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0"/>
  </p:notesMasterIdLst>
  <p:sldIdLst>
    <p:sldId id="256" r:id="rId2"/>
    <p:sldId id="294" r:id="rId3"/>
    <p:sldId id="321" r:id="rId4"/>
    <p:sldId id="299" r:id="rId5"/>
    <p:sldId id="300" r:id="rId6"/>
    <p:sldId id="301" r:id="rId7"/>
    <p:sldId id="302" r:id="rId8"/>
    <p:sldId id="303" r:id="rId9"/>
    <p:sldId id="323" r:id="rId10"/>
    <p:sldId id="305" r:id="rId11"/>
    <p:sldId id="304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98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290" r:id="rId29"/>
  </p:sldIdLst>
  <p:sldSz cx="9144000" cy="5143500" type="screen16x9"/>
  <p:notesSz cx="6858000" cy="9144000"/>
  <p:embeddedFontLst>
    <p:embeddedFont>
      <p:font typeface="Bebas Neue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Berlin Sans FB Demi" panose="020E0802020502020306" pitchFamily="34" charset="0"/>
      <p:bold r:id="rId36"/>
    </p:embeddedFont>
    <p:embeddedFont>
      <p:font typeface="Days One" panose="020B0604020202020204" charset="0"/>
      <p:regular r:id="rId37"/>
    </p:embeddedFont>
    <p:embeddedFont>
      <p:font typeface="Jost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A3"/>
    <a:srgbClr val="327D96"/>
    <a:srgbClr val="234269"/>
    <a:srgbClr val="F7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B95AF5-1E80-496A-9EF4-700856DA270E}">
  <a:tblStyle styleId="{69B95AF5-1E80-496A-9EF4-700856DA27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B5ECE5-B158-45C2-B875-F39146821C6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1405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66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839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33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813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116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355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779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703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779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193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46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646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317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741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579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240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509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284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987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072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8" name="Google Shape;5658;gcf9bbfb6cd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9" name="Google Shape;5659;gcf9bbfb6cd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70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02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42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64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807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808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gcf9bbfb6cd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7" name="Google Shape;5987;gcf9bbfb6cd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09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1700" y="-65"/>
            <a:ext cx="1984431" cy="889639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5690311" y="2572489"/>
            <a:ext cx="3487039" cy="1563273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326050"/>
            <a:ext cx="3722131" cy="1668667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50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33" y="3503277"/>
            <a:ext cx="2648207" cy="1187998"/>
          </a:xfrm>
          <a:custGeom>
            <a:avLst/>
            <a:gdLst/>
            <a:ahLst/>
            <a:cxnLst/>
            <a:rect l="l" t="t" r="r" b="b"/>
            <a:pathLst>
              <a:path w="51067" h="22910" extrusionOk="0">
                <a:moveTo>
                  <a:pt x="43203" y="1"/>
                </a:moveTo>
                <a:lnTo>
                  <a:pt x="42843" y="20"/>
                </a:lnTo>
                <a:lnTo>
                  <a:pt x="42483" y="39"/>
                </a:lnTo>
                <a:lnTo>
                  <a:pt x="42123" y="77"/>
                </a:lnTo>
                <a:lnTo>
                  <a:pt x="41763" y="133"/>
                </a:lnTo>
                <a:lnTo>
                  <a:pt x="41384" y="190"/>
                </a:lnTo>
                <a:lnTo>
                  <a:pt x="41024" y="266"/>
                </a:lnTo>
                <a:lnTo>
                  <a:pt x="40664" y="342"/>
                </a:lnTo>
                <a:lnTo>
                  <a:pt x="40285" y="437"/>
                </a:lnTo>
                <a:lnTo>
                  <a:pt x="39925" y="550"/>
                </a:lnTo>
                <a:lnTo>
                  <a:pt x="39508" y="702"/>
                </a:lnTo>
                <a:lnTo>
                  <a:pt x="39072" y="835"/>
                </a:lnTo>
                <a:lnTo>
                  <a:pt x="38655" y="1005"/>
                </a:lnTo>
                <a:lnTo>
                  <a:pt x="38257" y="1176"/>
                </a:lnTo>
                <a:lnTo>
                  <a:pt x="37859" y="1346"/>
                </a:lnTo>
                <a:lnTo>
                  <a:pt x="37461" y="1536"/>
                </a:lnTo>
                <a:lnTo>
                  <a:pt x="37063" y="1744"/>
                </a:lnTo>
                <a:lnTo>
                  <a:pt x="36684" y="1952"/>
                </a:lnTo>
                <a:lnTo>
                  <a:pt x="36324" y="2180"/>
                </a:lnTo>
                <a:lnTo>
                  <a:pt x="35946" y="2407"/>
                </a:lnTo>
                <a:lnTo>
                  <a:pt x="35585" y="2654"/>
                </a:lnTo>
                <a:lnTo>
                  <a:pt x="35244" y="2919"/>
                </a:lnTo>
                <a:lnTo>
                  <a:pt x="34903" y="3165"/>
                </a:lnTo>
                <a:lnTo>
                  <a:pt x="34562" y="3449"/>
                </a:lnTo>
                <a:lnTo>
                  <a:pt x="34240" y="3734"/>
                </a:lnTo>
                <a:lnTo>
                  <a:pt x="33937" y="4018"/>
                </a:lnTo>
                <a:lnTo>
                  <a:pt x="33615" y="4321"/>
                </a:lnTo>
                <a:lnTo>
                  <a:pt x="33331" y="4624"/>
                </a:lnTo>
                <a:lnTo>
                  <a:pt x="33046" y="4946"/>
                </a:lnTo>
                <a:lnTo>
                  <a:pt x="32762" y="5268"/>
                </a:lnTo>
                <a:lnTo>
                  <a:pt x="32497" y="5610"/>
                </a:lnTo>
                <a:lnTo>
                  <a:pt x="32232" y="5951"/>
                </a:lnTo>
                <a:lnTo>
                  <a:pt x="31985" y="6311"/>
                </a:lnTo>
                <a:lnTo>
                  <a:pt x="31739" y="6671"/>
                </a:lnTo>
                <a:lnTo>
                  <a:pt x="31512" y="7050"/>
                </a:lnTo>
                <a:lnTo>
                  <a:pt x="31303" y="7429"/>
                </a:lnTo>
                <a:lnTo>
                  <a:pt x="31095" y="7808"/>
                </a:lnTo>
                <a:lnTo>
                  <a:pt x="30905" y="8205"/>
                </a:lnTo>
                <a:lnTo>
                  <a:pt x="30716" y="8622"/>
                </a:lnTo>
                <a:lnTo>
                  <a:pt x="30545" y="9020"/>
                </a:lnTo>
                <a:lnTo>
                  <a:pt x="30375" y="9437"/>
                </a:lnTo>
                <a:lnTo>
                  <a:pt x="30223" y="9873"/>
                </a:lnTo>
                <a:lnTo>
                  <a:pt x="29730" y="9570"/>
                </a:lnTo>
                <a:lnTo>
                  <a:pt x="29238" y="9285"/>
                </a:lnTo>
                <a:lnTo>
                  <a:pt x="28707" y="9039"/>
                </a:lnTo>
                <a:lnTo>
                  <a:pt x="28196" y="8812"/>
                </a:lnTo>
                <a:lnTo>
                  <a:pt x="27665" y="8603"/>
                </a:lnTo>
                <a:lnTo>
                  <a:pt x="27116" y="8414"/>
                </a:lnTo>
                <a:lnTo>
                  <a:pt x="26585" y="8243"/>
                </a:lnTo>
                <a:lnTo>
                  <a:pt x="26036" y="8092"/>
                </a:lnTo>
                <a:lnTo>
                  <a:pt x="25467" y="7978"/>
                </a:lnTo>
                <a:lnTo>
                  <a:pt x="24918" y="7864"/>
                </a:lnTo>
                <a:lnTo>
                  <a:pt x="24349" y="7789"/>
                </a:lnTo>
                <a:lnTo>
                  <a:pt x="23781" y="7732"/>
                </a:lnTo>
                <a:lnTo>
                  <a:pt x="23212" y="7694"/>
                </a:lnTo>
                <a:lnTo>
                  <a:pt x="22644" y="7675"/>
                </a:lnTo>
                <a:lnTo>
                  <a:pt x="22075" y="7675"/>
                </a:lnTo>
                <a:lnTo>
                  <a:pt x="21507" y="7694"/>
                </a:lnTo>
                <a:lnTo>
                  <a:pt x="20938" y="7751"/>
                </a:lnTo>
                <a:lnTo>
                  <a:pt x="20370" y="7808"/>
                </a:lnTo>
                <a:lnTo>
                  <a:pt x="19802" y="7902"/>
                </a:lnTo>
                <a:lnTo>
                  <a:pt x="19233" y="8016"/>
                </a:lnTo>
                <a:lnTo>
                  <a:pt x="18665" y="8149"/>
                </a:lnTo>
                <a:lnTo>
                  <a:pt x="18115" y="8300"/>
                </a:lnTo>
                <a:lnTo>
                  <a:pt x="17547" y="8452"/>
                </a:lnTo>
                <a:lnTo>
                  <a:pt x="16997" y="8660"/>
                </a:lnTo>
                <a:lnTo>
                  <a:pt x="16467" y="8869"/>
                </a:lnTo>
                <a:lnTo>
                  <a:pt x="15917" y="9096"/>
                </a:lnTo>
                <a:lnTo>
                  <a:pt x="15387" y="9342"/>
                </a:lnTo>
                <a:lnTo>
                  <a:pt x="14875" y="9608"/>
                </a:lnTo>
                <a:lnTo>
                  <a:pt x="14363" y="9911"/>
                </a:lnTo>
                <a:lnTo>
                  <a:pt x="13852" y="10214"/>
                </a:lnTo>
                <a:lnTo>
                  <a:pt x="13359" y="10536"/>
                </a:lnTo>
                <a:lnTo>
                  <a:pt x="12885" y="10896"/>
                </a:lnTo>
                <a:lnTo>
                  <a:pt x="12506" y="11161"/>
                </a:lnTo>
                <a:lnTo>
                  <a:pt x="12146" y="11446"/>
                </a:lnTo>
                <a:lnTo>
                  <a:pt x="11824" y="11749"/>
                </a:lnTo>
                <a:lnTo>
                  <a:pt x="11521" y="12071"/>
                </a:lnTo>
                <a:lnTo>
                  <a:pt x="11218" y="12393"/>
                </a:lnTo>
                <a:lnTo>
                  <a:pt x="10953" y="12734"/>
                </a:lnTo>
                <a:lnTo>
                  <a:pt x="10706" y="13094"/>
                </a:lnTo>
                <a:lnTo>
                  <a:pt x="10479" y="13454"/>
                </a:lnTo>
                <a:lnTo>
                  <a:pt x="10271" y="13852"/>
                </a:lnTo>
                <a:lnTo>
                  <a:pt x="10100" y="14250"/>
                </a:lnTo>
                <a:lnTo>
                  <a:pt x="9929" y="14648"/>
                </a:lnTo>
                <a:lnTo>
                  <a:pt x="9797" y="15065"/>
                </a:lnTo>
                <a:lnTo>
                  <a:pt x="9664" y="15501"/>
                </a:lnTo>
                <a:lnTo>
                  <a:pt x="9569" y="15955"/>
                </a:lnTo>
                <a:lnTo>
                  <a:pt x="9494" y="16410"/>
                </a:lnTo>
                <a:lnTo>
                  <a:pt x="9437" y="16884"/>
                </a:lnTo>
                <a:lnTo>
                  <a:pt x="9096" y="16694"/>
                </a:lnTo>
                <a:lnTo>
                  <a:pt x="8755" y="16543"/>
                </a:lnTo>
                <a:lnTo>
                  <a:pt x="8414" y="16410"/>
                </a:lnTo>
                <a:lnTo>
                  <a:pt x="8091" y="16296"/>
                </a:lnTo>
                <a:lnTo>
                  <a:pt x="7750" y="16221"/>
                </a:lnTo>
                <a:lnTo>
                  <a:pt x="7409" y="16164"/>
                </a:lnTo>
                <a:lnTo>
                  <a:pt x="7068" y="16126"/>
                </a:lnTo>
                <a:lnTo>
                  <a:pt x="6746" y="16126"/>
                </a:lnTo>
                <a:lnTo>
                  <a:pt x="6424" y="16145"/>
                </a:lnTo>
                <a:lnTo>
                  <a:pt x="6083" y="16183"/>
                </a:lnTo>
                <a:lnTo>
                  <a:pt x="5761" y="16240"/>
                </a:lnTo>
                <a:lnTo>
                  <a:pt x="5439" y="16315"/>
                </a:lnTo>
                <a:lnTo>
                  <a:pt x="5136" y="16410"/>
                </a:lnTo>
                <a:lnTo>
                  <a:pt x="4813" y="16524"/>
                </a:lnTo>
                <a:lnTo>
                  <a:pt x="4510" y="16637"/>
                </a:lnTo>
                <a:lnTo>
                  <a:pt x="4207" y="16789"/>
                </a:lnTo>
                <a:lnTo>
                  <a:pt x="3923" y="16960"/>
                </a:lnTo>
                <a:lnTo>
                  <a:pt x="3639" y="17130"/>
                </a:lnTo>
                <a:lnTo>
                  <a:pt x="3354" y="17320"/>
                </a:lnTo>
                <a:lnTo>
                  <a:pt x="3089" y="17528"/>
                </a:lnTo>
                <a:lnTo>
                  <a:pt x="2824" y="17755"/>
                </a:lnTo>
                <a:lnTo>
                  <a:pt x="2578" y="17983"/>
                </a:lnTo>
                <a:lnTo>
                  <a:pt x="2331" y="18210"/>
                </a:lnTo>
                <a:lnTo>
                  <a:pt x="2085" y="18475"/>
                </a:lnTo>
                <a:lnTo>
                  <a:pt x="1876" y="18722"/>
                </a:lnTo>
                <a:lnTo>
                  <a:pt x="1649" y="18987"/>
                </a:lnTo>
                <a:lnTo>
                  <a:pt x="1460" y="19271"/>
                </a:lnTo>
                <a:lnTo>
                  <a:pt x="1270" y="19556"/>
                </a:lnTo>
                <a:lnTo>
                  <a:pt x="1081" y="19840"/>
                </a:lnTo>
                <a:lnTo>
                  <a:pt x="910" y="20124"/>
                </a:lnTo>
                <a:lnTo>
                  <a:pt x="758" y="20427"/>
                </a:lnTo>
                <a:lnTo>
                  <a:pt x="626" y="20711"/>
                </a:lnTo>
                <a:lnTo>
                  <a:pt x="417" y="21242"/>
                </a:lnTo>
                <a:lnTo>
                  <a:pt x="247" y="21791"/>
                </a:lnTo>
                <a:lnTo>
                  <a:pt x="95" y="22341"/>
                </a:lnTo>
                <a:lnTo>
                  <a:pt x="1" y="22909"/>
                </a:lnTo>
                <a:lnTo>
                  <a:pt x="51066" y="22909"/>
                </a:lnTo>
                <a:lnTo>
                  <a:pt x="51066" y="2388"/>
                </a:lnTo>
                <a:lnTo>
                  <a:pt x="50441" y="2009"/>
                </a:lnTo>
                <a:lnTo>
                  <a:pt x="49797" y="1668"/>
                </a:lnTo>
                <a:lnTo>
                  <a:pt x="49134" y="1346"/>
                </a:lnTo>
                <a:lnTo>
                  <a:pt x="48470" y="1062"/>
                </a:lnTo>
                <a:lnTo>
                  <a:pt x="47807" y="797"/>
                </a:lnTo>
                <a:lnTo>
                  <a:pt x="47106" y="569"/>
                </a:lnTo>
                <a:lnTo>
                  <a:pt x="46424" y="380"/>
                </a:lnTo>
                <a:lnTo>
                  <a:pt x="45723" y="228"/>
                </a:lnTo>
                <a:lnTo>
                  <a:pt x="45003" y="114"/>
                </a:lnTo>
                <a:lnTo>
                  <a:pt x="44283" y="39"/>
                </a:lnTo>
                <a:lnTo>
                  <a:pt x="43563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98659" y="3938768"/>
            <a:ext cx="6222425" cy="1095050"/>
          </a:xfrm>
          <a:custGeom>
            <a:avLst/>
            <a:gdLst/>
            <a:ahLst/>
            <a:cxnLst/>
            <a:rect l="l" t="t" r="r" b="b"/>
            <a:pathLst>
              <a:path w="248897" h="43802" extrusionOk="0">
                <a:moveTo>
                  <a:pt x="11245" y="21506"/>
                </a:moveTo>
                <a:cubicBezTo>
                  <a:pt x="21782" y="15106"/>
                  <a:pt x="51208" y="4334"/>
                  <a:pt x="70253" y="1368"/>
                </a:cubicBezTo>
                <a:cubicBezTo>
                  <a:pt x="89298" y="-1598"/>
                  <a:pt x="108578" y="1134"/>
                  <a:pt x="125516" y="3710"/>
                </a:cubicBezTo>
                <a:cubicBezTo>
                  <a:pt x="142454" y="6286"/>
                  <a:pt x="155644" y="13389"/>
                  <a:pt x="171879" y="16823"/>
                </a:cubicBezTo>
                <a:cubicBezTo>
                  <a:pt x="188114" y="20257"/>
                  <a:pt x="211531" y="20023"/>
                  <a:pt x="222927" y="24316"/>
                </a:cubicBezTo>
                <a:cubicBezTo>
                  <a:pt x="234323" y="28609"/>
                  <a:pt x="262969" y="39692"/>
                  <a:pt x="240255" y="42580"/>
                </a:cubicBezTo>
                <a:cubicBezTo>
                  <a:pt x="217541" y="45468"/>
                  <a:pt x="125516" y="42112"/>
                  <a:pt x="86645" y="41644"/>
                </a:cubicBezTo>
                <a:cubicBezTo>
                  <a:pt x="47774" y="41176"/>
                  <a:pt x="19597" y="43126"/>
                  <a:pt x="7030" y="39770"/>
                </a:cubicBezTo>
                <a:cubicBezTo>
                  <a:pt x="-5537" y="36414"/>
                  <a:pt x="708" y="27906"/>
                  <a:pt x="11245" y="2150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rgbClr val="72B576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93000" y="702801"/>
            <a:ext cx="5313300" cy="20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10966" y="2927375"/>
            <a:ext cx="36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657500" y="3835900"/>
            <a:ext cx="10136775" cy="1424756"/>
          </a:xfrm>
          <a:custGeom>
            <a:avLst/>
            <a:gdLst/>
            <a:ahLst/>
            <a:cxnLst/>
            <a:rect l="l" t="t" r="r" b="b"/>
            <a:pathLst>
              <a:path w="405471" h="50676" extrusionOk="0">
                <a:moveTo>
                  <a:pt x="25722" y="39417"/>
                </a:moveTo>
                <a:cubicBezTo>
                  <a:pt x="34542" y="32392"/>
                  <a:pt x="53353" y="11473"/>
                  <a:pt x="76301" y="8039"/>
                </a:cubicBezTo>
                <a:cubicBezTo>
                  <a:pt x="99249" y="4605"/>
                  <a:pt x="136637" y="17094"/>
                  <a:pt x="163409" y="18811"/>
                </a:cubicBezTo>
                <a:cubicBezTo>
                  <a:pt x="190181" y="20528"/>
                  <a:pt x="218749" y="20918"/>
                  <a:pt x="236935" y="18342"/>
                </a:cubicBezTo>
                <a:cubicBezTo>
                  <a:pt x="255122" y="15766"/>
                  <a:pt x="254732" y="6400"/>
                  <a:pt x="272528" y="3356"/>
                </a:cubicBezTo>
                <a:cubicBezTo>
                  <a:pt x="290324" y="312"/>
                  <a:pt x="323263" y="-78"/>
                  <a:pt x="343713" y="78"/>
                </a:cubicBezTo>
                <a:cubicBezTo>
                  <a:pt x="364163" y="234"/>
                  <a:pt x="386642" y="390"/>
                  <a:pt x="395228" y="4293"/>
                </a:cubicBezTo>
                <a:cubicBezTo>
                  <a:pt x="403814" y="8196"/>
                  <a:pt x="394291" y="16625"/>
                  <a:pt x="395228" y="23494"/>
                </a:cubicBezTo>
                <a:cubicBezTo>
                  <a:pt x="396165" y="30363"/>
                  <a:pt x="413415" y="41368"/>
                  <a:pt x="400848" y="45505"/>
                </a:cubicBezTo>
                <a:cubicBezTo>
                  <a:pt x="388282" y="49642"/>
                  <a:pt x="382740" y="47535"/>
                  <a:pt x="319829" y="48315"/>
                </a:cubicBezTo>
                <a:cubicBezTo>
                  <a:pt x="256918" y="49096"/>
                  <a:pt x="72398" y="51671"/>
                  <a:pt x="23380" y="50188"/>
                </a:cubicBezTo>
                <a:cubicBezTo>
                  <a:pt x="-25638" y="48705"/>
                  <a:pt x="16902" y="46442"/>
                  <a:pt x="25722" y="3941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</p:sp>
      <p:sp>
        <p:nvSpPr>
          <p:cNvPr id="17" name="Google Shape;17;p2"/>
          <p:cNvSpPr/>
          <p:nvPr/>
        </p:nvSpPr>
        <p:spPr>
          <a:xfrm rot="10800000">
            <a:off x="6994511" y="-11"/>
            <a:ext cx="2182839" cy="978588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78525" y="214838"/>
            <a:ext cx="857900" cy="391775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001400" y="306975"/>
            <a:ext cx="453825" cy="207500"/>
          </a:xfrm>
          <a:custGeom>
            <a:avLst/>
            <a:gdLst/>
            <a:ahLst/>
            <a:cxnLst/>
            <a:rect l="l" t="t" r="r" b="b"/>
            <a:pathLst>
              <a:path w="18153" h="8300" extrusionOk="0">
                <a:moveTo>
                  <a:pt x="10100" y="0"/>
                </a:moveTo>
                <a:lnTo>
                  <a:pt x="9626" y="19"/>
                </a:lnTo>
                <a:lnTo>
                  <a:pt x="9152" y="95"/>
                </a:lnTo>
                <a:lnTo>
                  <a:pt x="8697" y="171"/>
                </a:lnTo>
                <a:lnTo>
                  <a:pt x="8262" y="303"/>
                </a:lnTo>
                <a:lnTo>
                  <a:pt x="7845" y="474"/>
                </a:lnTo>
                <a:lnTo>
                  <a:pt x="7428" y="663"/>
                </a:lnTo>
                <a:lnTo>
                  <a:pt x="7049" y="891"/>
                </a:lnTo>
                <a:lnTo>
                  <a:pt x="6670" y="1137"/>
                </a:lnTo>
                <a:lnTo>
                  <a:pt x="6329" y="1421"/>
                </a:lnTo>
                <a:lnTo>
                  <a:pt x="6007" y="1725"/>
                </a:lnTo>
                <a:lnTo>
                  <a:pt x="5704" y="2047"/>
                </a:lnTo>
                <a:lnTo>
                  <a:pt x="5419" y="2388"/>
                </a:lnTo>
                <a:lnTo>
                  <a:pt x="5173" y="2767"/>
                </a:lnTo>
                <a:lnTo>
                  <a:pt x="4946" y="3165"/>
                </a:lnTo>
                <a:lnTo>
                  <a:pt x="4756" y="3563"/>
                </a:lnTo>
                <a:lnTo>
                  <a:pt x="4605" y="3998"/>
                </a:lnTo>
                <a:lnTo>
                  <a:pt x="4377" y="3942"/>
                </a:lnTo>
                <a:lnTo>
                  <a:pt x="4131" y="3904"/>
                </a:lnTo>
                <a:lnTo>
                  <a:pt x="3885" y="3866"/>
                </a:lnTo>
                <a:lnTo>
                  <a:pt x="3619" y="3866"/>
                </a:lnTo>
                <a:lnTo>
                  <a:pt x="3259" y="3885"/>
                </a:lnTo>
                <a:lnTo>
                  <a:pt x="2899" y="3942"/>
                </a:lnTo>
                <a:lnTo>
                  <a:pt x="2539" y="4017"/>
                </a:lnTo>
                <a:lnTo>
                  <a:pt x="2217" y="4150"/>
                </a:lnTo>
                <a:lnTo>
                  <a:pt x="1895" y="4302"/>
                </a:lnTo>
                <a:lnTo>
                  <a:pt x="1592" y="4472"/>
                </a:lnTo>
                <a:lnTo>
                  <a:pt x="1308" y="4681"/>
                </a:lnTo>
                <a:lnTo>
                  <a:pt x="1061" y="4927"/>
                </a:lnTo>
                <a:lnTo>
                  <a:pt x="815" y="5173"/>
                </a:lnTo>
                <a:lnTo>
                  <a:pt x="607" y="5457"/>
                </a:lnTo>
                <a:lnTo>
                  <a:pt x="436" y="5761"/>
                </a:lnTo>
                <a:lnTo>
                  <a:pt x="284" y="6083"/>
                </a:lnTo>
                <a:lnTo>
                  <a:pt x="152" y="6405"/>
                </a:lnTo>
                <a:lnTo>
                  <a:pt x="57" y="6765"/>
                </a:lnTo>
                <a:lnTo>
                  <a:pt x="19" y="7125"/>
                </a:lnTo>
                <a:lnTo>
                  <a:pt x="0" y="7485"/>
                </a:lnTo>
                <a:lnTo>
                  <a:pt x="0" y="7693"/>
                </a:lnTo>
                <a:lnTo>
                  <a:pt x="19" y="7902"/>
                </a:lnTo>
                <a:lnTo>
                  <a:pt x="76" y="8300"/>
                </a:lnTo>
                <a:lnTo>
                  <a:pt x="18039" y="8300"/>
                </a:lnTo>
                <a:lnTo>
                  <a:pt x="18096" y="8110"/>
                </a:lnTo>
                <a:lnTo>
                  <a:pt x="18134" y="7902"/>
                </a:lnTo>
                <a:lnTo>
                  <a:pt x="18153" y="7712"/>
                </a:lnTo>
                <a:lnTo>
                  <a:pt x="18153" y="7485"/>
                </a:lnTo>
                <a:lnTo>
                  <a:pt x="18153" y="7239"/>
                </a:lnTo>
                <a:lnTo>
                  <a:pt x="18115" y="6992"/>
                </a:lnTo>
                <a:lnTo>
                  <a:pt x="18058" y="6746"/>
                </a:lnTo>
                <a:lnTo>
                  <a:pt x="17982" y="6500"/>
                </a:lnTo>
                <a:lnTo>
                  <a:pt x="17868" y="6272"/>
                </a:lnTo>
                <a:lnTo>
                  <a:pt x="17755" y="6064"/>
                </a:lnTo>
                <a:lnTo>
                  <a:pt x="17622" y="5855"/>
                </a:lnTo>
                <a:lnTo>
                  <a:pt x="17471" y="5666"/>
                </a:lnTo>
                <a:lnTo>
                  <a:pt x="17300" y="5495"/>
                </a:lnTo>
                <a:lnTo>
                  <a:pt x="17129" y="5344"/>
                </a:lnTo>
                <a:lnTo>
                  <a:pt x="16921" y="5192"/>
                </a:lnTo>
                <a:lnTo>
                  <a:pt x="16713" y="5078"/>
                </a:lnTo>
                <a:lnTo>
                  <a:pt x="16504" y="4965"/>
                </a:lnTo>
                <a:lnTo>
                  <a:pt x="16277" y="4870"/>
                </a:lnTo>
                <a:lnTo>
                  <a:pt x="16030" y="4813"/>
                </a:lnTo>
                <a:lnTo>
                  <a:pt x="15784" y="4756"/>
                </a:lnTo>
                <a:lnTo>
                  <a:pt x="15727" y="4510"/>
                </a:lnTo>
                <a:lnTo>
                  <a:pt x="15670" y="4264"/>
                </a:lnTo>
                <a:lnTo>
                  <a:pt x="15519" y="3790"/>
                </a:lnTo>
                <a:lnTo>
                  <a:pt x="15329" y="3316"/>
                </a:lnTo>
                <a:lnTo>
                  <a:pt x="15083" y="2880"/>
                </a:lnTo>
                <a:lnTo>
                  <a:pt x="14818" y="2464"/>
                </a:lnTo>
                <a:lnTo>
                  <a:pt x="14515" y="2066"/>
                </a:lnTo>
                <a:lnTo>
                  <a:pt x="14192" y="1706"/>
                </a:lnTo>
                <a:lnTo>
                  <a:pt x="13832" y="1365"/>
                </a:lnTo>
                <a:lnTo>
                  <a:pt x="13435" y="1061"/>
                </a:lnTo>
                <a:lnTo>
                  <a:pt x="13018" y="796"/>
                </a:lnTo>
                <a:lnTo>
                  <a:pt x="12582" y="569"/>
                </a:lnTo>
                <a:lnTo>
                  <a:pt x="12108" y="379"/>
                </a:lnTo>
                <a:lnTo>
                  <a:pt x="11634" y="209"/>
                </a:lnTo>
                <a:lnTo>
                  <a:pt x="11388" y="152"/>
                </a:lnTo>
                <a:lnTo>
                  <a:pt x="11142" y="95"/>
                </a:lnTo>
                <a:lnTo>
                  <a:pt x="10877" y="57"/>
                </a:lnTo>
                <a:lnTo>
                  <a:pt x="10630" y="38"/>
                </a:lnTo>
                <a:lnTo>
                  <a:pt x="10365" y="19"/>
                </a:lnTo>
                <a:lnTo>
                  <a:pt x="10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326475" y="735388"/>
            <a:ext cx="453825" cy="207500"/>
          </a:xfrm>
          <a:custGeom>
            <a:avLst/>
            <a:gdLst/>
            <a:ahLst/>
            <a:cxnLst/>
            <a:rect l="l" t="t" r="r" b="b"/>
            <a:pathLst>
              <a:path w="18153" h="8300" extrusionOk="0">
                <a:moveTo>
                  <a:pt x="10100" y="0"/>
                </a:moveTo>
                <a:lnTo>
                  <a:pt x="9626" y="19"/>
                </a:lnTo>
                <a:lnTo>
                  <a:pt x="9152" y="95"/>
                </a:lnTo>
                <a:lnTo>
                  <a:pt x="8697" y="171"/>
                </a:lnTo>
                <a:lnTo>
                  <a:pt x="8262" y="303"/>
                </a:lnTo>
                <a:lnTo>
                  <a:pt x="7845" y="474"/>
                </a:lnTo>
                <a:lnTo>
                  <a:pt x="7428" y="663"/>
                </a:lnTo>
                <a:lnTo>
                  <a:pt x="7049" y="891"/>
                </a:lnTo>
                <a:lnTo>
                  <a:pt x="6670" y="1137"/>
                </a:lnTo>
                <a:lnTo>
                  <a:pt x="6329" y="1421"/>
                </a:lnTo>
                <a:lnTo>
                  <a:pt x="6007" y="1725"/>
                </a:lnTo>
                <a:lnTo>
                  <a:pt x="5704" y="2047"/>
                </a:lnTo>
                <a:lnTo>
                  <a:pt x="5419" y="2388"/>
                </a:lnTo>
                <a:lnTo>
                  <a:pt x="5173" y="2767"/>
                </a:lnTo>
                <a:lnTo>
                  <a:pt x="4946" y="3165"/>
                </a:lnTo>
                <a:lnTo>
                  <a:pt x="4756" y="3563"/>
                </a:lnTo>
                <a:lnTo>
                  <a:pt x="4605" y="3998"/>
                </a:lnTo>
                <a:lnTo>
                  <a:pt x="4377" y="3942"/>
                </a:lnTo>
                <a:lnTo>
                  <a:pt x="4131" y="3904"/>
                </a:lnTo>
                <a:lnTo>
                  <a:pt x="3885" y="3866"/>
                </a:lnTo>
                <a:lnTo>
                  <a:pt x="3619" y="3866"/>
                </a:lnTo>
                <a:lnTo>
                  <a:pt x="3259" y="3885"/>
                </a:lnTo>
                <a:lnTo>
                  <a:pt x="2899" y="3942"/>
                </a:lnTo>
                <a:lnTo>
                  <a:pt x="2539" y="4017"/>
                </a:lnTo>
                <a:lnTo>
                  <a:pt x="2217" y="4150"/>
                </a:lnTo>
                <a:lnTo>
                  <a:pt x="1895" y="4302"/>
                </a:lnTo>
                <a:lnTo>
                  <a:pt x="1592" y="4472"/>
                </a:lnTo>
                <a:lnTo>
                  <a:pt x="1308" y="4681"/>
                </a:lnTo>
                <a:lnTo>
                  <a:pt x="1061" y="4927"/>
                </a:lnTo>
                <a:lnTo>
                  <a:pt x="815" y="5173"/>
                </a:lnTo>
                <a:lnTo>
                  <a:pt x="607" y="5457"/>
                </a:lnTo>
                <a:lnTo>
                  <a:pt x="436" y="5761"/>
                </a:lnTo>
                <a:lnTo>
                  <a:pt x="284" y="6083"/>
                </a:lnTo>
                <a:lnTo>
                  <a:pt x="152" y="6405"/>
                </a:lnTo>
                <a:lnTo>
                  <a:pt x="57" y="6765"/>
                </a:lnTo>
                <a:lnTo>
                  <a:pt x="19" y="7125"/>
                </a:lnTo>
                <a:lnTo>
                  <a:pt x="0" y="7485"/>
                </a:lnTo>
                <a:lnTo>
                  <a:pt x="0" y="7693"/>
                </a:lnTo>
                <a:lnTo>
                  <a:pt x="19" y="7902"/>
                </a:lnTo>
                <a:lnTo>
                  <a:pt x="76" y="8300"/>
                </a:lnTo>
                <a:lnTo>
                  <a:pt x="18039" y="8300"/>
                </a:lnTo>
                <a:lnTo>
                  <a:pt x="18096" y="8110"/>
                </a:lnTo>
                <a:lnTo>
                  <a:pt x="18134" y="7902"/>
                </a:lnTo>
                <a:lnTo>
                  <a:pt x="18153" y="7712"/>
                </a:lnTo>
                <a:lnTo>
                  <a:pt x="18153" y="7485"/>
                </a:lnTo>
                <a:lnTo>
                  <a:pt x="18153" y="7239"/>
                </a:lnTo>
                <a:lnTo>
                  <a:pt x="18115" y="6992"/>
                </a:lnTo>
                <a:lnTo>
                  <a:pt x="18058" y="6746"/>
                </a:lnTo>
                <a:lnTo>
                  <a:pt x="17982" y="6500"/>
                </a:lnTo>
                <a:lnTo>
                  <a:pt x="17868" y="6272"/>
                </a:lnTo>
                <a:lnTo>
                  <a:pt x="17755" y="6064"/>
                </a:lnTo>
                <a:lnTo>
                  <a:pt x="17622" y="5855"/>
                </a:lnTo>
                <a:lnTo>
                  <a:pt x="17471" y="5666"/>
                </a:lnTo>
                <a:lnTo>
                  <a:pt x="17300" y="5495"/>
                </a:lnTo>
                <a:lnTo>
                  <a:pt x="17129" y="5344"/>
                </a:lnTo>
                <a:lnTo>
                  <a:pt x="16921" y="5192"/>
                </a:lnTo>
                <a:lnTo>
                  <a:pt x="16713" y="5078"/>
                </a:lnTo>
                <a:lnTo>
                  <a:pt x="16504" y="4965"/>
                </a:lnTo>
                <a:lnTo>
                  <a:pt x="16277" y="4870"/>
                </a:lnTo>
                <a:lnTo>
                  <a:pt x="16030" y="4813"/>
                </a:lnTo>
                <a:lnTo>
                  <a:pt x="15784" y="4756"/>
                </a:lnTo>
                <a:lnTo>
                  <a:pt x="15727" y="4510"/>
                </a:lnTo>
                <a:lnTo>
                  <a:pt x="15670" y="4264"/>
                </a:lnTo>
                <a:lnTo>
                  <a:pt x="15519" y="3790"/>
                </a:lnTo>
                <a:lnTo>
                  <a:pt x="15329" y="3316"/>
                </a:lnTo>
                <a:lnTo>
                  <a:pt x="15083" y="2880"/>
                </a:lnTo>
                <a:lnTo>
                  <a:pt x="14818" y="2464"/>
                </a:lnTo>
                <a:lnTo>
                  <a:pt x="14515" y="2066"/>
                </a:lnTo>
                <a:lnTo>
                  <a:pt x="14192" y="1706"/>
                </a:lnTo>
                <a:lnTo>
                  <a:pt x="13832" y="1365"/>
                </a:lnTo>
                <a:lnTo>
                  <a:pt x="13435" y="1061"/>
                </a:lnTo>
                <a:lnTo>
                  <a:pt x="13018" y="796"/>
                </a:lnTo>
                <a:lnTo>
                  <a:pt x="12582" y="569"/>
                </a:lnTo>
                <a:lnTo>
                  <a:pt x="12108" y="379"/>
                </a:lnTo>
                <a:lnTo>
                  <a:pt x="11634" y="209"/>
                </a:lnTo>
                <a:lnTo>
                  <a:pt x="11388" y="152"/>
                </a:lnTo>
                <a:lnTo>
                  <a:pt x="11142" y="95"/>
                </a:lnTo>
                <a:lnTo>
                  <a:pt x="10877" y="57"/>
                </a:lnTo>
                <a:lnTo>
                  <a:pt x="10630" y="38"/>
                </a:lnTo>
                <a:lnTo>
                  <a:pt x="10365" y="19"/>
                </a:lnTo>
                <a:lnTo>
                  <a:pt x="10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3052400" y="1212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6551483" y="214850"/>
            <a:ext cx="234273" cy="234304"/>
          </a:xfrm>
          <a:custGeom>
            <a:avLst/>
            <a:gdLst/>
            <a:ahLst/>
            <a:cxnLst/>
            <a:rect l="l" t="t" r="r" b="b"/>
            <a:pathLst>
              <a:path w="12648" h="12648" extrusionOk="0">
                <a:moveTo>
                  <a:pt x="6315" y="0"/>
                </a:moveTo>
                <a:lnTo>
                  <a:pt x="4834" y="4834"/>
                </a:lnTo>
                <a:lnTo>
                  <a:pt x="0" y="6333"/>
                </a:lnTo>
                <a:lnTo>
                  <a:pt x="4834" y="7813"/>
                </a:lnTo>
                <a:lnTo>
                  <a:pt x="6315" y="12647"/>
                </a:lnTo>
                <a:lnTo>
                  <a:pt x="7814" y="7813"/>
                </a:lnTo>
                <a:lnTo>
                  <a:pt x="12648" y="6333"/>
                </a:lnTo>
                <a:lnTo>
                  <a:pt x="7814" y="4834"/>
                </a:lnTo>
                <a:lnTo>
                  <a:pt x="63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18750" y="208088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681200" y="1212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98725" y="205898"/>
            <a:ext cx="234297" cy="234292"/>
          </a:xfrm>
          <a:custGeom>
            <a:avLst/>
            <a:gdLst/>
            <a:ahLst/>
            <a:cxnLst/>
            <a:rect l="l" t="t" r="r" b="b"/>
            <a:pathLst>
              <a:path w="44207" h="44206" extrusionOk="0">
                <a:moveTo>
                  <a:pt x="22179" y="11477"/>
                </a:moveTo>
                <a:lnTo>
                  <a:pt x="22690" y="11496"/>
                </a:lnTo>
                <a:lnTo>
                  <a:pt x="23200" y="11534"/>
                </a:lnTo>
                <a:lnTo>
                  <a:pt x="23711" y="11590"/>
                </a:lnTo>
                <a:lnTo>
                  <a:pt x="24221" y="11685"/>
                </a:lnTo>
                <a:lnTo>
                  <a:pt x="24713" y="11798"/>
                </a:lnTo>
                <a:lnTo>
                  <a:pt x="25204" y="11950"/>
                </a:lnTo>
                <a:lnTo>
                  <a:pt x="25696" y="12101"/>
                </a:lnTo>
                <a:lnTo>
                  <a:pt x="26169" y="12290"/>
                </a:lnTo>
                <a:lnTo>
                  <a:pt x="26641" y="12498"/>
                </a:lnTo>
                <a:lnTo>
                  <a:pt x="27095" y="12725"/>
                </a:lnTo>
                <a:lnTo>
                  <a:pt x="27530" y="12971"/>
                </a:lnTo>
                <a:lnTo>
                  <a:pt x="27965" y="13235"/>
                </a:lnTo>
                <a:lnTo>
                  <a:pt x="28381" y="13538"/>
                </a:lnTo>
                <a:lnTo>
                  <a:pt x="28797" y="13840"/>
                </a:lnTo>
                <a:lnTo>
                  <a:pt x="29194" y="14181"/>
                </a:lnTo>
                <a:lnTo>
                  <a:pt x="29572" y="14540"/>
                </a:lnTo>
                <a:lnTo>
                  <a:pt x="29931" y="14899"/>
                </a:lnTo>
                <a:lnTo>
                  <a:pt x="30272" y="15296"/>
                </a:lnTo>
                <a:lnTo>
                  <a:pt x="30593" y="15712"/>
                </a:lnTo>
                <a:lnTo>
                  <a:pt x="30895" y="16147"/>
                </a:lnTo>
                <a:lnTo>
                  <a:pt x="31179" y="16582"/>
                </a:lnTo>
                <a:lnTo>
                  <a:pt x="31463" y="17055"/>
                </a:lnTo>
                <a:lnTo>
                  <a:pt x="31690" y="17546"/>
                </a:lnTo>
                <a:lnTo>
                  <a:pt x="31916" y="18038"/>
                </a:lnTo>
                <a:lnTo>
                  <a:pt x="32124" y="18548"/>
                </a:lnTo>
                <a:lnTo>
                  <a:pt x="32295" y="19059"/>
                </a:lnTo>
                <a:lnTo>
                  <a:pt x="32427" y="19588"/>
                </a:lnTo>
                <a:lnTo>
                  <a:pt x="32540" y="20099"/>
                </a:lnTo>
                <a:lnTo>
                  <a:pt x="32635" y="20628"/>
                </a:lnTo>
                <a:lnTo>
                  <a:pt x="32692" y="21139"/>
                </a:lnTo>
                <a:lnTo>
                  <a:pt x="32729" y="21668"/>
                </a:lnTo>
                <a:lnTo>
                  <a:pt x="32729" y="22179"/>
                </a:lnTo>
                <a:lnTo>
                  <a:pt x="32711" y="22689"/>
                </a:lnTo>
                <a:lnTo>
                  <a:pt x="32673" y="23218"/>
                </a:lnTo>
                <a:lnTo>
                  <a:pt x="32616" y="23729"/>
                </a:lnTo>
                <a:lnTo>
                  <a:pt x="32522" y="24221"/>
                </a:lnTo>
                <a:lnTo>
                  <a:pt x="32408" y="24731"/>
                </a:lnTo>
                <a:lnTo>
                  <a:pt x="32276" y="25223"/>
                </a:lnTo>
                <a:lnTo>
                  <a:pt x="32106" y="25695"/>
                </a:lnTo>
                <a:lnTo>
                  <a:pt x="31916" y="26168"/>
                </a:lnTo>
                <a:lnTo>
                  <a:pt x="31708" y="26641"/>
                </a:lnTo>
                <a:lnTo>
                  <a:pt x="31482" y="27094"/>
                </a:lnTo>
                <a:lnTo>
                  <a:pt x="31236" y="27548"/>
                </a:lnTo>
                <a:lnTo>
                  <a:pt x="30971" y="27983"/>
                </a:lnTo>
                <a:lnTo>
                  <a:pt x="30669" y="28399"/>
                </a:lnTo>
                <a:lnTo>
                  <a:pt x="30366" y="28796"/>
                </a:lnTo>
                <a:lnTo>
                  <a:pt x="30026" y="29193"/>
                </a:lnTo>
                <a:lnTo>
                  <a:pt x="29666" y="29571"/>
                </a:lnTo>
                <a:lnTo>
                  <a:pt x="29307" y="29931"/>
                </a:lnTo>
                <a:lnTo>
                  <a:pt x="28910" y="30271"/>
                </a:lnTo>
                <a:lnTo>
                  <a:pt x="28494" y="30611"/>
                </a:lnTo>
                <a:lnTo>
                  <a:pt x="28059" y="30914"/>
                </a:lnTo>
                <a:lnTo>
                  <a:pt x="27625" y="31197"/>
                </a:lnTo>
                <a:lnTo>
                  <a:pt x="27152" y="31462"/>
                </a:lnTo>
                <a:lnTo>
                  <a:pt x="26679" y="31708"/>
                </a:lnTo>
                <a:lnTo>
                  <a:pt x="26169" y="31935"/>
                </a:lnTo>
                <a:lnTo>
                  <a:pt x="25658" y="32124"/>
                </a:lnTo>
                <a:lnTo>
                  <a:pt x="25148" y="32294"/>
                </a:lnTo>
                <a:lnTo>
                  <a:pt x="24637" y="32445"/>
                </a:lnTo>
                <a:lnTo>
                  <a:pt x="24108" y="32559"/>
                </a:lnTo>
                <a:lnTo>
                  <a:pt x="23597" y="32634"/>
                </a:lnTo>
                <a:lnTo>
                  <a:pt x="23068" y="32691"/>
                </a:lnTo>
                <a:lnTo>
                  <a:pt x="22538" y="32729"/>
                </a:lnTo>
                <a:lnTo>
                  <a:pt x="22028" y="32748"/>
                </a:lnTo>
                <a:lnTo>
                  <a:pt x="21517" y="32729"/>
                </a:lnTo>
                <a:lnTo>
                  <a:pt x="21007" y="32691"/>
                </a:lnTo>
                <a:lnTo>
                  <a:pt x="20496" y="32615"/>
                </a:lnTo>
                <a:lnTo>
                  <a:pt x="19986" y="32521"/>
                </a:lnTo>
                <a:lnTo>
                  <a:pt x="19494" y="32407"/>
                </a:lnTo>
                <a:lnTo>
                  <a:pt x="19003" y="32275"/>
                </a:lnTo>
                <a:lnTo>
                  <a:pt x="18511" y="32124"/>
                </a:lnTo>
                <a:lnTo>
                  <a:pt x="18038" y="31935"/>
                </a:lnTo>
                <a:lnTo>
                  <a:pt x="17566" y="31727"/>
                </a:lnTo>
                <a:lnTo>
                  <a:pt x="17112" y="31500"/>
                </a:lnTo>
                <a:lnTo>
                  <a:pt x="16658" y="31254"/>
                </a:lnTo>
                <a:lnTo>
                  <a:pt x="16223" y="30970"/>
                </a:lnTo>
                <a:lnTo>
                  <a:pt x="15807" y="30687"/>
                </a:lnTo>
                <a:lnTo>
                  <a:pt x="15410" y="30365"/>
                </a:lnTo>
                <a:lnTo>
                  <a:pt x="15013" y="30044"/>
                </a:lnTo>
                <a:lnTo>
                  <a:pt x="14635" y="29685"/>
                </a:lnTo>
                <a:lnTo>
                  <a:pt x="14276" y="29307"/>
                </a:lnTo>
                <a:lnTo>
                  <a:pt x="13936" y="28910"/>
                </a:lnTo>
                <a:lnTo>
                  <a:pt x="13614" y="28513"/>
                </a:lnTo>
                <a:lnTo>
                  <a:pt x="13293" y="28078"/>
                </a:lnTo>
                <a:lnTo>
                  <a:pt x="13009" y="27624"/>
                </a:lnTo>
                <a:lnTo>
                  <a:pt x="12744" y="27170"/>
                </a:lnTo>
                <a:lnTo>
                  <a:pt x="12499" y="26678"/>
                </a:lnTo>
                <a:lnTo>
                  <a:pt x="12272" y="26187"/>
                </a:lnTo>
                <a:lnTo>
                  <a:pt x="12083" y="25676"/>
                </a:lnTo>
                <a:lnTo>
                  <a:pt x="11913" y="25147"/>
                </a:lnTo>
                <a:lnTo>
                  <a:pt x="11780" y="24636"/>
                </a:lnTo>
                <a:lnTo>
                  <a:pt x="11667" y="24126"/>
                </a:lnTo>
                <a:lnTo>
                  <a:pt x="11572" y="23597"/>
                </a:lnTo>
                <a:lnTo>
                  <a:pt x="11515" y="23067"/>
                </a:lnTo>
                <a:lnTo>
                  <a:pt x="11478" y="22557"/>
                </a:lnTo>
                <a:lnTo>
                  <a:pt x="11459" y="22027"/>
                </a:lnTo>
                <a:lnTo>
                  <a:pt x="11478" y="21517"/>
                </a:lnTo>
                <a:lnTo>
                  <a:pt x="11515" y="21006"/>
                </a:lnTo>
                <a:lnTo>
                  <a:pt x="11591" y="20496"/>
                </a:lnTo>
                <a:lnTo>
                  <a:pt x="11686" y="19985"/>
                </a:lnTo>
                <a:lnTo>
                  <a:pt x="11799" y="19494"/>
                </a:lnTo>
                <a:lnTo>
                  <a:pt x="11931" y="19002"/>
                </a:lnTo>
                <a:lnTo>
                  <a:pt x="12102" y="18511"/>
                </a:lnTo>
                <a:lnTo>
                  <a:pt x="12272" y="18038"/>
                </a:lnTo>
                <a:lnTo>
                  <a:pt x="12480" y="17584"/>
                </a:lnTo>
                <a:lnTo>
                  <a:pt x="12707" y="17111"/>
                </a:lnTo>
                <a:lnTo>
                  <a:pt x="12971" y="16677"/>
                </a:lnTo>
                <a:lnTo>
                  <a:pt x="13236" y="16242"/>
                </a:lnTo>
                <a:lnTo>
                  <a:pt x="13520" y="15826"/>
                </a:lnTo>
                <a:lnTo>
                  <a:pt x="13841" y="15410"/>
                </a:lnTo>
                <a:lnTo>
                  <a:pt x="14181" y="15013"/>
                </a:lnTo>
                <a:lnTo>
                  <a:pt x="14522" y="14635"/>
                </a:lnTo>
                <a:lnTo>
                  <a:pt x="14900" y="14275"/>
                </a:lnTo>
                <a:lnTo>
                  <a:pt x="15297" y="13935"/>
                </a:lnTo>
                <a:lnTo>
                  <a:pt x="15713" y="13614"/>
                </a:lnTo>
                <a:lnTo>
                  <a:pt x="16129" y="13311"/>
                </a:lnTo>
                <a:lnTo>
                  <a:pt x="16583" y="13027"/>
                </a:lnTo>
                <a:lnTo>
                  <a:pt x="17055" y="12763"/>
                </a:lnTo>
                <a:lnTo>
                  <a:pt x="17528" y="12517"/>
                </a:lnTo>
                <a:lnTo>
                  <a:pt x="18038" y="12290"/>
                </a:lnTo>
                <a:lnTo>
                  <a:pt x="18549" y="12082"/>
                </a:lnTo>
                <a:lnTo>
                  <a:pt x="19059" y="11931"/>
                </a:lnTo>
                <a:lnTo>
                  <a:pt x="19570" y="11780"/>
                </a:lnTo>
                <a:lnTo>
                  <a:pt x="20099" y="11666"/>
                </a:lnTo>
                <a:lnTo>
                  <a:pt x="20610" y="11572"/>
                </a:lnTo>
                <a:lnTo>
                  <a:pt x="21139" y="11515"/>
                </a:lnTo>
                <a:lnTo>
                  <a:pt x="21650" y="11477"/>
                </a:lnTo>
                <a:close/>
                <a:moveTo>
                  <a:pt x="16186" y="0"/>
                </a:moveTo>
                <a:lnTo>
                  <a:pt x="15467" y="208"/>
                </a:lnTo>
                <a:lnTo>
                  <a:pt x="14749" y="435"/>
                </a:lnTo>
                <a:lnTo>
                  <a:pt x="14049" y="700"/>
                </a:lnTo>
                <a:lnTo>
                  <a:pt x="13331" y="965"/>
                </a:lnTo>
                <a:lnTo>
                  <a:pt x="12650" y="1267"/>
                </a:lnTo>
                <a:lnTo>
                  <a:pt x="11969" y="1588"/>
                </a:lnTo>
                <a:lnTo>
                  <a:pt x="11289" y="1948"/>
                </a:lnTo>
                <a:lnTo>
                  <a:pt x="10646" y="2307"/>
                </a:lnTo>
                <a:lnTo>
                  <a:pt x="10967" y="8452"/>
                </a:lnTo>
                <a:lnTo>
                  <a:pt x="10608" y="8735"/>
                </a:lnTo>
                <a:lnTo>
                  <a:pt x="10268" y="9038"/>
                </a:lnTo>
                <a:lnTo>
                  <a:pt x="9946" y="9340"/>
                </a:lnTo>
                <a:lnTo>
                  <a:pt x="9625" y="9643"/>
                </a:lnTo>
                <a:lnTo>
                  <a:pt x="9322" y="9964"/>
                </a:lnTo>
                <a:lnTo>
                  <a:pt x="9020" y="10305"/>
                </a:lnTo>
                <a:lnTo>
                  <a:pt x="8717" y="10626"/>
                </a:lnTo>
                <a:lnTo>
                  <a:pt x="8434" y="10966"/>
                </a:lnTo>
                <a:lnTo>
                  <a:pt x="2289" y="10664"/>
                </a:lnTo>
                <a:lnTo>
                  <a:pt x="1929" y="11326"/>
                </a:lnTo>
                <a:lnTo>
                  <a:pt x="1589" y="11987"/>
                </a:lnTo>
                <a:lnTo>
                  <a:pt x="1268" y="12668"/>
                </a:lnTo>
                <a:lnTo>
                  <a:pt x="965" y="13349"/>
                </a:lnTo>
                <a:lnTo>
                  <a:pt x="682" y="14048"/>
                </a:lnTo>
                <a:lnTo>
                  <a:pt x="436" y="14767"/>
                </a:lnTo>
                <a:lnTo>
                  <a:pt x="209" y="15485"/>
                </a:lnTo>
                <a:lnTo>
                  <a:pt x="1" y="16204"/>
                </a:lnTo>
                <a:lnTo>
                  <a:pt x="4558" y="20326"/>
                </a:lnTo>
                <a:lnTo>
                  <a:pt x="4520" y="20760"/>
                </a:lnTo>
                <a:lnTo>
                  <a:pt x="4501" y="21214"/>
                </a:lnTo>
                <a:lnTo>
                  <a:pt x="4482" y="21649"/>
                </a:lnTo>
                <a:lnTo>
                  <a:pt x="4463" y="22103"/>
                </a:lnTo>
                <a:lnTo>
                  <a:pt x="4482" y="22557"/>
                </a:lnTo>
                <a:lnTo>
                  <a:pt x="4501" y="22992"/>
                </a:lnTo>
                <a:lnTo>
                  <a:pt x="4520" y="23445"/>
                </a:lnTo>
                <a:lnTo>
                  <a:pt x="4558" y="23899"/>
                </a:lnTo>
                <a:lnTo>
                  <a:pt x="1" y="28021"/>
                </a:lnTo>
                <a:lnTo>
                  <a:pt x="209" y="28739"/>
                </a:lnTo>
                <a:lnTo>
                  <a:pt x="436" y="29458"/>
                </a:lnTo>
                <a:lnTo>
                  <a:pt x="682" y="30157"/>
                </a:lnTo>
                <a:lnTo>
                  <a:pt x="965" y="30876"/>
                </a:lnTo>
                <a:lnTo>
                  <a:pt x="1268" y="31575"/>
                </a:lnTo>
                <a:lnTo>
                  <a:pt x="1589" y="32256"/>
                </a:lnTo>
                <a:lnTo>
                  <a:pt x="1929" y="32918"/>
                </a:lnTo>
                <a:lnTo>
                  <a:pt x="2289" y="33561"/>
                </a:lnTo>
                <a:lnTo>
                  <a:pt x="8434" y="33258"/>
                </a:lnTo>
                <a:lnTo>
                  <a:pt x="8736" y="33599"/>
                </a:lnTo>
                <a:lnTo>
                  <a:pt x="9020" y="33939"/>
                </a:lnTo>
                <a:lnTo>
                  <a:pt x="9322" y="34260"/>
                </a:lnTo>
                <a:lnTo>
                  <a:pt x="9644" y="34582"/>
                </a:lnTo>
                <a:lnTo>
                  <a:pt x="9965" y="34903"/>
                </a:lnTo>
                <a:lnTo>
                  <a:pt x="10286" y="35206"/>
                </a:lnTo>
                <a:lnTo>
                  <a:pt x="10967" y="35773"/>
                </a:lnTo>
                <a:lnTo>
                  <a:pt x="10646" y="41918"/>
                </a:lnTo>
                <a:lnTo>
                  <a:pt x="11307" y="42277"/>
                </a:lnTo>
                <a:lnTo>
                  <a:pt x="11988" y="42617"/>
                </a:lnTo>
                <a:lnTo>
                  <a:pt x="12669" y="42939"/>
                </a:lnTo>
                <a:lnTo>
                  <a:pt x="13349" y="43241"/>
                </a:lnTo>
                <a:lnTo>
                  <a:pt x="14049" y="43525"/>
                </a:lnTo>
                <a:lnTo>
                  <a:pt x="14749" y="43771"/>
                </a:lnTo>
                <a:lnTo>
                  <a:pt x="15467" y="43998"/>
                </a:lnTo>
                <a:lnTo>
                  <a:pt x="16204" y="44206"/>
                </a:lnTo>
                <a:lnTo>
                  <a:pt x="20326" y="39649"/>
                </a:lnTo>
                <a:lnTo>
                  <a:pt x="20761" y="39687"/>
                </a:lnTo>
                <a:lnTo>
                  <a:pt x="21196" y="39725"/>
                </a:lnTo>
                <a:lnTo>
                  <a:pt x="21650" y="39725"/>
                </a:lnTo>
                <a:lnTo>
                  <a:pt x="22104" y="39743"/>
                </a:lnTo>
                <a:lnTo>
                  <a:pt x="22538" y="39725"/>
                </a:lnTo>
                <a:lnTo>
                  <a:pt x="22992" y="39706"/>
                </a:lnTo>
                <a:lnTo>
                  <a:pt x="23446" y="39687"/>
                </a:lnTo>
                <a:lnTo>
                  <a:pt x="23881" y="39649"/>
                </a:lnTo>
                <a:lnTo>
                  <a:pt x="28003" y="44206"/>
                </a:lnTo>
                <a:lnTo>
                  <a:pt x="28721" y="43998"/>
                </a:lnTo>
                <a:lnTo>
                  <a:pt x="29440" y="43771"/>
                </a:lnTo>
                <a:lnTo>
                  <a:pt x="30158" y="43525"/>
                </a:lnTo>
                <a:lnTo>
                  <a:pt x="30858" y="43241"/>
                </a:lnTo>
                <a:lnTo>
                  <a:pt x="31557" y="42939"/>
                </a:lnTo>
                <a:lnTo>
                  <a:pt x="32238" y="42617"/>
                </a:lnTo>
                <a:lnTo>
                  <a:pt x="32900" y="42277"/>
                </a:lnTo>
                <a:lnTo>
                  <a:pt x="33561" y="41918"/>
                </a:lnTo>
                <a:lnTo>
                  <a:pt x="33240" y="35773"/>
                </a:lnTo>
                <a:lnTo>
                  <a:pt x="33580" y="35470"/>
                </a:lnTo>
                <a:lnTo>
                  <a:pt x="33921" y="35187"/>
                </a:lnTo>
                <a:lnTo>
                  <a:pt x="34261" y="34884"/>
                </a:lnTo>
                <a:lnTo>
                  <a:pt x="34582" y="34563"/>
                </a:lnTo>
                <a:lnTo>
                  <a:pt x="34885" y="34241"/>
                </a:lnTo>
                <a:lnTo>
                  <a:pt x="35187" y="33920"/>
                </a:lnTo>
                <a:lnTo>
                  <a:pt x="35490" y="33580"/>
                </a:lnTo>
                <a:lnTo>
                  <a:pt x="35774" y="33239"/>
                </a:lnTo>
                <a:lnTo>
                  <a:pt x="41918" y="33561"/>
                </a:lnTo>
                <a:lnTo>
                  <a:pt x="42278" y="32899"/>
                </a:lnTo>
                <a:lnTo>
                  <a:pt x="42618" y="32237"/>
                </a:lnTo>
                <a:lnTo>
                  <a:pt x="42939" y="31557"/>
                </a:lnTo>
                <a:lnTo>
                  <a:pt x="43242" y="30857"/>
                </a:lnTo>
                <a:lnTo>
                  <a:pt x="43507" y="30157"/>
                </a:lnTo>
                <a:lnTo>
                  <a:pt x="43771" y="29458"/>
                </a:lnTo>
                <a:lnTo>
                  <a:pt x="43998" y="28739"/>
                </a:lnTo>
                <a:lnTo>
                  <a:pt x="44206" y="28002"/>
                </a:lnTo>
                <a:lnTo>
                  <a:pt x="39631" y="23899"/>
                </a:lnTo>
                <a:lnTo>
                  <a:pt x="39687" y="23445"/>
                </a:lnTo>
                <a:lnTo>
                  <a:pt x="39706" y="23010"/>
                </a:lnTo>
                <a:lnTo>
                  <a:pt x="39725" y="22122"/>
                </a:lnTo>
                <a:lnTo>
                  <a:pt x="39725" y="21668"/>
                </a:lnTo>
                <a:lnTo>
                  <a:pt x="39706" y="21214"/>
                </a:lnTo>
                <a:lnTo>
                  <a:pt x="39668" y="20760"/>
                </a:lnTo>
                <a:lnTo>
                  <a:pt x="39631" y="20326"/>
                </a:lnTo>
                <a:lnTo>
                  <a:pt x="44206" y="16204"/>
                </a:lnTo>
                <a:lnTo>
                  <a:pt x="43998" y="15485"/>
                </a:lnTo>
                <a:lnTo>
                  <a:pt x="43771" y="14767"/>
                </a:lnTo>
                <a:lnTo>
                  <a:pt x="43526" y="14048"/>
                </a:lnTo>
                <a:lnTo>
                  <a:pt x="43242" y="13349"/>
                </a:lnTo>
                <a:lnTo>
                  <a:pt x="42939" y="12649"/>
                </a:lnTo>
                <a:lnTo>
                  <a:pt x="42618" y="11969"/>
                </a:lnTo>
                <a:lnTo>
                  <a:pt x="42259" y="11307"/>
                </a:lnTo>
                <a:lnTo>
                  <a:pt x="41900" y="10645"/>
                </a:lnTo>
                <a:lnTo>
                  <a:pt x="35755" y="10966"/>
                </a:lnTo>
                <a:lnTo>
                  <a:pt x="35471" y="10626"/>
                </a:lnTo>
                <a:lnTo>
                  <a:pt x="35169" y="10286"/>
                </a:lnTo>
                <a:lnTo>
                  <a:pt x="34866" y="9945"/>
                </a:lnTo>
                <a:lnTo>
                  <a:pt x="34563" y="9643"/>
                </a:lnTo>
                <a:lnTo>
                  <a:pt x="34242" y="9322"/>
                </a:lnTo>
                <a:lnTo>
                  <a:pt x="33921" y="9019"/>
                </a:lnTo>
                <a:lnTo>
                  <a:pt x="33580" y="8735"/>
                </a:lnTo>
                <a:lnTo>
                  <a:pt x="33240" y="8433"/>
                </a:lnTo>
                <a:lnTo>
                  <a:pt x="33542" y="2307"/>
                </a:lnTo>
                <a:lnTo>
                  <a:pt x="32900" y="1929"/>
                </a:lnTo>
                <a:lnTo>
                  <a:pt x="32219" y="1588"/>
                </a:lnTo>
                <a:lnTo>
                  <a:pt x="31538" y="1267"/>
                </a:lnTo>
                <a:lnTo>
                  <a:pt x="30858" y="965"/>
                </a:lnTo>
                <a:lnTo>
                  <a:pt x="30158" y="700"/>
                </a:lnTo>
                <a:lnTo>
                  <a:pt x="29440" y="435"/>
                </a:lnTo>
                <a:lnTo>
                  <a:pt x="28721" y="208"/>
                </a:lnTo>
                <a:lnTo>
                  <a:pt x="28003" y="0"/>
                </a:lnTo>
                <a:lnTo>
                  <a:pt x="23881" y="4576"/>
                </a:lnTo>
                <a:lnTo>
                  <a:pt x="23446" y="4538"/>
                </a:lnTo>
                <a:lnTo>
                  <a:pt x="22992" y="4500"/>
                </a:lnTo>
                <a:lnTo>
                  <a:pt x="22557" y="4481"/>
                </a:lnTo>
                <a:lnTo>
                  <a:pt x="21650" y="4481"/>
                </a:lnTo>
                <a:lnTo>
                  <a:pt x="21215" y="4500"/>
                </a:lnTo>
                <a:lnTo>
                  <a:pt x="20761" y="4538"/>
                </a:lnTo>
                <a:lnTo>
                  <a:pt x="20307" y="4576"/>
                </a:lnTo>
                <a:lnTo>
                  <a:pt x="161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101580" y="2644565"/>
            <a:ext cx="611648" cy="365223"/>
            <a:chOff x="4504125" y="1762525"/>
            <a:chExt cx="985575" cy="588500"/>
          </a:xfrm>
        </p:grpSpPr>
        <p:sp>
          <p:nvSpPr>
            <p:cNvPr id="27" name="Google Shape;27;p2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768761" y="4227974"/>
            <a:ext cx="745923" cy="742920"/>
            <a:chOff x="778525" y="3588975"/>
            <a:chExt cx="1073425" cy="1068950"/>
          </a:xfrm>
        </p:grpSpPr>
        <p:sp>
          <p:nvSpPr>
            <p:cNvPr id="32" name="Google Shape;32;p2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" name="Google Shape;46;p2"/>
          <p:cNvGrpSpPr/>
          <p:nvPr/>
        </p:nvGrpSpPr>
        <p:grpSpPr>
          <a:xfrm flipH="1">
            <a:off x="7638642" y="4319869"/>
            <a:ext cx="611638" cy="609195"/>
            <a:chOff x="778525" y="3588975"/>
            <a:chExt cx="1073425" cy="1068950"/>
          </a:xfrm>
        </p:grpSpPr>
        <p:sp>
          <p:nvSpPr>
            <p:cNvPr id="47" name="Google Shape;47;p2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2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17"/>
          <p:cNvSpPr/>
          <p:nvPr/>
        </p:nvSpPr>
        <p:spPr>
          <a:xfrm>
            <a:off x="-321557" y="4726694"/>
            <a:ext cx="9919275" cy="713050"/>
          </a:xfrm>
          <a:custGeom>
            <a:avLst/>
            <a:gdLst/>
            <a:ahLst/>
            <a:cxnLst/>
            <a:rect l="l" t="t" r="r" b="b"/>
            <a:pathLst>
              <a:path w="396771" h="28522" extrusionOk="0">
                <a:moveTo>
                  <a:pt x="5931" y="11775"/>
                </a:moveTo>
                <a:cubicBezTo>
                  <a:pt x="14347" y="7815"/>
                  <a:pt x="39594" y="4844"/>
                  <a:pt x="56849" y="3288"/>
                </a:cubicBezTo>
                <a:cubicBezTo>
                  <a:pt x="74105" y="1732"/>
                  <a:pt x="85419" y="1662"/>
                  <a:pt x="109464" y="2440"/>
                </a:cubicBezTo>
                <a:cubicBezTo>
                  <a:pt x="133509" y="3218"/>
                  <a:pt x="168162" y="8098"/>
                  <a:pt x="201117" y="7956"/>
                </a:cubicBezTo>
                <a:cubicBezTo>
                  <a:pt x="234072" y="7815"/>
                  <a:pt x="278131" y="2864"/>
                  <a:pt x="307196" y="1591"/>
                </a:cubicBezTo>
                <a:cubicBezTo>
                  <a:pt x="336262" y="318"/>
                  <a:pt x="360871" y="-318"/>
                  <a:pt x="375510" y="318"/>
                </a:cubicBezTo>
                <a:cubicBezTo>
                  <a:pt x="390149" y="955"/>
                  <a:pt x="391705" y="2228"/>
                  <a:pt x="395029" y="5410"/>
                </a:cubicBezTo>
                <a:cubicBezTo>
                  <a:pt x="398353" y="8592"/>
                  <a:pt x="395807" y="15947"/>
                  <a:pt x="395453" y="19412"/>
                </a:cubicBezTo>
                <a:cubicBezTo>
                  <a:pt x="395099" y="22877"/>
                  <a:pt x="399201" y="24857"/>
                  <a:pt x="392907" y="26201"/>
                </a:cubicBezTo>
                <a:cubicBezTo>
                  <a:pt x="386613" y="27545"/>
                  <a:pt x="414335" y="27191"/>
                  <a:pt x="357689" y="27474"/>
                </a:cubicBezTo>
                <a:cubicBezTo>
                  <a:pt x="301043" y="27757"/>
                  <a:pt x="111587" y="27970"/>
                  <a:pt x="53031" y="27899"/>
                </a:cubicBezTo>
                <a:cubicBezTo>
                  <a:pt x="-5524" y="27828"/>
                  <a:pt x="14206" y="29737"/>
                  <a:pt x="6356" y="27050"/>
                </a:cubicBezTo>
                <a:cubicBezTo>
                  <a:pt x="-1494" y="24363"/>
                  <a:pt x="-2484" y="15735"/>
                  <a:pt x="5931" y="1177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sp>
        <p:nvSpPr>
          <p:cNvPr id="861" name="Google Shape;861;p17"/>
          <p:cNvSpPr/>
          <p:nvPr/>
        </p:nvSpPr>
        <p:spPr>
          <a:xfrm rot="-5400000" flipH="1">
            <a:off x="7443274" y="647888"/>
            <a:ext cx="2348619" cy="1052830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7"/>
          <p:cNvSpPr/>
          <p:nvPr/>
        </p:nvSpPr>
        <p:spPr>
          <a:xfrm rot="5400000">
            <a:off x="-647901" y="647901"/>
            <a:ext cx="2348619" cy="1052830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" name="Google Shape;863;p17"/>
          <p:cNvGrpSpPr/>
          <p:nvPr/>
        </p:nvGrpSpPr>
        <p:grpSpPr>
          <a:xfrm>
            <a:off x="8424011" y="4447236"/>
            <a:ext cx="745923" cy="742920"/>
            <a:chOff x="778525" y="3588975"/>
            <a:chExt cx="1073425" cy="1068950"/>
          </a:xfrm>
        </p:grpSpPr>
        <p:sp>
          <p:nvSpPr>
            <p:cNvPr id="864" name="Google Shape;864;p17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5" name="Google Shape;865;p17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866" name="Google Shape;866;p17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7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7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7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7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7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7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7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7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7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7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7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8" name="Google Shape;878;p17"/>
          <p:cNvGrpSpPr/>
          <p:nvPr/>
        </p:nvGrpSpPr>
        <p:grpSpPr>
          <a:xfrm flipH="1">
            <a:off x="152729" y="4539656"/>
            <a:ext cx="560435" cy="558099"/>
            <a:chOff x="778525" y="3588975"/>
            <a:chExt cx="1073425" cy="1068950"/>
          </a:xfrm>
        </p:grpSpPr>
        <p:sp>
          <p:nvSpPr>
            <p:cNvPr id="879" name="Google Shape;879;p17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0" name="Google Shape;880;p17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881" name="Google Shape;881;p17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7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7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7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7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7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7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7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7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7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7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7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3" name="Google Shape;893;p17"/>
          <p:cNvSpPr/>
          <p:nvPr/>
        </p:nvSpPr>
        <p:spPr>
          <a:xfrm>
            <a:off x="108325" y="77551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7"/>
          <p:cNvSpPr/>
          <p:nvPr/>
        </p:nvSpPr>
        <p:spPr>
          <a:xfrm>
            <a:off x="1016650" y="116874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7"/>
          <p:cNvSpPr/>
          <p:nvPr/>
        </p:nvSpPr>
        <p:spPr>
          <a:xfrm>
            <a:off x="5352475" y="116874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" name="Google Shape;896;p17"/>
          <p:cNvGrpSpPr/>
          <p:nvPr/>
        </p:nvGrpSpPr>
        <p:grpSpPr>
          <a:xfrm>
            <a:off x="8424005" y="356877"/>
            <a:ext cx="611648" cy="365223"/>
            <a:chOff x="4504125" y="1762525"/>
            <a:chExt cx="985575" cy="588500"/>
          </a:xfrm>
        </p:grpSpPr>
        <p:sp>
          <p:nvSpPr>
            <p:cNvPr id="897" name="Google Shape;897;p17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17"/>
          <p:cNvSpPr/>
          <p:nvPr/>
        </p:nvSpPr>
        <p:spPr>
          <a:xfrm>
            <a:off x="8704575" y="1612599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7"/>
          <p:cNvSpPr/>
          <p:nvPr/>
        </p:nvSpPr>
        <p:spPr>
          <a:xfrm>
            <a:off x="3523875" y="1251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30"/>
          <p:cNvSpPr/>
          <p:nvPr/>
        </p:nvSpPr>
        <p:spPr>
          <a:xfrm rot="5400000" flipH="1">
            <a:off x="-545866" y="3158881"/>
            <a:ext cx="1978611" cy="886872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0"/>
          <p:cNvSpPr txBox="1">
            <a:spLocks noGrp="1"/>
          </p:cNvSpPr>
          <p:nvPr>
            <p:ph type="title"/>
          </p:nvPr>
        </p:nvSpPr>
        <p:spPr>
          <a:xfrm>
            <a:off x="748200" y="539835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86" name="Google Shape;1486;p30"/>
          <p:cNvSpPr txBox="1">
            <a:spLocks noGrp="1"/>
          </p:cNvSpPr>
          <p:nvPr>
            <p:ph type="subTitle" idx="1"/>
          </p:nvPr>
        </p:nvSpPr>
        <p:spPr>
          <a:xfrm>
            <a:off x="1178250" y="1503873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87" name="Google Shape;1487;p30"/>
          <p:cNvSpPr/>
          <p:nvPr/>
        </p:nvSpPr>
        <p:spPr>
          <a:xfrm>
            <a:off x="-506990" y="3574202"/>
            <a:ext cx="10151150" cy="2161125"/>
          </a:xfrm>
          <a:custGeom>
            <a:avLst/>
            <a:gdLst/>
            <a:ahLst/>
            <a:cxnLst/>
            <a:rect l="l" t="t" r="r" b="b"/>
            <a:pathLst>
              <a:path w="406046" h="86445" extrusionOk="0">
                <a:moveTo>
                  <a:pt x="12925" y="39205"/>
                </a:moveTo>
                <a:cubicBezTo>
                  <a:pt x="25160" y="32416"/>
                  <a:pt x="54933" y="32628"/>
                  <a:pt x="76997" y="32416"/>
                </a:cubicBezTo>
                <a:cubicBezTo>
                  <a:pt x="99062" y="32204"/>
                  <a:pt x="126784" y="38144"/>
                  <a:pt x="145312" y="37932"/>
                </a:cubicBezTo>
                <a:cubicBezTo>
                  <a:pt x="163841" y="37720"/>
                  <a:pt x="176712" y="34184"/>
                  <a:pt x="188168" y="31143"/>
                </a:cubicBezTo>
                <a:cubicBezTo>
                  <a:pt x="199625" y="28102"/>
                  <a:pt x="204221" y="24636"/>
                  <a:pt x="214051" y="19686"/>
                </a:cubicBezTo>
                <a:cubicBezTo>
                  <a:pt x="223881" y="14736"/>
                  <a:pt x="232933" y="4199"/>
                  <a:pt x="247147" y="1441"/>
                </a:cubicBezTo>
                <a:cubicBezTo>
                  <a:pt x="261362" y="-1317"/>
                  <a:pt x="283426" y="522"/>
                  <a:pt x="299338" y="3138"/>
                </a:cubicBezTo>
                <a:cubicBezTo>
                  <a:pt x="315250" y="5755"/>
                  <a:pt x="328686" y="12190"/>
                  <a:pt x="342618" y="17140"/>
                </a:cubicBezTo>
                <a:cubicBezTo>
                  <a:pt x="356550" y="22090"/>
                  <a:pt x="373027" y="29799"/>
                  <a:pt x="382928" y="32840"/>
                </a:cubicBezTo>
                <a:cubicBezTo>
                  <a:pt x="392829" y="35881"/>
                  <a:pt x="398416" y="30294"/>
                  <a:pt x="402023" y="35386"/>
                </a:cubicBezTo>
                <a:cubicBezTo>
                  <a:pt x="405630" y="40478"/>
                  <a:pt x="407397" y="56814"/>
                  <a:pt x="404568" y="63391"/>
                </a:cubicBezTo>
                <a:cubicBezTo>
                  <a:pt x="401739" y="69968"/>
                  <a:pt x="403083" y="71028"/>
                  <a:pt x="385050" y="74847"/>
                </a:cubicBezTo>
                <a:cubicBezTo>
                  <a:pt x="367017" y="78666"/>
                  <a:pt x="351105" y="85738"/>
                  <a:pt x="296368" y="86304"/>
                </a:cubicBezTo>
                <a:cubicBezTo>
                  <a:pt x="241631" y="86870"/>
                  <a:pt x="105426" y="80434"/>
                  <a:pt x="56630" y="78242"/>
                </a:cubicBezTo>
                <a:cubicBezTo>
                  <a:pt x="7834" y="76050"/>
                  <a:pt x="10874" y="79656"/>
                  <a:pt x="3590" y="73150"/>
                </a:cubicBezTo>
                <a:cubicBezTo>
                  <a:pt x="-3694" y="66644"/>
                  <a:pt x="691" y="45994"/>
                  <a:pt x="12925" y="3920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sp>
        <p:nvSpPr>
          <p:cNvPr id="1488" name="Google Shape;1488;p30"/>
          <p:cNvSpPr/>
          <p:nvPr/>
        </p:nvSpPr>
        <p:spPr>
          <a:xfrm rot="-5400000" flipH="1">
            <a:off x="7251745" y="720908"/>
            <a:ext cx="2613163" cy="1171348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9" name="Google Shape;1489;p30"/>
          <p:cNvGrpSpPr/>
          <p:nvPr/>
        </p:nvGrpSpPr>
        <p:grpSpPr>
          <a:xfrm flipH="1">
            <a:off x="6005129" y="4515618"/>
            <a:ext cx="560435" cy="558099"/>
            <a:chOff x="778525" y="3588975"/>
            <a:chExt cx="1073425" cy="1068950"/>
          </a:xfrm>
        </p:grpSpPr>
        <p:sp>
          <p:nvSpPr>
            <p:cNvPr id="1490" name="Google Shape;1490;p30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1" name="Google Shape;1491;p30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0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0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0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4" name="Google Shape;1504;p30"/>
          <p:cNvGrpSpPr/>
          <p:nvPr/>
        </p:nvGrpSpPr>
        <p:grpSpPr>
          <a:xfrm flipH="1">
            <a:off x="101592" y="3966894"/>
            <a:ext cx="611638" cy="609195"/>
            <a:chOff x="778525" y="3588975"/>
            <a:chExt cx="1073425" cy="1068950"/>
          </a:xfrm>
        </p:grpSpPr>
        <p:sp>
          <p:nvSpPr>
            <p:cNvPr id="1505" name="Google Shape;1505;p30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6" name="Google Shape;1506;p30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507" name="Google Shape;1507;p30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0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0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0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0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0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19" name="Google Shape;1519;p30"/>
          <p:cNvSpPr/>
          <p:nvPr/>
        </p:nvSpPr>
        <p:spPr>
          <a:xfrm>
            <a:off x="0" y="1181601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30"/>
          <p:cNvSpPr/>
          <p:nvPr/>
        </p:nvSpPr>
        <p:spPr>
          <a:xfrm>
            <a:off x="308775" y="166824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30"/>
          <p:cNvSpPr/>
          <p:nvPr/>
        </p:nvSpPr>
        <p:spPr>
          <a:xfrm>
            <a:off x="7223975" y="260176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30"/>
          <p:cNvSpPr/>
          <p:nvPr/>
        </p:nvSpPr>
        <p:spPr>
          <a:xfrm>
            <a:off x="8540500" y="1620099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30"/>
          <p:cNvSpPr/>
          <p:nvPr/>
        </p:nvSpPr>
        <p:spPr>
          <a:xfrm>
            <a:off x="5836400" y="1144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30"/>
          <p:cNvSpPr/>
          <p:nvPr/>
        </p:nvSpPr>
        <p:spPr>
          <a:xfrm>
            <a:off x="8732350" y="753256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30"/>
          <p:cNvSpPr/>
          <p:nvPr/>
        </p:nvSpPr>
        <p:spPr>
          <a:xfrm>
            <a:off x="914350" y="15995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30"/>
          <p:cNvSpPr txBox="1"/>
          <p:nvPr/>
        </p:nvSpPr>
        <p:spPr>
          <a:xfrm>
            <a:off x="1062300" y="3376998"/>
            <a:ext cx="3666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Jost"/>
                <a:ea typeface="Jost"/>
                <a:cs typeface="Jost"/>
                <a:sym typeface="Jos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Jost"/>
                <a:ea typeface="Jost"/>
                <a:cs typeface="Jost"/>
                <a:sym typeface="Jos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Jost"/>
                <a:ea typeface="Jost"/>
                <a:cs typeface="Jost"/>
                <a:sym typeface="Jos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31"/>
          <p:cNvSpPr/>
          <p:nvPr/>
        </p:nvSpPr>
        <p:spPr>
          <a:xfrm flipH="1">
            <a:off x="-499586" y="4347345"/>
            <a:ext cx="10033675" cy="1363225"/>
          </a:xfrm>
          <a:custGeom>
            <a:avLst/>
            <a:gdLst/>
            <a:ahLst/>
            <a:cxnLst/>
            <a:rect l="l" t="t" r="r" b="b"/>
            <a:pathLst>
              <a:path w="401347" h="54529" extrusionOk="0">
                <a:moveTo>
                  <a:pt x="10005" y="31616"/>
                </a:moveTo>
                <a:cubicBezTo>
                  <a:pt x="21957" y="23554"/>
                  <a:pt x="53993" y="4177"/>
                  <a:pt x="80018" y="641"/>
                </a:cubicBezTo>
                <a:cubicBezTo>
                  <a:pt x="106043" y="-2895"/>
                  <a:pt x="132563" y="9339"/>
                  <a:pt x="166154" y="10400"/>
                </a:cubicBezTo>
                <a:cubicBezTo>
                  <a:pt x="199746" y="11461"/>
                  <a:pt x="253209" y="7784"/>
                  <a:pt x="281567" y="7006"/>
                </a:cubicBezTo>
                <a:cubicBezTo>
                  <a:pt x="309925" y="6228"/>
                  <a:pt x="318412" y="6582"/>
                  <a:pt x="336304" y="5733"/>
                </a:cubicBezTo>
                <a:cubicBezTo>
                  <a:pt x="354196" y="4884"/>
                  <a:pt x="378099" y="-1693"/>
                  <a:pt x="388919" y="1914"/>
                </a:cubicBezTo>
                <a:cubicBezTo>
                  <a:pt x="399739" y="5521"/>
                  <a:pt x="400729" y="18816"/>
                  <a:pt x="401224" y="27373"/>
                </a:cubicBezTo>
                <a:cubicBezTo>
                  <a:pt x="401719" y="35930"/>
                  <a:pt x="399385" y="49649"/>
                  <a:pt x="391889" y="53256"/>
                </a:cubicBezTo>
                <a:cubicBezTo>
                  <a:pt x="384393" y="56863"/>
                  <a:pt x="407731" y="48801"/>
                  <a:pt x="356247" y="49013"/>
                </a:cubicBezTo>
                <a:cubicBezTo>
                  <a:pt x="304764" y="49225"/>
                  <a:pt x="140978" y="54529"/>
                  <a:pt x="82988" y="54529"/>
                </a:cubicBezTo>
                <a:cubicBezTo>
                  <a:pt x="24998" y="54529"/>
                  <a:pt x="20472" y="52832"/>
                  <a:pt x="8308" y="49013"/>
                </a:cubicBezTo>
                <a:cubicBezTo>
                  <a:pt x="-3856" y="45194"/>
                  <a:pt x="-1947" y="39678"/>
                  <a:pt x="10005" y="3161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sp>
        <p:nvSpPr>
          <p:cNvPr id="1529" name="Google Shape;1529;p31"/>
          <p:cNvSpPr/>
          <p:nvPr/>
        </p:nvSpPr>
        <p:spPr>
          <a:xfrm rot="10800000">
            <a:off x="7522989" y="-27"/>
            <a:ext cx="1619537" cy="726054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31"/>
          <p:cNvSpPr/>
          <p:nvPr/>
        </p:nvSpPr>
        <p:spPr>
          <a:xfrm rot="5400000">
            <a:off x="-603599" y="602114"/>
            <a:ext cx="2182839" cy="978588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1" name="Google Shape;1531;p31"/>
          <p:cNvGrpSpPr/>
          <p:nvPr/>
        </p:nvGrpSpPr>
        <p:grpSpPr>
          <a:xfrm flipH="1">
            <a:off x="809792" y="4150899"/>
            <a:ext cx="745923" cy="742920"/>
            <a:chOff x="778525" y="3588975"/>
            <a:chExt cx="1073425" cy="1068950"/>
          </a:xfrm>
        </p:grpSpPr>
        <p:sp>
          <p:nvSpPr>
            <p:cNvPr id="1532" name="Google Shape;1532;p31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3" name="Google Shape;1533;p31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534" name="Google Shape;1534;p31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1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1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1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1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1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1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1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1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6" name="Google Shape;1546;p31"/>
          <p:cNvGrpSpPr/>
          <p:nvPr/>
        </p:nvGrpSpPr>
        <p:grpSpPr>
          <a:xfrm>
            <a:off x="8337921" y="4412519"/>
            <a:ext cx="611638" cy="609195"/>
            <a:chOff x="778525" y="3588975"/>
            <a:chExt cx="1073425" cy="1068950"/>
          </a:xfrm>
        </p:grpSpPr>
        <p:sp>
          <p:nvSpPr>
            <p:cNvPr id="1547" name="Google Shape;1547;p31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8" name="Google Shape;1548;p31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549" name="Google Shape;1549;p31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1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1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1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1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1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1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1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1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1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1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1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1" name="Google Shape;1561;p31"/>
          <p:cNvGrpSpPr/>
          <p:nvPr/>
        </p:nvGrpSpPr>
        <p:grpSpPr>
          <a:xfrm>
            <a:off x="2635562" y="4243318"/>
            <a:ext cx="560435" cy="558099"/>
            <a:chOff x="778525" y="3588975"/>
            <a:chExt cx="1073425" cy="1068950"/>
          </a:xfrm>
        </p:grpSpPr>
        <p:sp>
          <p:nvSpPr>
            <p:cNvPr id="1562" name="Google Shape;1562;p31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3" name="Google Shape;1563;p31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564" name="Google Shape;1564;p31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1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1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1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1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1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1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1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1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1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1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1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6" name="Google Shape;1576;p31"/>
          <p:cNvGrpSpPr/>
          <p:nvPr/>
        </p:nvGrpSpPr>
        <p:grpSpPr>
          <a:xfrm flipH="1">
            <a:off x="6389314" y="4184886"/>
            <a:ext cx="930353" cy="829089"/>
            <a:chOff x="2236010" y="3967511"/>
            <a:chExt cx="930353" cy="829089"/>
          </a:xfrm>
        </p:grpSpPr>
        <p:sp>
          <p:nvSpPr>
            <p:cNvPr id="1577" name="Google Shape;1577;p31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8" name="Google Shape;1578;p31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579" name="Google Shape;1579;p31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1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1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1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1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1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1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86" name="Google Shape;1586;p31"/>
          <p:cNvGrpSpPr/>
          <p:nvPr/>
        </p:nvGrpSpPr>
        <p:grpSpPr>
          <a:xfrm flipH="1">
            <a:off x="7420921" y="4681785"/>
            <a:ext cx="518113" cy="461719"/>
            <a:chOff x="2236010" y="3967511"/>
            <a:chExt cx="930353" cy="829089"/>
          </a:xfrm>
        </p:grpSpPr>
        <p:sp>
          <p:nvSpPr>
            <p:cNvPr id="1587" name="Google Shape;1587;p31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31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589" name="Google Shape;1589;p31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1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1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1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1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1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1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96" name="Google Shape;1596;p31"/>
          <p:cNvSpPr/>
          <p:nvPr/>
        </p:nvSpPr>
        <p:spPr>
          <a:xfrm flipH="1">
            <a:off x="8256743" y="1054926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31"/>
          <p:cNvSpPr/>
          <p:nvPr/>
        </p:nvSpPr>
        <p:spPr>
          <a:xfrm flipH="1">
            <a:off x="8558981" y="183988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31"/>
          <p:cNvSpPr/>
          <p:nvPr/>
        </p:nvSpPr>
        <p:spPr>
          <a:xfrm flipH="1">
            <a:off x="198118" y="1334251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31"/>
          <p:cNvSpPr/>
          <p:nvPr/>
        </p:nvSpPr>
        <p:spPr>
          <a:xfrm flipH="1">
            <a:off x="198131" y="2291043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31"/>
          <p:cNvSpPr/>
          <p:nvPr/>
        </p:nvSpPr>
        <p:spPr>
          <a:xfrm flipH="1">
            <a:off x="5855310" y="124374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31"/>
          <p:cNvSpPr/>
          <p:nvPr/>
        </p:nvSpPr>
        <p:spPr>
          <a:xfrm flipH="1">
            <a:off x="3445481" y="6998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32"/>
          <p:cNvSpPr/>
          <p:nvPr/>
        </p:nvSpPr>
        <p:spPr>
          <a:xfrm rot="-5400000">
            <a:off x="7704425" y="3158881"/>
            <a:ext cx="1978611" cy="886872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32"/>
          <p:cNvSpPr/>
          <p:nvPr/>
        </p:nvSpPr>
        <p:spPr>
          <a:xfrm flipH="1">
            <a:off x="-506990" y="3574202"/>
            <a:ext cx="10151150" cy="2161125"/>
          </a:xfrm>
          <a:custGeom>
            <a:avLst/>
            <a:gdLst/>
            <a:ahLst/>
            <a:cxnLst/>
            <a:rect l="l" t="t" r="r" b="b"/>
            <a:pathLst>
              <a:path w="406046" h="86445" extrusionOk="0">
                <a:moveTo>
                  <a:pt x="12925" y="39205"/>
                </a:moveTo>
                <a:cubicBezTo>
                  <a:pt x="25160" y="32416"/>
                  <a:pt x="54933" y="32628"/>
                  <a:pt x="76997" y="32416"/>
                </a:cubicBezTo>
                <a:cubicBezTo>
                  <a:pt x="99062" y="32204"/>
                  <a:pt x="126784" y="38144"/>
                  <a:pt x="145312" y="37932"/>
                </a:cubicBezTo>
                <a:cubicBezTo>
                  <a:pt x="163841" y="37720"/>
                  <a:pt x="176712" y="34184"/>
                  <a:pt x="188168" y="31143"/>
                </a:cubicBezTo>
                <a:cubicBezTo>
                  <a:pt x="199625" y="28102"/>
                  <a:pt x="204221" y="24636"/>
                  <a:pt x="214051" y="19686"/>
                </a:cubicBezTo>
                <a:cubicBezTo>
                  <a:pt x="223881" y="14736"/>
                  <a:pt x="232933" y="4199"/>
                  <a:pt x="247147" y="1441"/>
                </a:cubicBezTo>
                <a:cubicBezTo>
                  <a:pt x="261362" y="-1317"/>
                  <a:pt x="283426" y="522"/>
                  <a:pt x="299338" y="3138"/>
                </a:cubicBezTo>
                <a:cubicBezTo>
                  <a:pt x="315250" y="5755"/>
                  <a:pt x="328686" y="12190"/>
                  <a:pt x="342618" y="17140"/>
                </a:cubicBezTo>
                <a:cubicBezTo>
                  <a:pt x="356550" y="22090"/>
                  <a:pt x="373027" y="29799"/>
                  <a:pt x="382928" y="32840"/>
                </a:cubicBezTo>
                <a:cubicBezTo>
                  <a:pt x="392829" y="35881"/>
                  <a:pt x="398416" y="30294"/>
                  <a:pt x="402023" y="35386"/>
                </a:cubicBezTo>
                <a:cubicBezTo>
                  <a:pt x="405630" y="40478"/>
                  <a:pt x="407397" y="56814"/>
                  <a:pt x="404568" y="63391"/>
                </a:cubicBezTo>
                <a:cubicBezTo>
                  <a:pt x="401739" y="69968"/>
                  <a:pt x="403083" y="71028"/>
                  <a:pt x="385050" y="74847"/>
                </a:cubicBezTo>
                <a:cubicBezTo>
                  <a:pt x="367017" y="78666"/>
                  <a:pt x="351105" y="85738"/>
                  <a:pt x="296368" y="86304"/>
                </a:cubicBezTo>
                <a:cubicBezTo>
                  <a:pt x="241631" y="86870"/>
                  <a:pt x="105426" y="80434"/>
                  <a:pt x="56630" y="78242"/>
                </a:cubicBezTo>
                <a:cubicBezTo>
                  <a:pt x="7834" y="76050"/>
                  <a:pt x="10874" y="79656"/>
                  <a:pt x="3590" y="73150"/>
                </a:cubicBezTo>
                <a:cubicBezTo>
                  <a:pt x="-3694" y="66644"/>
                  <a:pt x="691" y="45994"/>
                  <a:pt x="12925" y="3920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sp>
        <p:nvSpPr>
          <p:cNvPr id="1605" name="Google Shape;1605;p32"/>
          <p:cNvSpPr/>
          <p:nvPr/>
        </p:nvSpPr>
        <p:spPr>
          <a:xfrm rot="5400000">
            <a:off x="-727738" y="720908"/>
            <a:ext cx="2613163" cy="1171348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6" name="Google Shape;1606;p32"/>
          <p:cNvGrpSpPr/>
          <p:nvPr/>
        </p:nvGrpSpPr>
        <p:grpSpPr>
          <a:xfrm>
            <a:off x="2571606" y="4515618"/>
            <a:ext cx="560435" cy="558099"/>
            <a:chOff x="778525" y="3588975"/>
            <a:chExt cx="1073425" cy="1068950"/>
          </a:xfrm>
        </p:grpSpPr>
        <p:sp>
          <p:nvSpPr>
            <p:cNvPr id="1607" name="Google Shape;1607;p32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8" name="Google Shape;1608;p32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609" name="Google Shape;1609;p32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2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2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2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2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2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2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2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2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2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2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2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1" name="Google Shape;1621;p32"/>
          <p:cNvGrpSpPr/>
          <p:nvPr/>
        </p:nvGrpSpPr>
        <p:grpSpPr>
          <a:xfrm>
            <a:off x="8423940" y="3966894"/>
            <a:ext cx="611638" cy="609195"/>
            <a:chOff x="778525" y="3588975"/>
            <a:chExt cx="1073425" cy="1068950"/>
          </a:xfrm>
        </p:grpSpPr>
        <p:sp>
          <p:nvSpPr>
            <p:cNvPr id="1622" name="Google Shape;1622;p32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3" name="Google Shape;1623;p32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624" name="Google Shape;1624;p32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2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2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2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2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2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2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2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2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2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2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2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6" name="Google Shape;1636;p32"/>
          <p:cNvSpPr/>
          <p:nvPr/>
        </p:nvSpPr>
        <p:spPr>
          <a:xfrm flipH="1">
            <a:off x="8525488" y="1181601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32"/>
          <p:cNvSpPr/>
          <p:nvPr/>
        </p:nvSpPr>
        <p:spPr>
          <a:xfrm flipH="1">
            <a:off x="8388979" y="166824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32"/>
          <p:cNvSpPr/>
          <p:nvPr/>
        </p:nvSpPr>
        <p:spPr>
          <a:xfrm flipH="1">
            <a:off x="1301513" y="260176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32"/>
          <p:cNvSpPr/>
          <p:nvPr/>
        </p:nvSpPr>
        <p:spPr>
          <a:xfrm flipH="1">
            <a:off x="157254" y="1620099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32"/>
          <p:cNvSpPr/>
          <p:nvPr/>
        </p:nvSpPr>
        <p:spPr>
          <a:xfrm flipH="1">
            <a:off x="2991325" y="1144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32"/>
          <p:cNvSpPr/>
          <p:nvPr/>
        </p:nvSpPr>
        <p:spPr>
          <a:xfrm flipH="1">
            <a:off x="95375" y="753256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32"/>
          <p:cNvSpPr/>
          <p:nvPr/>
        </p:nvSpPr>
        <p:spPr>
          <a:xfrm flipH="1">
            <a:off x="7913375" y="15995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36D5E6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●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○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■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●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○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■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●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○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■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3" r:id="rId3"/>
    <p:sldLayoutId id="2147483676" r:id="rId4"/>
    <p:sldLayoutId id="2147483677" r:id="rId5"/>
    <p:sldLayoutId id="214748367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D5E6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Google Shape;1653;p36"/>
          <p:cNvGrpSpPr/>
          <p:nvPr/>
        </p:nvGrpSpPr>
        <p:grpSpPr>
          <a:xfrm>
            <a:off x="711660" y="2876454"/>
            <a:ext cx="4067613" cy="467523"/>
            <a:chOff x="1119355" y="481275"/>
            <a:chExt cx="4990936" cy="573648"/>
          </a:xfrm>
        </p:grpSpPr>
        <p:sp>
          <p:nvSpPr>
            <p:cNvPr id="1654" name="Google Shape;1654;p36"/>
            <p:cNvSpPr/>
            <p:nvPr/>
          </p:nvSpPr>
          <p:spPr>
            <a:xfrm flipH="1">
              <a:off x="53739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6"/>
            <p:cNvSpPr/>
            <p:nvPr/>
          </p:nvSpPr>
          <p:spPr>
            <a:xfrm>
              <a:off x="11193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6"/>
            <p:cNvSpPr/>
            <p:nvPr/>
          </p:nvSpPr>
          <p:spPr>
            <a:xfrm>
              <a:off x="1849799" y="481300"/>
              <a:ext cx="3855900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7" name="Google Shape;1657;p36"/>
          <p:cNvSpPr/>
          <p:nvPr/>
        </p:nvSpPr>
        <p:spPr>
          <a:xfrm>
            <a:off x="4779225" y="4431125"/>
            <a:ext cx="3396000" cy="234300"/>
          </a:xfrm>
          <a:prstGeom prst="ellipse">
            <a:avLst/>
          </a:prstGeom>
          <a:solidFill>
            <a:srgbClr val="363636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36"/>
          <p:cNvSpPr txBox="1">
            <a:spLocks noGrp="1"/>
          </p:cNvSpPr>
          <p:nvPr>
            <p:ph type="ctrTitle"/>
          </p:nvPr>
        </p:nvSpPr>
        <p:spPr>
          <a:xfrm>
            <a:off x="748006" y="873876"/>
            <a:ext cx="5898299" cy="20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234269"/>
                </a:solidFill>
                <a:latin typeface="Berlin Sans FB Demi" panose="020E0802020502020306" pitchFamily="34" charset="0"/>
              </a:rPr>
              <a:t>KEPEMIMPINAN</a:t>
            </a:r>
            <a:r>
              <a:rPr lang="en" sz="4500" dirty="0">
                <a:solidFill>
                  <a:srgbClr val="234269"/>
                </a:solidFill>
                <a:latin typeface="Berlin Sans FB Demi" panose="020E0802020502020306" pitchFamily="34" charset="0"/>
              </a:rPr>
              <a:t/>
            </a:r>
            <a:br>
              <a:rPr lang="en" sz="4500" dirty="0">
                <a:solidFill>
                  <a:srgbClr val="234269"/>
                </a:solidFill>
                <a:latin typeface="Berlin Sans FB Demi" panose="020E0802020502020306" pitchFamily="34" charset="0"/>
              </a:rPr>
            </a:br>
            <a:r>
              <a:rPr lang="en" sz="4500" dirty="0">
                <a:solidFill>
                  <a:srgbClr val="234269"/>
                </a:solidFill>
                <a:latin typeface="Berlin Sans FB Demi" panose="020E0802020502020306" pitchFamily="34" charset="0"/>
              </a:rPr>
              <a:t>(</a:t>
            </a:r>
            <a:r>
              <a:rPr lang="en" sz="4500" i="1" dirty="0">
                <a:solidFill>
                  <a:srgbClr val="234269"/>
                </a:solidFill>
                <a:latin typeface="Berlin Sans FB Demi" panose="020E0802020502020306" pitchFamily="34" charset="0"/>
              </a:rPr>
              <a:t>Leadership</a:t>
            </a:r>
            <a:r>
              <a:rPr lang="en" sz="4500" dirty="0">
                <a:solidFill>
                  <a:srgbClr val="234269"/>
                </a:solidFill>
                <a:latin typeface="Berlin Sans FB Demi" panose="020E0802020502020306" pitchFamily="34" charset="0"/>
              </a:rPr>
              <a:t>)</a:t>
            </a:r>
            <a:endParaRPr sz="5500" dirty="0">
              <a:solidFill>
                <a:schemeClr val="accent4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1660" name="Google Shape;1660;p36"/>
          <p:cNvGrpSpPr/>
          <p:nvPr/>
        </p:nvGrpSpPr>
        <p:grpSpPr>
          <a:xfrm>
            <a:off x="4855416" y="1870156"/>
            <a:ext cx="3794059" cy="2710211"/>
            <a:chOff x="1294700" y="238125"/>
            <a:chExt cx="3440075" cy="2457350"/>
          </a:xfrm>
        </p:grpSpPr>
        <p:sp>
          <p:nvSpPr>
            <p:cNvPr id="1661" name="Google Shape;1661;p36"/>
            <p:cNvSpPr/>
            <p:nvPr/>
          </p:nvSpPr>
          <p:spPr>
            <a:xfrm>
              <a:off x="3277750" y="2109975"/>
              <a:ext cx="630150" cy="585500"/>
            </a:xfrm>
            <a:custGeom>
              <a:avLst/>
              <a:gdLst/>
              <a:ahLst/>
              <a:cxnLst/>
              <a:rect l="l" t="t" r="r" b="b"/>
              <a:pathLst>
                <a:path w="25206" h="23420" extrusionOk="0">
                  <a:moveTo>
                    <a:pt x="6273" y="1"/>
                  </a:moveTo>
                  <a:lnTo>
                    <a:pt x="0" y="23419"/>
                  </a:lnTo>
                  <a:lnTo>
                    <a:pt x="18933" y="23419"/>
                  </a:lnTo>
                  <a:lnTo>
                    <a:pt x="25206" y="1"/>
                  </a:lnTo>
                  <a:close/>
                </a:path>
              </a:pathLst>
            </a:custGeom>
            <a:solidFill>
              <a:srgbClr val="317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6"/>
            <p:cNvSpPr/>
            <p:nvPr/>
          </p:nvSpPr>
          <p:spPr>
            <a:xfrm>
              <a:off x="3290575" y="2336175"/>
              <a:ext cx="325550" cy="350250"/>
            </a:xfrm>
            <a:custGeom>
              <a:avLst/>
              <a:gdLst/>
              <a:ahLst/>
              <a:cxnLst/>
              <a:rect l="l" t="t" r="r" b="b"/>
              <a:pathLst>
                <a:path w="13022" h="14010" extrusionOk="0">
                  <a:moveTo>
                    <a:pt x="6939" y="1"/>
                  </a:moveTo>
                  <a:lnTo>
                    <a:pt x="6616" y="20"/>
                  </a:lnTo>
                  <a:lnTo>
                    <a:pt x="6293" y="58"/>
                  </a:lnTo>
                  <a:lnTo>
                    <a:pt x="5969" y="96"/>
                  </a:lnTo>
                  <a:lnTo>
                    <a:pt x="5646" y="153"/>
                  </a:lnTo>
                  <a:lnTo>
                    <a:pt x="5323" y="248"/>
                  </a:lnTo>
                  <a:lnTo>
                    <a:pt x="5000" y="343"/>
                  </a:lnTo>
                  <a:lnTo>
                    <a:pt x="4677" y="457"/>
                  </a:lnTo>
                  <a:lnTo>
                    <a:pt x="4373" y="590"/>
                  </a:lnTo>
                  <a:lnTo>
                    <a:pt x="4050" y="742"/>
                  </a:lnTo>
                  <a:lnTo>
                    <a:pt x="3745" y="913"/>
                  </a:lnTo>
                  <a:lnTo>
                    <a:pt x="3460" y="1103"/>
                  </a:lnTo>
                  <a:lnTo>
                    <a:pt x="3175" y="1293"/>
                  </a:lnTo>
                  <a:lnTo>
                    <a:pt x="2890" y="1502"/>
                  </a:lnTo>
                  <a:lnTo>
                    <a:pt x="2624" y="1711"/>
                  </a:lnTo>
                  <a:lnTo>
                    <a:pt x="2377" y="1940"/>
                  </a:lnTo>
                  <a:lnTo>
                    <a:pt x="2130" y="2187"/>
                  </a:lnTo>
                  <a:lnTo>
                    <a:pt x="1902" y="2434"/>
                  </a:lnTo>
                  <a:lnTo>
                    <a:pt x="1692" y="2700"/>
                  </a:lnTo>
                  <a:lnTo>
                    <a:pt x="1483" y="2985"/>
                  </a:lnTo>
                  <a:lnTo>
                    <a:pt x="1293" y="3251"/>
                  </a:lnTo>
                  <a:lnTo>
                    <a:pt x="1103" y="3555"/>
                  </a:lnTo>
                  <a:lnTo>
                    <a:pt x="951" y="3840"/>
                  </a:lnTo>
                  <a:lnTo>
                    <a:pt x="780" y="4145"/>
                  </a:lnTo>
                  <a:lnTo>
                    <a:pt x="647" y="4449"/>
                  </a:lnTo>
                  <a:lnTo>
                    <a:pt x="514" y="4772"/>
                  </a:lnTo>
                  <a:lnTo>
                    <a:pt x="400" y="5095"/>
                  </a:lnTo>
                  <a:lnTo>
                    <a:pt x="305" y="5418"/>
                  </a:lnTo>
                  <a:lnTo>
                    <a:pt x="210" y="5741"/>
                  </a:lnTo>
                  <a:lnTo>
                    <a:pt x="134" y="6083"/>
                  </a:lnTo>
                  <a:lnTo>
                    <a:pt x="77" y="6407"/>
                  </a:lnTo>
                  <a:lnTo>
                    <a:pt x="39" y="6749"/>
                  </a:lnTo>
                  <a:lnTo>
                    <a:pt x="20" y="7091"/>
                  </a:lnTo>
                  <a:lnTo>
                    <a:pt x="1" y="7433"/>
                  </a:lnTo>
                  <a:lnTo>
                    <a:pt x="1" y="7775"/>
                  </a:lnTo>
                  <a:lnTo>
                    <a:pt x="20" y="8117"/>
                  </a:lnTo>
                  <a:lnTo>
                    <a:pt x="58" y="8459"/>
                  </a:lnTo>
                  <a:lnTo>
                    <a:pt x="115" y="8802"/>
                  </a:lnTo>
                  <a:lnTo>
                    <a:pt x="191" y="9144"/>
                  </a:lnTo>
                  <a:lnTo>
                    <a:pt x="267" y="9467"/>
                  </a:lnTo>
                  <a:lnTo>
                    <a:pt x="381" y="9809"/>
                  </a:lnTo>
                  <a:lnTo>
                    <a:pt x="495" y="10132"/>
                  </a:lnTo>
                  <a:lnTo>
                    <a:pt x="628" y="10455"/>
                  </a:lnTo>
                  <a:lnTo>
                    <a:pt x="780" y="10759"/>
                  </a:lnTo>
                  <a:lnTo>
                    <a:pt x="932" y="11045"/>
                  </a:lnTo>
                  <a:lnTo>
                    <a:pt x="1122" y="11330"/>
                  </a:lnTo>
                  <a:lnTo>
                    <a:pt x="1293" y="11596"/>
                  </a:lnTo>
                  <a:lnTo>
                    <a:pt x="1502" y="11843"/>
                  </a:lnTo>
                  <a:lnTo>
                    <a:pt x="1711" y="12090"/>
                  </a:lnTo>
                  <a:lnTo>
                    <a:pt x="1921" y="12318"/>
                  </a:lnTo>
                  <a:lnTo>
                    <a:pt x="2149" y="12527"/>
                  </a:lnTo>
                  <a:lnTo>
                    <a:pt x="2396" y="12736"/>
                  </a:lnTo>
                  <a:lnTo>
                    <a:pt x="2643" y="12907"/>
                  </a:lnTo>
                  <a:lnTo>
                    <a:pt x="2890" y="13098"/>
                  </a:lnTo>
                  <a:lnTo>
                    <a:pt x="3156" y="13250"/>
                  </a:lnTo>
                  <a:lnTo>
                    <a:pt x="3422" y="13402"/>
                  </a:lnTo>
                  <a:lnTo>
                    <a:pt x="3707" y="13516"/>
                  </a:lnTo>
                  <a:lnTo>
                    <a:pt x="3993" y="13649"/>
                  </a:lnTo>
                  <a:lnTo>
                    <a:pt x="4278" y="13744"/>
                  </a:lnTo>
                  <a:lnTo>
                    <a:pt x="4582" y="13820"/>
                  </a:lnTo>
                  <a:lnTo>
                    <a:pt x="4886" y="13896"/>
                  </a:lnTo>
                  <a:lnTo>
                    <a:pt x="5190" y="13953"/>
                  </a:lnTo>
                  <a:lnTo>
                    <a:pt x="5494" y="13991"/>
                  </a:lnTo>
                  <a:lnTo>
                    <a:pt x="5798" y="14010"/>
                  </a:lnTo>
                  <a:lnTo>
                    <a:pt x="6426" y="14010"/>
                  </a:lnTo>
                  <a:lnTo>
                    <a:pt x="6749" y="13972"/>
                  </a:lnTo>
                  <a:lnTo>
                    <a:pt x="7072" y="13934"/>
                  </a:lnTo>
                  <a:lnTo>
                    <a:pt x="7395" y="13858"/>
                  </a:lnTo>
                  <a:lnTo>
                    <a:pt x="7718" y="13782"/>
                  </a:lnTo>
                  <a:lnTo>
                    <a:pt x="8041" y="13687"/>
                  </a:lnTo>
                  <a:lnTo>
                    <a:pt x="8345" y="13573"/>
                  </a:lnTo>
                  <a:lnTo>
                    <a:pt x="8669" y="13440"/>
                  </a:lnTo>
                  <a:lnTo>
                    <a:pt x="8973" y="13288"/>
                  </a:lnTo>
                  <a:lnTo>
                    <a:pt x="9277" y="13117"/>
                  </a:lnTo>
                  <a:lnTo>
                    <a:pt x="9581" y="12926"/>
                  </a:lnTo>
                  <a:lnTo>
                    <a:pt x="9866" y="12736"/>
                  </a:lnTo>
                  <a:lnTo>
                    <a:pt x="10132" y="12527"/>
                  </a:lnTo>
                  <a:lnTo>
                    <a:pt x="10398" y="12318"/>
                  </a:lnTo>
                  <a:lnTo>
                    <a:pt x="10645" y="12090"/>
                  </a:lnTo>
                  <a:lnTo>
                    <a:pt x="10893" y="11843"/>
                  </a:lnTo>
                  <a:lnTo>
                    <a:pt x="11121" y="11596"/>
                  </a:lnTo>
                  <a:lnTo>
                    <a:pt x="11330" y="11330"/>
                  </a:lnTo>
                  <a:lnTo>
                    <a:pt x="11539" y="11064"/>
                  </a:lnTo>
                  <a:lnTo>
                    <a:pt x="11729" y="10778"/>
                  </a:lnTo>
                  <a:lnTo>
                    <a:pt x="11900" y="10493"/>
                  </a:lnTo>
                  <a:lnTo>
                    <a:pt x="12071" y="10189"/>
                  </a:lnTo>
                  <a:lnTo>
                    <a:pt x="12223" y="9885"/>
                  </a:lnTo>
                  <a:lnTo>
                    <a:pt x="12375" y="9581"/>
                  </a:lnTo>
                  <a:lnTo>
                    <a:pt x="12508" y="9258"/>
                  </a:lnTo>
                  <a:lnTo>
                    <a:pt x="12622" y="8954"/>
                  </a:lnTo>
                  <a:lnTo>
                    <a:pt x="12717" y="8612"/>
                  </a:lnTo>
                  <a:lnTo>
                    <a:pt x="12812" y="8288"/>
                  </a:lnTo>
                  <a:lnTo>
                    <a:pt x="12869" y="7965"/>
                  </a:lnTo>
                  <a:lnTo>
                    <a:pt x="12926" y="7623"/>
                  </a:lnTo>
                  <a:lnTo>
                    <a:pt x="12984" y="7281"/>
                  </a:lnTo>
                  <a:lnTo>
                    <a:pt x="13003" y="6939"/>
                  </a:lnTo>
                  <a:lnTo>
                    <a:pt x="13022" y="6597"/>
                  </a:lnTo>
                  <a:lnTo>
                    <a:pt x="13022" y="6254"/>
                  </a:lnTo>
                  <a:lnTo>
                    <a:pt x="13003" y="5912"/>
                  </a:lnTo>
                  <a:lnTo>
                    <a:pt x="12965" y="5570"/>
                  </a:lnTo>
                  <a:lnTo>
                    <a:pt x="12907" y="5228"/>
                  </a:lnTo>
                  <a:lnTo>
                    <a:pt x="12850" y="4886"/>
                  </a:lnTo>
                  <a:lnTo>
                    <a:pt x="12755" y="4563"/>
                  </a:lnTo>
                  <a:lnTo>
                    <a:pt x="12660" y="4221"/>
                  </a:lnTo>
                  <a:lnTo>
                    <a:pt x="12546" y="3897"/>
                  </a:lnTo>
                  <a:lnTo>
                    <a:pt x="12413" y="3574"/>
                  </a:lnTo>
                  <a:lnTo>
                    <a:pt x="12261" y="3270"/>
                  </a:lnTo>
                  <a:lnTo>
                    <a:pt x="12109" y="2985"/>
                  </a:lnTo>
                  <a:lnTo>
                    <a:pt x="11938" y="2700"/>
                  </a:lnTo>
                  <a:lnTo>
                    <a:pt x="11748" y="2434"/>
                  </a:lnTo>
                  <a:lnTo>
                    <a:pt x="11558" y="2187"/>
                  </a:lnTo>
                  <a:lnTo>
                    <a:pt x="11349" y="1940"/>
                  </a:lnTo>
                  <a:lnTo>
                    <a:pt x="11121" y="1711"/>
                  </a:lnTo>
                  <a:lnTo>
                    <a:pt x="10893" y="1502"/>
                  </a:lnTo>
                  <a:lnTo>
                    <a:pt x="10664" y="1293"/>
                  </a:lnTo>
                  <a:lnTo>
                    <a:pt x="10417" y="1103"/>
                  </a:lnTo>
                  <a:lnTo>
                    <a:pt x="10170" y="932"/>
                  </a:lnTo>
                  <a:lnTo>
                    <a:pt x="9904" y="780"/>
                  </a:lnTo>
                  <a:lnTo>
                    <a:pt x="9619" y="628"/>
                  </a:lnTo>
                  <a:lnTo>
                    <a:pt x="9353" y="495"/>
                  </a:lnTo>
                  <a:lnTo>
                    <a:pt x="9068" y="381"/>
                  </a:lnTo>
                  <a:lnTo>
                    <a:pt x="8783" y="286"/>
                  </a:lnTo>
                  <a:lnTo>
                    <a:pt x="8479" y="191"/>
                  </a:lnTo>
                  <a:lnTo>
                    <a:pt x="8174" y="134"/>
                  </a:lnTo>
                  <a:lnTo>
                    <a:pt x="7870" y="77"/>
                  </a:lnTo>
                  <a:lnTo>
                    <a:pt x="7566" y="39"/>
                  </a:lnTo>
                  <a:lnTo>
                    <a:pt x="7243" y="20"/>
                  </a:lnTo>
                  <a:lnTo>
                    <a:pt x="69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6"/>
            <p:cNvSpPr/>
            <p:nvPr/>
          </p:nvSpPr>
          <p:spPr>
            <a:xfrm>
              <a:off x="3310550" y="2358525"/>
              <a:ext cx="285625" cy="306050"/>
            </a:xfrm>
            <a:custGeom>
              <a:avLst/>
              <a:gdLst/>
              <a:ahLst/>
              <a:cxnLst/>
              <a:rect l="l" t="t" r="r" b="b"/>
              <a:pathLst>
                <a:path w="11425" h="12242" extrusionOk="0">
                  <a:moveTo>
                    <a:pt x="6539" y="342"/>
                  </a:moveTo>
                  <a:lnTo>
                    <a:pt x="6919" y="399"/>
                  </a:lnTo>
                  <a:lnTo>
                    <a:pt x="7299" y="475"/>
                  </a:lnTo>
                  <a:lnTo>
                    <a:pt x="7660" y="570"/>
                  </a:lnTo>
                  <a:lnTo>
                    <a:pt x="8022" y="703"/>
                  </a:lnTo>
                  <a:lnTo>
                    <a:pt x="8364" y="874"/>
                  </a:lnTo>
                  <a:lnTo>
                    <a:pt x="8687" y="1065"/>
                  </a:lnTo>
                  <a:lnTo>
                    <a:pt x="8991" y="1274"/>
                  </a:lnTo>
                  <a:lnTo>
                    <a:pt x="9295" y="1502"/>
                  </a:lnTo>
                  <a:lnTo>
                    <a:pt x="9561" y="1768"/>
                  </a:lnTo>
                  <a:lnTo>
                    <a:pt x="9827" y="2053"/>
                  </a:lnTo>
                  <a:lnTo>
                    <a:pt x="10056" y="2357"/>
                  </a:lnTo>
                  <a:lnTo>
                    <a:pt x="10265" y="2699"/>
                  </a:lnTo>
                  <a:lnTo>
                    <a:pt x="10474" y="3041"/>
                  </a:lnTo>
                  <a:lnTo>
                    <a:pt x="10626" y="3403"/>
                  </a:lnTo>
                  <a:lnTo>
                    <a:pt x="10778" y="3802"/>
                  </a:lnTo>
                  <a:lnTo>
                    <a:pt x="10873" y="4068"/>
                  </a:lnTo>
                  <a:lnTo>
                    <a:pt x="10930" y="4353"/>
                  </a:lnTo>
                  <a:lnTo>
                    <a:pt x="10987" y="4638"/>
                  </a:lnTo>
                  <a:lnTo>
                    <a:pt x="11025" y="4923"/>
                  </a:lnTo>
                  <a:lnTo>
                    <a:pt x="11063" y="5189"/>
                  </a:lnTo>
                  <a:lnTo>
                    <a:pt x="11082" y="5475"/>
                  </a:lnTo>
                  <a:lnTo>
                    <a:pt x="11082" y="5760"/>
                  </a:lnTo>
                  <a:lnTo>
                    <a:pt x="11063" y="6045"/>
                  </a:lnTo>
                  <a:lnTo>
                    <a:pt x="11044" y="6330"/>
                  </a:lnTo>
                  <a:lnTo>
                    <a:pt x="11006" y="6615"/>
                  </a:lnTo>
                  <a:lnTo>
                    <a:pt x="10968" y="6881"/>
                  </a:lnTo>
                  <a:lnTo>
                    <a:pt x="10892" y="7166"/>
                  </a:lnTo>
                  <a:lnTo>
                    <a:pt x="10835" y="7432"/>
                  </a:lnTo>
                  <a:lnTo>
                    <a:pt x="10740" y="7699"/>
                  </a:lnTo>
                  <a:lnTo>
                    <a:pt x="10645" y="7965"/>
                  </a:lnTo>
                  <a:lnTo>
                    <a:pt x="10550" y="8231"/>
                  </a:lnTo>
                  <a:lnTo>
                    <a:pt x="10417" y="8497"/>
                  </a:lnTo>
                  <a:lnTo>
                    <a:pt x="10303" y="8744"/>
                  </a:lnTo>
                  <a:lnTo>
                    <a:pt x="10151" y="8991"/>
                  </a:lnTo>
                  <a:lnTo>
                    <a:pt x="9999" y="9219"/>
                  </a:lnTo>
                  <a:lnTo>
                    <a:pt x="9846" y="9466"/>
                  </a:lnTo>
                  <a:lnTo>
                    <a:pt x="9675" y="9675"/>
                  </a:lnTo>
                  <a:lnTo>
                    <a:pt x="9504" y="9903"/>
                  </a:lnTo>
                  <a:lnTo>
                    <a:pt x="9314" y="10113"/>
                  </a:lnTo>
                  <a:lnTo>
                    <a:pt x="9105" y="10303"/>
                  </a:lnTo>
                  <a:lnTo>
                    <a:pt x="8896" y="10493"/>
                  </a:lnTo>
                  <a:lnTo>
                    <a:pt x="8687" y="10683"/>
                  </a:lnTo>
                  <a:lnTo>
                    <a:pt x="8459" y="10854"/>
                  </a:lnTo>
                  <a:lnTo>
                    <a:pt x="8231" y="11006"/>
                  </a:lnTo>
                  <a:lnTo>
                    <a:pt x="7984" y="11158"/>
                  </a:lnTo>
                  <a:lnTo>
                    <a:pt x="7737" y="11291"/>
                  </a:lnTo>
                  <a:lnTo>
                    <a:pt x="7470" y="11424"/>
                  </a:lnTo>
                  <a:lnTo>
                    <a:pt x="7128" y="11557"/>
                  </a:lnTo>
                  <a:lnTo>
                    <a:pt x="6786" y="11690"/>
                  </a:lnTo>
                  <a:lnTo>
                    <a:pt x="6425" y="11785"/>
                  </a:lnTo>
                  <a:lnTo>
                    <a:pt x="6083" y="11842"/>
                  </a:lnTo>
                  <a:lnTo>
                    <a:pt x="5722" y="11880"/>
                  </a:lnTo>
                  <a:lnTo>
                    <a:pt x="5379" y="11899"/>
                  </a:lnTo>
                  <a:lnTo>
                    <a:pt x="5018" y="11899"/>
                  </a:lnTo>
                  <a:lnTo>
                    <a:pt x="4676" y="11861"/>
                  </a:lnTo>
                  <a:lnTo>
                    <a:pt x="4334" y="11804"/>
                  </a:lnTo>
                  <a:lnTo>
                    <a:pt x="3992" y="11709"/>
                  </a:lnTo>
                  <a:lnTo>
                    <a:pt x="3669" y="11614"/>
                  </a:lnTo>
                  <a:lnTo>
                    <a:pt x="3346" y="11481"/>
                  </a:lnTo>
                  <a:lnTo>
                    <a:pt x="3022" y="11310"/>
                  </a:lnTo>
                  <a:lnTo>
                    <a:pt x="2718" y="11139"/>
                  </a:lnTo>
                  <a:lnTo>
                    <a:pt x="2433" y="10930"/>
                  </a:lnTo>
                  <a:lnTo>
                    <a:pt x="2148" y="10702"/>
                  </a:lnTo>
                  <a:lnTo>
                    <a:pt x="1901" y="10474"/>
                  </a:lnTo>
                  <a:lnTo>
                    <a:pt x="1673" y="10227"/>
                  </a:lnTo>
                  <a:lnTo>
                    <a:pt x="1464" y="9961"/>
                  </a:lnTo>
                  <a:lnTo>
                    <a:pt x="1274" y="9694"/>
                  </a:lnTo>
                  <a:lnTo>
                    <a:pt x="1084" y="9390"/>
                  </a:lnTo>
                  <a:lnTo>
                    <a:pt x="931" y="9086"/>
                  </a:lnTo>
                  <a:lnTo>
                    <a:pt x="779" y="8763"/>
                  </a:lnTo>
                  <a:lnTo>
                    <a:pt x="665" y="8440"/>
                  </a:lnTo>
                  <a:lnTo>
                    <a:pt x="532" y="7984"/>
                  </a:lnTo>
                  <a:lnTo>
                    <a:pt x="437" y="7527"/>
                  </a:lnTo>
                  <a:lnTo>
                    <a:pt x="380" y="7071"/>
                  </a:lnTo>
                  <a:lnTo>
                    <a:pt x="342" y="6596"/>
                  </a:lnTo>
                  <a:lnTo>
                    <a:pt x="361" y="6121"/>
                  </a:lnTo>
                  <a:lnTo>
                    <a:pt x="418" y="5665"/>
                  </a:lnTo>
                  <a:lnTo>
                    <a:pt x="494" y="5189"/>
                  </a:lnTo>
                  <a:lnTo>
                    <a:pt x="627" y="4714"/>
                  </a:lnTo>
                  <a:lnTo>
                    <a:pt x="741" y="4391"/>
                  </a:lnTo>
                  <a:lnTo>
                    <a:pt x="855" y="4068"/>
                  </a:lnTo>
                  <a:lnTo>
                    <a:pt x="989" y="3764"/>
                  </a:lnTo>
                  <a:lnTo>
                    <a:pt x="1141" y="3460"/>
                  </a:lnTo>
                  <a:lnTo>
                    <a:pt x="1312" y="3174"/>
                  </a:lnTo>
                  <a:lnTo>
                    <a:pt x="1502" y="2908"/>
                  </a:lnTo>
                  <a:lnTo>
                    <a:pt x="1692" y="2642"/>
                  </a:lnTo>
                  <a:lnTo>
                    <a:pt x="1901" y="2376"/>
                  </a:lnTo>
                  <a:lnTo>
                    <a:pt x="2110" y="2129"/>
                  </a:lnTo>
                  <a:lnTo>
                    <a:pt x="2338" y="1901"/>
                  </a:lnTo>
                  <a:lnTo>
                    <a:pt x="2585" y="1692"/>
                  </a:lnTo>
                  <a:lnTo>
                    <a:pt x="2851" y="1483"/>
                  </a:lnTo>
                  <a:lnTo>
                    <a:pt x="3098" y="1293"/>
                  </a:lnTo>
                  <a:lnTo>
                    <a:pt x="3384" y="1122"/>
                  </a:lnTo>
                  <a:lnTo>
                    <a:pt x="3669" y="969"/>
                  </a:lnTo>
                  <a:lnTo>
                    <a:pt x="3954" y="817"/>
                  </a:lnTo>
                  <a:lnTo>
                    <a:pt x="4201" y="703"/>
                  </a:lnTo>
                  <a:lnTo>
                    <a:pt x="4467" y="608"/>
                  </a:lnTo>
                  <a:lnTo>
                    <a:pt x="4714" y="532"/>
                  </a:lnTo>
                  <a:lnTo>
                    <a:pt x="4961" y="475"/>
                  </a:lnTo>
                  <a:lnTo>
                    <a:pt x="5227" y="418"/>
                  </a:lnTo>
                  <a:lnTo>
                    <a:pt x="5475" y="380"/>
                  </a:lnTo>
                  <a:lnTo>
                    <a:pt x="5741" y="342"/>
                  </a:lnTo>
                  <a:close/>
                  <a:moveTo>
                    <a:pt x="5988" y="0"/>
                  </a:moveTo>
                  <a:lnTo>
                    <a:pt x="5722" y="19"/>
                  </a:lnTo>
                  <a:lnTo>
                    <a:pt x="5437" y="38"/>
                  </a:lnTo>
                  <a:lnTo>
                    <a:pt x="5170" y="76"/>
                  </a:lnTo>
                  <a:lnTo>
                    <a:pt x="4885" y="133"/>
                  </a:lnTo>
                  <a:lnTo>
                    <a:pt x="4619" y="209"/>
                  </a:lnTo>
                  <a:lnTo>
                    <a:pt x="4353" y="304"/>
                  </a:lnTo>
                  <a:lnTo>
                    <a:pt x="4087" y="399"/>
                  </a:lnTo>
                  <a:lnTo>
                    <a:pt x="3821" y="513"/>
                  </a:lnTo>
                  <a:lnTo>
                    <a:pt x="3517" y="665"/>
                  </a:lnTo>
                  <a:lnTo>
                    <a:pt x="3213" y="817"/>
                  </a:lnTo>
                  <a:lnTo>
                    <a:pt x="2927" y="1008"/>
                  </a:lnTo>
                  <a:lnTo>
                    <a:pt x="2642" y="1217"/>
                  </a:lnTo>
                  <a:lnTo>
                    <a:pt x="2376" y="1426"/>
                  </a:lnTo>
                  <a:lnTo>
                    <a:pt x="2110" y="1654"/>
                  </a:lnTo>
                  <a:lnTo>
                    <a:pt x="1863" y="1901"/>
                  </a:lnTo>
                  <a:lnTo>
                    <a:pt x="1635" y="2148"/>
                  </a:lnTo>
                  <a:lnTo>
                    <a:pt x="1426" y="2414"/>
                  </a:lnTo>
                  <a:lnTo>
                    <a:pt x="1217" y="2699"/>
                  </a:lnTo>
                  <a:lnTo>
                    <a:pt x="1027" y="3003"/>
                  </a:lnTo>
                  <a:lnTo>
                    <a:pt x="855" y="3308"/>
                  </a:lnTo>
                  <a:lnTo>
                    <a:pt x="684" y="3612"/>
                  </a:lnTo>
                  <a:lnTo>
                    <a:pt x="532" y="3935"/>
                  </a:lnTo>
                  <a:lnTo>
                    <a:pt x="418" y="4277"/>
                  </a:lnTo>
                  <a:lnTo>
                    <a:pt x="304" y="4619"/>
                  </a:lnTo>
                  <a:lnTo>
                    <a:pt x="171" y="5113"/>
                  </a:lnTo>
                  <a:lnTo>
                    <a:pt x="76" y="5608"/>
                  </a:lnTo>
                  <a:lnTo>
                    <a:pt x="19" y="6102"/>
                  </a:lnTo>
                  <a:lnTo>
                    <a:pt x="0" y="6615"/>
                  </a:lnTo>
                  <a:lnTo>
                    <a:pt x="38" y="7109"/>
                  </a:lnTo>
                  <a:lnTo>
                    <a:pt x="95" y="7584"/>
                  </a:lnTo>
                  <a:lnTo>
                    <a:pt x="190" y="8079"/>
                  </a:lnTo>
                  <a:lnTo>
                    <a:pt x="342" y="8554"/>
                  </a:lnTo>
                  <a:lnTo>
                    <a:pt x="475" y="8896"/>
                  </a:lnTo>
                  <a:lnTo>
                    <a:pt x="627" y="9238"/>
                  </a:lnTo>
                  <a:lnTo>
                    <a:pt x="798" y="9561"/>
                  </a:lnTo>
                  <a:lnTo>
                    <a:pt x="989" y="9884"/>
                  </a:lnTo>
                  <a:lnTo>
                    <a:pt x="1198" y="10170"/>
                  </a:lnTo>
                  <a:lnTo>
                    <a:pt x="1426" y="10455"/>
                  </a:lnTo>
                  <a:lnTo>
                    <a:pt x="1673" y="10721"/>
                  </a:lnTo>
                  <a:lnTo>
                    <a:pt x="1920" y="10968"/>
                  </a:lnTo>
                  <a:lnTo>
                    <a:pt x="2300" y="11253"/>
                  </a:lnTo>
                  <a:lnTo>
                    <a:pt x="2680" y="11519"/>
                  </a:lnTo>
                  <a:lnTo>
                    <a:pt x="3098" y="11747"/>
                  </a:lnTo>
                  <a:lnTo>
                    <a:pt x="3517" y="11918"/>
                  </a:lnTo>
                  <a:lnTo>
                    <a:pt x="3954" y="12051"/>
                  </a:lnTo>
                  <a:lnTo>
                    <a:pt x="4410" y="12166"/>
                  </a:lnTo>
                  <a:lnTo>
                    <a:pt x="4866" y="12223"/>
                  </a:lnTo>
                  <a:lnTo>
                    <a:pt x="5322" y="12242"/>
                  </a:lnTo>
                  <a:lnTo>
                    <a:pt x="5608" y="12242"/>
                  </a:lnTo>
                  <a:lnTo>
                    <a:pt x="5893" y="12204"/>
                  </a:lnTo>
                  <a:lnTo>
                    <a:pt x="6197" y="12166"/>
                  </a:lnTo>
                  <a:lnTo>
                    <a:pt x="6482" y="12108"/>
                  </a:lnTo>
                  <a:lnTo>
                    <a:pt x="6767" y="12051"/>
                  </a:lnTo>
                  <a:lnTo>
                    <a:pt x="7052" y="11956"/>
                  </a:lnTo>
                  <a:lnTo>
                    <a:pt x="7337" y="11861"/>
                  </a:lnTo>
                  <a:lnTo>
                    <a:pt x="7622" y="11728"/>
                  </a:lnTo>
                  <a:lnTo>
                    <a:pt x="7889" y="11595"/>
                  </a:lnTo>
                  <a:lnTo>
                    <a:pt x="8155" y="11462"/>
                  </a:lnTo>
                  <a:lnTo>
                    <a:pt x="8402" y="11291"/>
                  </a:lnTo>
                  <a:lnTo>
                    <a:pt x="8649" y="11139"/>
                  </a:lnTo>
                  <a:lnTo>
                    <a:pt x="8896" y="10949"/>
                  </a:lnTo>
                  <a:lnTo>
                    <a:pt x="9124" y="10759"/>
                  </a:lnTo>
                  <a:lnTo>
                    <a:pt x="9333" y="10550"/>
                  </a:lnTo>
                  <a:lnTo>
                    <a:pt x="9542" y="10341"/>
                  </a:lnTo>
                  <a:lnTo>
                    <a:pt x="9751" y="10132"/>
                  </a:lnTo>
                  <a:lnTo>
                    <a:pt x="9942" y="9903"/>
                  </a:lnTo>
                  <a:lnTo>
                    <a:pt x="10113" y="9656"/>
                  </a:lnTo>
                  <a:lnTo>
                    <a:pt x="10284" y="9409"/>
                  </a:lnTo>
                  <a:lnTo>
                    <a:pt x="10436" y="9162"/>
                  </a:lnTo>
                  <a:lnTo>
                    <a:pt x="10588" y="8896"/>
                  </a:lnTo>
                  <a:lnTo>
                    <a:pt x="10721" y="8649"/>
                  </a:lnTo>
                  <a:lnTo>
                    <a:pt x="10854" y="8364"/>
                  </a:lnTo>
                  <a:lnTo>
                    <a:pt x="10968" y="8098"/>
                  </a:lnTo>
                  <a:lnTo>
                    <a:pt x="11063" y="7813"/>
                  </a:lnTo>
                  <a:lnTo>
                    <a:pt x="11158" y="7527"/>
                  </a:lnTo>
                  <a:lnTo>
                    <a:pt x="11234" y="7242"/>
                  </a:lnTo>
                  <a:lnTo>
                    <a:pt x="11291" y="6957"/>
                  </a:lnTo>
                  <a:lnTo>
                    <a:pt x="11348" y="6653"/>
                  </a:lnTo>
                  <a:lnTo>
                    <a:pt x="11386" y="6368"/>
                  </a:lnTo>
                  <a:lnTo>
                    <a:pt x="11405" y="6064"/>
                  </a:lnTo>
                  <a:lnTo>
                    <a:pt x="11424" y="5760"/>
                  </a:lnTo>
                  <a:lnTo>
                    <a:pt x="11424" y="5475"/>
                  </a:lnTo>
                  <a:lnTo>
                    <a:pt x="11405" y="5170"/>
                  </a:lnTo>
                  <a:lnTo>
                    <a:pt x="11367" y="4866"/>
                  </a:lnTo>
                  <a:lnTo>
                    <a:pt x="11329" y="4581"/>
                  </a:lnTo>
                  <a:lnTo>
                    <a:pt x="11272" y="4277"/>
                  </a:lnTo>
                  <a:lnTo>
                    <a:pt x="11196" y="3992"/>
                  </a:lnTo>
                  <a:lnTo>
                    <a:pt x="11101" y="3688"/>
                  </a:lnTo>
                  <a:lnTo>
                    <a:pt x="10949" y="3270"/>
                  </a:lnTo>
                  <a:lnTo>
                    <a:pt x="10759" y="2870"/>
                  </a:lnTo>
                  <a:lnTo>
                    <a:pt x="10550" y="2490"/>
                  </a:lnTo>
                  <a:lnTo>
                    <a:pt x="10303" y="2129"/>
                  </a:lnTo>
                  <a:lnTo>
                    <a:pt x="10056" y="1806"/>
                  </a:lnTo>
                  <a:lnTo>
                    <a:pt x="9770" y="1483"/>
                  </a:lnTo>
                  <a:lnTo>
                    <a:pt x="9466" y="1217"/>
                  </a:lnTo>
                  <a:lnTo>
                    <a:pt x="9143" y="950"/>
                  </a:lnTo>
                  <a:lnTo>
                    <a:pt x="8801" y="722"/>
                  </a:lnTo>
                  <a:lnTo>
                    <a:pt x="8440" y="532"/>
                  </a:lnTo>
                  <a:lnTo>
                    <a:pt x="8060" y="361"/>
                  </a:lnTo>
                  <a:lnTo>
                    <a:pt x="7660" y="228"/>
                  </a:lnTo>
                  <a:lnTo>
                    <a:pt x="7261" y="114"/>
                  </a:lnTo>
                  <a:lnTo>
                    <a:pt x="6843" y="38"/>
                  </a:lnTo>
                  <a:lnTo>
                    <a:pt x="6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6"/>
            <p:cNvSpPr/>
            <p:nvPr/>
          </p:nvSpPr>
          <p:spPr>
            <a:xfrm>
              <a:off x="3388950" y="2406975"/>
              <a:ext cx="127850" cy="209125"/>
            </a:xfrm>
            <a:custGeom>
              <a:avLst/>
              <a:gdLst/>
              <a:ahLst/>
              <a:cxnLst/>
              <a:rect l="l" t="t" r="r" b="b"/>
              <a:pathLst>
                <a:path w="5114" h="8365" extrusionOk="0">
                  <a:moveTo>
                    <a:pt x="1388" y="1"/>
                  </a:moveTo>
                  <a:lnTo>
                    <a:pt x="1293" y="20"/>
                  </a:lnTo>
                  <a:lnTo>
                    <a:pt x="1198" y="39"/>
                  </a:lnTo>
                  <a:lnTo>
                    <a:pt x="1103" y="96"/>
                  </a:lnTo>
                  <a:lnTo>
                    <a:pt x="1027" y="153"/>
                  </a:lnTo>
                  <a:lnTo>
                    <a:pt x="970" y="229"/>
                  </a:lnTo>
                  <a:lnTo>
                    <a:pt x="932" y="324"/>
                  </a:lnTo>
                  <a:lnTo>
                    <a:pt x="894" y="419"/>
                  </a:lnTo>
                  <a:lnTo>
                    <a:pt x="875" y="514"/>
                  </a:lnTo>
                  <a:lnTo>
                    <a:pt x="875" y="609"/>
                  </a:lnTo>
                  <a:lnTo>
                    <a:pt x="894" y="723"/>
                  </a:lnTo>
                  <a:lnTo>
                    <a:pt x="1046" y="1160"/>
                  </a:lnTo>
                  <a:lnTo>
                    <a:pt x="799" y="1351"/>
                  </a:lnTo>
                  <a:lnTo>
                    <a:pt x="590" y="1541"/>
                  </a:lnTo>
                  <a:lnTo>
                    <a:pt x="419" y="1769"/>
                  </a:lnTo>
                  <a:lnTo>
                    <a:pt x="267" y="1997"/>
                  </a:lnTo>
                  <a:lnTo>
                    <a:pt x="172" y="2187"/>
                  </a:lnTo>
                  <a:lnTo>
                    <a:pt x="96" y="2377"/>
                  </a:lnTo>
                  <a:lnTo>
                    <a:pt x="38" y="2586"/>
                  </a:lnTo>
                  <a:lnTo>
                    <a:pt x="19" y="2776"/>
                  </a:lnTo>
                  <a:lnTo>
                    <a:pt x="0" y="2985"/>
                  </a:lnTo>
                  <a:lnTo>
                    <a:pt x="19" y="3194"/>
                  </a:lnTo>
                  <a:lnTo>
                    <a:pt x="58" y="3403"/>
                  </a:lnTo>
                  <a:lnTo>
                    <a:pt x="115" y="3613"/>
                  </a:lnTo>
                  <a:lnTo>
                    <a:pt x="210" y="3822"/>
                  </a:lnTo>
                  <a:lnTo>
                    <a:pt x="305" y="3993"/>
                  </a:lnTo>
                  <a:lnTo>
                    <a:pt x="400" y="4164"/>
                  </a:lnTo>
                  <a:lnTo>
                    <a:pt x="533" y="4297"/>
                  </a:lnTo>
                  <a:lnTo>
                    <a:pt x="666" y="4411"/>
                  </a:lnTo>
                  <a:lnTo>
                    <a:pt x="818" y="4506"/>
                  </a:lnTo>
                  <a:lnTo>
                    <a:pt x="989" y="4601"/>
                  </a:lnTo>
                  <a:lnTo>
                    <a:pt x="1179" y="4658"/>
                  </a:lnTo>
                  <a:lnTo>
                    <a:pt x="1388" y="4715"/>
                  </a:lnTo>
                  <a:lnTo>
                    <a:pt x="1635" y="4734"/>
                  </a:lnTo>
                  <a:lnTo>
                    <a:pt x="1920" y="4753"/>
                  </a:lnTo>
                  <a:lnTo>
                    <a:pt x="2928" y="4753"/>
                  </a:lnTo>
                  <a:lnTo>
                    <a:pt x="3137" y="4772"/>
                  </a:lnTo>
                  <a:lnTo>
                    <a:pt x="3308" y="4791"/>
                  </a:lnTo>
                  <a:lnTo>
                    <a:pt x="3327" y="4791"/>
                  </a:lnTo>
                  <a:lnTo>
                    <a:pt x="3460" y="4829"/>
                  </a:lnTo>
                  <a:lnTo>
                    <a:pt x="3574" y="4867"/>
                  </a:lnTo>
                  <a:lnTo>
                    <a:pt x="3688" y="4924"/>
                  </a:lnTo>
                  <a:lnTo>
                    <a:pt x="3764" y="4981"/>
                  </a:lnTo>
                  <a:lnTo>
                    <a:pt x="3840" y="5057"/>
                  </a:lnTo>
                  <a:lnTo>
                    <a:pt x="3916" y="5152"/>
                  </a:lnTo>
                  <a:lnTo>
                    <a:pt x="3973" y="5247"/>
                  </a:lnTo>
                  <a:lnTo>
                    <a:pt x="4011" y="5361"/>
                  </a:lnTo>
                  <a:lnTo>
                    <a:pt x="4049" y="5551"/>
                  </a:lnTo>
                  <a:lnTo>
                    <a:pt x="4068" y="5722"/>
                  </a:lnTo>
                  <a:lnTo>
                    <a:pt x="4030" y="5894"/>
                  </a:lnTo>
                  <a:lnTo>
                    <a:pt x="3954" y="6065"/>
                  </a:lnTo>
                  <a:lnTo>
                    <a:pt x="3897" y="6179"/>
                  </a:lnTo>
                  <a:lnTo>
                    <a:pt x="3802" y="6274"/>
                  </a:lnTo>
                  <a:lnTo>
                    <a:pt x="3707" y="6369"/>
                  </a:lnTo>
                  <a:lnTo>
                    <a:pt x="3574" y="6464"/>
                  </a:lnTo>
                  <a:lnTo>
                    <a:pt x="3441" y="6540"/>
                  </a:lnTo>
                  <a:lnTo>
                    <a:pt x="3289" y="6616"/>
                  </a:lnTo>
                  <a:lnTo>
                    <a:pt x="3118" y="6692"/>
                  </a:lnTo>
                  <a:lnTo>
                    <a:pt x="2928" y="6768"/>
                  </a:lnTo>
                  <a:lnTo>
                    <a:pt x="2567" y="6844"/>
                  </a:lnTo>
                  <a:lnTo>
                    <a:pt x="2167" y="6901"/>
                  </a:lnTo>
                  <a:lnTo>
                    <a:pt x="2072" y="6920"/>
                  </a:lnTo>
                  <a:lnTo>
                    <a:pt x="1996" y="6958"/>
                  </a:lnTo>
                  <a:lnTo>
                    <a:pt x="1901" y="7015"/>
                  </a:lnTo>
                  <a:lnTo>
                    <a:pt x="1844" y="7072"/>
                  </a:lnTo>
                  <a:lnTo>
                    <a:pt x="1787" y="7148"/>
                  </a:lnTo>
                  <a:lnTo>
                    <a:pt x="1749" y="7224"/>
                  </a:lnTo>
                  <a:lnTo>
                    <a:pt x="1711" y="7319"/>
                  </a:lnTo>
                  <a:lnTo>
                    <a:pt x="1692" y="7414"/>
                  </a:lnTo>
                  <a:lnTo>
                    <a:pt x="1692" y="7433"/>
                  </a:lnTo>
                  <a:lnTo>
                    <a:pt x="1711" y="7528"/>
                  </a:lnTo>
                  <a:lnTo>
                    <a:pt x="1730" y="7623"/>
                  </a:lnTo>
                  <a:lnTo>
                    <a:pt x="1768" y="7718"/>
                  </a:lnTo>
                  <a:lnTo>
                    <a:pt x="1825" y="7775"/>
                  </a:lnTo>
                  <a:lnTo>
                    <a:pt x="1901" y="7832"/>
                  </a:lnTo>
                  <a:lnTo>
                    <a:pt x="1977" y="7889"/>
                  </a:lnTo>
                  <a:lnTo>
                    <a:pt x="2072" y="7908"/>
                  </a:lnTo>
                  <a:lnTo>
                    <a:pt x="2167" y="7908"/>
                  </a:lnTo>
                  <a:lnTo>
                    <a:pt x="2434" y="7870"/>
                  </a:lnTo>
                  <a:lnTo>
                    <a:pt x="2700" y="7832"/>
                  </a:lnTo>
                  <a:lnTo>
                    <a:pt x="2966" y="7756"/>
                  </a:lnTo>
                  <a:lnTo>
                    <a:pt x="3232" y="7680"/>
                  </a:lnTo>
                  <a:lnTo>
                    <a:pt x="3365" y="8061"/>
                  </a:lnTo>
                  <a:lnTo>
                    <a:pt x="3403" y="8156"/>
                  </a:lnTo>
                  <a:lnTo>
                    <a:pt x="3460" y="8232"/>
                  </a:lnTo>
                  <a:lnTo>
                    <a:pt x="3536" y="8289"/>
                  </a:lnTo>
                  <a:lnTo>
                    <a:pt x="3612" y="8327"/>
                  </a:lnTo>
                  <a:lnTo>
                    <a:pt x="3688" y="8365"/>
                  </a:lnTo>
                  <a:lnTo>
                    <a:pt x="3783" y="8365"/>
                  </a:lnTo>
                  <a:lnTo>
                    <a:pt x="3878" y="8346"/>
                  </a:lnTo>
                  <a:lnTo>
                    <a:pt x="3973" y="8327"/>
                  </a:lnTo>
                  <a:lnTo>
                    <a:pt x="4049" y="8270"/>
                  </a:lnTo>
                  <a:lnTo>
                    <a:pt x="4125" y="8213"/>
                  </a:lnTo>
                  <a:lnTo>
                    <a:pt x="4201" y="8137"/>
                  </a:lnTo>
                  <a:lnTo>
                    <a:pt x="4239" y="8042"/>
                  </a:lnTo>
                  <a:lnTo>
                    <a:pt x="4277" y="7946"/>
                  </a:lnTo>
                  <a:lnTo>
                    <a:pt x="4277" y="7851"/>
                  </a:lnTo>
                  <a:lnTo>
                    <a:pt x="4277" y="7756"/>
                  </a:lnTo>
                  <a:lnTo>
                    <a:pt x="4258" y="7642"/>
                  </a:lnTo>
                  <a:lnTo>
                    <a:pt x="4125" y="7224"/>
                  </a:lnTo>
                  <a:lnTo>
                    <a:pt x="4353" y="7053"/>
                  </a:lnTo>
                  <a:lnTo>
                    <a:pt x="4563" y="6844"/>
                  </a:lnTo>
                  <a:lnTo>
                    <a:pt x="4734" y="6635"/>
                  </a:lnTo>
                  <a:lnTo>
                    <a:pt x="4886" y="6407"/>
                  </a:lnTo>
                  <a:lnTo>
                    <a:pt x="4962" y="6236"/>
                  </a:lnTo>
                  <a:lnTo>
                    <a:pt x="5038" y="6046"/>
                  </a:lnTo>
                  <a:lnTo>
                    <a:pt x="5076" y="5856"/>
                  </a:lnTo>
                  <a:lnTo>
                    <a:pt x="5114" y="5684"/>
                  </a:lnTo>
                  <a:lnTo>
                    <a:pt x="5114" y="5494"/>
                  </a:lnTo>
                  <a:lnTo>
                    <a:pt x="5095" y="5285"/>
                  </a:lnTo>
                  <a:lnTo>
                    <a:pt x="5057" y="5095"/>
                  </a:lnTo>
                  <a:lnTo>
                    <a:pt x="5000" y="4886"/>
                  </a:lnTo>
                  <a:lnTo>
                    <a:pt x="4943" y="4734"/>
                  </a:lnTo>
                  <a:lnTo>
                    <a:pt x="4886" y="4601"/>
                  </a:lnTo>
                  <a:lnTo>
                    <a:pt x="4810" y="4468"/>
                  </a:lnTo>
                  <a:lnTo>
                    <a:pt x="4715" y="4335"/>
                  </a:lnTo>
                  <a:lnTo>
                    <a:pt x="4620" y="4221"/>
                  </a:lnTo>
                  <a:lnTo>
                    <a:pt x="4524" y="4126"/>
                  </a:lnTo>
                  <a:lnTo>
                    <a:pt x="4410" y="4031"/>
                  </a:lnTo>
                  <a:lnTo>
                    <a:pt x="4296" y="3955"/>
                  </a:lnTo>
                  <a:lnTo>
                    <a:pt x="4163" y="3879"/>
                  </a:lnTo>
                  <a:lnTo>
                    <a:pt x="4030" y="3822"/>
                  </a:lnTo>
                  <a:lnTo>
                    <a:pt x="3878" y="3784"/>
                  </a:lnTo>
                  <a:lnTo>
                    <a:pt x="3707" y="3746"/>
                  </a:lnTo>
                  <a:lnTo>
                    <a:pt x="3346" y="3689"/>
                  </a:lnTo>
                  <a:lnTo>
                    <a:pt x="2301" y="3689"/>
                  </a:lnTo>
                  <a:lnTo>
                    <a:pt x="1882" y="3651"/>
                  </a:lnTo>
                  <a:lnTo>
                    <a:pt x="1711" y="3613"/>
                  </a:lnTo>
                  <a:lnTo>
                    <a:pt x="1559" y="3575"/>
                  </a:lnTo>
                  <a:lnTo>
                    <a:pt x="1407" y="3498"/>
                  </a:lnTo>
                  <a:lnTo>
                    <a:pt x="1274" y="3384"/>
                  </a:lnTo>
                  <a:lnTo>
                    <a:pt x="1179" y="3251"/>
                  </a:lnTo>
                  <a:lnTo>
                    <a:pt x="1103" y="3080"/>
                  </a:lnTo>
                  <a:lnTo>
                    <a:pt x="1046" y="2890"/>
                  </a:lnTo>
                  <a:lnTo>
                    <a:pt x="1046" y="2700"/>
                  </a:lnTo>
                  <a:lnTo>
                    <a:pt x="1084" y="2510"/>
                  </a:lnTo>
                  <a:lnTo>
                    <a:pt x="1160" y="2320"/>
                  </a:lnTo>
                  <a:lnTo>
                    <a:pt x="1255" y="2187"/>
                  </a:lnTo>
                  <a:lnTo>
                    <a:pt x="1350" y="2073"/>
                  </a:lnTo>
                  <a:lnTo>
                    <a:pt x="1483" y="1978"/>
                  </a:lnTo>
                  <a:lnTo>
                    <a:pt x="1616" y="1864"/>
                  </a:lnTo>
                  <a:lnTo>
                    <a:pt x="1787" y="1769"/>
                  </a:lnTo>
                  <a:lnTo>
                    <a:pt x="1958" y="1674"/>
                  </a:lnTo>
                  <a:lnTo>
                    <a:pt x="2224" y="1579"/>
                  </a:lnTo>
                  <a:lnTo>
                    <a:pt x="2548" y="1484"/>
                  </a:lnTo>
                  <a:lnTo>
                    <a:pt x="2890" y="1408"/>
                  </a:lnTo>
                  <a:lnTo>
                    <a:pt x="3232" y="1351"/>
                  </a:lnTo>
                  <a:lnTo>
                    <a:pt x="3308" y="1332"/>
                  </a:lnTo>
                  <a:lnTo>
                    <a:pt x="3384" y="1313"/>
                  </a:lnTo>
                  <a:lnTo>
                    <a:pt x="3460" y="1255"/>
                  </a:lnTo>
                  <a:lnTo>
                    <a:pt x="3536" y="1198"/>
                  </a:lnTo>
                  <a:lnTo>
                    <a:pt x="3593" y="1122"/>
                  </a:lnTo>
                  <a:lnTo>
                    <a:pt x="3650" y="1027"/>
                  </a:lnTo>
                  <a:lnTo>
                    <a:pt x="3669" y="932"/>
                  </a:lnTo>
                  <a:lnTo>
                    <a:pt x="3688" y="837"/>
                  </a:lnTo>
                  <a:lnTo>
                    <a:pt x="3688" y="742"/>
                  </a:lnTo>
                  <a:lnTo>
                    <a:pt x="3669" y="647"/>
                  </a:lnTo>
                  <a:lnTo>
                    <a:pt x="3631" y="571"/>
                  </a:lnTo>
                  <a:lnTo>
                    <a:pt x="3593" y="514"/>
                  </a:lnTo>
                  <a:lnTo>
                    <a:pt x="3555" y="457"/>
                  </a:lnTo>
                  <a:lnTo>
                    <a:pt x="3498" y="400"/>
                  </a:lnTo>
                  <a:lnTo>
                    <a:pt x="3441" y="362"/>
                  </a:lnTo>
                  <a:lnTo>
                    <a:pt x="3365" y="343"/>
                  </a:lnTo>
                  <a:lnTo>
                    <a:pt x="3308" y="324"/>
                  </a:lnTo>
                  <a:lnTo>
                    <a:pt x="3232" y="324"/>
                  </a:lnTo>
                  <a:lnTo>
                    <a:pt x="2928" y="381"/>
                  </a:lnTo>
                  <a:lnTo>
                    <a:pt x="2605" y="438"/>
                  </a:lnTo>
                  <a:lnTo>
                    <a:pt x="2281" y="552"/>
                  </a:lnTo>
                  <a:lnTo>
                    <a:pt x="1920" y="685"/>
                  </a:lnTo>
                  <a:lnTo>
                    <a:pt x="1806" y="305"/>
                  </a:lnTo>
                  <a:lnTo>
                    <a:pt x="1768" y="210"/>
                  </a:lnTo>
                  <a:lnTo>
                    <a:pt x="1711" y="134"/>
                  </a:lnTo>
                  <a:lnTo>
                    <a:pt x="1635" y="77"/>
                  </a:lnTo>
                  <a:lnTo>
                    <a:pt x="1559" y="39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317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6"/>
            <p:cNvSpPr/>
            <p:nvPr/>
          </p:nvSpPr>
          <p:spPr>
            <a:xfrm>
              <a:off x="2240350" y="2251125"/>
              <a:ext cx="585500" cy="444350"/>
            </a:xfrm>
            <a:custGeom>
              <a:avLst/>
              <a:gdLst/>
              <a:ahLst/>
              <a:cxnLst/>
              <a:rect l="l" t="t" r="r" b="b"/>
              <a:pathLst>
                <a:path w="23420" h="17774" extrusionOk="0">
                  <a:moveTo>
                    <a:pt x="4506" y="0"/>
                  </a:moveTo>
                  <a:lnTo>
                    <a:pt x="1" y="17773"/>
                  </a:lnTo>
                  <a:lnTo>
                    <a:pt x="18914" y="17773"/>
                  </a:lnTo>
                  <a:lnTo>
                    <a:pt x="23419" y="0"/>
                  </a:lnTo>
                  <a:close/>
                </a:path>
              </a:pathLst>
            </a:custGeom>
            <a:solidFill>
              <a:srgbClr val="317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6"/>
            <p:cNvSpPr/>
            <p:nvPr/>
          </p:nvSpPr>
          <p:spPr>
            <a:xfrm>
              <a:off x="1917225" y="2297200"/>
              <a:ext cx="118350" cy="122650"/>
            </a:xfrm>
            <a:custGeom>
              <a:avLst/>
              <a:gdLst/>
              <a:ahLst/>
              <a:cxnLst/>
              <a:rect l="l" t="t" r="r" b="b"/>
              <a:pathLst>
                <a:path w="4734" h="4906" extrusionOk="0">
                  <a:moveTo>
                    <a:pt x="1578" y="1"/>
                  </a:moveTo>
                  <a:lnTo>
                    <a:pt x="0" y="4867"/>
                  </a:lnTo>
                  <a:lnTo>
                    <a:pt x="2965" y="4905"/>
                  </a:lnTo>
                  <a:lnTo>
                    <a:pt x="4733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6"/>
            <p:cNvSpPr/>
            <p:nvPr/>
          </p:nvSpPr>
          <p:spPr>
            <a:xfrm>
              <a:off x="1314650" y="2512475"/>
              <a:ext cx="117875" cy="123125"/>
            </a:xfrm>
            <a:custGeom>
              <a:avLst/>
              <a:gdLst/>
              <a:ahLst/>
              <a:cxnLst/>
              <a:rect l="l" t="t" r="r" b="b"/>
              <a:pathLst>
                <a:path w="4715" h="4925" extrusionOk="0">
                  <a:moveTo>
                    <a:pt x="1578" y="1"/>
                  </a:moveTo>
                  <a:lnTo>
                    <a:pt x="0" y="4886"/>
                  </a:lnTo>
                  <a:lnTo>
                    <a:pt x="2947" y="492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6"/>
            <p:cNvSpPr/>
            <p:nvPr/>
          </p:nvSpPr>
          <p:spPr>
            <a:xfrm>
              <a:off x="1312750" y="1769725"/>
              <a:ext cx="868700" cy="799800"/>
            </a:xfrm>
            <a:custGeom>
              <a:avLst/>
              <a:gdLst/>
              <a:ahLst/>
              <a:cxnLst/>
              <a:rect l="l" t="t" r="r" b="b"/>
              <a:pathLst>
                <a:path w="34748" h="31992" extrusionOk="0">
                  <a:moveTo>
                    <a:pt x="11919" y="0"/>
                  </a:moveTo>
                  <a:lnTo>
                    <a:pt x="11824" y="134"/>
                  </a:lnTo>
                  <a:lnTo>
                    <a:pt x="11538" y="495"/>
                  </a:lnTo>
                  <a:lnTo>
                    <a:pt x="11367" y="780"/>
                  </a:lnTo>
                  <a:lnTo>
                    <a:pt x="11158" y="1122"/>
                  </a:lnTo>
                  <a:lnTo>
                    <a:pt x="10930" y="1540"/>
                  </a:lnTo>
                  <a:lnTo>
                    <a:pt x="10683" y="2034"/>
                  </a:lnTo>
                  <a:lnTo>
                    <a:pt x="10436" y="2624"/>
                  </a:lnTo>
                  <a:lnTo>
                    <a:pt x="10189" y="3270"/>
                  </a:lnTo>
                  <a:lnTo>
                    <a:pt x="9942" y="3992"/>
                  </a:lnTo>
                  <a:lnTo>
                    <a:pt x="9714" y="4810"/>
                  </a:lnTo>
                  <a:lnTo>
                    <a:pt x="9486" y="5703"/>
                  </a:lnTo>
                  <a:lnTo>
                    <a:pt x="9295" y="6691"/>
                  </a:lnTo>
                  <a:lnTo>
                    <a:pt x="9219" y="7205"/>
                  </a:lnTo>
                  <a:lnTo>
                    <a:pt x="9124" y="7756"/>
                  </a:lnTo>
                  <a:lnTo>
                    <a:pt x="9067" y="8326"/>
                  </a:lnTo>
                  <a:lnTo>
                    <a:pt x="9010" y="8915"/>
                  </a:lnTo>
                  <a:lnTo>
                    <a:pt x="8535" y="10341"/>
                  </a:lnTo>
                  <a:lnTo>
                    <a:pt x="8041" y="11748"/>
                  </a:lnTo>
                  <a:lnTo>
                    <a:pt x="7509" y="13135"/>
                  </a:lnTo>
                  <a:lnTo>
                    <a:pt x="6957" y="14504"/>
                  </a:lnTo>
                  <a:lnTo>
                    <a:pt x="6406" y="15873"/>
                  </a:lnTo>
                  <a:lnTo>
                    <a:pt x="5817" y="17222"/>
                  </a:lnTo>
                  <a:lnTo>
                    <a:pt x="4619" y="19940"/>
                  </a:lnTo>
                  <a:lnTo>
                    <a:pt x="3422" y="22659"/>
                  </a:lnTo>
                  <a:lnTo>
                    <a:pt x="2814" y="24046"/>
                  </a:lnTo>
                  <a:lnTo>
                    <a:pt x="2224" y="25434"/>
                  </a:lnTo>
                  <a:lnTo>
                    <a:pt x="1635" y="26860"/>
                  </a:lnTo>
                  <a:lnTo>
                    <a:pt x="1084" y="28285"/>
                  </a:lnTo>
                  <a:lnTo>
                    <a:pt x="533" y="29749"/>
                  </a:lnTo>
                  <a:lnTo>
                    <a:pt x="0" y="31251"/>
                  </a:lnTo>
                  <a:lnTo>
                    <a:pt x="76" y="31346"/>
                  </a:lnTo>
                  <a:lnTo>
                    <a:pt x="171" y="31422"/>
                  </a:lnTo>
                  <a:lnTo>
                    <a:pt x="266" y="31517"/>
                  </a:lnTo>
                  <a:lnTo>
                    <a:pt x="400" y="31574"/>
                  </a:lnTo>
                  <a:lnTo>
                    <a:pt x="533" y="31650"/>
                  </a:lnTo>
                  <a:lnTo>
                    <a:pt x="685" y="31707"/>
                  </a:lnTo>
                  <a:lnTo>
                    <a:pt x="1008" y="31802"/>
                  </a:lnTo>
                  <a:lnTo>
                    <a:pt x="1369" y="31878"/>
                  </a:lnTo>
                  <a:lnTo>
                    <a:pt x="1768" y="31935"/>
                  </a:lnTo>
                  <a:lnTo>
                    <a:pt x="2167" y="31973"/>
                  </a:lnTo>
                  <a:lnTo>
                    <a:pt x="2585" y="31992"/>
                  </a:lnTo>
                  <a:lnTo>
                    <a:pt x="3365" y="31992"/>
                  </a:lnTo>
                  <a:lnTo>
                    <a:pt x="4011" y="31973"/>
                  </a:lnTo>
                  <a:lnTo>
                    <a:pt x="4657" y="31935"/>
                  </a:lnTo>
                  <a:lnTo>
                    <a:pt x="16329" y="8915"/>
                  </a:lnTo>
                  <a:lnTo>
                    <a:pt x="27068" y="9011"/>
                  </a:lnTo>
                  <a:lnTo>
                    <a:pt x="26764" y="10227"/>
                  </a:lnTo>
                  <a:lnTo>
                    <a:pt x="25985" y="13478"/>
                  </a:lnTo>
                  <a:lnTo>
                    <a:pt x="25472" y="15625"/>
                  </a:lnTo>
                  <a:lnTo>
                    <a:pt x="24920" y="18040"/>
                  </a:lnTo>
                  <a:lnTo>
                    <a:pt x="24369" y="20606"/>
                  </a:lnTo>
                  <a:lnTo>
                    <a:pt x="23818" y="23248"/>
                  </a:lnTo>
                  <a:lnTo>
                    <a:pt x="23913" y="23324"/>
                  </a:lnTo>
                  <a:lnTo>
                    <a:pt x="24008" y="23400"/>
                  </a:lnTo>
                  <a:lnTo>
                    <a:pt x="24141" y="23476"/>
                  </a:lnTo>
                  <a:lnTo>
                    <a:pt x="24274" y="23533"/>
                  </a:lnTo>
                  <a:lnTo>
                    <a:pt x="24426" y="23590"/>
                  </a:lnTo>
                  <a:lnTo>
                    <a:pt x="24597" y="23628"/>
                  </a:lnTo>
                  <a:lnTo>
                    <a:pt x="24958" y="23704"/>
                  </a:lnTo>
                  <a:lnTo>
                    <a:pt x="25377" y="23742"/>
                  </a:lnTo>
                  <a:lnTo>
                    <a:pt x="25814" y="23761"/>
                  </a:lnTo>
                  <a:lnTo>
                    <a:pt x="26251" y="23761"/>
                  </a:lnTo>
                  <a:lnTo>
                    <a:pt x="26707" y="23742"/>
                  </a:lnTo>
                  <a:lnTo>
                    <a:pt x="27582" y="23685"/>
                  </a:lnTo>
                  <a:lnTo>
                    <a:pt x="28304" y="23609"/>
                  </a:lnTo>
                  <a:lnTo>
                    <a:pt x="29007" y="23495"/>
                  </a:lnTo>
                  <a:lnTo>
                    <a:pt x="29273" y="22792"/>
                  </a:lnTo>
                  <a:lnTo>
                    <a:pt x="29958" y="20929"/>
                  </a:lnTo>
                  <a:lnTo>
                    <a:pt x="30908" y="18230"/>
                  </a:lnTo>
                  <a:lnTo>
                    <a:pt x="31459" y="16671"/>
                  </a:lnTo>
                  <a:lnTo>
                    <a:pt x="32011" y="15055"/>
                  </a:lnTo>
                  <a:lnTo>
                    <a:pt x="32562" y="13401"/>
                  </a:lnTo>
                  <a:lnTo>
                    <a:pt x="33075" y="11767"/>
                  </a:lnTo>
                  <a:lnTo>
                    <a:pt x="33569" y="10189"/>
                  </a:lnTo>
                  <a:lnTo>
                    <a:pt x="33988" y="8706"/>
                  </a:lnTo>
                  <a:lnTo>
                    <a:pt x="34349" y="7376"/>
                  </a:lnTo>
                  <a:lnTo>
                    <a:pt x="34482" y="6768"/>
                  </a:lnTo>
                  <a:lnTo>
                    <a:pt x="34596" y="6216"/>
                  </a:lnTo>
                  <a:lnTo>
                    <a:pt x="34672" y="5741"/>
                  </a:lnTo>
                  <a:lnTo>
                    <a:pt x="34729" y="5304"/>
                  </a:lnTo>
                  <a:lnTo>
                    <a:pt x="34748" y="4962"/>
                  </a:lnTo>
                  <a:lnTo>
                    <a:pt x="34729" y="4677"/>
                  </a:lnTo>
                  <a:lnTo>
                    <a:pt x="34691" y="4448"/>
                  </a:lnTo>
                  <a:lnTo>
                    <a:pt x="34634" y="4239"/>
                  </a:lnTo>
                  <a:lnTo>
                    <a:pt x="34558" y="4049"/>
                  </a:lnTo>
                  <a:lnTo>
                    <a:pt x="34463" y="3878"/>
                  </a:lnTo>
                  <a:lnTo>
                    <a:pt x="34368" y="3707"/>
                  </a:lnTo>
                  <a:lnTo>
                    <a:pt x="34235" y="3555"/>
                  </a:lnTo>
                  <a:lnTo>
                    <a:pt x="34121" y="3422"/>
                  </a:lnTo>
                  <a:lnTo>
                    <a:pt x="33969" y="3289"/>
                  </a:lnTo>
                  <a:lnTo>
                    <a:pt x="33816" y="3175"/>
                  </a:lnTo>
                  <a:lnTo>
                    <a:pt x="33664" y="3061"/>
                  </a:lnTo>
                  <a:lnTo>
                    <a:pt x="33322" y="2871"/>
                  </a:lnTo>
                  <a:lnTo>
                    <a:pt x="32980" y="2719"/>
                  </a:lnTo>
                  <a:lnTo>
                    <a:pt x="32619" y="2605"/>
                  </a:lnTo>
                  <a:lnTo>
                    <a:pt x="32258" y="2510"/>
                  </a:lnTo>
                  <a:lnTo>
                    <a:pt x="31916" y="2434"/>
                  </a:lnTo>
                  <a:lnTo>
                    <a:pt x="31592" y="2396"/>
                  </a:lnTo>
                  <a:lnTo>
                    <a:pt x="31307" y="2358"/>
                  </a:lnTo>
                  <a:lnTo>
                    <a:pt x="30889" y="2339"/>
                  </a:lnTo>
                  <a:lnTo>
                    <a:pt x="30737" y="2339"/>
                  </a:lnTo>
                  <a:lnTo>
                    <a:pt x="20587" y="2015"/>
                  </a:lnTo>
                  <a:lnTo>
                    <a:pt x="11919" y="0"/>
                  </a:lnTo>
                  <a:close/>
                </a:path>
              </a:pathLst>
            </a:custGeom>
            <a:gradFill>
              <a:gsLst>
                <a:gs pos="0">
                  <a:srgbClr val="71BFC3"/>
                </a:gs>
                <a:gs pos="100000">
                  <a:srgbClr val="3B747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6"/>
            <p:cNvSpPr/>
            <p:nvPr/>
          </p:nvSpPr>
          <p:spPr>
            <a:xfrm>
              <a:off x="1603100" y="1900875"/>
              <a:ext cx="119300" cy="93175"/>
            </a:xfrm>
            <a:custGeom>
              <a:avLst/>
              <a:gdLst/>
              <a:ahLst/>
              <a:cxnLst/>
              <a:rect l="l" t="t" r="r" b="b"/>
              <a:pathLst>
                <a:path w="4772" h="3727" extrusionOk="0">
                  <a:moveTo>
                    <a:pt x="39" y="1"/>
                  </a:moveTo>
                  <a:lnTo>
                    <a:pt x="1" y="20"/>
                  </a:lnTo>
                  <a:lnTo>
                    <a:pt x="1" y="58"/>
                  </a:lnTo>
                  <a:lnTo>
                    <a:pt x="115" y="381"/>
                  </a:lnTo>
                  <a:lnTo>
                    <a:pt x="229" y="685"/>
                  </a:lnTo>
                  <a:lnTo>
                    <a:pt x="343" y="970"/>
                  </a:lnTo>
                  <a:lnTo>
                    <a:pt x="476" y="1236"/>
                  </a:lnTo>
                  <a:lnTo>
                    <a:pt x="628" y="1484"/>
                  </a:lnTo>
                  <a:lnTo>
                    <a:pt x="780" y="1712"/>
                  </a:lnTo>
                  <a:lnTo>
                    <a:pt x="951" y="1940"/>
                  </a:lnTo>
                  <a:lnTo>
                    <a:pt x="1103" y="2130"/>
                  </a:lnTo>
                  <a:lnTo>
                    <a:pt x="1274" y="2320"/>
                  </a:lnTo>
                  <a:lnTo>
                    <a:pt x="1464" y="2491"/>
                  </a:lnTo>
                  <a:lnTo>
                    <a:pt x="1635" y="2643"/>
                  </a:lnTo>
                  <a:lnTo>
                    <a:pt x="1825" y="2776"/>
                  </a:lnTo>
                  <a:lnTo>
                    <a:pt x="2186" y="3023"/>
                  </a:lnTo>
                  <a:lnTo>
                    <a:pt x="2567" y="3232"/>
                  </a:lnTo>
                  <a:lnTo>
                    <a:pt x="2928" y="3384"/>
                  </a:lnTo>
                  <a:lnTo>
                    <a:pt x="3270" y="3498"/>
                  </a:lnTo>
                  <a:lnTo>
                    <a:pt x="3593" y="3593"/>
                  </a:lnTo>
                  <a:lnTo>
                    <a:pt x="3897" y="3650"/>
                  </a:lnTo>
                  <a:lnTo>
                    <a:pt x="4163" y="3688"/>
                  </a:lnTo>
                  <a:lnTo>
                    <a:pt x="4391" y="3727"/>
                  </a:lnTo>
                  <a:lnTo>
                    <a:pt x="4715" y="3727"/>
                  </a:lnTo>
                  <a:lnTo>
                    <a:pt x="4753" y="3708"/>
                  </a:lnTo>
                  <a:lnTo>
                    <a:pt x="4772" y="3669"/>
                  </a:lnTo>
                  <a:lnTo>
                    <a:pt x="4753" y="3631"/>
                  </a:lnTo>
                  <a:lnTo>
                    <a:pt x="4715" y="3612"/>
                  </a:lnTo>
                  <a:lnTo>
                    <a:pt x="4372" y="3612"/>
                  </a:lnTo>
                  <a:lnTo>
                    <a:pt x="4144" y="3574"/>
                  </a:lnTo>
                  <a:lnTo>
                    <a:pt x="3859" y="3536"/>
                  </a:lnTo>
                  <a:lnTo>
                    <a:pt x="3536" y="3460"/>
                  </a:lnTo>
                  <a:lnTo>
                    <a:pt x="3175" y="3365"/>
                  </a:lnTo>
                  <a:lnTo>
                    <a:pt x="2814" y="3213"/>
                  </a:lnTo>
                  <a:lnTo>
                    <a:pt x="2434" y="3023"/>
                  </a:lnTo>
                  <a:lnTo>
                    <a:pt x="2225" y="2928"/>
                  </a:lnTo>
                  <a:lnTo>
                    <a:pt x="2034" y="2795"/>
                  </a:lnTo>
                  <a:lnTo>
                    <a:pt x="1844" y="2662"/>
                  </a:lnTo>
                  <a:lnTo>
                    <a:pt x="1654" y="2510"/>
                  </a:lnTo>
                  <a:lnTo>
                    <a:pt x="1464" y="2339"/>
                  </a:lnTo>
                  <a:lnTo>
                    <a:pt x="1293" y="2149"/>
                  </a:lnTo>
                  <a:lnTo>
                    <a:pt x="1103" y="1959"/>
                  </a:lnTo>
                  <a:lnTo>
                    <a:pt x="932" y="1750"/>
                  </a:lnTo>
                  <a:lnTo>
                    <a:pt x="780" y="1503"/>
                  </a:lnTo>
                  <a:lnTo>
                    <a:pt x="628" y="1255"/>
                  </a:lnTo>
                  <a:lnTo>
                    <a:pt x="476" y="970"/>
                  </a:lnTo>
                  <a:lnTo>
                    <a:pt x="343" y="685"/>
                  </a:lnTo>
                  <a:lnTo>
                    <a:pt x="210" y="362"/>
                  </a:lnTo>
                  <a:lnTo>
                    <a:pt x="115" y="39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6"/>
            <p:cNvSpPr/>
            <p:nvPr/>
          </p:nvSpPr>
          <p:spPr>
            <a:xfrm>
              <a:off x="1887750" y="2399850"/>
              <a:ext cx="208650" cy="82725"/>
            </a:xfrm>
            <a:custGeom>
              <a:avLst/>
              <a:gdLst/>
              <a:ahLst/>
              <a:cxnLst/>
              <a:rect l="l" t="t" r="r" b="b"/>
              <a:pathLst>
                <a:path w="8346" h="3309" extrusionOk="0">
                  <a:moveTo>
                    <a:pt x="875" y="1"/>
                  </a:moveTo>
                  <a:lnTo>
                    <a:pt x="799" y="20"/>
                  </a:lnTo>
                  <a:lnTo>
                    <a:pt x="742" y="58"/>
                  </a:lnTo>
                  <a:lnTo>
                    <a:pt x="685" y="115"/>
                  </a:lnTo>
                  <a:lnTo>
                    <a:pt x="628" y="172"/>
                  </a:lnTo>
                  <a:lnTo>
                    <a:pt x="609" y="248"/>
                  </a:lnTo>
                  <a:lnTo>
                    <a:pt x="20" y="2491"/>
                  </a:lnTo>
                  <a:lnTo>
                    <a:pt x="1" y="2643"/>
                  </a:lnTo>
                  <a:lnTo>
                    <a:pt x="20" y="2776"/>
                  </a:lnTo>
                  <a:lnTo>
                    <a:pt x="58" y="2909"/>
                  </a:lnTo>
                  <a:lnTo>
                    <a:pt x="134" y="3023"/>
                  </a:lnTo>
                  <a:lnTo>
                    <a:pt x="229" y="3118"/>
                  </a:lnTo>
                  <a:lnTo>
                    <a:pt x="343" y="3194"/>
                  </a:lnTo>
                  <a:lnTo>
                    <a:pt x="476" y="3251"/>
                  </a:lnTo>
                  <a:lnTo>
                    <a:pt x="628" y="3270"/>
                  </a:lnTo>
                  <a:lnTo>
                    <a:pt x="1312" y="3270"/>
                  </a:lnTo>
                  <a:lnTo>
                    <a:pt x="1863" y="3251"/>
                  </a:lnTo>
                  <a:lnTo>
                    <a:pt x="2320" y="3213"/>
                  </a:lnTo>
                  <a:lnTo>
                    <a:pt x="2681" y="3156"/>
                  </a:lnTo>
                  <a:lnTo>
                    <a:pt x="3251" y="3023"/>
                  </a:lnTo>
                  <a:lnTo>
                    <a:pt x="3536" y="2985"/>
                  </a:lnTo>
                  <a:lnTo>
                    <a:pt x="3821" y="2966"/>
                  </a:lnTo>
                  <a:lnTo>
                    <a:pt x="4144" y="2985"/>
                  </a:lnTo>
                  <a:lnTo>
                    <a:pt x="4468" y="3023"/>
                  </a:lnTo>
                  <a:lnTo>
                    <a:pt x="5114" y="3118"/>
                  </a:lnTo>
                  <a:lnTo>
                    <a:pt x="5494" y="3175"/>
                  </a:lnTo>
                  <a:lnTo>
                    <a:pt x="5931" y="3232"/>
                  </a:lnTo>
                  <a:lnTo>
                    <a:pt x="6464" y="3270"/>
                  </a:lnTo>
                  <a:lnTo>
                    <a:pt x="7091" y="3308"/>
                  </a:lnTo>
                  <a:lnTo>
                    <a:pt x="7262" y="3308"/>
                  </a:lnTo>
                  <a:lnTo>
                    <a:pt x="7395" y="3289"/>
                  </a:lnTo>
                  <a:lnTo>
                    <a:pt x="7547" y="3270"/>
                  </a:lnTo>
                  <a:lnTo>
                    <a:pt x="7680" y="3232"/>
                  </a:lnTo>
                  <a:lnTo>
                    <a:pt x="7908" y="3137"/>
                  </a:lnTo>
                  <a:lnTo>
                    <a:pt x="8079" y="3023"/>
                  </a:lnTo>
                  <a:lnTo>
                    <a:pt x="8155" y="2966"/>
                  </a:lnTo>
                  <a:lnTo>
                    <a:pt x="8231" y="2890"/>
                  </a:lnTo>
                  <a:lnTo>
                    <a:pt x="8269" y="2814"/>
                  </a:lnTo>
                  <a:lnTo>
                    <a:pt x="8307" y="2738"/>
                  </a:lnTo>
                  <a:lnTo>
                    <a:pt x="8345" y="2662"/>
                  </a:lnTo>
                  <a:lnTo>
                    <a:pt x="8345" y="2567"/>
                  </a:lnTo>
                  <a:lnTo>
                    <a:pt x="8345" y="2491"/>
                  </a:lnTo>
                  <a:lnTo>
                    <a:pt x="8345" y="2415"/>
                  </a:lnTo>
                  <a:lnTo>
                    <a:pt x="8250" y="2168"/>
                  </a:lnTo>
                  <a:lnTo>
                    <a:pt x="8136" y="1921"/>
                  </a:lnTo>
                  <a:lnTo>
                    <a:pt x="8060" y="1788"/>
                  </a:lnTo>
                  <a:lnTo>
                    <a:pt x="7965" y="1674"/>
                  </a:lnTo>
                  <a:lnTo>
                    <a:pt x="7870" y="1579"/>
                  </a:lnTo>
                  <a:lnTo>
                    <a:pt x="7756" y="1464"/>
                  </a:lnTo>
                  <a:lnTo>
                    <a:pt x="7623" y="1369"/>
                  </a:lnTo>
                  <a:lnTo>
                    <a:pt x="7471" y="1293"/>
                  </a:lnTo>
                  <a:lnTo>
                    <a:pt x="7319" y="1217"/>
                  </a:lnTo>
                  <a:lnTo>
                    <a:pt x="7129" y="1160"/>
                  </a:lnTo>
                  <a:lnTo>
                    <a:pt x="6920" y="1122"/>
                  </a:lnTo>
                  <a:lnTo>
                    <a:pt x="6711" y="1084"/>
                  </a:lnTo>
                  <a:lnTo>
                    <a:pt x="6464" y="1065"/>
                  </a:lnTo>
                  <a:lnTo>
                    <a:pt x="6197" y="1084"/>
                  </a:lnTo>
                  <a:lnTo>
                    <a:pt x="6121" y="1084"/>
                  </a:lnTo>
                  <a:lnTo>
                    <a:pt x="6026" y="1065"/>
                  </a:lnTo>
                  <a:lnTo>
                    <a:pt x="5817" y="989"/>
                  </a:lnTo>
                  <a:lnTo>
                    <a:pt x="5627" y="894"/>
                  </a:lnTo>
                  <a:lnTo>
                    <a:pt x="5418" y="761"/>
                  </a:lnTo>
                  <a:lnTo>
                    <a:pt x="5209" y="609"/>
                  </a:lnTo>
                  <a:lnTo>
                    <a:pt x="5000" y="457"/>
                  </a:lnTo>
                  <a:lnTo>
                    <a:pt x="4658" y="153"/>
                  </a:lnTo>
                  <a:lnTo>
                    <a:pt x="4601" y="115"/>
                  </a:lnTo>
                  <a:lnTo>
                    <a:pt x="4544" y="77"/>
                  </a:lnTo>
                  <a:lnTo>
                    <a:pt x="4468" y="58"/>
                  </a:lnTo>
                  <a:lnTo>
                    <a:pt x="4335" y="58"/>
                  </a:lnTo>
                  <a:lnTo>
                    <a:pt x="4259" y="77"/>
                  </a:lnTo>
                  <a:lnTo>
                    <a:pt x="4182" y="96"/>
                  </a:lnTo>
                  <a:lnTo>
                    <a:pt x="4125" y="153"/>
                  </a:lnTo>
                  <a:lnTo>
                    <a:pt x="3992" y="248"/>
                  </a:lnTo>
                  <a:lnTo>
                    <a:pt x="3840" y="362"/>
                  </a:lnTo>
                  <a:lnTo>
                    <a:pt x="3669" y="476"/>
                  </a:lnTo>
                  <a:lnTo>
                    <a:pt x="3460" y="571"/>
                  </a:lnTo>
                  <a:lnTo>
                    <a:pt x="3251" y="666"/>
                  </a:lnTo>
                  <a:lnTo>
                    <a:pt x="3004" y="723"/>
                  </a:lnTo>
                  <a:lnTo>
                    <a:pt x="2757" y="742"/>
                  </a:lnTo>
                  <a:lnTo>
                    <a:pt x="2491" y="742"/>
                  </a:lnTo>
                  <a:lnTo>
                    <a:pt x="2339" y="723"/>
                  </a:lnTo>
                  <a:lnTo>
                    <a:pt x="2187" y="666"/>
                  </a:lnTo>
                  <a:lnTo>
                    <a:pt x="2016" y="590"/>
                  </a:lnTo>
                  <a:lnTo>
                    <a:pt x="1825" y="495"/>
                  </a:lnTo>
                  <a:lnTo>
                    <a:pt x="1445" y="267"/>
                  </a:lnTo>
                  <a:lnTo>
                    <a:pt x="1103" y="58"/>
                  </a:lnTo>
                  <a:lnTo>
                    <a:pt x="1046" y="20"/>
                  </a:lnTo>
                  <a:lnTo>
                    <a:pt x="951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6"/>
            <p:cNvSpPr/>
            <p:nvPr/>
          </p:nvSpPr>
          <p:spPr>
            <a:xfrm>
              <a:off x="1294700" y="2606100"/>
              <a:ext cx="211000" cy="83175"/>
            </a:xfrm>
            <a:custGeom>
              <a:avLst/>
              <a:gdLst/>
              <a:ahLst/>
              <a:cxnLst/>
              <a:rect l="l" t="t" r="r" b="b"/>
              <a:pathLst>
                <a:path w="8440" h="3327" extrusionOk="0">
                  <a:moveTo>
                    <a:pt x="874" y="0"/>
                  </a:moveTo>
                  <a:lnTo>
                    <a:pt x="798" y="20"/>
                  </a:lnTo>
                  <a:lnTo>
                    <a:pt x="741" y="58"/>
                  </a:lnTo>
                  <a:lnTo>
                    <a:pt x="665" y="115"/>
                  </a:lnTo>
                  <a:lnTo>
                    <a:pt x="627" y="172"/>
                  </a:lnTo>
                  <a:lnTo>
                    <a:pt x="589" y="248"/>
                  </a:lnTo>
                  <a:lnTo>
                    <a:pt x="19" y="2510"/>
                  </a:lnTo>
                  <a:lnTo>
                    <a:pt x="0" y="2643"/>
                  </a:lnTo>
                  <a:lnTo>
                    <a:pt x="0" y="2795"/>
                  </a:lnTo>
                  <a:lnTo>
                    <a:pt x="57" y="2909"/>
                  </a:lnTo>
                  <a:lnTo>
                    <a:pt x="133" y="3023"/>
                  </a:lnTo>
                  <a:lnTo>
                    <a:pt x="228" y="3137"/>
                  </a:lnTo>
                  <a:lnTo>
                    <a:pt x="342" y="3213"/>
                  </a:lnTo>
                  <a:lnTo>
                    <a:pt x="475" y="3251"/>
                  </a:lnTo>
                  <a:lnTo>
                    <a:pt x="627" y="3270"/>
                  </a:lnTo>
                  <a:lnTo>
                    <a:pt x="1312" y="3289"/>
                  </a:lnTo>
                  <a:lnTo>
                    <a:pt x="1882" y="3270"/>
                  </a:lnTo>
                  <a:lnTo>
                    <a:pt x="2338" y="3232"/>
                  </a:lnTo>
                  <a:lnTo>
                    <a:pt x="2699" y="3156"/>
                  </a:lnTo>
                  <a:lnTo>
                    <a:pt x="3269" y="3042"/>
                  </a:lnTo>
                  <a:lnTo>
                    <a:pt x="3555" y="3004"/>
                  </a:lnTo>
                  <a:lnTo>
                    <a:pt x="3859" y="2985"/>
                  </a:lnTo>
                  <a:lnTo>
                    <a:pt x="4182" y="3004"/>
                  </a:lnTo>
                  <a:lnTo>
                    <a:pt x="4505" y="3023"/>
                  </a:lnTo>
                  <a:lnTo>
                    <a:pt x="5151" y="3137"/>
                  </a:lnTo>
                  <a:lnTo>
                    <a:pt x="5531" y="3194"/>
                  </a:lnTo>
                  <a:lnTo>
                    <a:pt x="5988" y="3251"/>
                  </a:lnTo>
                  <a:lnTo>
                    <a:pt x="6520" y="3289"/>
                  </a:lnTo>
                  <a:lnTo>
                    <a:pt x="7166" y="3327"/>
                  </a:lnTo>
                  <a:lnTo>
                    <a:pt x="7318" y="3327"/>
                  </a:lnTo>
                  <a:lnTo>
                    <a:pt x="7470" y="3308"/>
                  </a:lnTo>
                  <a:lnTo>
                    <a:pt x="7622" y="3289"/>
                  </a:lnTo>
                  <a:lnTo>
                    <a:pt x="7755" y="3251"/>
                  </a:lnTo>
                  <a:lnTo>
                    <a:pt x="7984" y="3156"/>
                  </a:lnTo>
                  <a:lnTo>
                    <a:pt x="8079" y="3099"/>
                  </a:lnTo>
                  <a:lnTo>
                    <a:pt x="8155" y="3042"/>
                  </a:lnTo>
                  <a:lnTo>
                    <a:pt x="8231" y="2966"/>
                  </a:lnTo>
                  <a:lnTo>
                    <a:pt x="8307" y="2909"/>
                  </a:lnTo>
                  <a:lnTo>
                    <a:pt x="8364" y="2833"/>
                  </a:lnTo>
                  <a:lnTo>
                    <a:pt x="8402" y="2757"/>
                  </a:lnTo>
                  <a:lnTo>
                    <a:pt x="8421" y="2662"/>
                  </a:lnTo>
                  <a:lnTo>
                    <a:pt x="8440" y="2586"/>
                  </a:lnTo>
                  <a:lnTo>
                    <a:pt x="8440" y="2510"/>
                  </a:lnTo>
                  <a:lnTo>
                    <a:pt x="8421" y="2415"/>
                  </a:lnTo>
                  <a:lnTo>
                    <a:pt x="8345" y="2167"/>
                  </a:lnTo>
                  <a:lnTo>
                    <a:pt x="8212" y="1920"/>
                  </a:lnTo>
                  <a:lnTo>
                    <a:pt x="8136" y="1806"/>
                  </a:lnTo>
                  <a:lnTo>
                    <a:pt x="8060" y="1692"/>
                  </a:lnTo>
                  <a:lnTo>
                    <a:pt x="7946" y="1578"/>
                  </a:lnTo>
                  <a:lnTo>
                    <a:pt x="7832" y="1464"/>
                  </a:lnTo>
                  <a:lnTo>
                    <a:pt x="7698" y="1369"/>
                  </a:lnTo>
                  <a:lnTo>
                    <a:pt x="7546" y="1293"/>
                  </a:lnTo>
                  <a:lnTo>
                    <a:pt x="7375" y="1217"/>
                  </a:lnTo>
                  <a:lnTo>
                    <a:pt x="7204" y="1160"/>
                  </a:lnTo>
                  <a:lnTo>
                    <a:pt x="6995" y="1122"/>
                  </a:lnTo>
                  <a:lnTo>
                    <a:pt x="6767" y="1084"/>
                  </a:lnTo>
                  <a:lnTo>
                    <a:pt x="6520" y="1065"/>
                  </a:lnTo>
                  <a:lnTo>
                    <a:pt x="6254" y="1084"/>
                  </a:lnTo>
                  <a:lnTo>
                    <a:pt x="6178" y="1084"/>
                  </a:lnTo>
                  <a:lnTo>
                    <a:pt x="6083" y="1065"/>
                  </a:lnTo>
                  <a:lnTo>
                    <a:pt x="5874" y="989"/>
                  </a:lnTo>
                  <a:lnTo>
                    <a:pt x="5665" y="894"/>
                  </a:lnTo>
                  <a:lnTo>
                    <a:pt x="5455" y="761"/>
                  </a:lnTo>
                  <a:lnTo>
                    <a:pt x="5246" y="609"/>
                  </a:lnTo>
                  <a:lnTo>
                    <a:pt x="5056" y="457"/>
                  </a:lnTo>
                  <a:lnTo>
                    <a:pt x="4695" y="153"/>
                  </a:lnTo>
                  <a:lnTo>
                    <a:pt x="4638" y="115"/>
                  </a:lnTo>
                  <a:lnTo>
                    <a:pt x="4581" y="77"/>
                  </a:lnTo>
                  <a:lnTo>
                    <a:pt x="4505" y="58"/>
                  </a:lnTo>
                  <a:lnTo>
                    <a:pt x="4429" y="39"/>
                  </a:lnTo>
                  <a:lnTo>
                    <a:pt x="4372" y="58"/>
                  </a:lnTo>
                  <a:lnTo>
                    <a:pt x="4296" y="58"/>
                  </a:lnTo>
                  <a:lnTo>
                    <a:pt x="4220" y="96"/>
                  </a:lnTo>
                  <a:lnTo>
                    <a:pt x="4163" y="134"/>
                  </a:lnTo>
                  <a:lnTo>
                    <a:pt x="4030" y="248"/>
                  </a:lnTo>
                  <a:lnTo>
                    <a:pt x="3878" y="362"/>
                  </a:lnTo>
                  <a:lnTo>
                    <a:pt x="3688" y="476"/>
                  </a:lnTo>
                  <a:lnTo>
                    <a:pt x="3498" y="571"/>
                  </a:lnTo>
                  <a:lnTo>
                    <a:pt x="3269" y="666"/>
                  </a:lnTo>
                  <a:lnTo>
                    <a:pt x="3022" y="723"/>
                  </a:lnTo>
                  <a:lnTo>
                    <a:pt x="2775" y="742"/>
                  </a:lnTo>
                  <a:lnTo>
                    <a:pt x="2509" y="742"/>
                  </a:lnTo>
                  <a:lnTo>
                    <a:pt x="2357" y="723"/>
                  </a:lnTo>
                  <a:lnTo>
                    <a:pt x="2205" y="666"/>
                  </a:lnTo>
                  <a:lnTo>
                    <a:pt x="2015" y="590"/>
                  </a:lnTo>
                  <a:lnTo>
                    <a:pt x="1825" y="495"/>
                  </a:lnTo>
                  <a:lnTo>
                    <a:pt x="1445" y="267"/>
                  </a:lnTo>
                  <a:lnTo>
                    <a:pt x="1102" y="58"/>
                  </a:lnTo>
                  <a:lnTo>
                    <a:pt x="1045" y="20"/>
                  </a:lnTo>
                  <a:lnTo>
                    <a:pt x="950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6"/>
            <p:cNvSpPr/>
            <p:nvPr/>
          </p:nvSpPr>
          <p:spPr>
            <a:xfrm>
              <a:off x="1769425" y="1849550"/>
              <a:ext cx="365950" cy="486175"/>
            </a:xfrm>
            <a:custGeom>
              <a:avLst/>
              <a:gdLst/>
              <a:ahLst/>
              <a:cxnLst/>
              <a:rect l="l" t="t" r="r" b="b"/>
              <a:pathLst>
                <a:path w="14638" h="19447" extrusionOk="0">
                  <a:moveTo>
                    <a:pt x="77" y="1"/>
                  </a:moveTo>
                  <a:lnTo>
                    <a:pt x="39" y="20"/>
                  </a:lnTo>
                  <a:lnTo>
                    <a:pt x="0" y="58"/>
                  </a:lnTo>
                  <a:lnTo>
                    <a:pt x="0" y="96"/>
                  </a:lnTo>
                  <a:lnTo>
                    <a:pt x="20" y="210"/>
                  </a:lnTo>
                  <a:lnTo>
                    <a:pt x="39" y="286"/>
                  </a:lnTo>
                  <a:lnTo>
                    <a:pt x="58" y="381"/>
                  </a:lnTo>
                  <a:lnTo>
                    <a:pt x="115" y="476"/>
                  </a:lnTo>
                  <a:lnTo>
                    <a:pt x="191" y="571"/>
                  </a:lnTo>
                  <a:lnTo>
                    <a:pt x="267" y="647"/>
                  </a:lnTo>
                  <a:lnTo>
                    <a:pt x="362" y="723"/>
                  </a:lnTo>
                  <a:lnTo>
                    <a:pt x="476" y="818"/>
                  </a:lnTo>
                  <a:lnTo>
                    <a:pt x="628" y="894"/>
                  </a:lnTo>
                  <a:lnTo>
                    <a:pt x="780" y="970"/>
                  </a:lnTo>
                  <a:lnTo>
                    <a:pt x="970" y="1027"/>
                  </a:lnTo>
                  <a:lnTo>
                    <a:pt x="1198" y="1103"/>
                  </a:lnTo>
                  <a:lnTo>
                    <a:pt x="1445" y="1160"/>
                  </a:lnTo>
                  <a:lnTo>
                    <a:pt x="1711" y="1198"/>
                  </a:lnTo>
                  <a:lnTo>
                    <a:pt x="2034" y="1236"/>
                  </a:lnTo>
                  <a:lnTo>
                    <a:pt x="2377" y="1274"/>
                  </a:lnTo>
                  <a:lnTo>
                    <a:pt x="2757" y="1293"/>
                  </a:lnTo>
                  <a:lnTo>
                    <a:pt x="3175" y="1313"/>
                  </a:lnTo>
                  <a:lnTo>
                    <a:pt x="3631" y="1293"/>
                  </a:lnTo>
                  <a:lnTo>
                    <a:pt x="4144" y="1274"/>
                  </a:lnTo>
                  <a:lnTo>
                    <a:pt x="4696" y="1236"/>
                  </a:lnTo>
                  <a:lnTo>
                    <a:pt x="6007" y="1160"/>
                  </a:lnTo>
                  <a:lnTo>
                    <a:pt x="7471" y="1084"/>
                  </a:lnTo>
                  <a:lnTo>
                    <a:pt x="9011" y="1027"/>
                  </a:lnTo>
                  <a:lnTo>
                    <a:pt x="10493" y="989"/>
                  </a:lnTo>
                  <a:lnTo>
                    <a:pt x="11843" y="1008"/>
                  </a:lnTo>
                  <a:lnTo>
                    <a:pt x="12451" y="1027"/>
                  </a:lnTo>
                  <a:lnTo>
                    <a:pt x="12964" y="1046"/>
                  </a:lnTo>
                  <a:lnTo>
                    <a:pt x="13420" y="1103"/>
                  </a:lnTo>
                  <a:lnTo>
                    <a:pt x="13763" y="1141"/>
                  </a:lnTo>
                  <a:lnTo>
                    <a:pt x="14010" y="1217"/>
                  </a:lnTo>
                  <a:lnTo>
                    <a:pt x="14086" y="1255"/>
                  </a:lnTo>
                  <a:lnTo>
                    <a:pt x="14124" y="1293"/>
                  </a:lnTo>
                  <a:lnTo>
                    <a:pt x="14219" y="1427"/>
                  </a:lnTo>
                  <a:lnTo>
                    <a:pt x="14276" y="1579"/>
                  </a:lnTo>
                  <a:lnTo>
                    <a:pt x="14352" y="1731"/>
                  </a:lnTo>
                  <a:lnTo>
                    <a:pt x="14390" y="1883"/>
                  </a:lnTo>
                  <a:lnTo>
                    <a:pt x="14466" y="2225"/>
                  </a:lnTo>
                  <a:lnTo>
                    <a:pt x="14523" y="2605"/>
                  </a:lnTo>
                  <a:lnTo>
                    <a:pt x="14523" y="3004"/>
                  </a:lnTo>
                  <a:lnTo>
                    <a:pt x="14504" y="3441"/>
                  </a:lnTo>
                  <a:lnTo>
                    <a:pt x="14466" y="3898"/>
                  </a:lnTo>
                  <a:lnTo>
                    <a:pt x="14390" y="4373"/>
                  </a:lnTo>
                  <a:lnTo>
                    <a:pt x="14314" y="4886"/>
                  </a:lnTo>
                  <a:lnTo>
                    <a:pt x="14200" y="5399"/>
                  </a:lnTo>
                  <a:lnTo>
                    <a:pt x="13934" y="6502"/>
                  </a:lnTo>
                  <a:lnTo>
                    <a:pt x="13630" y="7642"/>
                  </a:lnTo>
                  <a:lnTo>
                    <a:pt x="13306" y="8821"/>
                  </a:lnTo>
                  <a:lnTo>
                    <a:pt x="12983" y="9980"/>
                  </a:lnTo>
                  <a:lnTo>
                    <a:pt x="12508" y="11634"/>
                  </a:lnTo>
                  <a:lnTo>
                    <a:pt x="12014" y="13250"/>
                  </a:lnTo>
                  <a:lnTo>
                    <a:pt x="11520" y="14771"/>
                  </a:lnTo>
                  <a:lnTo>
                    <a:pt x="11063" y="16158"/>
                  </a:lnTo>
                  <a:lnTo>
                    <a:pt x="10303" y="18306"/>
                  </a:lnTo>
                  <a:lnTo>
                    <a:pt x="9942" y="19333"/>
                  </a:lnTo>
                  <a:lnTo>
                    <a:pt x="8954" y="19333"/>
                  </a:lnTo>
                  <a:lnTo>
                    <a:pt x="8459" y="19314"/>
                  </a:lnTo>
                  <a:lnTo>
                    <a:pt x="7946" y="19257"/>
                  </a:lnTo>
                  <a:lnTo>
                    <a:pt x="7699" y="19219"/>
                  </a:lnTo>
                  <a:lnTo>
                    <a:pt x="7471" y="19181"/>
                  </a:lnTo>
                  <a:lnTo>
                    <a:pt x="7243" y="19123"/>
                  </a:lnTo>
                  <a:lnTo>
                    <a:pt x="7034" y="19047"/>
                  </a:lnTo>
                  <a:lnTo>
                    <a:pt x="6863" y="18971"/>
                  </a:lnTo>
                  <a:lnTo>
                    <a:pt x="6710" y="18876"/>
                  </a:lnTo>
                  <a:lnTo>
                    <a:pt x="6672" y="18876"/>
                  </a:lnTo>
                  <a:lnTo>
                    <a:pt x="6634" y="18895"/>
                  </a:lnTo>
                  <a:lnTo>
                    <a:pt x="6634" y="18933"/>
                  </a:lnTo>
                  <a:lnTo>
                    <a:pt x="6653" y="18971"/>
                  </a:lnTo>
                  <a:lnTo>
                    <a:pt x="6768" y="19047"/>
                  </a:lnTo>
                  <a:lnTo>
                    <a:pt x="6882" y="19104"/>
                  </a:lnTo>
                  <a:lnTo>
                    <a:pt x="7034" y="19162"/>
                  </a:lnTo>
                  <a:lnTo>
                    <a:pt x="7186" y="19219"/>
                  </a:lnTo>
                  <a:lnTo>
                    <a:pt x="7547" y="19314"/>
                  </a:lnTo>
                  <a:lnTo>
                    <a:pt x="7927" y="19371"/>
                  </a:lnTo>
                  <a:lnTo>
                    <a:pt x="8307" y="19409"/>
                  </a:lnTo>
                  <a:lnTo>
                    <a:pt x="8706" y="19428"/>
                  </a:lnTo>
                  <a:lnTo>
                    <a:pt x="9391" y="19447"/>
                  </a:lnTo>
                  <a:lnTo>
                    <a:pt x="9980" y="19447"/>
                  </a:lnTo>
                  <a:lnTo>
                    <a:pt x="9999" y="19428"/>
                  </a:lnTo>
                  <a:lnTo>
                    <a:pt x="10018" y="19409"/>
                  </a:lnTo>
                  <a:lnTo>
                    <a:pt x="10322" y="18572"/>
                  </a:lnTo>
                  <a:lnTo>
                    <a:pt x="11082" y="16424"/>
                  </a:lnTo>
                  <a:lnTo>
                    <a:pt x="11558" y="15018"/>
                  </a:lnTo>
                  <a:lnTo>
                    <a:pt x="12071" y="13421"/>
                  </a:lnTo>
                  <a:lnTo>
                    <a:pt x="12584" y="11748"/>
                  </a:lnTo>
                  <a:lnTo>
                    <a:pt x="13078" y="10018"/>
                  </a:lnTo>
                  <a:lnTo>
                    <a:pt x="13420" y="8840"/>
                  </a:lnTo>
                  <a:lnTo>
                    <a:pt x="13744" y="7661"/>
                  </a:lnTo>
                  <a:lnTo>
                    <a:pt x="14048" y="6502"/>
                  </a:lnTo>
                  <a:lnTo>
                    <a:pt x="14314" y="5399"/>
                  </a:lnTo>
                  <a:lnTo>
                    <a:pt x="14428" y="4886"/>
                  </a:lnTo>
                  <a:lnTo>
                    <a:pt x="14504" y="4373"/>
                  </a:lnTo>
                  <a:lnTo>
                    <a:pt x="14580" y="3879"/>
                  </a:lnTo>
                  <a:lnTo>
                    <a:pt x="14618" y="3422"/>
                  </a:lnTo>
                  <a:lnTo>
                    <a:pt x="14637" y="2985"/>
                  </a:lnTo>
                  <a:lnTo>
                    <a:pt x="14618" y="2567"/>
                  </a:lnTo>
                  <a:lnTo>
                    <a:pt x="14580" y="2187"/>
                  </a:lnTo>
                  <a:lnTo>
                    <a:pt x="14504" y="1845"/>
                  </a:lnTo>
                  <a:lnTo>
                    <a:pt x="14447" y="1674"/>
                  </a:lnTo>
                  <a:lnTo>
                    <a:pt x="14390" y="1522"/>
                  </a:lnTo>
                  <a:lnTo>
                    <a:pt x="14314" y="1370"/>
                  </a:lnTo>
                  <a:lnTo>
                    <a:pt x="14219" y="1236"/>
                  </a:lnTo>
                  <a:lnTo>
                    <a:pt x="14162" y="1179"/>
                  </a:lnTo>
                  <a:lnTo>
                    <a:pt x="14067" y="1122"/>
                  </a:lnTo>
                  <a:lnTo>
                    <a:pt x="13934" y="1084"/>
                  </a:lnTo>
                  <a:lnTo>
                    <a:pt x="13763" y="1046"/>
                  </a:lnTo>
                  <a:lnTo>
                    <a:pt x="13344" y="970"/>
                  </a:lnTo>
                  <a:lnTo>
                    <a:pt x="12793" y="932"/>
                  </a:lnTo>
                  <a:lnTo>
                    <a:pt x="12185" y="894"/>
                  </a:lnTo>
                  <a:lnTo>
                    <a:pt x="11482" y="875"/>
                  </a:lnTo>
                  <a:lnTo>
                    <a:pt x="10740" y="875"/>
                  </a:lnTo>
                  <a:lnTo>
                    <a:pt x="9961" y="894"/>
                  </a:lnTo>
                  <a:lnTo>
                    <a:pt x="8364" y="932"/>
                  </a:lnTo>
                  <a:lnTo>
                    <a:pt x="6863" y="1008"/>
                  </a:lnTo>
                  <a:lnTo>
                    <a:pt x="5589" y="1065"/>
                  </a:lnTo>
                  <a:lnTo>
                    <a:pt x="4677" y="1141"/>
                  </a:lnTo>
                  <a:lnTo>
                    <a:pt x="4144" y="1160"/>
                  </a:lnTo>
                  <a:lnTo>
                    <a:pt x="3650" y="1179"/>
                  </a:lnTo>
                  <a:lnTo>
                    <a:pt x="3194" y="1198"/>
                  </a:lnTo>
                  <a:lnTo>
                    <a:pt x="2795" y="1179"/>
                  </a:lnTo>
                  <a:lnTo>
                    <a:pt x="2415" y="1160"/>
                  </a:lnTo>
                  <a:lnTo>
                    <a:pt x="2072" y="1141"/>
                  </a:lnTo>
                  <a:lnTo>
                    <a:pt x="1768" y="1103"/>
                  </a:lnTo>
                  <a:lnTo>
                    <a:pt x="1502" y="1046"/>
                  </a:lnTo>
                  <a:lnTo>
                    <a:pt x="1255" y="1008"/>
                  </a:lnTo>
                  <a:lnTo>
                    <a:pt x="1046" y="932"/>
                  </a:lnTo>
                  <a:lnTo>
                    <a:pt x="856" y="875"/>
                  </a:lnTo>
                  <a:lnTo>
                    <a:pt x="704" y="799"/>
                  </a:lnTo>
                  <a:lnTo>
                    <a:pt x="571" y="723"/>
                  </a:lnTo>
                  <a:lnTo>
                    <a:pt x="457" y="647"/>
                  </a:lnTo>
                  <a:lnTo>
                    <a:pt x="362" y="571"/>
                  </a:lnTo>
                  <a:lnTo>
                    <a:pt x="286" y="495"/>
                  </a:lnTo>
                  <a:lnTo>
                    <a:pt x="210" y="419"/>
                  </a:lnTo>
                  <a:lnTo>
                    <a:pt x="172" y="343"/>
                  </a:lnTo>
                  <a:lnTo>
                    <a:pt x="115" y="210"/>
                  </a:lnTo>
                  <a:lnTo>
                    <a:pt x="115" y="115"/>
                  </a:lnTo>
                  <a:lnTo>
                    <a:pt x="115" y="77"/>
                  </a:lnTo>
                  <a:lnTo>
                    <a:pt x="115" y="39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6"/>
            <p:cNvSpPr/>
            <p:nvPr/>
          </p:nvSpPr>
          <p:spPr>
            <a:xfrm>
              <a:off x="1988025" y="1991175"/>
              <a:ext cx="32325" cy="5250"/>
            </a:xfrm>
            <a:custGeom>
              <a:avLst/>
              <a:gdLst/>
              <a:ahLst/>
              <a:cxnLst/>
              <a:rect l="l" t="t" r="r" b="b"/>
              <a:pathLst>
                <a:path w="1293" h="210" extrusionOk="0">
                  <a:moveTo>
                    <a:pt x="1217" y="0"/>
                  </a:moveTo>
                  <a:lnTo>
                    <a:pt x="514" y="57"/>
                  </a:lnTo>
                  <a:lnTo>
                    <a:pt x="57" y="96"/>
                  </a:lnTo>
                  <a:lnTo>
                    <a:pt x="19" y="115"/>
                  </a:lnTo>
                  <a:lnTo>
                    <a:pt x="0" y="153"/>
                  </a:lnTo>
                  <a:lnTo>
                    <a:pt x="19" y="191"/>
                  </a:lnTo>
                  <a:lnTo>
                    <a:pt x="57" y="210"/>
                  </a:lnTo>
                  <a:lnTo>
                    <a:pt x="533" y="172"/>
                  </a:lnTo>
                  <a:lnTo>
                    <a:pt x="1236" y="115"/>
                  </a:lnTo>
                  <a:lnTo>
                    <a:pt x="1274" y="96"/>
                  </a:lnTo>
                  <a:lnTo>
                    <a:pt x="1293" y="57"/>
                  </a:lnTo>
                  <a:lnTo>
                    <a:pt x="1255" y="19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6"/>
            <p:cNvSpPr/>
            <p:nvPr/>
          </p:nvSpPr>
          <p:spPr>
            <a:xfrm>
              <a:off x="1340775" y="1985000"/>
              <a:ext cx="346000" cy="545100"/>
            </a:xfrm>
            <a:custGeom>
              <a:avLst/>
              <a:gdLst/>
              <a:ahLst/>
              <a:cxnLst/>
              <a:rect l="l" t="t" r="r" b="b"/>
              <a:pathLst>
                <a:path w="13840" h="21804" extrusionOk="0">
                  <a:moveTo>
                    <a:pt x="13782" y="0"/>
                  </a:moveTo>
                  <a:lnTo>
                    <a:pt x="13744" y="38"/>
                  </a:lnTo>
                  <a:lnTo>
                    <a:pt x="12984" y="1654"/>
                  </a:lnTo>
                  <a:lnTo>
                    <a:pt x="11292" y="5304"/>
                  </a:lnTo>
                  <a:lnTo>
                    <a:pt x="10303" y="7357"/>
                  </a:lnTo>
                  <a:lnTo>
                    <a:pt x="9372" y="9296"/>
                  </a:lnTo>
                  <a:lnTo>
                    <a:pt x="8574" y="10930"/>
                  </a:lnTo>
                  <a:lnTo>
                    <a:pt x="8251" y="11558"/>
                  </a:lnTo>
                  <a:lnTo>
                    <a:pt x="8003" y="12014"/>
                  </a:lnTo>
                  <a:lnTo>
                    <a:pt x="7490" y="12983"/>
                  </a:lnTo>
                  <a:lnTo>
                    <a:pt x="6825" y="14295"/>
                  </a:lnTo>
                  <a:lnTo>
                    <a:pt x="5304" y="17393"/>
                  </a:lnTo>
                  <a:lnTo>
                    <a:pt x="3955" y="20206"/>
                  </a:lnTo>
                  <a:lnTo>
                    <a:pt x="3270" y="21651"/>
                  </a:lnTo>
                  <a:lnTo>
                    <a:pt x="2776" y="21670"/>
                  </a:lnTo>
                  <a:lnTo>
                    <a:pt x="2377" y="21689"/>
                  </a:lnTo>
                  <a:lnTo>
                    <a:pt x="1902" y="21670"/>
                  </a:lnTo>
                  <a:lnTo>
                    <a:pt x="1407" y="21632"/>
                  </a:lnTo>
                  <a:lnTo>
                    <a:pt x="913" y="21575"/>
                  </a:lnTo>
                  <a:lnTo>
                    <a:pt x="685" y="21537"/>
                  </a:lnTo>
                  <a:lnTo>
                    <a:pt x="457" y="21480"/>
                  </a:lnTo>
                  <a:lnTo>
                    <a:pt x="267" y="21404"/>
                  </a:lnTo>
                  <a:lnTo>
                    <a:pt x="77" y="21328"/>
                  </a:lnTo>
                  <a:lnTo>
                    <a:pt x="39" y="21328"/>
                  </a:lnTo>
                  <a:lnTo>
                    <a:pt x="1" y="21347"/>
                  </a:lnTo>
                  <a:lnTo>
                    <a:pt x="1" y="21404"/>
                  </a:lnTo>
                  <a:lnTo>
                    <a:pt x="39" y="21423"/>
                  </a:lnTo>
                  <a:lnTo>
                    <a:pt x="286" y="21537"/>
                  </a:lnTo>
                  <a:lnTo>
                    <a:pt x="552" y="21613"/>
                  </a:lnTo>
                  <a:lnTo>
                    <a:pt x="856" y="21670"/>
                  </a:lnTo>
                  <a:lnTo>
                    <a:pt x="1179" y="21727"/>
                  </a:lnTo>
                  <a:lnTo>
                    <a:pt x="1502" y="21765"/>
                  </a:lnTo>
                  <a:lnTo>
                    <a:pt x="1826" y="21784"/>
                  </a:lnTo>
                  <a:lnTo>
                    <a:pt x="2434" y="21803"/>
                  </a:lnTo>
                  <a:lnTo>
                    <a:pt x="3042" y="21784"/>
                  </a:lnTo>
                  <a:lnTo>
                    <a:pt x="3308" y="21765"/>
                  </a:lnTo>
                  <a:lnTo>
                    <a:pt x="3327" y="21765"/>
                  </a:lnTo>
                  <a:lnTo>
                    <a:pt x="3346" y="21727"/>
                  </a:lnTo>
                  <a:lnTo>
                    <a:pt x="3955" y="20492"/>
                  </a:lnTo>
                  <a:lnTo>
                    <a:pt x="5304" y="17640"/>
                  </a:lnTo>
                  <a:lnTo>
                    <a:pt x="6103" y="16025"/>
                  </a:lnTo>
                  <a:lnTo>
                    <a:pt x="6882" y="14447"/>
                  </a:lnTo>
                  <a:lnTo>
                    <a:pt x="7566" y="13078"/>
                  </a:lnTo>
                  <a:lnTo>
                    <a:pt x="8098" y="12071"/>
                  </a:lnTo>
                  <a:lnTo>
                    <a:pt x="8346" y="11596"/>
                  </a:lnTo>
                  <a:lnTo>
                    <a:pt x="8669" y="10968"/>
                  </a:lnTo>
                  <a:lnTo>
                    <a:pt x="9467" y="9353"/>
                  </a:lnTo>
                  <a:lnTo>
                    <a:pt x="10417" y="7395"/>
                  </a:lnTo>
                  <a:lnTo>
                    <a:pt x="11387" y="5342"/>
                  </a:lnTo>
                  <a:lnTo>
                    <a:pt x="13098" y="1711"/>
                  </a:lnTo>
                  <a:lnTo>
                    <a:pt x="13839" y="76"/>
                  </a:lnTo>
                  <a:lnTo>
                    <a:pt x="13839" y="38"/>
                  </a:lnTo>
                  <a:lnTo>
                    <a:pt x="1382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6"/>
            <p:cNvSpPr/>
            <p:nvPr/>
          </p:nvSpPr>
          <p:spPr>
            <a:xfrm>
              <a:off x="1893925" y="1436600"/>
              <a:ext cx="214350" cy="376400"/>
            </a:xfrm>
            <a:custGeom>
              <a:avLst/>
              <a:gdLst/>
              <a:ahLst/>
              <a:cxnLst/>
              <a:rect l="l" t="t" r="r" b="b"/>
              <a:pathLst>
                <a:path w="8574" h="15056" extrusionOk="0">
                  <a:moveTo>
                    <a:pt x="3821" y="1"/>
                  </a:moveTo>
                  <a:lnTo>
                    <a:pt x="2206" y="6958"/>
                  </a:lnTo>
                  <a:lnTo>
                    <a:pt x="1864" y="7604"/>
                  </a:lnTo>
                  <a:lnTo>
                    <a:pt x="1502" y="8269"/>
                  </a:lnTo>
                  <a:lnTo>
                    <a:pt x="1103" y="9068"/>
                  </a:lnTo>
                  <a:lnTo>
                    <a:pt x="704" y="9923"/>
                  </a:lnTo>
                  <a:lnTo>
                    <a:pt x="533" y="10341"/>
                  </a:lnTo>
                  <a:lnTo>
                    <a:pt x="362" y="10740"/>
                  </a:lnTo>
                  <a:lnTo>
                    <a:pt x="229" y="11120"/>
                  </a:lnTo>
                  <a:lnTo>
                    <a:pt x="115" y="11444"/>
                  </a:lnTo>
                  <a:lnTo>
                    <a:pt x="58" y="11729"/>
                  </a:lnTo>
                  <a:lnTo>
                    <a:pt x="39" y="11957"/>
                  </a:lnTo>
                  <a:lnTo>
                    <a:pt x="1" y="12052"/>
                  </a:lnTo>
                  <a:lnTo>
                    <a:pt x="1" y="12147"/>
                  </a:lnTo>
                  <a:lnTo>
                    <a:pt x="20" y="12242"/>
                  </a:lnTo>
                  <a:lnTo>
                    <a:pt x="77" y="12356"/>
                  </a:lnTo>
                  <a:lnTo>
                    <a:pt x="172" y="12470"/>
                  </a:lnTo>
                  <a:lnTo>
                    <a:pt x="267" y="12584"/>
                  </a:lnTo>
                  <a:lnTo>
                    <a:pt x="400" y="12698"/>
                  </a:lnTo>
                  <a:lnTo>
                    <a:pt x="552" y="12831"/>
                  </a:lnTo>
                  <a:lnTo>
                    <a:pt x="913" y="13078"/>
                  </a:lnTo>
                  <a:lnTo>
                    <a:pt x="1312" y="13325"/>
                  </a:lnTo>
                  <a:lnTo>
                    <a:pt x="1769" y="13592"/>
                  </a:lnTo>
                  <a:lnTo>
                    <a:pt x="2244" y="13839"/>
                  </a:lnTo>
                  <a:lnTo>
                    <a:pt x="3194" y="14295"/>
                  </a:lnTo>
                  <a:lnTo>
                    <a:pt x="4050" y="14694"/>
                  </a:lnTo>
                  <a:lnTo>
                    <a:pt x="4943" y="15055"/>
                  </a:lnTo>
                  <a:lnTo>
                    <a:pt x="5285" y="14922"/>
                  </a:lnTo>
                  <a:lnTo>
                    <a:pt x="5627" y="14789"/>
                  </a:lnTo>
                  <a:lnTo>
                    <a:pt x="5950" y="14713"/>
                  </a:lnTo>
                  <a:lnTo>
                    <a:pt x="6274" y="14637"/>
                  </a:lnTo>
                  <a:lnTo>
                    <a:pt x="6597" y="14599"/>
                  </a:lnTo>
                  <a:lnTo>
                    <a:pt x="6901" y="14580"/>
                  </a:lnTo>
                  <a:lnTo>
                    <a:pt x="7452" y="14580"/>
                  </a:lnTo>
                  <a:lnTo>
                    <a:pt x="7908" y="14618"/>
                  </a:lnTo>
                  <a:lnTo>
                    <a:pt x="8269" y="14675"/>
                  </a:lnTo>
                  <a:lnTo>
                    <a:pt x="8498" y="14732"/>
                  </a:lnTo>
                  <a:lnTo>
                    <a:pt x="8574" y="14751"/>
                  </a:lnTo>
                  <a:lnTo>
                    <a:pt x="8574" y="14751"/>
                  </a:lnTo>
                  <a:lnTo>
                    <a:pt x="6483" y="13040"/>
                  </a:lnTo>
                  <a:lnTo>
                    <a:pt x="3460" y="10569"/>
                  </a:lnTo>
                  <a:lnTo>
                    <a:pt x="3631" y="9828"/>
                  </a:lnTo>
                  <a:lnTo>
                    <a:pt x="3783" y="9125"/>
                  </a:lnTo>
                  <a:lnTo>
                    <a:pt x="3916" y="8459"/>
                  </a:lnTo>
                  <a:lnTo>
                    <a:pt x="4050" y="7832"/>
                  </a:lnTo>
                  <a:lnTo>
                    <a:pt x="4145" y="7224"/>
                  </a:lnTo>
                  <a:lnTo>
                    <a:pt x="4221" y="6634"/>
                  </a:lnTo>
                  <a:lnTo>
                    <a:pt x="4297" y="6083"/>
                  </a:lnTo>
                  <a:lnTo>
                    <a:pt x="4354" y="5551"/>
                  </a:lnTo>
                  <a:lnTo>
                    <a:pt x="4430" y="4582"/>
                  </a:lnTo>
                  <a:lnTo>
                    <a:pt x="4449" y="3726"/>
                  </a:lnTo>
                  <a:lnTo>
                    <a:pt x="4430" y="2966"/>
                  </a:lnTo>
                  <a:lnTo>
                    <a:pt x="4373" y="2301"/>
                  </a:lnTo>
                  <a:lnTo>
                    <a:pt x="4316" y="1730"/>
                  </a:lnTo>
                  <a:lnTo>
                    <a:pt x="4221" y="1255"/>
                  </a:lnTo>
                  <a:lnTo>
                    <a:pt x="4126" y="856"/>
                  </a:lnTo>
                  <a:lnTo>
                    <a:pt x="4031" y="533"/>
                  </a:lnTo>
                  <a:lnTo>
                    <a:pt x="3954" y="305"/>
                  </a:lnTo>
                  <a:lnTo>
                    <a:pt x="3878" y="134"/>
                  </a:lnTo>
                  <a:lnTo>
                    <a:pt x="3821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6"/>
            <p:cNvSpPr/>
            <p:nvPr/>
          </p:nvSpPr>
          <p:spPr>
            <a:xfrm>
              <a:off x="1549400" y="1403800"/>
              <a:ext cx="447200" cy="470025"/>
            </a:xfrm>
            <a:custGeom>
              <a:avLst/>
              <a:gdLst/>
              <a:ahLst/>
              <a:cxnLst/>
              <a:rect l="l" t="t" r="r" b="b"/>
              <a:pathLst>
                <a:path w="17888" h="18801" extrusionOk="0">
                  <a:moveTo>
                    <a:pt x="9600" y="1"/>
                  </a:moveTo>
                  <a:lnTo>
                    <a:pt x="8821" y="20"/>
                  </a:lnTo>
                  <a:lnTo>
                    <a:pt x="8041" y="39"/>
                  </a:lnTo>
                  <a:lnTo>
                    <a:pt x="7262" y="96"/>
                  </a:lnTo>
                  <a:lnTo>
                    <a:pt x="6482" y="191"/>
                  </a:lnTo>
                  <a:lnTo>
                    <a:pt x="1" y="18249"/>
                  </a:lnTo>
                  <a:lnTo>
                    <a:pt x="20" y="18268"/>
                  </a:lnTo>
                  <a:lnTo>
                    <a:pt x="134" y="18325"/>
                  </a:lnTo>
                  <a:lnTo>
                    <a:pt x="343" y="18401"/>
                  </a:lnTo>
                  <a:lnTo>
                    <a:pt x="685" y="18515"/>
                  </a:lnTo>
                  <a:lnTo>
                    <a:pt x="1179" y="18610"/>
                  </a:lnTo>
                  <a:lnTo>
                    <a:pt x="1844" y="18705"/>
                  </a:lnTo>
                  <a:lnTo>
                    <a:pt x="2700" y="18762"/>
                  </a:lnTo>
                  <a:lnTo>
                    <a:pt x="3194" y="18800"/>
                  </a:lnTo>
                  <a:lnTo>
                    <a:pt x="4258" y="18800"/>
                  </a:lnTo>
                  <a:lnTo>
                    <a:pt x="4772" y="18724"/>
                  </a:lnTo>
                  <a:lnTo>
                    <a:pt x="5323" y="18629"/>
                  </a:lnTo>
                  <a:lnTo>
                    <a:pt x="5893" y="18496"/>
                  </a:lnTo>
                  <a:lnTo>
                    <a:pt x="6482" y="18344"/>
                  </a:lnTo>
                  <a:lnTo>
                    <a:pt x="7110" y="18154"/>
                  </a:lnTo>
                  <a:lnTo>
                    <a:pt x="8364" y="17755"/>
                  </a:lnTo>
                  <a:lnTo>
                    <a:pt x="9695" y="17337"/>
                  </a:lnTo>
                  <a:lnTo>
                    <a:pt x="10360" y="17147"/>
                  </a:lnTo>
                  <a:lnTo>
                    <a:pt x="11025" y="16957"/>
                  </a:lnTo>
                  <a:lnTo>
                    <a:pt x="11710" y="16804"/>
                  </a:lnTo>
                  <a:lnTo>
                    <a:pt x="12375" y="16671"/>
                  </a:lnTo>
                  <a:lnTo>
                    <a:pt x="13040" y="16576"/>
                  </a:lnTo>
                  <a:lnTo>
                    <a:pt x="13687" y="16519"/>
                  </a:lnTo>
                  <a:lnTo>
                    <a:pt x="13991" y="16272"/>
                  </a:lnTo>
                  <a:lnTo>
                    <a:pt x="14257" y="15987"/>
                  </a:lnTo>
                  <a:lnTo>
                    <a:pt x="14504" y="15683"/>
                  </a:lnTo>
                  <a:lnTo>
                    <a:pt x="14732" y="15322"/>
                  </a:lnTo>
                  <a:lnTo>
                    <a:pt x="14960" y="14942"/>
                  </a:lnTo>
                  <a:lnTo>
                    <a:pt x="15169" y="14523"/>
                  </a:lnTo>
                  <a:lnTo>
                    <a:pt x="15359" y="14086"/>
                  </a:lnTo>
                  <a:lnTo>
                    <a:pt x="15550" y="13630"/>
                  </a:lnTo>
                  <a:lnTo>
                    <a:pt x="15721" y="13155"/>
                  </a:lnTo>
                  <a:lnTo>
                    <a:pt x="15892" y="12661"/>
                  </a:lnTo>
                  <a:lnTo>
                    <a:pt x="16196" y="11615"/>
                  </a:lnTo>
                  <a:lnTo>
                    <a:pt x="16500" y="10513"/>
                  </a:lnTo>
                  <a:lnTo>
                    <a:pt x="16785" y="9391"/>
                  </a:lnTo>
                  <a:lnTo>
                    <a:pt x="17051" y="8251"/>
                  </a:lnTo>
                  <a:lnTo>
                    <a:pt x="17336" y="7110"/>
                  </a:lnTo>
                  <a:lnTo>
                    <a:pt x="17564" y="5989"/>
                  </a:lnTo>
                  <a:lnTo>
                    <a:pt x="17659" y="5437"/>
                  </a:lnTo>
                  <a:lnTo>
                    <a:pt x="17735" y="4905"/>
                  </a:lnTo>
                  <a:lnTo>
                    <a:pt x="17812" y="4392"/>
                  </a:lnTo>
                  <a:lnTo>
                    <a:pt x="17850" y="3879"/>
                  </a:lnTo>
                  <a:lnTo>
                    <a:pt x="17888" y="3403"/>
                  </a:lnTo>
                  <a:lnTo>
                    <a:pt x="17888" y="2947"/>
                  </a:lnTo>
                  <a:lnTo>
                    <a:pt x="17869" y="2491"/>
                  </a:lnTo>
                  <a:lnTo>
                    <a:pt x="17812" y="2073"/>
                  </a:lnTo>
                  <a:lnTo>
                    <a:pt x="17735" y="1693"/>
                  </a:lnTo>
                  <a:lnTo>
                    <a:pt x="17621" y="1313"/>
                  </a:lnTo>
                  <a:lnTo>
                    <a:pt x="17488" y="1179"/>
                  </a:lnTo>
                  <a:lnTo>
                    <a:pt x="17336" y="1065"/>
                  </a:lnTo>
                  <a:lnTo>
                    <a:pt x="17165" y="951"/>
                  </a:lnTo>
                  <a:lnTo>
                    <a:pt x="16975" y="837"/>
                  </a:lnTo>
                  <a:lnTo>
                    <a:pt x="16785" y="742"/>
                  </a:lnTo>
                  <a:lnTo>
                    <a:pt x="16557" y="647"/>
                  </a:lnTo>
                  <a:lnTo>
                    <a:pt x="16082" y="476"/>
                  </a:lnTo>
                  <a:lnTo>
                    <a:pt x="15550" y="362"/>
                  </a:lnTo>
                  <a:lnTo>
                    <a:pt x="14998" y="248"/>
                  </a:lnTo>
                  <a:lnTo>
                    <a:pt x="14409" y="172"/>
                  </a:lnTo>
                  <a:lnTo>
                    <a:pt x="13820" y="96"/>
                  </a:lnTo>
                  <a:lnTo>
                    <a:pt x="13211" y="58"/>
                  </a:lnTo>
                  <a:lnTo>
                    <a:pt x="12603" y="39"/>
                  </a:lnTo>
                  <a:lnTo>
                    <a:pt x="11444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6"/>
            <p:cNvSpPr/>
            <p:nvPr/>
          </p:nvSpPr>
          <p:spPr>
            <a:xfrm>
              <a:off x="1777025" y="1403325"/>
              <a:ext cx="141650" cy="61825"/>
            </a:xfrm>
            <a:custGeom>
              <a:avLst/>
              <a:gdLst/>
              <a:ahLst/>
              <a:cxnLst/>
              <a:rect l="l" t="t" r="r" b="b"/>
              <a:pathLst>
                <a:path w="5666" h="2473" extrusionOk="0">
                  <a:moveTo>
                    <a:pt x="1" y="1"/>
                  </a:moveTo>
                  <a:lnTo>
                    <a:pt x="58" y="172"/>
                  </a:lnTo>
                  <a:lnTo>
                    <a:pt x="115" y="343"/>
                  </a:lnTo>
                  <a:lnTo>
                    <a:pt x="210" y="533"/>
                  </a:lnTo>
                  <a:lnTo>
                    <a:pt x="324" y="742"/>
                  </a:lnTo>
                  <a:lnTo>
                    <a:pt x="457" y="932"/>
                  </a:lnTo>
                  <a:lnTo>
                    <a:pt x="609" y="1141"/>
                  </a:lnTo>
                  <a:lnTo>
                    <a:pt x="780" y="1351"/>
                  </a:lnTo>
                  <a:lnTo>
                    <a:pt x="970" y="1541"/>
                  </a:lnTo>
                  <a:lnTo>
                    <a:pt x="1179" y="1731"/>
                  </a:lnTo>
                  <a:lnTo>
                    <a:pt x="1407" y="1902"/>
                  </a:lnTo>
                  <a:lnTo>
                    <a:pt x="1654" y="2054"/>
                  </a:lnTo>
                  <a:lnTo>
                    <a:pt x="1920" y="2187"/>
                  </a:lnTo>
                  <a:lnTo>
                    <a:pt x="2187" y="2301"/>
                  </a:lnTo>
                  <a:lnTo>
                    <a:pt x="2491" y="2396"/>
                  </a:lnTo>
                  <a:lnTo>
                    <a:pt x="2776" y="2453"/>
                  </a:lnTo>
                  <a:lnTo>
                    <a:pt x="3099" y="2472"/>
                  </a:lnTo>
                  <a:lnTo>
                    <a:pt x="3422" y="2453"/>
                  </a:lnTo>
                  <a:lnTo>
                    <a:pt x="3726" y="2396"/>
                  </a:lnTo>
                  <a:lnTo>
                    <a:pt x="3992" y="2320"/>
                  </a:lnTo>
                  <a:lnTo>
                    <a:pt x="4240" y="2225"/>
                  </a:lnTo>
                  <a:lnTo>
                    <a:pt x="4468" y="2092"/>
                  </a:lnTo>
                  <a:lnTo>
                    <a:pt x="4658" y="1959"/>
                  </a:lnTo>
                  <a:lnTo>
                    <a:pt x="4829" y="1788"/>
                  </a:lnTo>
                  <a:lnTo>
                    <a:pt x="4981" y="1617"/>
                  </a:lnTo>
                  <a:lnTo>
                    <a:pt x="5133" y="1446"/>
                  </a:lnTo>
                  <a:lnTo>
                    <a:pt x="5247" y="1255"/>
                  </a:lnTo>
                  <a:lnTo>
                    <a:pt x="5342" y="1065"/>
                  </a:lnTo>
                  <a:lnTo>
                    <a:pt x="5437" y="894"/>
                  </a:lnTo>
                  <a:lnTo>
                    <a:pt x="5570" y="533"/>
                  </a:lnTo>
                  <a:lnTo>
                    <a:pt x="5665" y="210"/>
                  </a:lnTo>
                  <a:lnTo>
                    <a:pt x="5095" y="134"/>
                  </a:lnTo>
                  <a:lnTo>
                    <a:pt x="4449" y="77"/>
                  </a:lnTo>
                  <a:lnTo>
                    <a:pt x="3745" y="39"/>
                  </a:lnTo>
                  <a:lnTo>
                    <a:pt x="3004" y="20"/>
                  </a:lnTo>
                  <a:lnTo>
                    <a:pt x="1464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6"/>
            <p:cNvSpPr/>
            <p:nvPr/>
          </p:nvSpPr>
          <p:spPr>
            <a:xfrm>
              <a:off x="1832150" y="1458450"/>
              <a:ext cx="88425" cy="27125"/>
            </a:xfrm>
            <a:custGeom>
              <a:avLst/>
              <a:gdLst/>
              <a:ahLst/>
              <a:cxnLst/>
              <a:rect l="l" t="t" r="r" b="b"/>
              <a:pathLst>
                <a:path w="3537" h="1085" extrusionOk="0">
                  <a:moveTo>
                    <a:pt x="3460" y="1"/>
                  </a:moveTo>
                  <a:lnTo>
                    <a:pt x="3422" y="20"/>
                  </a:lnTo>
                  <a:lnTo>
                    <a:pt x="3346" y="134"/>
                  </a:lnTo>
                  <a:lnTo>
                    <a:pt x="3251" y="229"/>
                  </a:lnTo>
                  <a:lnTo>
                    <a:pt x="3023" y="419"/>
                  </a:lnTo>
                  <a:lnTo>
                    <a:pt x="2795" y="571"/>
                  </a:lnTo>
                  <a:lnTo>
                    <a:pt x="2529" y="685"/>
                  </a:lnTo>
                  <a:lnTo>
                    <a:pt x="2263" y="780"/>
                  </a:lnTo>
                  <a:lnTo>
                    <a:pt x="1978" y="856"/>
                  </a:lnTo>
                  <a:lnTo>
                    <a:pt x="1711" y="913"/>
                  </a:lnTo>
                  <a:lnTo>
                    <a:pt x="1426" y="932"/>
                  </a:lnTo>
                  <a:lnTo>
                    <a:pt x="1160" y="951"/>
                  </a:lnTo>
                  <a:lnTo>
                    <a:pt x="913" y="970"/>
                  </a:lnTo>
                  <a:lnTo>
                    <a:pt x="476" y="951"/>
                  </a:lnTo>
                  <a:lnTo>
                    <a:pt x="172" y="932"/>
                  </a:lnTo>
                  <a:lnTo>
                    <a:pt x="58" y="913"/>
                  </a:lnTo>
                  <a:lnTo>
                    <a:pt x="20" y="932"/>
                  </a:lnTo>
                  <a:lnTo>
                    <a:pt x="1" y="970"/>
                  </a:lnTo>
                  <a:lnTo>
                    <a:pt x="1" y="1008"/>
                  </a:lnTo>
                  <a:lnTo>
                    <a:pt x="39" y="1027"/>
                  </a:lnTo>
                  <a:lnTo>
                    <a:pt x="286" y="1065"/>
                  </a:lnTo>
                  <a:lnTo>
                    <a:pt x="552" y="1084"/>
                  </a:lnTo>
                  <a:lnTo>
                    <a:pt x="856" y="1084"/>
                  </a:lnTo>
                  <a:lnTo>
                    <a:pt x="1179" y="1065"/>
                  </a:lnTo>
                  <a:lnTo>
                    <a:pt x="1540" y="1046"/>
                  </a:lnTo>
                  <a:lnTo>
                    <a:pt x="1901" y="989"/>
                  </a:lnTo>
                  <a:lnTo>
                    <a:pt x="2263" y="894"/>
                  </a:lnTo>
                  <a:lnTo>
                    <a:pt x="2453" y="837"/>
                  </a:lnTo>
                  <a:lnTo>
                    <a:pt x="2624" y="780"/>
                  </a:lnTo>
                  <a:lnTo>
                    <a:pt x="2795" y="685"/>
                  </a:lnTo>
                  <a:lnTo>
                    <a:pt x="2966" y="590"/>
                  </a:lnTo>
                  <a:lnTo>
                    <a:pt x="3118" y="495"/>
                  </a:lnTo>
                  <a:lnTo>
                    <a:pt x="3270" y="381"/>
                  </a:lnTo>
                  <a:lnTo>
                    <a:pt x="3403" y="248"/>
                  </a:lnTo>
                  <a:lnTo>
                    <a:pt x="3517" y="96"/>
                  </a:lnTo>
                  <a:lnTo>
                    <a:pt x="3536" y="39"/>
                  </a:lnTo>
                  <a:lnTo>
                    <a:pt x="3498" y="20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6"/>
            <p:cNvSpPr/>
            <p:nvPr/>
          </p:nvSpPr>
          <p:spPr>
            <a:xfrm>
              <a:off x="1940025" y="1544950"/>
              <a:ext cx="32350" cy="140200"/>
            </a:xfrm>
            <a:custGeom>
              <a:avLst/>
              <a:gdLst/>
              <a:ahLst/>
              <a:cxnLst/>
              <a:rect l="l" t="t" r="r" b="b"/>
              <a:pathLst>
                <a:path w="1294" h="5608" extrusionOk="0">
                  <a:moveTo>
                    <a:pt x="1198" y="0"/>
                  </a:moveTo>
                  <a:lnTo>
                    <a:pt x="1179" y="38"/>
                  </a:lnTo>
                  <a:lnTo>
                    <a:pt x="1103" y="780"/>
                  </a:lnTo>
                  <a:lnTo>
                    <a:pt x="1008" y="1540"/>
                  </a:lnTo>
                  <a:lnTo>
                    <a:pt x="894" y="2434"/>
                  </a:lnTo>
                  <a:lnTo>
                    <a:pt x="723" y="3365"/>
                  </a:lnTo>
                  <a:lnTo>
                    <a:pt x="628" y="3821"/>
                  </a:lnTo>
                  <a:lnTo>
                    <a:pt x="514" y="4258"/>
                  </a:lnTo>
                  <a:lnTo>
                    <a:pt x="400" y="4639"/>
                  </a:lnTo>
                  <a:lnTo>
                    <a:pt x="286" y="5000"/>
                  </a:lnTo>
                  <a:lnTo>
                    <a:pt x="153" y="5285"/>
                  </a:lnTo>
                  <a:lnTo>
                    <a:pt x="77" y="5399"/>
                  </a:lnTo>
                  <a:lnTo>
                    <a:pt x="1" y="5513"/>
                  </a:lnTo>
                  <a:lnTo>
                    <a:pt x="1" y="5551"/>
                  </a:lnTo>
                  <a:lnTo>
                    <a:pt x="20" y="5589"/>
                  </a:lnTo>
                  <a:lnTo>
                    <a:pt x="39" y="5608"/>
                  </a:lnTo>
                  <a:lnTo>
                    <a:pt x="96" y="5570"/>
                  </a:lnTo>
                  <a:lnTo>
                    <a:pt x="172" y="5475"/>
                  </a:lnTo>
                  <a:lnTo>
                    <a:pt x="248" y="5361"/>
                  </a:lnTo>
                  <a:lnTo>
                    <a:pt x="381" y="5057"/>
                  </a:lnTo>
                  <a:lnTo>
                    <a:pt x="495" y="4715"/>
                  </a:lnTo>
                  <a:lnTo>
                    <a:pt x="628" y="4315"/>
                  </a:lnTo>
                  <a:lnTo>
                    <a:pt x="723" y="3897"/>
                  </a:lnTo>
                  <a:lnTo>
                    <a:pt x="818" y="3441"/>
                  </a:lnTo>
                  <a:lnTo>
                    <a:pt x="989" y="2510"/>
                  </a:lnTo>
                  <a:lnTo>
                    <a:pt x="1122" y="1616"/>
                  </a:lnTo>
                  <a:lnTo>
                    <a:pt x="1217" y="856"/>
                  </a:lnTo>
                  <a:lnTo>
                    <a:pt x="1293" y="57"/>
                  </a:lnTo>
                  <a:lnTo>
                    <a:pt x="1274" y="19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6"/>
            <p:cNvSpPr/>
            <p:nvPr/>
          </p:nvSpPr>
          <p:spPr>
            <a:xfrm>
              <a:off x="1869225" y="1727900"/>
              <a:ext cx="113125" cy="73700"/>
            </a:xfrm>
            <a:custGeom>
              <a:avLst/>
              <a:gdLst/>
              <a:ahLst/>
              <a:cxnLst/>
              <a:rect l="l" t="t" r="r" b="b"/>
              <a:pathLst>
                <a:path w="4525" h="2948" extrusionOk="0">
                  <a:moveTo>
                    <a:pt x="1008" y="1"/>
                  </a:moveTo>
                  <a:lnTo>
                    <a:pt x="0" y="2529"/>
                  </a:lnTo>
                  <a:lnTo>
                    <a:pt x="342" y="2624"/>
                  </a:lnTo>
                  <a:lnTo>
                    <a:pt x="742" y="2700"/>
                  </a:lnTo>
                  <a:lnTo>
                    <a:pt x="1274" y="2795"/>
                  </a:lnTo>
                  <a:lnTo>
                    <a:pt x="1920" y="2890"/>
                  </a:lnTo>
                  <a:lnTo>
                    <a:pt x="2699" y="2947"/>
                  </a:lnTo>
                  <a:lnTo>
                    <a:pt x="4030" y="2947"/>
                  </a:lnTo>
                  <a:lnTo>
                    <a:pt x="4505" y="2909"/>
                  </a:lnTo>
                  <a:lnTo>
                    <a:pt x="4524" y="2814"/>
                  </a:lnTo>
                  <a:lnTo>
                    <a:pt x="4505" y="2700"/>
                  </a:lnTo>
                  <a:lnTo>
                    <a:pt x="4486" y="2586"/>
                  </a:lnTo>
                  <a:lnTo>
                    <a:pt x="4429" y="2472"/>
                  </a:lnTo>
                  <a:lnTo>
                    <a:pt x="4372" y="2358"/>
                  </a:lnTo>
                  <a:lnTo>
                    <a:pt x="4296" y="2244"/>
                  </a:lnTo>
                  <a:lnTo>
                    <a:pt x="4087" y="2016"/>
                  </a:lnTo>
                  <a:lnTo>
                    <a:pt x="3821" y="1769"/>
                  </a:lnTo>
                  <a:lnTo>
                    <a:pt x="3517" y="1521"/>
                  </a:lnTo>
                  <a:lnTo>
                    <a:pt x="3194" y="1293"/>
                  </a:lnTo>
                  <a:lnTo>
                    <a:pt x="2871" y="1065"/>
                  </a:lnTo>
                  <a:lnTo>
                    <a:pt x="2186" y="647"/>
                  </a:lnTo>
                  <a:lnTo>
                    <a:pt x="1597" y="305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6"/>
            <p:cNvSpPr/>
            <p:nvPr/>
          </p:nvSpPr>
          <p:spPr>
            <a:xfrm>
              <a:off x="1553675" y="1409050"/>
              <a:ext cx="363575" cy="394925"/>
            </a:xfrm>
            <a:custGeom>
              <a:avLst/>
              <a:gdLst/>
              <a:ahLst/>
              <a:cxnLst/>
              <a:rect l="l" t="t" r="r" b="b"/>
              <a:pathLst>
                <a:path w="14543" h="15797" extrusionOk="0">
                  <a:moveTo>
                    <a:pt x="6521" y="0"/>
                  </a:moveTo>
                  <a:lnTo>
                    <a:pt x="6349" y="19"/>
                  </a:lnTo>
                  <a:lnTo>
                    <a:pt x="6178" y="57"/>
                  </a:lnTo>
                  <a:lnTo>
                    <a:pt x="6007" y="114"/>
                  </a:lnTo>
                  <a:lnTo>
                    <a:pt x="5817" y="190"/>
                  </a:lnTo>
                  <a:lnTo>
                    <a:pt x="5627" y="285"/>
                  </a:lnTo>
                  <a:lnTo>
                    <a:pt x="5437" y="399"/>
                  </a:lnTo>
                  <a:lnTo>
                    <a:pt x="5247" y="532"/>
                  </a:lnTo>
                  <a:lnTo>
                    <a:pt x="5057" y="665"/>
                  </a:lnTo>
                  <a:lnTo>
                    <a:pt x="4677" y="988"/>
                  </a:lnTo>
                  <a:lnTo>
                    <a:pt x="4297" y="1388"/>
                  </a:lnTo>
                  <a:lnTo>
                    <a:pt x="3897" y="1806"/>
                  </a:lnTo>
                  <a:lnTo>
                    <a:pt x="3536" y="2262"/>
                  </a:lnTo>
                  <a:lnTo>
                    <a:pt x="3175" y="2756"/>
                  </a:lnTo>
                  <a:lnTo>
                    <a:pt x="2814" y="3269"/>
                  </a:lnTo>
                  <a:lnTo>
                    <a:pt x="2491" y="3802"/>
                  </a:lnTo>
                  <a:lnTo>
                    <a:pt x="2206" y="4353"/>
                  </a:lnTo>
                  <a:lnTo>
                    <a:pt x="1920" y="4885"/>
                  </a:lnTo>
                  <a:lnTo>
                    <a:pt x="1692" y="5417"/>
                  </a:lnTo>
                  <a:lnTo>
                    <a:pt x="1483" y="5950"/>
                  </a:lnTo>
                  <a:lnTo>
                    <a:pt x="1160" y="6957"/>
                  </a:lnTo>
                  <a:lnTo>
                    <a:pt x="856" y="7965"/>
                  </a:lnTo>
                  <a:lnTo>
                    <a:pt x="609" y="8915"/>
                  </a:lnTo>
                  <a:lnTo>
                    <a:pt x="400" y="9770"/>
                  </a:lnTo>
                  <a:lnTo>
                    <a:pt x="229" y="10493"/>
                  </a:lnTo>
                  <a:lnTo>
                    <a:pt x="115" y="11044"/>
                  </a:lnTo>
                  <a:lnTo>
                    <a:pt x="20" y="11538"/>
                  </a:lnTo>
                  <a:lnTo>
                    <a:pt x="20" y="11633"/>
                  </a:lnTo>
                  <a:lnTo>
                    <a:pt x="1" y="11880"/>
                  </a:lnTo>
                  <a:lnTo>
                    <a:pt x="39" y="12222"/>
                  </a:lnTo>
                  <a:lnTo>
                    <a:pt x="58" y="12432"/>
                  </a:lnTo>
                  <a:lnTo>
                    <a:pt x="115" y="12660"/>
                  </a:lnTo>
                  <a:lnTo>
                    <a:pt x="172" y="12888"/>
                  </a:lnTo>
                  <a:lnTo>
                    <a:pt x="267" y="13097"/>
                  </a:lnTo>
                  <a:lnTo>
                    <a:pt x="381" y="13325"/>
                  </a:lnTo>
                  <a:lnTo>
                    <a:pt x="533" y="13534"/>
                  </a:lnTo>
                  <a:lnTo>
                    <a:pt x="704" y="13724"/>
                  </a:lnTo>
                  <a:lnTo>
                    <a:pt x="913" y="13895"/>
                  </a:lnTo>
                  <a:lnTo>
                    <a:pt x="1046" y="13971"/>
                  </a:lnTo>
                  <a:lnTo>
                    <a:pt x="1179" y="14028"/>
                  </a:lnTo>
                  <a:lnTo>
                    <a:pt x="1312" y="14104"/>
                  </a:lnTo>
                  <a:lnTo>
                    <a:pt x="1483" y="14142"/>
                  </a:lnTo>
                  <a:lnTo>
                    <a:pt x="1978" y="14275"/>
                  </a:lnTo>
                  <a:lnTo>
                    <a:pt x="2624" y="14408"/>
                  </a:lnTo>
                  <a:lnTo>
                    <a:pt x="3384" y="14542"/>
                  </a:lnTo>
                  <a:lnTo>
                    <a:pt x="4240" y="14675"/>
                  </a:lnTo>
                  <a:lnTo>
                    <a:pt x="6140" y="14960"/>
                  </a:lnTo>
                  <a:lnTo>
                    <a:pt x="8136" y="15207"/>
                  </a:lnTo>
                  <a:lnTo>
                    <a:pt x="10018" y="15435"/>
                  </a:lnTo>
                  <a:lnTo>
                    <a:pt x="11596" y="15625"/>
                  </a:lnTo>
                  <a:lnTo>
                    <a:pt x="13097" y="15796"/>
                  </a:lnTo>
                  <a:lnTo>
                    <a:pt x="13383" y="15340"/>
                  </a:lnTo>
                  <a:lnTo>
                    <a:pt x="13649" y="14865"/>
                  </a:lnTo>
                  <a:lnTo>
                    <a:pt x="13953" y="14313"/>
                  </a:lnTo>
                  <a:lnTo>
                    <a:pt x="14238" y="13743"/>
                  </a:lnTo>
                  <a:lnTo>
                    <a:pt x="14352" y="13458"/>
                  </a:lnTo>
                  <a:lnTo>
                    <a:pt x="14447" y="13211"/>
                  </a:lnTo>
                  <a:lnTo>
                    <a:pt x="14523" y="12983"/>
                  </a:lnTo>
                  <a:lnTo>
                    <a:pt x="14542" y="12774"/>
                  </a:lnTo>
                  <a:lnTo>
                    <a:pt x="14542" y="12698"/>
                  </a:lnTo>
                  <a:lnTo>
                    <a:pt x="14542" y="12622"/>
                  </a:lnTo>
                  <a:lnTo>
                    <a:pt x="14523" y="12565"/>
                  </a:lnTo>
                  <a:lnTo>
                    <a:pt x="14485" y="12527"/>
                  </a:lnTo>
                  <a:lnTo>
                    <a:pt x="10683" y="11690"/>
                  </a:lnTo>
                  <a:lnTo>
                    <a:pt x="7775" y="11025"/>
                  </a:lnTo>
                  <a:lnTo>
                    <a:pt x="5779" y="10569"/>
                  </a:lnTo>
                  <a:lnTo>
                    <a:pt x="5722" y="10531"/>
                  </a:lnTo>
                  <a:lnTo>
                    <a:pt x="5684" y="10474"/>
                  </a:lnTo>
                  <a:lnTo>
                    <a:pt x="5665" y="10398"/>
                  </a:lnTo>
                  <a:lnTo>
                    <a:pt x="5665" y="10284"/>
                  </a:lnTo>
                  <a:lnTo>
                    <a:pt x="5684" y="10151"/>
                  </a:lnTo>
                  <a:lnTo>
                    <a:pt x="5703" y="9998"/>
                  </a:lnTo>
                  <a:lnTo>
                    <a:pt x="5817" y="9637"/>
                  </a:lnTo>
                  <a:lnTo>
                    <a:pt x="5950" y="9219"/>
                  </a:lnTo>
                  <a:lnTo>
                    <a:pt x="6140" y="8744"/>
                  </a:lnTo>
                  <a:lnTo>
                    <a:pt x="6578" y="7717"/>
                  </a:lnTo>
                  <a:lnTo>
                    <a:pt x="7072" y="6672"/>
                  </a:lnTo>
                  <a:lnTo>
                    <a:pt x="7528" y="5703"/>
                  </a:lnTo>
                  <a:lnTo>
                    <a:pt x="7908" y="4923"/>
                  </a:lnTo>
                  <a:lnTo>
                    <a:pt x="8117" y="4429"/>
                  </a:lnTo>
                  <a:lnTo>
                    <a:pt x="8212" y="4125"/>
                  </a:lnTo>
                  <a:lnTo>
                    <a:pt x="8269" y="3783"/>
                  </a:lnTo>
                  <a:lnTo>
                    <a:pt x="8288" y="3441"/>
                  </a:lnTo>
                  <a:lnTo>
                    <a:pt x="8288" y="3079"/>
                  </a:lnTo>
                  <a:lnTo>
                    <a:pt x="8250" y="2718"/>
                  </a:lnTo>
                  <a:lnTo>
                    <a:pt x="8193" y="2376"/>
                  </a:lnTo>
                  <a:lnTo>
                    <a:pt x="8117" y="2034"/>
                  </a:lnTo>
                  <a:lnTo>
                    <a:pt x="8022" y="1711"/>
                  </a:lnTo>
                  <a:lnTo>
                    <a:pt x="7889" y="1388"/>
                  </a:lnTo>
                  <a:lnTo>
                    <a:pt x="7775" y="1103"/>
                  </a:lnTo>
                  <a:lnTo>
                    <a:pt x="7623" y="836"/>
                  </a:lnTo>
                  <a:lnTo>
                    <a:pt x="7471" y="589"/>
                  </a:lnTo>
                  <a:lnTo>
                    <a:pt x="7319" y="399"/>
                  </a:lnTo>
                  <a:lnTo>
                    <a:pt x="7167" y="228"/>
                  </a:lnTo>
                  <a:lnTo>
                    <a:pt x="7015" y="114"/>
                  </a:lnTo>
                  <a:lnTo>
                    <a:pt x="6920" y="76"/>
                  </a:lnTo>
                  <a:lnTo>
                    <a:pt x="6844" y="38"/>
                  </a:lnTo>
                  <a:lnTo>
                    <a:pt x="6692" y="19"/>
                  </a:lnTo>
                  <a:lnTo>
                    <a:pt x="6521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6"/>
            <p:cNvSpPr/>
            <p:nvPr/>
          </p:nvSpPr>
          <p:spPr>
            <a:xfrm>
              <a:off x="1601200" y="1766400"/>
              <a:ext cx="241900" cy="30900"/>
            </a:xfrm>
            <a:custGeom>
              <a:avLst/>
              <a:gdLst/>
              <a:ahLst/>
              <a:cxnLst/>
              <a:rect l="l" t="t" r="r" b="b"/>
              <a:pathLst>
                <a:path w="9676" h="1236" extrusionOk="0">
                  <a:moveTo>
                    <a:pt x="58" y="0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5"/>
                  </a:lnTo>
                  <a:lnTo>
                    <a:pt x="39" y="114"/>
                  </a:lnTo>
                  <a:lnTo>
                    <a:pt x="5931" y="761"/>
                  </a:lnTo>
                  <a:lnTo>
                    <a:pt x="8459" y="1065"/>
                  </a:lnTo>
                  <a:lnTo>
                    <a:pt x="9258" y="1179"/>
                  </a:lnTo>
                  <a:lnTo>
                    <a:pt x="9600" y="1236"/>
                  </a:lnTo>
                  <a:lnTo>
                    <a:pt x="9657" y="1236"/>
                  </a:lnTo>
                  <a:lnTo>
                    <a:pt x="9676" y="1198"/>
                  </a:lnTo>
                  <a:lnTo>
                    <a:pt x="9676" y="1160"/>
                  </a:lnTo>
                  <a:lnTo>
                    <a:pt x="9638" y="1122"/>
                  </a:lnTo>
                  <a:lnTo>
                    <a:pt x="9486" y="1103"/>
                  </a:lnTo>
                  <a:lnTo>
                    <a:pt x="9144" y="1046"/>
                  </a:lnTo>
                  <a:lnTo>
                    <a:pt x="8060" y="913"/>
                  </a:lnTo>
                  <a:lnTo>
                    <a:pt x="4867" y="53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6"/>
            <p:cNvSpPr/>
            <p:nvPr/>
          </p:nvSpPr>
          <p:spPr>
            <a:xfrm>
              <a:off x="1692450" y="1559200"/>
              <a:ext cx="228125" cy="183450"/>
            </a:xfrm>
            <a:custGeom>
              <a:avLst/>
              <a:gdLst/>
              <a:ahLst/>
              <a:cxnLst/>
              <a:rect l="l" t="t" r="r" b="b"/>
              <a:pathLst>
                <a:path w="9125" h="7338" extrusionOk="0">
                  <a:moveTo>
                    <a:pt x="1084" y="1"/>
                  </a:moveTo>
                  <a:lnTo>
                    <a:pt x="1046" y="39"/>
                  </a:lnTo>
                  <a:lnTo>
                    <a:pt x="817" y="571"/>
                  </a:lnTo>
                  <a:lnTo>
                    <a:pt x="627" y="1084"/>
                  </a:lnTo>
                  <a:lnTo>
                    <a:pt x="399" y="1711"/>
                  </a:lnTo>
                  <a:lnTo>
                    <a:pt x="209" y="2358"/>
                  </a:lnTo>
                  <a:lnTo>
                    <a:pt x="133" y="2681"/>
                  </a:lnTo>
                  <a:lnTo>
                    <a:pt x="57" y="3004"/>
                  </a:lnTo>
                  <a:lnTo>
                    <a:pt x="19" y="3308"/>
                  </a:lnTo>
                  <a:lnTo>
                    <a:pt x="0" y="3574"/>
                  </a:lnTo>
                  <a:lnTo>
                    <a:pt x="0" y="3821"/>
                  </a:lnTo>
                  <a:lnTo>
                    <a:pt x="57" y="4031"/>
                  </a:lnTo>
                  <a:lnTo>
                    <a:pt x="95" y="4088"/>
                  </a:lnTo>
                  <a:lnTo>
                    <a:pt x="171" y="4164"/>
                  </a:lnTo>
                  <a:lnTo>
                    <a:pt x="285" y="4240"/>
                  </a:lnTo>
                  <a:lnTo>
                    <a:pt x="456" y="4316"/>
                  </a:lnTo>
                  <a:lnTo>
                    <a:pt x="856" y="4468"/>
                  </a:lnTo>
                  <a:lnTo>
                    <a:pt x="1369" y="4639"/>
                  </a:lnTo>
                  <a:lnTo>
                    <a:pt x="1996" y="4829"/>
                  </a:lnTo>
                  <a:lnTo>
                    <a:pt x="2680" y="5019"/>
                  </a:lnTo>
                  <a:lnTo>
                    <a:pt x="4182" y="5399"/>
                  </a:lnTo>
                  <a:lnTo>
                    <a:pt x="5722" y="5760"/>
                  </a:lnTo>
                  <a:lnTo>
                    <a:pt x="7147" y="6083"/>
                  </a:lnTo>
                  <a:lnTo>
                    <a:pt x="9010" y="6483"/>
                  </a:lnTo>
                  <a:lnTo>
                    <a:pt x="8744" y="7262"/>
                  </a:lnTo>
                  <a:lnTo>
                    <a:pt x="8744" y="7319"/>
                  </a:lnTo>
                  <a:lnTo>
                    <a:pt x="8782" y="7338"/>
                  </a:lnTo>
                  <a:lnTo>
                    <a:pt x="8820" y="7338"/>
                  </a:lnTo>
                  <a:lnTo>
                    <a:pt x="8839" y="7300"/>
                  </a:lnTo>
                  <a:lnTo>
                    <a:pt x="9124" y="6464"/>
                  </a:lnTo>
                  <a:lnTo>
                    <a:pt x="9124" y="6407"/>
                  </a:lnTo>
                  <a:lnTo>
                    <a:pt x="9086" y="6388"/>
                  </a:lnTo>
                  <a:lnTo>
                    <a:pt x="7699" y="6102"/>
                  </a:lnTo>
                  <a:lnTo>
                    <a:pt x="6235" y="5779"/>
                  </a:lnTo>
                  <a:lnTo>
                    <a:pt x="4752" y="5437"/>
                  </a:lnTo>
                  <a:lnTo>
                    <a:pt x="3365" y="5076"/>
                  </a:lnTo>
                  <a:lnTo>
                    <a:pt x="2129" y="4753"/>
                  </a:lnTo>
                  <a:lnTo>
                    <a:pt x="1578" y="4601"/>
                  </a:lnTo>
                  <a:lnTo>
                    <a:pt x="1122" y="4449"/>
                  </a:lnTo>
                  <a:lnTo>
                    <a:pt x="741" y="4316"/>
                  </a:lnTo>
                  <a:lnTo>
                    <a:pt x="437" y="4202"/>
                  </a:lnTo>
                  <a:lnTo>
                    <a:pt x="247" y="4088"/>
                  </a:lnTo>
                  <a:lnTo>
                    <a:pt x="190" y="4050"/>
                  </a:lnTo>
                  <a:lnTo>
                    <a:pt x="152" y="3992"/>
                  </a:lnTo>
                  <a:lnTo>
                    <a:pt x="114" y="3802"/>
                  </a:lnTo>
                  <a:lnTo>
                    <a:pt x="114" y="3555"/>
                  </a:lnTo>
                  <a:lnTo>
                    <a:pt x="133" y="3289"/>
                  </a:lnTo>
                  <a:lnTo>
                    <a:pt x="171" y="2985"/>
                  </a:lnTo>
                  <a:lnTo>
                    <a:pt x="247" y="2681"/>
                  </a:lnTo>
                  <a:lnTo>
                    <a:pt x="323" y="2339"/>
                  </a:lnTo>
                  <a:lnTo>
                    <a:pt x="532" y="1692"/>
                  </a:lnTo>
                  <a:lnTo>
                    <a:pt x="741" y="1084"/>
                  </a:lnTo>
                  <a:lnTo>
                    <a:pt x="951" y="571"/>
                  </a:lnTo>
                  <a:lnTo>
                    <a:pt x="1160" y="77"/>
                  </a:lnTo>
                  <a:lnTo>
                    <a:pt x="1160" y="39"/>
                  </a:lnTo>
                  <a:lnTo>
                    <a:pt x="1122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6"/>
            <p:cNvSpPr/>
            <p:nvPr/>
          </p:nvSpPr>
          <p:spPr>
            <a:xfrm>
              <a:off x="1710500" y="1407125"/>
              <a:ext cx="41850" cy="77975"/>
            </a:xfrm>
            <a:custGeom>
              <a:avLst/>
              <a:gdLst/>
              <a:ahLst/>
              <a:cxnLst/>
              <a:rect l="l" t="t" r="r" b="b"/>
              <a:pathLst>
                <a:path w="1674" h="3119" extrusionOk="0">
                  <a:moveTo>
                    <a:pt x="38" y="1"/>
                  </a:moveTo>
                  <a:lnTo>
                    <a:pt x="0" y="20"/>
                  </a:lnTo>
                  <a:lnTo>
                    <a:pt x="0" y="77"/>
                  </a:lnTo>
                  <a:lnTo>
                    <a:pt x="19" y="115"/>
                  </a:lnTo>
                  <a:lnTo>
                    <a:pt x="95" y="172"/>
                  </a:lnTo>
                  <a:lnTo>
                    <a:pt x="305" y="362"/>
                  </a:lnTo>
                  <a:lnTo>
                    <a:pt x="571" y="666"/>
                  </a:lnTo>
                  <a:lnTo>
                    <a:pt x="894" y="1046"/>
                  </a:lnTo>
                  <a:lnTo>
                    <a:pt x="1046" y="1256"/>
                  </a:lnTo>
                  <a:lnTo>
                    <a:pt x="1179" y="1484"/>
                  </a:lnTo>
                  <a:lnTo>
                    <a:pt x="1312" y="1731"/>
                  </a:lnTo>
                  <a:lnTo>
                    <a:pt x="1426" y="1978"/>
                  </a:lnTo>
                  <a:lnTo>
                    <a:pt x="1502" y="2244"/>
                  </a:lnTo>
                  <a:lnTo>
                    <a:pt x="1540" y="2510"/>
                  </a:lnTo>
                  <a:lnTo>
                    <a:pt x="1559" y="2776"/>
                  </a:lnTo>
                  <a:lnTo>
                    <a:pt x="1559" y="2909"/>
                  </a:lnTo>
                  <a:lnTo>
                    <a:pt x="1540" y="3042"/>
                  </a:lnTo>
                  <a:lnTo>
                    <a:pt x="1540" y="3099"/>
                  </a:lnTo>
                  <a:lnTo>
                    <a:pt x="1578" y="3118"/>
                  </a:lnTo>
                  <a:lnTo>
                    <a:pt x="1597" y="3118"/>
                  </a:lnTo>
                  <a:lnTo>
                    <a:pt x="1616" y="3099"/>
                  </a:lnTo>
                  <a:lnTo>
                    <a:pt x="1635" y="3080"/>
                  </a:lnTo>
                  <a:lnTo>
                    <a:pt x="1673" y="2928"/>
                  </a:lnTo>
                  <a:lnTo>
                    <a:pt x="1673" y="2795"/>
                  </a:lnTo>
                  <a:lnTo>
                    <a:pt x="1654" y="2510"/>
                  </a:lnTo>
                  <a:lnTo>
                    <a:pt x="1616" y="2225"/>
                  </a:lnTo>
                  <a:lnTo>
                    <a:pt x="1540" y="1959"/>
                  </a:lnTo>
                  <a:lnTo>
                    <a:pt x="1426" y="1712"/>
                  </a:lnTo>
                  <a:lnTo>
                    <a:pt x="1293" y="1465"/>
                  </a:lnTo>
                  <a:lnTo>
                    <a:pt x="1160" y="1218"/>
                  </a:lnTo>
                  <a:lnTo>
                    <a:pt x="1008" y="1008"/>
                  </a:lnTo>
                  <a:lnTo>
                    <a:pt x="837" y="799"/>
                  </a:lnTo>
                  <a:lnTo>
                    <a:pt x="685" y="609"/>
                  </a:lnTo>
                  <a:lnTo>
                    <a:pt x="400" y="305"/>
                  </a:lnTo>
                  <a:lnTo>
                    <a:pt x="191" y="115"/>
                  </a:lnTo>
                  <a:lnTo>
                    <a:pt x="76" y="2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6"/>
            <p:cNvSpPr/>
            <p:nvPr/>
          </p:nvSpPr>
          <p:spPr>
            <a:xfrm>
              <a:off x="1866375" y="1801575"/>
              <a:ext cx="253775" cy="28050"/>
            </a:xfrm>
            <a:custGeom>
              <a:avLst/>
              <a:gdLst/>
              <a:ahLst/>
              <a:cxnLst/>
              <a:rect l="l" t="t" r="r" b="b"/>
              <a:pathLst>
                <a:path w="10151" h="1122" extrusionOk="0">
                  <a:moveTo>
                    <a:pt x="1008" y="0"/>
                  </a:moveTo>
                  <a:lnTo>
                    <a:pt x="894" y="19"/>
                  </a:lnTo>
                  <a:lnTo>
                    <a:pt x="685" y="95"/>
                  </a:lnTo>
                  <a:lnTo>
                    <a:pt x="494" y="190"/>
                  </a:lnTo>
                  <a:lnTo>
                    <a:pt x="323" y="323"/>
                  </a:lnTo>
                  <a:lnTo>
                    <a:pt x="190" y="494"/>
                  </a:lnTo>
                  <a:lnTo>
                    <a:pt x="76" y="684"/>
                  </a:lnTo>
                  <a:lnTo>
                    <a:pt x="19" y="893"/>
                  </a:lnTo>
                  <a:lnTo>
                    <a:pt x="0" y="1008"/>
                  </a:lnTo>
                  <a:lnTo>
                    <a:pt x="0" y="1122"/>
                  </a:lnTo>
                  <a:lnTo>
                    <a:pt x="10151" y="1122"/>
                  </a:lnTo>
                  <a:lnTo>
                    <a:pt x="101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6"/>
            <p:cNvSpPr/>
            <p:nvPr/>
          </p:nvSpPr>
          <p:spPr>
            <a:xfrm>
              <a:off x="2094000" y="1587725"/>
              <a:ext cx="111225" cy="240950"/>
            </a:xfrm>
            <a:custGeom>
              <a:avLst/>
              <a:gdLst/>
              <a:ahLst/>
              <a:cxnLst/>
              <a:rect l="l" t="t" r="r" b="b"/>
              <a:pathLst>
                <a:path w="4449" h="9638" extrusionOk="0">
                  <a:moveTo>
                    <a:pt x="3992" y="0"/>
                  </a:moveTo>
                  <a:lnTo>
                    <a:pt x="3783" y="38"/>
                  </a:lnTo>
                  <a:lnTo>
                    <a:pt x="3593" y="114"/>
                  </a:lnTo>
                  <a:lnTo>
                    <a:pt x="3403" y="209"/>
                  </a:lnTo>
                  <a:lnTo>
                    <a:pt x="3232" y="361"/>
                  </a:lnTo>
                  <a:lnTo>
                    <a:pt x="3099" y="532"/>
                  </a:lnTo>
                  <a:lnTo>
                    <a:pt x="3042" y="647"/>
                  </a:lnTo>
                  <a:lnTo>
                    <a:pt x="3004" y="742"/>
                  </a:lnTo>
                  <a:lnTo>
                    <a:pt x="0" y="9257"/>
                  </a:lnTo>
                  <a:lnTo>
                    <a:pt x="1065" y="9638"/>
                  </a:lnTo>
                  <a:lnTo>
                    <a:pt x="4448" y="57"/>
                  </a:lnTo>
                  <a:lnTo>
                    <a:pt x="4334" y="19"/>
                  </a:lnTo>
                  <a:lnTo>
                    <a:pt x="4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6"/>
            <p:cNvSpPr/>
            <p:nvPr/>
          </p:nvSpPr>
          <p:spPr>
            <a:xfrm>
              <a:off x="1788425" y="1215150"/>
              <a:ext cx="145450" cy="139275"/>
            </a:xfrm>
            <a:custGeom>
              <a:avLst/>
              <a:gdLst/>
              <a:ahLst/>
              <a:cxnLst/>
              <a:rect l="l" t="t" r="r" b="b"/>
              <a:pathLst>
                <a:path w="5818" h="5571" extrusionOk="0">
                  <a:moveTo>
                    <a:pt x="5361" y="1"/>
                  </a:moveTo>
                  <a:lnTo>
                    <a:pt x="1" y="457"/>
                  </a:lnTo>
                  <a:lnTo>
                    <a:pt x="818" y="4315"/>
                  </a:lnTo>
                  <a:lnTo>
                    <a:pt x="932" y="4392"/>
                  </a:lnTo>
                  <a:lnTo>
                    <a:pt x="1255" y="4601"/>
                  </a:lnTo>
                  <a:lnTo>
                    <a:pt x="1750" y="4867"/>
                  </a:lnTo>
                  <a:lnTo>
                    <a:pt x="2054" y="5000"/>
                  </a:lnTo>
                  <a:lnTo>
                    <a:pt x="2358" y="5133"/>
                  </a:lnTo>
                  <a:lnTo>
                    <a:pt x="2700" y="5266"/>
                  </a:lnTo>
                  <a:lnTo>
                    <a:pt x="3042" y="5380"/>
                  </a:lnTo>
                  <a:lnTo>
                    <a:pt x="3403" y="5475"/>
                  </a:lnTo>
                  <a:lnTo>
                    <a:pt x="3746" y="5551"/>
                  </a:lnTo>
                  <a:lnTo>
                    <a:pt x="4088" y="5570"/>
                  </a:lnTo>
                  <a:lnTo>
                    <a:pt x="4430" y="5570"/>
                  </a:lnTo>
                  <a:lnTo>
                    <a:pt x="4601" y="5532"/>
                  </a:lnTo>
                  <a:lnTo>
                    <a:pt x="4753" y="5513"/>
                  </a:lnTo>
                  <a:lnTo>
                    <a:pt x="4905" y="5456"/>
                  </a:lnTo>
                  <a:lnTo>
                    <a:pt x="5057" y="5399"/>
                  </a:lnTo>
                  <a:lnTo>
                    <a:pt x="5190" y="5304"/>
                  </a:lnTo>
                  <a:lnTo>
                    <a:pt x="5304" y="5209"/>
                  </a:lnTo>
                  <a:lnTo>
                    <a:pt x="5399" y="5095"/>
                  </a:lnTo>
                  <a:lnTo>
                    <a:pt x="5494" y="4943"/>
                  </a:lnTo>
                  <a:lnTo>
                    <a:pt x="5570" y="4791"/>
                  </a:lnTo>
                  <a:lnTo>
                    <a:pt x="5646" y="4620"/>
                  </a:lnTo>
                  <a:lnTo>
                    <a:pt x="5703" y="4430"/>
                  </a:lnTo>
                  <a:lnTo>
                    <a:pt x="5741" y="4239"/>
                  </a:lnTo>
                  <a:lnTo>
                    <a:pt x="5798" y="3802"/>
                  </a:lnTo>
                  <a:lnTo>
                    <a:pt x="5817" y="3365"/>
                  </a:lnTo>
                  <a:lnTo>
                    <a:pt x="5817" y="2890"/>
                  </a:lnTo>
                  <a:lnTo>
                    <a:pt x="5779" y="2415"/>
                  </a:lnTo>
                  <a:lnTo>
                    <a:pt x="5722" y="1958"/>
                  </a:lnTo>
                  <a:lnTo>
                    <a:pt x="5665" y="1521"/>
                  </a:lnTo>
                  <a:lnTo>
                    <a:pt x="5532" y="742"/>
                  </a:lnTo>
                  <a:lnTo>
                    <a:pt x="5418" y="210"/>
                  </a:lnTo>
                  <a:lnTo>
                    <a:pt x="5361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6"/>
            <p:cNvSpPr/>
            <p:nvPr/>
          </p:nvSpPr>
          <p:spPr>
            <a:xfrm>
              <a:off x="1804125" y="1319225"/>
              <a:ext cx="79375" cy="104575"/>
            </a:xfrm>
            <a:custGeom>
              <a:avLst/>
              <a:gdLst/>
              <a:ahLst/>
              <a:cxnLst/>
              <a:rect l="l" t="t" r="r" b="b"/>
              <a:pathLst>
                <a:path w="3175" h="4183" extrusionOk="0">
                  <a:moveTo>
                    <a:pt x="570" y="0"/>
                  </a:moveTo>
                  <a:lnTo>
                    <a:pt x="456" y="590"/>
                  </a:lnTo>
                  <a:lnTo>
                    <a:pt x="228" y="1844"/>
                  </a:lnTo>
                  <a:lnTo>
                    <a:pt x="133" y="2548"/>
                  </a:lnTo>
                  <a:lnTo>
                    <a:pt x="38" y="3156"/>
                  </a:lnTo>
                  <a:lnTo>
                    <a:pt x="0" y="3612"/>
                  </a:lnTo>
                  <a:lnTo>
                    <a:pt x="0" y="3764"/>
                  </a:lnTo>
                  <a:lnTo>
                    <a:pt x="19" y="3821"/>
                  </a:lnTo>
                  <a:lnTo>
                    <a:pt x="95" y="3897"/>
                  </a:lnTo>
                  <a:lnTo>
                    <a:pt x="171" y="3954"/>
                  </a:lnTo>
                  <a:lnTo>
                    <a:pt x="361" y="4049"/>
                  </a:lnTo>
                  <a:lnTo>
                    <a:pt x="570" y="4125"/>
                  </a:lnTo>
                  <a:lnTo>
                    <a:pt x="817" y="4163"/>
                  </a:lnTo>
                  <a:lnTo>
                    <a:pt x="1065" y="4182"/>
                  </a:lnTo>
                  <a:lnTo>
                    <a:pt x="1597" y="4182"/>
                  </a:lnTo>
                  <a:lnTo>
                    <a:pt x="1863" y="4144"/>
                  </a:lnTo>
                  <a:lnTo>
                    <a:pt x="2357" y="4068"/>
                  </a:lnTo>
                  <a:lnTo>
                    <a:pt x="2775" y="3992"/>
                  </a:lnTo>
                  <a:lnTo>
                    <a:pt x="3175" y="3897"/>
                  </a:lnTo>
                  <a:lnTo>
                    <a:pt x="3175" y="590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6"/>
            <p:cNvSpPr/>
            <p:nvPr/>
          </p:nvSpPr>
          <p:spPr>
            <a:xfrm>
              <a:off x="1735675" y="1165725"/>
              <a:ext cx="210075" cy="199625"/>
            </a:xfrm>
            <a:custGeom>
              <a:avLst/>
              <a:gdLst/>
              <a:ahLst/>
              <a:cxnLst/>
              <a:rect l="l" t="t" r="r" b="b"/>
              <a:pathLst>
                <a:path w="8403" h="7985" extrusionOk="0">
                  <a:moveTo>
                    <a:pt x="4411" y="1"/>
                  </a:moveTo>
                  <a:lnTo>
                    <a:pt x="4278" y="20"/>
                  </a:lnTo>
                  <a:lnTo>
                    <a:pt x="4164" y="58"/>
                  </a:lnTo>
                  <a:lnTo>
                    <a:pt x="4050" y="96"/>
                  </a:lnTo>
                  <a:lnTo>
                    <a:pt x="3841" y="229"/>
                  </a:lnTo>
                  <a:lnTo>
                    <a:pt x="3651" y="381"/>
                  </a:lnTo>
                  <a:lnTo>
                    <a:pt x="3555" y="438"/>
                  </a:lnTo>
                  <a:lnTo>
                    <a:pt x="3441" y="495"/>
                  </a:lnTo>
                  <a:lnTo>
                    <a:pt x="3327" y="552"/>
                  </a:lnTo>
                  <a:lnTo>
                    <a:pt x="3194" y="571"/>
                  </a:lnTo>
                  <a:lnTo>
                    <a:pt x="3061" y="590"/>
                  </a:lnTo>
                  <a:lnTo>
                    <a:pt x="2890" y="571"/>
                  </a:lnTo>
                  <a:lnTo>
                    <a:pt x="2605" y="571"/>
                  </a:lnTo>
                  <a:lnTo>
                    <a:pt x="2472" y="590"/>
                  </a:lnTo>
                  <a:lnTo>
                    <a:pt x="2339" y="628"/>
                  </a:lnTo>
                  <a:lnTo>
                    <a:pt x="2206" y="685"/>
                  </a:lnTo>
                  <a:lnTo>
                    <a:pt x="2092" y="761"/>
                  </a:lnTo>
                  <a:lnTo>
                    <a:pt x="1864" y="913"/>
                  </a:lnTo>
                  <a:lnTo>
                    <a:pt x="1655" y="1103"/>
                  </a:lnTo>
                  <a:lnTo>
                    <a:pt x="1484" y="1312"/>
                  </a:lnTo>
                  <a:lnTo>
                    <a:pt x="1370" y="1521"/>
                  </a:lnTo>
                  <a:lnTo>
                    <a:pt x="1274" y="1711"/>
                  </a:lnTo>
                  <a:lnTo>
                    <a:pt x="1217" y="1882"/>
                  </a:lnTo>
                  <a:lnTo>
                    <a:pt x="1179" y="2092"/>
                  </a:lnTo>
                  <a:lnTo>
                    <a:pt x="1122" y="2510"/>
                  </a:lnTo>
                  <a:lnTo>
                    <a:pt x="1065" y="2738"/>
                  </a:lnTo>
                  <a:lnTo>
                    <a:pt x="989" y="2985"/>
                  </a:lnTo>
                  <a:lnTo>
                    <a:pt x="894" y="3232"/>
                  </a:lnTo>
                  <a:lnTo>
                    <a:pt x="761" y="3498"/>
                  </a:lnTo>
                  <a:lnTo>
                    <a:pt x="590" y="3764"/>
                  </a:lnTo>
                  <a:lnTo>
                    <a:pt x="438" y="4049"/>
                  </a:lnTo>
                  <a:lnTo>
                    <a:pt x="286" y="4335"/>
                  </a:lnTo>
                  <a:lnTo>
                    <a:pt x="172" y="4658"/>
                  </a:lnTo>
                  <a:lnTo>
                    <a:pt x="77" y="5019"/>
                  </a:lnTo>
                  <a:lnTo>
                    <a:pt x="20" y="5399"/>
                  </a:lnTo>
                  <a:lnTo>
                    <a:pt x="20" y="5589"/>
                  </a:lnTo>
                  <a:lnTo>
                    <a:pt x="1" y="5798"/>
                  </a:lnTo>
                  <a:lnTo>
                    <a:pt x="20" y="6007"/>
                  </a:lnTo>
                  <a:lnTo>
                    <a:pt x="39" y="6235"/>
                  </a:lnTo>
                  <a:lnTo>
                    <a:pt x="58" y="6369"/>
                  </a:lnTo>
                  <a:lnTo>
                    <a:pt x="96" y="6483"/>
                  </a:lnTo>
                  <a:lnTo>
                    <a:pt x="153" y="6597"/>
                  </a:lnTo>
                  <a:lnTo>
                    <a:pt x="210" y="6692"/>
                  </a:lnTo>
                  <a:lnTo>
                    <a:pt x="362" y="6920"/>
                  </a:lnTo>
                  <a:lnTo>
                    <a:pt x="533" y="7110"/>
                  </a:lnTo>
                  <a:lnTo>
                    <a:pt x="761" y="7281"/>
                  </a:lnTo>
                  <a:lnTo>
                    <a:pt x="989" y="7452"/>
                  </a:lnTo>
                  <a:lnTo>
                    <a:pt x="1236" y="7604"/>
                  </a:lnTo>
                  <a:lnTo>
                    <a:pt x="1503" y="7718"/>
                  </a:lnTo>
                  <a:lnTo>
                    <a:pt x="1769" y="7832"/>
                  </a:lnTo>
                  <a:lnTo>
                    <a:pt x="2035" y="7908"/>
                  </a:lnTo>
                  <a:lnTo>
                    <a:pt x="2282" y="7965"/>
                  </a:lnTo>
                  <a:lnTo>
                    <a:pt x="2510" y="7984"/>
                  </a:lnTo>
                  <a:lnTo>
                    <a:pt x="2738" y="7984"/>
                  </a:lnTo>
                  <a:lnTo>
                    <a:pt x="2909" y="7946"/>
                  </a:lnTo>
                  <a:lnTo>
                    <a:pt x="3061" y="7889"/>
                  </a:lnTo>
                  <a:lnTo>
                    <a:pt x="3118" y="7851"/>
                  </a:lnTo>
                  <a:lnTo>
                    <a:pt x="3175" y="7794"/>
                  </a:lnTo>
                  <a:lnTo>
                    <a:pt x="3289" y="7623"/>
                  </a:lnTo>
                  <a:lnTo>
                    <a:pt x="3403" y="7433"/>
                  </a:lnTo>
                  <a:lnTo>
                    <a:pt x="3479" y="7224"/>
                  </a:lnTo>
                  <a:lnTo>
                    <a:pt x="3536" y="7015"/>
                  </a:lnTo>
                  <a:lnTo>
                    <a:pt x="3574" y="6806"/>
                  </a:lnTo>
                  <a:lnTo>
                    <a:pt x="3594" y="6578"/>
                  </a:lnTo>
                  <a:lnTo>
                    <a:pt x="3594" y="6369"/>
                  </a:lnTo>
                  <a:lnTo>
                    <a:pt x="3594" y="6178"/>
                  </a:lnTo>
                  <a:lnTo>
                    <a:pt x="3574" y="5798"/>
                  </a:lnTo>
                  <a:lnTo>
                    <a:pt x="3517" y="5513"/>
                  </a:lnTo>
                  <a:lnTo>
                    <a:pt x="3479" y="5228"/>
                  </a:lnTo>
                  <a:lnTo>
                    <a:pt x="3479" y="5095"/>
                  </a:lnTo>
                  <a:lnTo>
                    <a:pt x="3651" y="4221"/>
                  </a:lnTo>
                  <a:lnTo>
                    <a:pt x="3746" y="4164"/>
                  </a:lnTo>
                  <a:lnTo>
                    <a:pt x="3841" y="4106"/>
                  </a:lnTo>
                  <a:lnTo>
                    <a:pt x="4031" y="3954"/>
                  </a:lnTo>
                  <a:lnTo>
                    <a:pt x="4183" y="3764"/>
                  </a:lnTo>
                  <a:lnTo>
                    <a:pt x="4335" y="3536"/>
                  </a:lnTo>
                  <a:lnTo>
                    <a:pt x="4487" y="3289"/>
                  </a:lnTo>
                  <a:lnTo>
                    <a:pt x="4601" y="3023"/>
                  </a:lnTo>
                  <a:lnTo>
                    <a:pt x="4696" y="2776"/>
                  </a:lnTo>
                  <a:lnTo>
                    <a:pt x="4772" y="2529"/>
                  </a:lnTo>
                  <a:lnTo>
                    <a:pt x="4772" y="2491"/>
                  </a:lnTo>
                  <a:lnTo>
                    <a:pt x="4810" y="2453"/>
                  </a:lnTo>
                  <a:lnTo>
                    <a:pt x="4886" y="2415"/>
                  </a:lnTo>
                  <a:lnTo>
                    <a:pt x="5019" y="2396"/>
                  </a:lnTo>
                  <a:lnTo>
                    <a:pt x="5171" y="2396"/>
                  </a:lnTo>
                  <a:lnTo>
                    <a:pt x="5570" y="2415"/>
                  </a:lnTo>
                  <a:lnTo>
                    <a:pt x="6046" y="2472"/>
                  </a:lnTo>
                  <a:lnTo>
                    <a:pt x="6540" y="2548"/>
                  </a:lnTo>
                  <a:lnTo>
                    <a:pt x="7034" y="2586"/>
                  </a:lnTo>
                  <a:lnTo>
                    <a:pt x="7471" y="2586"/>
                  </a:lnTo>
                  <a:lnTo>
                    <a:pt x="7661" y="2548"/>
                  </a:lnTo>
                  <a:lnTo>
                    <a:pt x="7832" y="2510"/>
                  </a:lnTo>
                  <a:lnTo>
                    <a:pt x="7965" y="2434"/>
                  </a:lnTo>
                  <a:lnTo>
                    <a:pt x="8080" y="2358"/>
                  </a:lnTo>
                  <a:lnTo>
                    <a:pt x="8175" y="2282"/>
                  </a:lnTo>
                  <a:lnTo>
                    <a:pt x="8251" y="2187"/>
                  </a:lnTo>
                  <a:lnTo>
                    <a:pt x="8308" y="2092"/>
                  </a:lnTo>
                  <a:lnTo>
                    <a:pt x="8365" y="1997"/>
                  </a:lnTo>
                  <a:lnTo>
                    <a:pt x="8384" y="1901"/>
                  </a:lnTo>
                  <a:lnTo>
                    <a:pt x="8403" y="1787"/>
                  </a:lnTo>
                  <a:lnTo>
                    <a:pt x="8403" y="1578"/>
                  </a:lnTo>
                  <a:lnTo>
                    <a:pt x="8384" y="1388"/>
                  </a:lnTo>
                  <a:lnTo>
                    <a:pt x="8327" y="1198"/>
                  </a:lnTo>
                  <a:lnTo>
                    <a:pt x="8270" y="1046"/>
                  </a:lnTo>
                  <a:lnTo>
                    <a:pt x="8156" y="875"/>
                  </a:lnTo>
                  <a:lnTo>
                    <a:pt x="8022" y="723"/>
                  </a:lnTo>
                  <a:lnTo>
                    <a:pt x="7851" y="609"/>
                  </a:lnTo>
                  <a:lnTo>
                    <a:pt x="7680" y="514"/>
                  </a:lnTo>
                  <a:lnTo>
                    <a:pt x="7490" y="438"/>
                  </a:lnTo>
                  <a:lnTo>
                    <a:pt x="7281" y="400"/>
                  </a:lnTo>
                  <a:lnTo>
                    <a:pt x="7053" y="362"/>
                  </a:lnTo>
                  <a:lnTo>
                    <a:pt x="6825" y="343"/>
                  </a:lnTo>
                  <a:lnTo>
                    <a:pt x="5856" y="286"/>
                  </a:lnTo>
                  <a:lnTo>
                    <a:pt x="5627" y="267"/>
                  </a:lnTo>
                  <a:lnTo>
                    <a:pt x="5380" y="229"/>
                  </a:lnTo>
                  <a:lnTo>
                    <a:pt x="5171" y="191"/>
                  </a:lnTo>
                  <a:lnTo>
                    <a:pt x="4962" y="115"/>
                  </a:lnTo>
                  <a:lnTo>
                    <a:pt x="4753" y="58"/>
                  </a:lnTo>
                  <a:lnTo>
                    <a:pt x="4582" y="20"/>
                  </a:lnTo>
                  <a:lnTo>
                    <a:pt x="4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6"/>
            <p:cNvSpPr/>
            <p:nvPr/>
          </p:nvSpPr>
          <p:spPr>
            <a:xfrm>
              <a:off x="1844025" y="1335850"/>
              <a:ext cx="39950" cy="32350"/>
            </a:xfrm>
            <a:custGeom>
              <a:avLst/>
              <a:gdLst/>
              <a:ahLst/>
              <a:cxnLst/>
              <a:rect l="l" t="t" r="r" b="b"/>
              <a:pathLst>
                <a:path w="1598" h="1294" extrusionOk="0">
                  <a:moveTo>
                    <a:pt x="1" y="1"/>
                  </a:moveTo>
                  <a:lnTo>
                    <a:pt x="115" y="172"/>
                  </a:lnTo>
                  <a:lnTo>
                    <a:pt x="248" y="381"/>
                  </a:lnTo>
                  <a:lnTo>
                    <a:pt x="438" y="590"/>
                  </a:lnTo>
                  <a:lnTo>
                    <a:pt x="666" y="818"/>
                  </a:lnTo>
                  <a:lnTo>
                    <a:pt x="799" y="932"/>
                  </a:lnTo>
                  <a:lnTo>
                    <a:pt x="932" y="1027"/>
                  </a:lnTo>
                  <a:lnTo>
                    <a:pt x="1084" y="1122"/>
                  </a:lnTo>
                  <a:lnTo>
                    <a:pt x="1236" y="1198"/>
                  </a:lnTo>
                  <a:lnTo>
                    <a:pt x="1407" y="1255"/>
                  </a:lnTo>
                  <a:lnTo>
                    <a:pt x="1579" y="1293"/>
                  </a:lnTo>
                  <a:lnTo>
                    <a:pt x="1598" y="1008"/>
                  </a:lnTo>
                  <a:lnTo>
                    <a:pt x="1598" y="723"/>
                  </a:lnTo>
                  <a:lnTo>
                    <a:pt x="1483" y="723"/>
                  </a:lnTo>
                  <a:lnTo>
                    <a:pt x="1369" y="685"/>
                  </a:lnTo>
                  <a:lnTo>
                    <a:pt x="1122" y="609"/>
                  </a:lnTo>
                  <a:lnTo>
                    <a:pt x="856" y="495"/>
                  </a:lnTo>
                  <a:lnTo>
                    <a:pt x="609" y="362"/>
                  </a:lnTo>
                  <a:lnTo>
                    <a:pt x="172" y="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6"/>
            <p:cNvSpPr/>
            <p:nvPr/>
          </p:nvSpPr>
          <p:spPr>
            <a:xfrm>
              <a:off x="1917225" y="1260300"/>
              <a:ext cx="8575" cy="11900"/>
            </a:xfrm>
            <a:custGeom>
              <a:avLst/>
              <a:gdLst/>
              <a:ahLst/>
              <a:cxnLst/>
              <a:rect l="l" t="t" r="r" b="b"/>
              <a:pathLst>
                <a:path w="343" h="476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57"/>
                  </a:lnTo>
                  <a:lnTo>
                    <a:pt x="0" y="133"/>
                  </a:lnTo>
                  <a:lnTo>
                    <a:pt x="0" y="228"/>
                  </a:lnTo>
                  <a:lnTo>
                    <a:pt x="0" y="323"/>
                  </a:lnTo>
                  <a:lnTo>
                    <a:pt x="38" y="400"/>
                  </a:lnTo>
                  <a:lnTo>
                    <a:pt x="95" y="457"/>
                  </a:lnTo>
                  <a:lnTo>
                    <a:pt x="171" y="476"/>
                  </a:lnTo>
                  <a:lnTo>
                    <a:pt x="228" y="457"/>
                  </a:lnTo>
                  <a:lnTo>
                    <a:pt x="285" y="400"/>
                  </a:lnTo>
                  <a:lnTo>
                    <a:pt x="323" y="323"/>
                  </a:lnTo>
                  <a:lnTo>
                    <a:pt x="342" y="247"/>
                  </a:lnTo>
                  <a:lnTo>
                    <a:pt x="342" y="152"/>
                  </a:lnTo>
                  <a:lnTo>
                    <a:pt x="304" y="76"/>
                  </a:lnTo>
                  <a:lnTo>
                    <a:pt x="247" y="1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6"/>
            <p:cNvSpPr/>
            <p:nvPr/>
          </p:nvSpPr>
          <p:spPr>
            <a:xfrm>
              <a:off x="1876350" y="1263150"/>
              <a:ext cx="9050" cy="11900"/>
            </a:xfrm>
            <a:custGeom>
              <a:avLst/>
              <a:gdLst/>
              <a:ahLst/>
              <a:cxnLst/>
              <a:rect l="l" t="t" r="r" b="b"/>
              <a:pathLst>
                <a:path w="362" h="476" extrusionOk="0">
                  <a:moveTo>
                    <a:pt x="114" y="0"/>
                  </a:moveTo>
                  <a:lnTo>
                    <a:pt x="57" y="57"/>
                  </a:lnTo>
                  <a:lnTo>
                    <a:pt x="19" y="133"/>
                  </a:lnTo>
                  <a:lnTo>
                    <a:pt x="0" y="228"/>
                  </a:lnTo>
                  <a:lnTo>
                    <a:pt x="19" y="324"/>
                  </a:lnTo>
                  <a:lnTo>
                    <a:pt x="57" y="400"/>
                  </a:lnTo>
                  <a:lnTo>
                    <a:pt x="114" y="438"/>
                  </a:lnTo>
                  <a:lnTo>
                    <a:pt x="171" y="476"/>
                  </a:lnTo>
                  <a:lnTo>
                    <a:pt x="248" y="457"/>
                  </a:lnTo>
                  <a:lnTo>
                    <a:pt x="305" y="400"/>
                  </a:lnTo>
                  <a:lnTo>
                    <a:pt x="343" y="324"/>
                  </a:lnTo>
                  <a:lnTo>
                    <a:pt x="362" y="228"/>
                  </a:lnTo>
                  <a:lnTo>
                    <a:pt x="343" y="133"/>
                  </a:lnTo>
                  <a:lnTo>
                    <a:pt x="305" y="57"/>
                  </a:lnTo>
                  <a:lnTo>
                    <a:pt x="267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6"/>
            <p:cNvSpPr/>
            <p:nvPr/>
          </p:nvSpPr>
          <p:spPr>
            <a:xfrm>
              <a:off x="1899625" y="1269325"/>
              <a:ext cx="14775" cy="30450"/>
            </a:xfrm>
            <a:custGeom>
              <a:avLst/>
              <a:gdLst/>
              <a:ahLst/>
              <a:cxnLst/>
              <a:rect l="l" t="t" r="r" b="b"/>
              <a:pathLst>
                <a:path w="591" h="1218" extrusionOk="0">
                  <a:moveTo>
                    <a:pt x="210" y="1"/>
                  </a:moveTo>
                  <a:lnTo>
                    <a:pt x="172" y="39"/>
                  </a:lnTo>
                  <a:lnTo>
                    <a:pt x="191" y="77"/>
                  </a:lnTo>
                  <a:lnTo>
                    <a:pt x="324" y="400"/>
                  </a:lnTo>
                  <a:lnTo>
                    <a:pt x="438" y="685"/>
                  </a:lnTo>
                  <a:lnTo>
                    <a:pt x="495" y="894"/>
                  </a:lnTo>
                  <a:lnTo>
                    <a:pt x="495" y="970"/>
                  </a:lnTo>
                  <a:lnTo>
                    <a:pt x="476" y="1008"/>
                  </a:lnTo>
                  <a:lnTo>
                    <a:pt x="343" y="1065"/>
                  </a:lnTo>
                  <a:lnTo>
                    <a:pt x="210" y="1103"/>
                  </a:lnTo>
                  <a:lnTo>
                    <a:pt x="58" y="1103"/>
                  </a:lnTo>
                  <a:lnTo>
                    <a:pt x="20" y="1122"/>
                  </a:lnTo>
                  <a:lnTo>
                    <a:pt x="1" y="1179"/>
                  </a:lnTo>
                  <a:lnTo>
                    <a:pt x="20" y="1217"/>
                  </a:lnTo>
                  <a:lnTo>
                    <a:pt x="58" y="1217"/>
                  </a:lnTo>
                  <a:lnTo>
                    <a:pt x="229" y="1198"/>
                  </a:lnTo>
                  <a:lnTo>
                    <a:pt x="381" y="1160"/>
                  </a:lnTo>
                  <a:lnTo>
                    <a:pt x="533" y="1103"/>
                  </a:lnTo>
                  <a:lnTo>
                    <a:pt x="571" y="1065"/>
                  </a:lnTo>
                  <a:lnTo>
                    <a:pt x="590" y="1027"/>
                  </a:lnTo>
                  <a:lnTo>
                    <a:pt x="590" y="913"/>
                  </a:lnTo>
                  <a:lnTo>
                    <a:pt x="571" y="780"/>
                  </a:lnTo>
                  <a:lnTo>
                    <a:pt x="533" y="609"/>
                  </a:lnTo>
                  <a:lnTo>
                    <a:pt x="400" y="286"/>
                  </a:lnTo>
                  <a:lnTo>
                    <a:pt x="286" y="2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6"/>
            <p:cNvSpPr/>
            <p:nvPr/>
          </p:nvSpPr>
          <p:spPr>
            <a:xfrm>
              <a:off x="1804125" y="1265525"/>
              <a:ext cx="28050" cy="36625"/>
            </a:xfrm>
            <a:custGeom>
              <a:avLst/>
              <a:gdLst/>
              <a:ahLst/>
              <a:cxnLst/>
              <a:rect l="l" t="t" r="r" b="b"/>
              <a:pathLst>
                <a:path w="1122" h="1465" extrusionOk="0">
                  <a:moveTo>
                    <a:pt x="494" y="0"/>
                  </a:moveTo>
                  <a:lnTo>
                    <a:pt x="399" y="19"/>
                  </a:lnTo>
                  <a:lnTo>
                    <a:pt x="323" y="38"/>
                  </a:lnTo>
                  <a:lnTo>
                    <a:pt x="266" y="76"/>
                  </a:lnTo>
                  <a:lnTo>
                    <a:pt x="209" y="114"/>
                  </a:lnTo>
                  <a:lnTo>
                    <a:pt x="152" y="172"/>
                  </a:lnTo>
                  <a:lnTo>
                    <a:pt x="76" y="324"/>
                  </a:lnTo>
                  <a:lnTo>
                    <a:pt x="19" y="476"/>
                  </a:lnTo>
                  <a:lnTo>
                    <a:pt x="0" y="628"/>
                  </a:lnTo>
                  <a:lnTo>
                    <a:pt x="19" y="780"/>
                  </a:lnTo>
                  <a:lnTo>
                    <a:pt x="38" y="913"/>
                  </a:lnTo>
                  <a:lnTo>
                    <a:pt x="76" y="989"/>
                  </a:lnTo>
                  <a:lnTo>
                    <a:pt x="247" y="1160"/>
                  </a:lnTo>
                  <a:lnTo>
                    <a:pt x="418" y="1274"/>
                  </a:lnTo>
                  <a:lnTo>
                    <a:pt x="570" y="1350"/>
                  </a:lnTo>
                  <a:lnTo>
                    <a:pt x="703" y="1407"/>
                  </a:lnTo>
                  <a:lnTo>
                    <a:pt x="836" y="1445"/>
                  </a:lnTo>
                  <a:lnTo>
                    <a:pt x="913" y="1464"/>
                  </a:lnTo>
                  <a:lnTo>
                    <a:pt x="1008" y="1464"/>
                  </a:lnTo>
                  <a:lnTo>
                    <a:pt x="1122" y="438"/>
                  </a:lnTo>
                  <a:lnTo>
                    <a:pt x="1084" y="343"/>
                  </a:lnTo>
                  <a:lnTo>
                    <a:pt x="1027" y="267"/>
                  </a:lnTo>
                  <a:lnTo>
                    <a:pt x="951" y="191"/>
                  </a:lnTo>
                  <a:lnTo>
                    <a:pt x="856" y="114"/>
                  </a:lnTo>
                  <a:lnTo>
                    <a:pt x="722" y="38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6"/>
            <p:cNvSpPr/>
            <p:nvPr/>
          </p:nvSpPr>
          <p:spPr>
            <a:xfrm>
              <a:off x="1809825" y="1275975"/>
              <a:ext cx="15225" cy="10000"/>
            </a:xfrm>
            <a:custGeom>
              <a:avLst/>
              <a:gdLst/>
              <a:ahLst/>
              <a:cxnLst/>
              <a:rect l="l" t="t" r="r" b="b"/>
              <a:pathLst>
                <a:path w="609" h="400" extrusionOk="0">
                  <a:moveTo>
                    <a:pt x="247" y="1"/>
                  </a:moveTo>
                  <a:lnTo>
                    <a:pt x="171" y="20"/>
                  </a:lnTo>
                  <a:lnTo>
                    <a:pt x="114" y="58"/>
                  </a:lnTo>
                  <a:lnTo>
                    <a:pt x="57" y="115"/>
                  </a:lnTo>
                  <a:lnTo>
                    <a:pt x="19" y="172"/>
                  </a:lnTo>
                  <a:lnTo>
                    <a:pt x="0" y="267"/>
                  </a:lnTo>
                  <a:lnTo>
                    <a:pt x="19" y="362"/>
                  </a:lnTo>
                  <a:lnTo>
                    <a:pt x="38" y="400"/>
                  </a:lnTo>
                  <a:lnTo>
                    <a:pt x="76" y="400"/>
                  </a:lnTo>
                  <a:lnTo>
                    <a:pt x="114" y="381"/>
                  </a:lnTo>
                  <a:lnTo>
                    <a:pt x="114" y="343"/>
                  </a:lnTo>
                  <a:lnTo>
                    <a:pt x="133" y="229"/>
                  </a:lnTo>
                  <a:lnTo>
                    <a:pt x="152" y="172"/>
                  </a:lnTo>
                  <a:lnTo>
                    <a:pt x="171" y="153"/>
                  </a:lnTo>
                  <a:lnTo>
                    <a:pt x="209" y="134"/>
                  </a:lnTo>
                  <a:lnTo>
                    <a:pt x="266" y="115"/>
                  </a:lnTo>
                  <a:lnTo>
                    <a:pt x="361" y="115"/>
                  </a:lnTo>
                  <a:lnTo>
                    <a:pt x="475" y="134"/>
                  </a:lnTo>
                  <a:lnTo>
                    <a:pt x="551" y="153"/>
                  </a:lnTo>
                  <a:lnTo>
                    <a:pt x="589" y="153"/>
                  </a:lnTo>
                  <a:lnTo>
                    <a:pt x="608" y="115"/>
                  </a:lnTo>
                  <a:lnTo>
                    <a:pt x="608" y="77"/>
                  </a:lnTo>
                  <a:lnTo>
                    <a:pt x="589" y="58"/>
                  </a:lnTo>
                  <a:lnTo>
                    <a:pt x="513" y="2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6"/>
            <p:cNvSpPr/>
            <p:nvPr/>
          </p:nvSpPr>
          <p:spPr>
            <a:xfrm>
              <a:off x="1813150" y="1276450"/>
              <a:ext cx="8575" cy="12850"/>
            </a:xfrm>
            <a:custGeom>
              <a:avLst/>
              <a:gdLst/>
              <a:ahLst/>
              <a:cxnLst/>
              <a:rect l="l" t="t" r="r" b="b"/>
              <a:pathLst>
                <a:path w="343" h="514" extrusionOk="0">
                  <a:moveTo>
                    <a:pt x="38" y="1"/>
                  </a:moveTo>
                  <a:lnTo>
                    <a:pt x="19" y="20"/>
                  </a:lnTo>
                  <a:lnTo>
                    <a:pt x="0" y="77"/>
                  </a:lnTo>
                  <a:lnTo>
                    <a:pt x="38" y="172"/>
                  </a:lnTo>
                  <a:lnTo>
                    <a:pt x="95" y="267"/>
                  </a:lnTo>
                  <a:lnTo>
                    <a:pt x="190" y="400"/>
                  </a:lnTo>
                  <a:lnTo>
                    <a:pt x="228" y="457"/>
                  </a:lnTo>
                  <a:lnTo>
                    <a:pt x="247" y="495"/>
                  </a:lnTo>
                  <a:lnTo>
                    <a:pt x="285" y="514"/>
                  </a:lnTo>
                  <a:lnTo>
                    <a:pt x="323" y="495"/>
                  </a:lnTo>
                  <a:lnTo>
                    <a:pt x="342" y="457"/>
                  </a:lnTo>
                  <a:lnTo>
                    <a:pt x="323" y="400"/>
                  </a:lnTo>
                  <a:lnTo>
                    <a:pt x="285" y="343"/>
                  </a:lnTo>
                  <a:lnTo>
                    <a:pt x="190" y="210"/>
                  </a:lnTo>
                  <a:lnTo>
                    <a:pt x="152" y="134"/>
                  </a:lnTo>
                  <a:lnTo>
                    <a:pt x="114" y="3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6"/>
            <p:cNvSpPr/>
            <p:nvPr/>
          </p:nvSpPr>
          <p:spPr>
            <a:xfrm>
              <a:off x="1886800" y="1304500"/>
              <a:ext cx="26650" cy="11900"/>
            </a:xfrm>
            <a:custGeom>
              <a:avLst/>
              <a:gdLst/>
              <a:ahLst/>
              <a:cxnLst/>
              <a:rect l="l" t="t" r="r" b="b"/>
              <a:pathLst>
                <a:path w="1066" h="476" extrusionOk="0">
                  <a:moveTo>
                    <a:pt x="39" y="0"/>
                  </a:moveTo>
                  <a:lnTo>
                    <a:pt x="1" y="38"/>
                  </a:lnTo>
                  <a:lnTo>
                    <a:pt x="20" y="76"/>
                  </a:lnTo>
                  <a:lnTo>
                    <a:pt x="77" y="190"/>
                  </a:lnTo>
                  <a:lnTo>
                    <a:pt x="153" y="285"/>
                  </a:lnTo>
                  <a:lnTo>
                    <a:pt x="229" y="342"/>
                  </a:lnTo>
                  <a:lnTo>
                    <a:pt x="305" y="399"/>
                  </a:lnTo>
                  <a:lnTo>
                    <a:pt x="400" y="437"/>
                  </a:lnTo>
                  <a:lnTo>
                    <a:pt x="476" y="456"/>
                  </a:lnTo>
                  <a:lnTo>
                    <a:pt x="647" y="475"/>
                  </a:lnTo>
                  <a:lnTo>
                    <a:pt x="799" y="475"/>
                  </a:lnTo>
                  <a:lnTo>
                    <a:pt x="932" y="437"/>
                  </a:lnTo>
                  <a:lnTo>
                    <a:pt x="1046" y="399"/>
                  </a:lnTo>
                  <a:lnTo>
                    <a:pt x="1065" y="380"/>
                  </a:lnTo>
                  <a:lnTo>
                    <a:pt x="1065" y="323"/>
                  </a:lnTo>
                  <a:lnTo>
                    <a:pt x="1027" y="304"/>
                  </a:lnTo>
                  <a:lnTo>
                    <a:pt x="989" y="304"/>
                  </a:lnTo>
                  <a:lnTo>
                    <a:pt x="875" y="342"/>
                  </a:lnTo>
                  <a:lnTo>
                    <a:pt x="780" y="361"/>
                  </a:lnTo>
                  <a:lnTo>
                    <a:pt x="647" y="380"/>
                  </a:lnTo>
                  <a:lnTo>
                    <a:pt x="514" y="361"/>
                  </a:lnTo>
                  <a:lnTo>
                    <a:pt x="362" y="304"/>
                  </a:lnTo>
                  <a:lnTo>
                    <a:pt x="286" y="247"/>
                  </a:lnTo>
                  <a:lnTo>
                    <a:pt x="229" y="190"/>
                  </a:lnTo>
                  <a:lnTo>
                    <a:pt x="172" y="114"/>
                  </a:lnTo>
                  <a:lnTo>
                    <a:pt x="115" y="1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6"/>
            <p:cNvSpPr/>
            <p:nvPr/>
          </p:nvSpPr>
          <p:spPr>
            <a:xfrm>
              <a:off x="1844025" y="1335850"/>
              <a:ext cx="39950" cy="32350"/>
            </a:xfrm>
            <a:custGeom>
              <a:avLst/>
              <a:gdLst/>
              <a:ahLst/>
              <a:cxnLst/>
              <a:rect l="l" t="t" r="r" b="b"/>
              <a:pathLst>
                <a:path w="1598" h="1294" extrusionOk="0">
                  <a:moveTo>
                    <a:pt x="1" y="1"/>
                  </a:moveTo>
                  <a:lnTo>
                    <a:pt x="1579" y="1293"/>
                  </a:lnTo>
                  <a:lnTo>
                    <a:pt x="1598" y="723"/>
                  </a:lnTo>
                  <a:lnTo>
                    <a:pt x="1483" y="723"/>
                  </a:lnTo>
                  <a:lnTo>
                    <a:pt x="1369" y="685"/>
                  </a:lnTo>
                  <a:lnTo>
                    <a:pt x="1122" y="609"/>
                  </a:lnTo>
                  <a:lnTo>
                    <a:pt x="856" y="495"/>
                  </a:lnTo>
                  <a:lnTo>
                    <a:pt x="609" y="362"/>
                  </a:lnTo>
                  <a:lnTo>
                    <a:pt x="172" y="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6"/>
            <p:cNvSpPr/>
            <p:nvPr/>
          </p:nvSpPr>
          <p:spPr>
            <a:xfrm>
              <a:off x="1844025" y="1335850"/>
              <a:ext cx="39950" cy="32350"/>
            </a:xfrm>
            <a:custGeom>
              <a:avLst/>
              <a:gdLst/>
              <a:ahLst/>
              <a:cxnLst/>
              <a:rect l="l" t="t" r="r" b="b"/>
              <a:pathLst>
                <a:path w="1598" h="1294" fill="none" extrusionOk="0">
                  <a:moveTo>
                    <a:pt x="1579" y="1293"/>
                  </a:moveTo>
                  <a:lnTo>
                    <a:pt x="1579" y="1293"/>
                  </a:lnTo>
                  <a:lnTo>
                    <a:pt x="1598" y="723"/>
                  </a:lnTo>
                  <a:lnTo>
                    <a:pt x="1598" y="723"/>
                  </a:lnTo>
                  <a:lnTo>
                    <a:pt x="1483" y="723"/>
                  </a:lnTo>
                  <a:lnTo>
                    <a:pt x="1369" y="685"/>
                  </a:lnTo>
                  <a:lnTo>
                    <a:pt x="1122" y="609"/>
                  </a:lnTo>
                  <a:lnTo>
                    <a:pt x="856" y="495"/>
                  </a:lnTo>
                  <a:lnTo>
                    <a:pt x="609" y="362"/>
                  </a:lnTo>
                  <a:lnTo>
                    <a:pt x="172" y="11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6"/>
            <p:cNvSpPr/>
            <p:nvPr/>
          </p:nvSpPr>
          <p:spPr>
            <a:xfrm>
              <a:off x="1671050" y="2485875"/>
              <a:ext cx="535125" cy="201025"/>
            </a:xfrm>
            <a:custGeom>
              <a:avLst/>
              <a:gdLst/>
              <a:ahLst/>
              <a:cxnLst/>
              <a:rect l="l" t="t" r="r" b="b"/>
              <a:pathLst>
                <a:path w="21405" h="8041" extrusionOk="0">
                  <a:moveTo>
                    <a:pt x="2187" y="0"/>
                  </a:moveTo>
                  <a:lnTo>
                    <a:pt x="1" y="8041"/>
                  </a:lnTo>
                  <a:lnTo>
                    <a:pt x="19237" y="8041"/>
                  </a:lnTo>
                  <a:lnTo>
                    <a:pt x="21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6"/>
            <p:cNvSpPr/>
            <p:nvPr/>
          </p:nvSpPr>
          <p:spPr>
            <a:xfrm>
              <a:off x="1725700" y="2530550"/>
              <a:ext cx="269950" cy="2875"/>
            </a:xfrm>
            <a:custGeom>
              <a:avLst/>
              <a:gdLst/>
              <a:ahLst/>
              <a:cxnLst/>
              <a:rect l="l" t="t" r="r" b="b"/>
              <a:pathLst>
                <a:path w="10798" h="115" extrusionOk="0">
                  <a:moveTo>
                    <a:pt x="77" y="0"/>
                  </a:moveTo>
                  <a:lnTo>
                    <a:pt x="20" y="19"/>
                  </a:lnTo>
                  <a:lnTo>
                    <a:pt x="1" y="57"/>
                  </a:lnTo>
                  <a:lnTo>
                    <a:pt x="20" y="95"/>
                  </a:lnTo>
                  <a:lnTo>
                    <a:pt x="77" y="114"/>
                  </a:lnTo>
                  <a:lnTo>
                    <a:pt x="10741" y="114"/>
                  </a:lnTo>
                  <a:lnTo>
                    <a:pt x="10779" y="95"/>
                  </a:lnTo>
                  <a:lnTo>
                    <a:pt x="10798" y="57"/>
                  </a:lnTo>
                  <a:lnTo>
                    <a:pt x="10779" y="19"/>
                  </a:lnTo>
                  <a:lnTo>
                    <a:pt x="1074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6"/>
            <p:cNvSpPr/>
            <p:nvPr/>
          </p:nvSpPr>
          <p:spPr>
            <a:xfrm>
              <a:off x="1867325" y="2578525"/>
              <a:ext cx="305575" cy="2900"/>
            </a:xfrm>
            <a:custGeom>
              <a:avLst/>
              <a:gdLst/>
              <a:ahLst/>
              <a:cxnLst/>
              <a:rect l="l" t="t" r="r" b="b"/>
              <a:pathLst>
                <a:path w="12223" h="116" extrusionOk="0">
                  <a:moveTo>
                    <a:pt x="57" y="1"/>
                  </a:moveTo>
                  <a:lnTo>
                    <a:pt x="19" y="20"/>
                  </a:lnTo>
                  <a:lnTo>
                    <a:pt x="0" y="58"/>
                  </a:lnTo>
                  <a:lnTo>
                    <a:pt x="19" y="96"/>
                  </a:lnTo>
                  <a:lnTo>
                    <a:pt x="57" y="115"/>
                  </a:lnTo>
                  <a:lnTo>
                    <a:pt x="12166" y="115"/>
                  </a:lnTo>
                  <a:lnTo>
                    <a:pt x="12204" y="96"/>
                  </a:lnTo>
                  <a:lnTo>
                    <a:pt x="12223" y="58"/>
                  </a:lnTo>
                  <a:lnTo>
                    <a:pt x="12204" y="20"/>
                  </a:lnTo>
                  <a:lnTo>
                    <a:pt x="1216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6"/>
            <p:cNvSpPr/>
            <p:nvPr/>
          </p:nvSpPr>
          <p:spPr>
            <a:xfrm>
              <a:off x="1694825" y="2638900"/>
              <a:ext cx="283725" cy="2875"/>
            </a:xfrm>
            <a:custGeom>
              <a:avLst/>
              <a:gdLst/>
              <a:ahLst/>
              <a:cxnLst/>
              <a:rect l="l" t="t" r="r" b="b"/>
              <a:pathLst>
                <a:path w="11349" h="115" extrusionOk="0">
                  <a:moveTo>
                    <a:pt x="57" y="0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19" y="95"/>
                  </a:lnTo>
                  <a:lnTo>
                    <a:pt x="57" y="114"/>
                  </a:lnTo>
                  <a:lnTo>
                    <a:pt x="11291" y="114"/>
                  </a:lnTo>
                  <a:lnTo>
                    <a:pt x="11329" y="95"/>
                  </a:lnTo>
                  <a:lnTo>
                    <a:pt x="11348" y="57"/>
                  </a:lnTo>
                  <a:lnTo>
                    <a:pt x="11329" y="19"/>
                  </a:lnTo>
                  <a:lnTo>
                    <a:pt x="1129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6"/>
            <p:cNvSpPr/>
            <p:nvPr/>
          </p:nvSpPr>
          <p:spPr>
            <a:xfrm>
              <a:off x="1817425" y="2484450"/>
              <a:ext cx="12850" cy="48025"/>
            </a:xfrm>
            <a:custGeom>
              <a:avLst/>
              <a:gdLst/>
              <a:ahLst/>
              <a:cxnLst/>
              <a:rect l="l" t="t" r="r" b="b"/>
              <a:pathLst>
                <a:path w="514" h="1921" extrusionOk="0">
                  <a:moveTo>
                    <a:pt x="419" y="0"/>
                  </a:moveTo>
                  <a:lnTo>
                    <a:pt x="400" y="38"/>
                  </a:lnTo>
                  <a:lnTo>
                    <a:pt x="0" y="1844"/>
                  </a:lnTo>
                  <a:lnTo>
                    <a:pt x="19" y="1882"/>
                  </a:lnTo>
                  <a:lnTo>
                    <a:pt x="57" y="1920"/>
                  </a:lnTo>
                  <a:lnTo>
                    <a:pt x="95" y="1901"/>
                  </a:lnTo>
                  <a:lnTo>
                    <a:pt x="114" y="1863"/>
                  </a:lnTo>
                  <a:lnTo>
                    <a:pt x="514" y="57"/>
                  </a:lnTo>
                  <a:lnTo>
                    <a:pt x="514" y="19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6"/>
            <p:cNvSpPr/>
            <p:nvPr/>
          </p:nvSpPr>
          <p:spPr>
            <a:xfrm>
              <a:off x="1879675" y="2484450"/>
              <a:ext cx="11900" cy="48975"/>
            </a:xfrm>
            <a:custGeom>
              <a:avLst/>
              <a:gdLst/>
              <a:ahLst/>
              <a:cxnLst/>
              <a:rect l="l" t="t" r="r" b="b"/>
              <a:pathLst>
                <a:path w="476" h="1959" extrusionOk="0">
                  <a:moveTo>
                    <a:pt x="400" y="0"/>
                  </a:moveTo>
                  <a:lnTo>
                    <a:pt x="362" y="38"/>
                  </a:lnTo>
                  <a:lnTo>
                    <a:pt x="0" y="1882"/>
                  </a:lnTo>
                  <a:lnTo>
                    <a:pt x="0" y="1920"/>
                  </a:lnTo>
                  <a:lnTo>
                    <a:pt x="38" y="1958"/>
                  </a:lnTo>
                  <a:lnTo>
                    <a:pt x="57" y="1958"/>
                  </a:lnTo>
                  <a:lnTo>
                    <a:pt x="77" y="1939"/>
                  </a:lnTo>
                  <a:lnTo>
                    <a:pt x="115" y="1901"/>
                  </a:lnTo>
                  <a:lnTo>
                    <a:pt x="476" y="57"/>
                  </a:lnTo>
                  <a:lnTo>
                    <a:pt x="476" y="19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6"/>
            <p:cNvSpPr/>
            <p:nvPr/>
          </p:nvSpPr>
          <p:spPr>
            <a:xfrm>
              <a:off x="1931950" y="2484450"/>
              <a:ext cx="11425" cy="48975"/>
            </a:xfrm>
            <a:custGeom>
              <a:avLst/>
              <a:gdLst/>
              <a:ahLst/>
              <a:cxnLst/>
              <a:rect l="l" t="t" r="r" b="b"/>
              <a:pathLst>
                <a:path w="457" h="1959" extrusionOk="0">
                  <a:moveTo>
                    <a:pt x="362" y="0"/>
                  </a:moveTo>
                  <a:lnTo>
                    <a:pt x="343" y="38"/>
                  </a:lnTo>
                  <a:lnTo>
                    <a:pt x="0" y="1882"/>
                  </a:lnTo>
                  <a:lnTo>
                    <a:pt x="19" y="1920"/>
                  </a:lnTo>
                  <a:lnTo>
                    <a:pt x="57" y="1958"/>
                  </a:lnTo>
                  <a:lnTo>
                    <a:pt x="95" y="1939"/>
                  </a:lnTo>
                  <a:lnTo>
                    <a:pt x="114" y="1901"/>
                  </a:lnTo>
                  <a:lnTo>
                    <a:pt x="457" y="57"/>
                  </a:lnTo>
                  <a:lnTo>
                    <a:pt x="457" y="1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6"/>
            <p:cNvSpPr/>
            <p:nvPr/>
          </p:nvSpPr>
          <p:spPr>
            <a:xfrm>
              <a:off x="2418575" y="1968375"/>
              <a:ext cx="671500" cy="726150"/>
            </a:xfrm>
            <a:custGeom>
              <a:avLst/>
              <a:gdLst/>
              <a:ahLst/>
              <a:cxnLst/>
              <a:rect l="l" t="t" r="r" b="b"/>
              <a:pathLst>
                <a:path w="26860" h="29046" extrusionOk="0">
                  <a:moveTo>
                    <a:pt x="7737" y="0"/>
                  </a:moveTo>
                  <a:lnTo>
                    <a:pt x="0" y="29045"/>
                  </a:lnTo>
                  <a:lnTo>
                    <a:pt x="19237" y="29045"/>
                  </a:lnTo>
                  <a:lnTo>
                    <a:pt x="26859" y="0"/>
                  </a:lnTo>
                  <a:close/>
                </a:path>
              </a:pathLst>
            </a:custGeom>
            <a:gradFill>
              <a:gsLst>
                <a:gs pos="0">
                  <a:srgbClr val="71BFC3"/>
                </a:gs>
                <a:gs pos="100000">
                  <a:srgbClr val="3B747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6"/>
            <p:cNvSpPr/>
            <p:nvPr/>
          </p:nvSpPr>
          <p:spPr>
            <a:xfrm>
              <a:off x="2599150" y="2022550"/>
              <a:ext cx="356900" cy="2875"/>
            </a:xfrm>
            <a:custGeom>
              <a:avLst/>
              <a:gdLst/>
              <a:ahLst/>
              <a:cxnLst/>
              <a:rect l="l" t="t" r="r" b="b"/>
              <a:pathLst>
                <a:path w="14276" h="115" extrusionOk="0">
                  <a:moveTo>
                    <a:pt x="57" y="0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19" y="95"/>
                  </a:lnTo>
                  <a:lnTo>
                    <a:pt x="57" y="114"/>
                  </a:lnTo>
                  <a:lnTo>
                    <a:pt x="14219" y="114"/>
                  </a:lnTo>
                  <a:lnTo>
                    <a:pt x="14257" y="95"/>
                  </a:lnTo>
                  <a:lnTo>
                    <a:pt x="14276" y="57"/>
                  </a:lnTo>
                  <a:lnTo>
                    <a:pt x="14257" y="19"/>
                  </a:lnTo>
                  <a:lnTo>
                    <a:pt x="142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6"/>
            <p:cNvSpPr/>
            <p:nvPr/>
          </p:nvSpPr>
          <p:spPr>
            <a:xfrm>
              <a:off x="2720325" y="2084800"/>
              <a:ext cx="304625" cy="2875"/>
            </a:xfrm>
            <a:custGeom>
              <a:avLst/>
              <a:gdLst/>
              <a:ahLst/>
              <a:cxnLst/>
              <a:rect l="l" t="t" r="r" b="b"/>
              <a:pathLst>
                <a:path w="12185" h="115" extrusionOk="0">
                  <a:moveTo>
                    <a:pt x="58" y="0"/>
                  </a:moveTo>
                  <a:lnTo>
                    <a:pt x="1" y="19"/>
                  </a:lnTo>
                  <a:lnTo>
                    <a:pt x="1" y="57"/>
                  </a:lnTo>
                  <a:lnTo>
                    <a:pt x="1" y="114"/>
                  </a:lnTo>
                  <a:lnTo>
                    <a:pt x="12166" y="114"/>
                  </a:lnTo>
                  <a:lnTo>
                    <a:pt x="12185" y="57"/>
                  </a:lnTo>
                  <a:lnTo>
                    <a:pt x="12166" y="19"/>
                  </a:lnTo>
                  <a:lnTo>
                    <a:pt x="1212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6"/>
            <p:cNvSpPr/>
            <p:nvPr/>
          </p:nvSpPr>
          <p:spPr>
            <a:xfrm>
              <a:off x="2563025" y="2147525"/>
              <a:ext cx="317000" cy="2875"/>
            </a:xfrm>
            <a:custGeom>
              <a:avLst/>
              <a:gdLst/>
              <a:ahLst/>
              <a:cxnLst/>
              <a:rect l="l" t="t" r="r" b="b"/>
              <a:pathLst>
                <a:path w="12680" h="115" extrusionOk="0">
                  <a:moveTo>
                    <a:pt x="58" y="0"/>
                  </a:moveTo>
                  <a:lnTo>
                    <a:pt x="20" y="19"/>
                  </a:lnTo>
                  <a:lnTo>
                    <a:pt x="1" y="57"/>
                  </a:lnTo>
                  <a:lnTo>
                    <a:pt x="20" y="95"/>
                  </a:lnTo>
                  <a:lnTo>
                    <a:pt x="58" y="114"/>
                  </a:lnTo>
                  <a:lnTo>
                    <a:pt x="12622" y="114"/>
                  </a:lnTo>
                  <a:lnTo>
                    <a:pt x="12660" y="95"/>
                  </a:lnTo>
                  <a:lnTo>
                    <a:pt x="12679" y="57"/>
                  </a:lnTo>
                  <a:lnTo>
                    <a:pt x="12660" y="19"/>
                  </a:lnTo>
                  <a:lnTo>
                    <a:pt x="1262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6"/>
            <p:cNvSpPr/>
            <p:nvPr/>
          </p:nvSpPr>
          <p:spPr>
            <a:xfrm>
              <a:off x="2804450" y="2022550"/>
              <a:ext cx="16175" cy="65125"/>
            </a:xfrm>
            <a:custGeom>
              <a:avLst/>
              <a:gdLst/>
              <a:ahLst/>
              <a:cxnLst/>
              <a:rect l="l" t="t" r="r" b="b"/>
              <a:pathLst>
                <a:path w="647" h="2605" extrusionOk="0">
                  <a:moveTo>
                    <a:pt x="551" y="0"/>
                  </a:moveTo>
                  <a:lnTo>
                    <a:pt x="532" y="38"/>
                  </a:lnTo>
                  <a:lnTo>
                    <a:pt x="0" y="2547"/>
                  </a:lnTo>
                  <a:lnTo>
                    <a:pt x="0" y="2585"/>
                  </a:lnTo>
                  <a:lnTo>
                    <a:pt x="38" y="2604"/>
                  </a:lnTo>
                  <a:lnTo>
                    <a:pt x="95" y="2604"/>
                  </a:lnTo>
                  <a:lnTo>
                    <a:pt x="114" y="2566"/>
                  </a:lnTo>
                  <a:lnTo>
                    <a:pt x="646" y="76"/>
                  </a:lnTo>
                  <a:lnTo>
                    <a:pt x="646" y="19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6"/>
            <p:cNvSpPr/>
            <p:nvPr/>
          </p:nvSpPr>
          <p:spPr>
            <a:xfrm>
              <a:off x="2865275" y="2026350"/>
              <a:ext cx="14750" cy="61325"/>
            </a:xfrm>
            <a:custGeom>
              <a:avLst/>
              <a:gdLst/>
              <a:ahLst/>
              <a:cxnLst/>
              <a:rect l="l" t="t" r="r" b="b"/>
              <a:pathLst>
                <a:path w="590" h="2453" extrusionOk="0">
                  <a:moveTo>
                    <a:pt x="551" y="0"/>
                  </a:moveTo>
                  <a:lnTo>
                    <a:pt x="494" y="19"/>
                  </a:lnTo>
                  <a:lnTo>
                    <a:pt x="475" y="57"/>
                  </a:lnTo>
                  <a:lnTo>
                    <a:pt x="0" y="2395"/>
                  </a:lnTo>
                  <a:lnTo>
                    <a:pt x="19" y="2433"/>
                  </a:lnTo>
                  <a:lnTo>
                    <a:pt x="57" y="2452"/>
                  </a:lnTo>
                  <a:lnTo>
                    <a:pt x="95" y="2452"/>
                  </a:lnTo>
                  <a:lnTo>
                    <a:pt x="114" y="2414"/>
                  </a:lnTo>
                  <a:lnTo>
                    <a:pt x="589" y="76"/>
                  </a:lnTo>
                  <a:lnTo>
                    <a:pt x="589" y="19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6"/>
            <p:cNvSpPr/>
            <p:nvPr/>
          </p:nvSpPr>
          <p:spPr>
            <a:xfrm>
              <a:off x="2916125" y="2022550"/>
              <a:ext cx="16175" cy="65125"/>
            </a:xfrm>
            <a:custGeom>
              <a:avLst/>
              <a:gdLst/>
              <a:ahLst/>
              <a:cxnLst/>
              <a:rect l="l" t="t" r="r" b="b"/>
              <a:pathLst>
                <a:path w="647" h="2605" extrusionOk="0">
                  <a:moveTo>
                    <a:pt x="551" y="0"/>
                  </a:moveTo>
                  <a:lnTo>
                    <a:pt x="532" y="38"/>
                  </a:lnTo>
                  <a:lnTo>
                    <a:pt x="0" y="2547"/>
                  </a:lnTo>
                  <a:lnTo>
                    <a:pt x="0" y="2585"/>
                  </a:lnTo>
                  <a:lnTo>
                    <a:pt x="38" y="2604"/>
                  </a:lnTo>
                  <a:lnTo>
                    <a:pt x="95" y="2604"/>
                  </a:lnTo>
                  <a:lnTo>
                    <a:pt x="114" y="2566"/>
                  </a:lnTo>
                  <a:lnTo>
                    <a:pt x="646" y="76"/>
                  </a:lnTo>
                  <a:lnTo>
                    <a:pt x="627" y="19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6"/>
            <p:cNvSpPr/>
            <p:nvPr/>
          </p:nvSpPr>
          <p:spPr>
            <a:xfrm>
              <a:off x="3128050" y="431050"/>
              <a:ext cx="92225" cy="110275"/>
            </a:xfrm>
            <a:custGeom>
              <a:avLst/>
              <a:gdLst/>
              <a:ahLst/>
              <a:cxnLst/>
              <a:rect l="l" t="t" r="r" b="b"/>
              <a:pathLst>
                <a:path w="3689" h="4411" extrusionOk="0">
                  <a:moveTo>
                    <a:pt x="267" y="0"/>
                  </a:moveTo>
                  <a:lnTo>
                    <a:pt x="210" y="609"/>
                  </a:lnTo>
                  <a:lnTo>
                    <a:pt x="96" y="1958"/>
                  </a:lnTo>
                  <a:lnTo>
                    <a:pt x="39" y="2700"/>
                  </a:lnTo>
                  <a:lnTo>
                    <a:pt x="1" y="3346"/>
                  </a:lnTo>
                  <a:lnTo>
                    <a:pt x="1" y="3821"/>
                  </a:lnTo>
                  <a:lnTo>
                    <a:pt x="20" y="3973"/>
                  </a:lnTo>
                  <a:lnTo>
                    <a:pt x="39" y="4049"/>
                  </a:lnTo>
                  <a:lnTo>
                    <a:pt x="115" y="4125"/>
                  </a:lnTo>
                  <a:lnTo>
                    <a:pt x="210" y="4182"/>
                  </a:lnTo>
                  <a:lnTo>
                    <a:pt x="419" y="4277"/>
                  </a:lnTo>
                  <a:lnTo>
                    <a:pt x="666" y="4334"/>
                  </a:lnTo>
                  <a:lnTo>
                    <a:pt x="932" y="4391"/>
                  </a:lnTo>
                  <a:lnTo>
                    <a:pt x="1217" y="4410"/>
                  </a:lnTo>
                  <a:lnTo>
                    <a:pt x="1521" y="4410"/>
                  </a:lnTo>
                  <a:lnTo>
                    <a:pt x="1845" y="4391"/>
                  </a:lnTo>
                  <a:lnTo>
                    <a:pt x="2149" y="4372"/>
                  </a:lnTo>
                  <a:lnTo>
                    <a:pt x="2738" y="4315"/>
                  </a:lnTo>
                  <a:lnTo>
                    <a:pt x="3213" y="4220"/>
                  </a:lnTo>
                  <a:lnTo>
                    <a:pt x="3688" y="4125"/>
                  </a:lnTo>
                  <a:lnTo>
                    <a:pt x="3441" y="723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6"/>
            <p:cNvSpPr/>
            <p:nvPr/>
          </p:nvSpPr>
          <p:spPr>
            <a:xfrm>
              <a:off x="3167025" y="454325"/>
              <a:ext cx="49450" cy="32825"/>
            </a:xfrm>
            <a:custGeom>
              <a:avLst/>
              <a:gdLst/>
              <a:ahLst/>
              <a:cxnLst/>
              <a:rect l="l" t="t" r="r" b="b"/>
              <a:pathLst>
                <a:path w="1978" h="1313" extrusionOk="0">
                  <a:moveTo>
                    <a:pt x="1" y="1"/>
                  </a:moveTo>
                  <a:lnTo>
                    <a:pt x="115" y="172"/>
                  </a:lnTo>
                  <a:lnTo>
                    <a:pt x="267" y="362"/>
                  </a:lnTo>
                  <a:lnTo>
                    <a:pt x="476" y="571"/>
                  </a:lnTo>
                  <a:lnTo>
                    <a:pt x="609" y="685"/>
                  </a:lnTo>
                  <a:lnTo>
                    <a:pt x="761" y="799"/>
                  </a:lnTo>
                  <a:lnTo>
                    <a:pt x="913" y="913"/>
                  </a:lnTo>
                  <a:lnTo>
                    <a:pt x="1103" y="1027"/>
                  </a:lnTo>
                  <a:lnTo>
                    <a:pt x="1293" y="1122"/>
                  </a:lnTo>
                  <a:lnTo>
                    <a:pt x="1502" y="1198"/>
                  </a:lnTo>
                  <a:lnTo>
                    <a:pt x="1730" y="1255"/>
                  </a:lnTo>
                  <a:lnTo>
                    <a:pt x="1977" y="1312"/>
                  </a:lnTo>
                  <a:lnTo>
                    <a:pt x="1977" y="1312"/>
                  </a:lnTo>
                  <a:lnTo>
                    <a:pt x="1958" y="685"/>
                  </a:lnTo>
                  <a:lnTo>
                    <a:pt x="1844" y="685"/>
                  </a:lnTo>
                  <a:lnTo>
                    <a:pt x="1711" y="666"/>
                  </a:lnTo>
                  <a:lnTo>
                    <a:pt x="1407" y="590"/>
                  </a:lnTo>
                  <a:lnTo>
                    <a:pt x="1103" y="476"/>
                  </a:lnTo>
                  <a:lnTo>
                    <a:pt x="780" y="343"/>
                  </a:lnTo>
                  <a:lnTo>
                    <a:pt x="229" y="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6"/>
            <p:cNvSpPr/>
            <p:nvPr/>
          </p:nvSpPr>
          <p:spPr>
            <a:xfrm>
              <a:off x="3112375" y="332675"/>
              <a:ext cx="145450" cy="138800"/>
            </a:xfrm>
            <a:custGeom>
              <a:avLst/>
              <a:gdLst/>
              <a:ahLst/>
              <a:cxnLst/>
              <a:rect l="l" t="t" r="r" b="b"/>
              <a:pathLst>
                <a:path w="5818" h="5552" extrusionOk="0">
                  <a:moveTo>
                    <a:pt x="5361" y="1"/>
                  </a:moveTo>
                  <a:lnTo>
                    <a:pt x="1" y="457"/>
                  </a:lnTo>
                  <a:lnTo>
                    <a:pt x="837" y="4316"/>
                  </a:lnTo>
                  <a:lnTo>
                    <a:pt x="951" y="4392"/>
                  </a:lnTo>
                  <a:lnTo>
                    <a:pt x="1274" y="4582"/>
                  </a:lnTo>
                  <a:lnTo>
                    <a:pt x="1768" y="4848"/>
                  </a:lnTo>
                  <a:lnTo>
                    <a:pt x="2053" y="5000"/>
                  </a:lnTo>
                  <a:lnTo>
                    <a:pt x="2377" y="5133"/>
                  </a:lnTo>
                  <a:lnTo>
                    <a:pt x="2719" y="5266"/>
                  </a:lnTo>
                  <a:lnTo>
                    <a:pt x="3061" y="5380"/>
                  </a:lnTo>
                  <a:lnTo>
                    <a:pt x="3403" y="5475"/>
                  </a:lnTo>
                  <a:lnTo>
                    <a:pt x="3764" y="5532"/>
                  </a:lnTo>
                  <a:lnTo>
                    <a:pt x="4106" y="5551"/>
                  </a:lnTo>
                  <a:lnTo>
                    <a:pt x="4449" y="5551"/>
                  </a:lnTo>
                  <a:lnTo>
                    <a:pt x="4601" y="5532"/>
                  </a:lnTo>
                  <a:lnTo>
                    <a:pt x="4772" y="5494"/>
                  </a:lnTo>
                  <a:lnTo>
                    <a:pt x="4924" y="5437"/>
                  </a:lnTo>
                  <a:lnTo>
                    <a:pt x="5057" y="5380"/>
                  </a:lnTo>
                  <a:lnTo>
                    <a:pt x="5190" y="5285"/>
                  </a:lnTo>
                  <a:lnTo>
                    <a:pt x="5323" y="5190"/>
                  </a:lnTo>
                  <a:lnTo>
                    <a:pt x="5418" y="5076"/>
                  </a:lnTo>
                  <a:lnTo>
                    <a:pt x="5513" y="4924"/>
                  </a:lnTo>
                  <a:lnTo>
                    <a:pt x="5589" y="4772"/>
                  </a:lnTo>
                  <a:lnTo>
                    <a:pt x="5646" y="4601"/>
                  </a:lnTo>
                  <a:lnTo>
                    <a:pt x="5703" y="4411"/>
                  </a:lnTo>
                  <a:lnTo>
                    <a:pt x="5760" y="4221"/>
                  </a:lnTo>
                  <a:lnTo>
                    <a:pt x="5798" y="3783"/>
                  </a:lnTo>
                  <a:lnTo>
                    <a:pt x="5817" y="3346"/>
                  </a:lnTo>
                  <a:lnTo>
                    <a:pt x="5817" y="2871"/>
                  </a:lnTo>
                  <a:lnTo>
                    <a:pt x="5779" y="2396"/>
                  </a:lnTo>
                  <a:lnTo>
                    <a:pt x="5741" y="1940"/>
                  </a:lnTo>
                  <a:lnTo>
                    <a:pt x="5665" y="1502"/>
                  </a:lnTo>
                  <a:lnTo>
                    <a:pt x="5532" y="723"/>
                  </a:lnTo>
                  <a:lnTo>
                    <a:pt x="5418" y="191"/>
                  </a:lnTo>
                  <a:lnTo>
                    <a:pt x="5361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6"/>
            <p:cNvSpPr/>
            <p:nvPr/>
          </p:nvSpPr>
          <p:spPr>
            <a:xfrm>
              <a:off x="3241150" y="377350"/>
              <a:ext cx="9050" cy="11900"/>
            </a:xfrm>
            <a:custGeom>
              <a:avLst/>
              <a:gdLst/>
              <a:ahLst/>
              <a:cxnLst/>
              <a:rect l="l" t="t" r="r" b="b"/>
              <a:pathLst>
                <a:path w="362" h="476" extrusionOk="0">
                  <a:moveTo>
                    <a:pt x="172" y="0"/>
                  </a:moveTo>
                  <a:lnTo>
                    <a:pt x="115" y="20"/>
                  </a:lnTo>
                  <a:lnTo>
                    <a:pt x="58" y="77"/>
                  </a:lnTo>
                  <a:lnTo>
                    <a:pt x="20" y="134"/>
                  </a:lnTo>
                  <a:lnTo>
                    <a:pt x="1" y="229"/>
                  </a:lnTo>
                  <a:lnTo>
                    <a:pt x="20" y="324"/>
                  </a:lnTo>
                  <a:lnTo>
                    <a:pt x="58" y="400"/>
                  </a:lnTo>
                  <a:lnTo>
                    <a:pt x="96" y="457"/>
                  </a:lnTo>
                  <a:lnTo>
                    <a:pt x="172" y="476"/>
                  </a:lnTo>
                  <a:lnTo>
                    <a:pt x="248" y="457"/>
                  </a:lnTo>
                  <a:lnTo>
                    <a:pt x="305" y="400"/>
                  </a:lnTo>
                  <a:lnTo>
                    <a:pt x="343" y="324"/>
                  </a:lnTo>
                  <a:lnTo>
                    <a:pt x="362" y="248"/>
                  </a:lnTo>
                  <a:lnTo>
                    <a:pt x="343" y="153"/>
                  </a:lnTo>
                  <a:lnTo>
                    <a:pt x="305" y="77"/>
                  </a:lnTo>
                  <a:lnTo>
                    <a:pt x="248" y="2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6"/>
            <p:cNvSpPr/>
            <p:nvPr/>
          </p:nvSpPr>
          <p:spPr>
            <a:xfrm>
              <a:off x="3200775" y="380200"/>
              <a:ext cx="8575" cy="11900"/>
            </a:xfrm>
            <a:custGeom>
              <a:avLst/>
              <a:gdLst/>
              <a:ahLst/>
              <a:cxnLst/>
              <a:rect l="l" t="t" r="r" b="b"/>
              <a:pathLst>
                <a:path w="343" h="476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58"/>
                  </a:lnTo>
                  <a:lnTo>
                    <a:pt x="0" y="134"/>
                  </a:lnTo>
                  <a:lnTo>
                    <a:pt x="0" y="229"/>
                  </a:lnTo>
                  <a:lnTo>
                    <a:pt x="0" y="324"/>
                  </a:lnTo>
                  <a:lnTo>
                    <a:pt x="38" y="400"/>
                  </a:lnTo>
                  <a:lnTo>
                    <a:pt x="95" y="457"/>
                  </a:lnTo>
                  <a:lnTo>
                    <a:pt x="171" y="476"/>
                  </a:lnTo>
                  <a:lnTo>
                    <a:pt x="228" y="457"/>
                  </a:lnTo>
                  <a:lnTo>
                    <a:pt x="285" y="400"/>
                  </a:lnTo>
                  <a:lnTo>
                    <a:pt x="342" y="324"/>
                  </a:lnTo>
                  <a:lnTo>
                    <a:pt x="342" y="248"/>
                  </a:lnTo>
                  <a:lnTo>
                    <a:pt x="342" y="153"/>
                  </a:lnTo>
                  <a:lnTo>
                    <a:pt x="304" y="77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6"/>
            <p:cNvSpPr/>
            <p:nvPr/>
          </p:nvSpPr>
          <p:spPr>
            <a:xfrm>
              <a:off x="3224050" y="386375"/>
              <a:ext cx="14750" cy="30925"/>
            </a:xfrm>
            <a:custGeom>
              <a:avLst/>
              <a:gdLst/>
              <a:ahLst/>
              <a:cxnLst/>
              <a:rect l="l" t="t" r="r" b="b"/>
              <a:pathLst>
                <a:path w="590" h="1237" extrusionOk="0">
                  <a:moveTo>
                    <a:pt x="191" y="1"/>
                  </a:moveTo>
                  <a:lnTo>
                    <a:pt x="172" y="39"/>
                  </a:lnTo>
                  <a:lnTo>
                    <a:pt x="172" y="77"/>
                  </a:lnTo>
                  <a:lnTo>
                    <a:pt x="324" y="400"/>
                  </a:lnTo>
                  <a:lnTo>
                    <a:pt x="419" y="685"/>
                  </a:lnTo>
                  <a:lnTo>
                    <a:pt x="476" y="894"/>
                  </a:lnTo>
                  <a:lnTo>
                    <a:pt x="476" y="970"/>
                  </a:lnTo>
                  <a:lnTo>
                    <a:pt x="457" y="1008"/>
                  </a:lnTo>
                  <a:lnTo>
                    <a:pt x="343" y="1065"/>
                  </a:lnTo>
                  <a:lnTo>
                    <a:pt x="191" y="1103"/>
                  </a:lnTo>
                  <a:lnTo>
                    <a:pt x="39" y="1122"/>
                  </a:lnTo>
                  <a:lnTo>
                    <a:pt x="1" y="1141"/>
                  </a:lnTo>
                  <a:lnTo>
                    <a:pt x="1" y="1179"/>
                  </a:lnTo>
                  <a:lnTo>
                    <a:pt x="20" y="1217"/>
                  </a:lnTo>
                  <a:lnTo>
                    <a:pt x="58" y="1236"/>
                  </a:lnTo>
                  <a:lnTo>
                    <a:pt x="229" y="1198"/>
                  </a:lnTo>
                  <a:lnTo>
                    <a:pt x="381" y="1160"/>
                  </a:lnTo>
                  <a:lnTo>
                    <a:pt x="457" y="1141"/>
                  </a:lnTo>
                  <a:lnTo>
                    <a:pt x="533" y="1103"/>
                  </a:lnTo>
                  <a:lnTo>
                    <a:pt x="552" y="1065"/>
                  </a:lnTo>
                  <a:lnTo>
                    <a:pt x="571" y="1027"/>
                  </a:lnTo>
                  <a:lnTo>
                    <a:pt x="590" y="913"/>
                  </a:lnTo>
                  <a:lnTo>
                    <a:pt x="571" y="780"/>
                  </a:lnTo>
                  <a:lnTo>
                    <a:pt x="514" y="628"/>
                  </a:lnTo>
                  <a:lnTo>
                    <a:pt x="400" y="286"/>
                  </a:lnTo>
                  <a:lnTo>
                    <a:pt x="267" y="2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6"/>
            <p:cNvSpPr/>
            <p:nvPr/>
          </p:nvSpPr>
          <p:spPr>
            <a:xfrm>
              <a:off x="3211225" y="421550"/>
              <a:ext cx="26625" cy="12375"/>
            </a:xfrm>
            <a:custGeom>
              <a:avLst/>
              <a:gdLst/>
              <a:ahLst/>
              <a:cxnLst/>
              <a:rect l="l" t="t" r="r" b="b"/>
              <a:pathLst>
                <a:path w="1065" h="495" extrusionOk="0">
                  <a:moveTo>
                    <a:pt x="19" y="0"/>
                  </a:moveTo>
                  <a:lnTo>
                    <a:pt x="0" y="38"/>
                  </a:lnTo>
                  <a:lnTo>
                    <a:pt x="0" y="76"/>
                  </a:lnTo>
                  <a:lnTo>
                    <a:pt x="76" y="190"/>
                  </a:lnTo>
                  <a:lnTo>
                    <a:pt x="133" y="285"/>
                  </a:lnTo>
                  <a:lnTo>
                    <a:pt x="228" y="361"/>
                  </a:lnTo>
                  <a:lnTo>
                    <a:pt x="304" y="399"/>
                  </a:lnTo>
                  <a:lnTo>
                    <a:pt x="380" y="437"/>
                  </a:lnTo>
                  <a:lnTo>
                    <a:pt x="476" y="476"/>
                  </a:lnTo>
                  <a:lnTo>
                    <a:pt x="647" y="495"/>
                  </a:lnTo>
                  <a:lnTo>
                    <a:pt x="799" y="476"/>
                  </a:lnTo>
                  <a:lnTo>
                    <a:pt x="913" y="437"/>
                  </a:lnTo>
                  <a:lnTo>
                    <a:pt x="1027" y="399"/>
                  </a:lnTo>
                  <a:lnTo>
                    <a:pt x="1065" y="380"/>
                  </a:lnTo>
                  <a:lnTo>
                    <a:pt x="1065" y="323"/>
                  </a:lnTo>
                  <a:lnTo>
                    <a:pt x="1027" y="304"/>
                  </a:lnTo>
                  <a:lnTo>
                    <a:pt x="989" y="304"/>
                  </a:lnTo>
                  <a:lnTo>
                    <a:pt x="875" y="342"/>
                  </a:lnTo>
                  <a:lnTo>
                    <a:pt x="761" y="361"/>
                  </a:lnTo>
                  <a:lnTo>
                    <a:pt x="647" y="380"/>
                  </a:lnTo>
                  <a:lnTo>
                    <a:pt x="495" y="361"/>
                  </a:lnTo>
                  <a:lnTo>
                    <a:pt x="361" y="304"/>
                  </a:lnTo>
                  <a:lnTo>
                    <a:pt x="285" y="266"/>
                  </a:lnTo>
                  <a:lnTo>
                    <a:pt x="228" y="209"/>
                  </a:lnTo>
                  <a:lnTo>
                    <a:pt x="152" y="133"/>
                  </a:lnTo>
                  <a:lnTo>
                    <a:pt x="95" y="3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6"/>
            <p:cNvSpPr/>
            <p:nvPr/>
          </p:nvSpPr>
          <p:spPr>
            <a:xfrm>
              <a:off x="3100025" y="279925"/>
              <a:ext cx="172050" cy="174900"/>
            </a:xfrm>
            <a:custGeom>
              <a:avLst/>
              <a:gdLst/>
              <a:ahLst/>
              <a:cxnLst/>
              <a:rect l="l" t="t" r="r" b="b"/>
              <a:pathLst>
                <a:path w="6882" h="6996" extrusionOk="0">
                  <a:moveTo>
                    <a:pt x="5741" y="1"/>
                  </a:moveTo>
                  <a:lnTo>
                    <a:pt x="5570" y="20"/>
                  </a:lnTo>
                  <a:lnTo>
                    <a:pt x="5190" y="96"/>
                  </a:lnTo>
                  <a:lnTo>
                    <a:pt x="4847" y="191"/>
                  </a:lnTo>
                  <a:lnTo>
                    <a:pt x="4581" y="305"/>
                  </a:lnTo>
                  <a:lnTo>
                    <a:pt x="4372" y="419"/>
                  </a:lnTo>
                  <a:lnTo>
                    <a:pt x="4277" y="476"/>
                  </a:lnTo>
                  <a:lnTo>
                    <a:pt x="4163" y="495"/>
                  </a:lnTo>
                  <a:lnTo>
                    <a:pt x="4049" y="495"/>
                  </a:lnTo>
                  <a:lnTo>
                    <a:pt x="3935" y="476"/>
                  </a:lnTo>
                  <a:lnTo>
                    <a:pt x="3688" y="419"/>
                  </a:lnTo>
                  <a:lnTo>
                    <a:pt x="3460" y="324"/>
                  </a:lnTo>
                  <a:lnTo>
                    <a:pt x="3251" y="286"/>
                  </a:lnTo>
                  <a:lnTo>
                    <a:pt x="3061" y="267"/>
                  </a:lnTo>
                  <a:lnTo>
                    <a:pt x="2852" y="286"/>
                  </a:lnTo>
                  <a:lnTo>
                    <a:pt x="2661" y="324"/>
                  </a:lnTo>
                  <a:lnTo>
                    <a:pt x="2471" y="381"/>
                  </a:lnTo>
                  <a:lnTo>
                    <a:pt x="2300" y="495"/>
                  </a:lnTo>
                  <a:lnTo>
                    <a:pt x="2167" y="609"/>
                  </a:lnTo>
                  <a:lnTo>
                    <a:pt x="2034" y="780"/>
                  </a:lnTo>
                  <a:lnTo>
                    <a:pt x="2015" y="780"/>
                  </a:lnTo>
                  <a:lnTo>
                    <a:pt x="1977" y="799"/>
                  </a:lnTo>
                  <a:lnTo>
                    <a:pt x="1673" y="799"/>
                  </a:lnTo>
                  <a:lnTo>
                    <a:pt x="1464" y="818"/>
                  </a:lnTo>
                  <a:lnTo>
                    <a:pt x="1350" y="837"/>
                  </a:lnTo>
                  <a:lnTo>
                    <a:pt x="1236" y="875"/>
                  </a:lnTo>
                  <a:lnTo>
                    <a:pt x="1122" y="932"/>
                  </a:lnTo>
                  <a:lnTo>
                    <a:pt x="1027" y="1008"/>
                  </a:lnTo>
                  <a:lnTo>
                    <a:pt x="913" y="1103"/>
                  </a:lnTo>
                  <a:lnTo>
                    <a:pt x="837" y="1217"/>
                  </a:lnTo>
                  <a:lnTo>
                    <a:pt x="742" y="1350"/>
                  </a:lnTo>
                  <a:lnTo>
                    <a:pt x="685" y="1521"/>
                  </a:lnTo>
                  <a:lnTo>
                    <a:pt x="533" y="1540"/>
                  </a:lnTo>
                  <a:lnTo>
                    <a:pt x="418" y="1597"/>
                  </a:lnTo>
                  <a:lnTo>
                    <a:pt x="323" y="1674"/>
                  </a:lnTo>
                  <a:lnTo>
                    <a:pt x="228" y="1750"/>
                  </a:lnTo>
                  <a:lnTo>
                    <a:pt x="152" y="1845"/>
                  </a:lnTo>
                  <a:lnTo>
                    <a:pt x="95" y="1978"/>
                  </a:lnTo>
                  <a:lnTo>
                    <a:pt x="57" y="2092"/>
                  </a:lnTo>
                  <a:lnTo>
                    <a:pt x="19" y="2244"/>
                  </a:lnTo>
                  <a:lnTo>
                    <a:pt x="0" y="2396"/>
                  </a:lnTo>
                  <a:lnTo>
                    <a:pt x="0" y="2548"/>
                  </a:lnTo>
                  <a:lnTo>
                    <a:pt x="0" y="2909"/>
                  </a:lnTo>
                  <a:lnTo>
                    <a:pt x="57" y="3270"/>
                  </a:lnTo>
                  <a:lnTo>
                    <a:pt x="114" y="3650"/>
                  </a:lnTo>
                  <a:lnTo>
                    <a:pt x="209" y="4031"/>
                  </a:lnTo>
                  <a:lnTo>
                    <a:pt x="304" y="4392"/>
                  </a:lnTo>
                  <a:lnTo>
                    <a:pt x="514" y="5057"/>
                  </a:lnTo>
                  <a:lnTo>
                    <a:pt x="685" y="5570"/>
                  </a:lnTo>
                  <a:lnTo>
                    <a:pt x="723" y="5741"/>
                  </a:lnTo>
                  <a:lnTo>
                    <a:pt x="742" y="5817"/>
                  </a:lnTo>
                  <a:lnTo>
                    <a:pt x="761" y="6160"/>
                  </a:lnTo>
                  <a:lnTo>
                    <a:pt x="818" y="6483"/>
                  </a:lnTo>
                  <a:lnTo>
                    <a:pt x="875" y="6673"/>
                  </a:lnTo>
                  <a:lnTo>
                    <a:pt x="932" y="6749"/>
                  </a:lnTo>
                  <a:lnTo>
                    <a:pt x="970" y="6844"/>
                  </a:lnTo>
                  <a:lnTo>
                    <a:pt x="1027" y="6901"/>
                  </a:lnTo>
                  <a:lnTo>
                    <a:pt x="1103" y="6958"/>
                  </a:lnTo>
                  <a:lnTo>
                    <a:pt x="1179" y="6977"/>
                  </a:lnTo>
                  <a:lnTo>
                    <a:pt x="1274" y="6996"/>
                  </a:lnTo>
                  <a:lnTo>
                    <a:pt x="1331" y="6977"/>
                  </a:lnTo>
                  <a:lnTo>
                    <a:pt x="1388" y="6958"/>
                  </a:lnTo>
                  <a:lnTo>
                    <a:pt x="1483" y="6882"/>
                  </a:lnTo>
                  <a:lnTo>
                    <a:pt x="1540" y="6787"/>
                  </a:lnTo>
                  <a:lnTo>
                    <a:pt x="1597" y="6673"/>
                  </a:lnTo>
                  <a:lnTo>
                    <a:pt x="1616" y="6559"/>
                  </a:lnTo>
                  <a:lnTo>
                    <a:pt x="1616" y="6445"/>
                  </a:lnTo>
                  <a:lnTo>
                    <a:pt x="1578" y="6198"/>
                  </a:lnTo>
                  <a:lnTo>
                    <a:pt x="1521" y="5722"/>
                  </a:lnTo>
                  <a:lnTo>
                    <a:pt x="1502" y="5228"/>
                  </a:lnTo>
                  <a:lnTo>
                    <a:pt x="1521" y="4981"/>
                  </a:lnTo>
                  <a:lnTo>
                    <a:pt x="1559" y="4753"/>
                  </a:lnTo>
                  <a:lnTo>
                    <a:pt x="1597" y="4639"/>
                  </a:lnTo>
                  <a:lnTo>
                    <a:pt x="1635" y="4525"/>
                  </a:lnTo>
                  <a:lnTo>
                    <a:pt x="1711" y="4430"/>
                  </a:lnTo>
                  <a:lnTo>
                    <a:pt x="1787" y="4335"/>
                  </a:lnTo>
                  <a:lnTo>
                    <a:pt x="1901" y="4259"/>
                  </a:lnTo>
                  <a:lnTo>
                    <a:pt x="2034" y="4202"/>
                  </a:lnTo>
                  <a:lnTo>
                    <a:pt x="2319" y="4126"/>
                  </a:lnTo>
                  <a:lnTo>
                    <a:pt x="2585" y="4050"/>
                  </a:lnTo>
                  <a:lnTo>
                    <a:pt x="2719" y="3974"/>
                  </a:lnTo>
                  <a:lnTo>
                    <a:pt x="2833" y="3897"/>
                  </a:lnTo>
                  <a:lnTo>
                    <a:pt x="2947" y="3764"/>
                  </a:lnTo>
                  <a:lnTo>
                    <a:pt x="3023" y="3612"/>
                  </a:lnTo>
                  <a:lnTo>
                    <a:pt x="3118" y="3460"/>
                  </a:lnTo>
                  <a:lnTo>
                    <a:pt x="3213" y="3308"/>
                  </a:lnTo>
                  <a:lnTo>
                    <a:pt x="3327" y="3194"/>
                  </a:lnTo>
                  <a:lnTo>
                    <a:pt x="3441" y="3099"/>
                  </a:lnTo>
                  <a:lnTo>
                    <a:pt x="3593" y="3023"/>
                  </a:lnTo>
                  <a:lnTo>
                    <a:pt x="3745" y="2966"/>
                  </a:lnTo>
                  <a:lnTo>
                    <a:pt x="3897" y="2928"/>
                  </a:lnTo>
                  <a:lnTo>
                    <a:pt x="4068" y="2890"/>
                  </a:lnTo>
                  <a:lnTo>
                    <a:pt x="4391" y="2890"/>
                  </a:lnTo>
                  <a:lnTo>
                    <a:pt x="4714" y="2909"/>
                  </a:lnTo>
                  <a:lnTo>
                    <a:pt x="5038" y="2966"/>
                  </a:lnTo>
                  <a:lnTo>
                    <a:pt x="5209" y="2966"/>
                  </a:lnTo>
                  <a:lnTo>
                    <a:pt x="5361" y="2985"/>
                  </a:lnTo>
                  <a:lnTo>
                    <a:pt x="5532" y="2966"/>
                  </a:lnTo>
                  <a:lnTo>
                    <a:pt x="5684" y="2947"/>
                  </a:lnTo>
                  <a:lnTo>
                    <a:pt x="5969" y="2852"/>
                  </a:lnTo>
                  <a:lnTo>
                    <a:pt x="6102" y="2795"/>
                  </a:lnTo>
                  <a:lnTo>
                    <a:pt x="6235" y="2738"/>
                  </a:lnTo>
                  <a:lnTo>
                    <a:pt x="6368" y="2662"/>
                  </a:lnTo>
                  <a:lnTo>
                    <a:pt x="6482" y="2567"/>
                  </a:lnTo>
                  <a:lnTo>
                    <a:pt x="6596" y="2453"/>
                  </a:lnTo>
                  <a:lnTo>
                    <a:pt x="6691" y="2320"/>
                  </a:lnTo>
                  <a:lnTo>
                    <a:pt x="6767" y="2168"/>
                  </a:lnTo>
                  <a:lnTo>
                    <a:pt x="6824" y="1997"/>
                  </a:lnTo>
                  <a:lnTo>
                    <a:pt x="6862" y="1807"/>
                  </a:lnTo>
                  <a:lnTo>
                    <a:pt x="6881" y="1597"/>
                  </a:lnTo>
                  <a:lnTo>
                    <a:pt x="6881" y="1350"/>
                  </a:lnTo>
                  <a:lnTo>
                    <a:pt x="6843" y="1084"/>
                  </a:lnTo>
                  <a:lnTo>
                    <a:pt x="6767" y="780"/>
                  </a:lnTo>
                  <a:lnTo>
                    <a:pt x="6672" y="438"/>
                  </a:lnTo>
                  <a:lnTo>
                    <a:pt x="6615" y="305"/>
                  </a:lnTo>
                  <a:lnTo>
                    <a:pt x="6520" y="191"/>
                  </a:lnTo>
                  <a:lnTo>
                    <a:pt x="6387" y="115"/>
                  </a:lnTo>
                  <a:lnTo>
                    <a:pt x="6254" y="58"/>
                  </a:lnTo>
                  <a:lnTo>
                    <a:pt x="6102" y="20"/>
                  </a:lnTo>
                  <a:lnTo>
                    <a:pt x="5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6"/>
            <p:cNvSpPr/>
            <p:nvPr/>
          </p:nvSpPr>
          <p:spPr>
            <a:xfrm>
              <a:off x="3128525" y="383050"/>
              <a:ext cx="28075" cy="36625"/>
            </a:xfrm>
            <a:custGeom>
              <a:avLst/>
              <a:gdLst/>
              <a:ahLst/>
              <a:cxnLst/>
              <a:rect l="l" t="t" r="r" b="b"/>
              <a:pathLst>
                <a:path w="1123" h="1465" extrusionOk="0">
                  <a:moveTo>
                    <a:pt x="495" y="1"/>
                  </a:moveTo>
                  <a:lnTo>
                    <a:pt x="400" y="20"/>
                  </a:lnTo>
                  <a:lnTo>
                    <a:pt x="324" y="39"/>
                  </a:lnTo>
                  <a:lnTo>
                    <a:pt x="248" y="77"/>
                  </a:lnTo>
                  <a:lnTo>
                    <a:pt x="191" y="115"/>
                  </a:lnTo>
                  <a:lnTo>
                    <a:pt x="134" y="172"/>
                  </a:lnTo>
                  <a:lnTo>
                    <a:pt x="58" y="305"/>
                  </a:lnTo>
                  <a:lnTo>
                    <a:pt x="20" y="476"/>
                  </a:lnTo>
                  <a:lnTo>
                    <a:pt x="1" y="628"/>
                  </a:lnTo>
                  <a:lnTo>
                    <a:pt x="1" y="780"/>
                  </a:lnTo>
                  <a:lnTo>
                    <a:pt x="20" y="894"/>
                  </a:lnTo>
                  <a:lnTo>
                    <a:pt x="77" y="989"/>
                  </a:lnTo>
                  <a:lnTo>
                    <a:pt x="248" y="1141"/>
                  </a:lnTo>
                  <a:lnTo>
                    <a:pt x="419" y="1274"/>
                  </a:lnTo>
                  <a:lnTo>
                    <a:pt x="571" y="1350"/>
                  </a:lnTo>
                  <a:lnTo>
                    <a:pt x="704" y="1407"/>
                  </a:lnTo>
                  <a:lnTo>
                    <a:pt x="818" y="1445"/>
                  </a:lnTo>
                  <a:lnTo>
                    <a:pt x="913" y="1445"/>
                  </a:lnTo>
                  <a:lnTo>
                    <a:pt x="989" y="1464"/>
                  </a:lnTo>
                  <a:lnTo>
                    <a:pt x="1122" y="419"/>
                  </a:lnTo>
                  <a:lnTo>
                    <a:pt x="1065" y="343"/>
                  </a:lnTo>
                  <a:lnTo>
                    <a:pt x="1008" y="267"/>
                  </a:lnTo>
                  <a:lnTo>
                    <a:pt x="932" y="191"/>
                  </a:lnTo>
                  <a:lnTo>
                    <a:pt x="837" y="96"/>
                  </a:lnTo>
                  <a:lnTo>
                    <a:pt x="723" y="39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6"/>
            <p:cNvSpPr/>
            <p:nvPr/>
          </p:nvSpPr>
          <p:spPr>
            <a:xfrm>
              <a:off x="3134225" y="393500"/>
              <a:ext cx="15250" cy="10000"/>
            </a:xfrm>
            <a:custGeom>
              <a:avLst/>
              <a:gdLst/>
              <a:ahLst/>
              <a:cxnLst/>
              <a:rect l="l" t="t" r="r" b="b"/>
              <a:pathLst>
                <a:path w="610" h="400" extrusionOk="0">
                  <a:moveTo>
                    <a:pt x="229" y="1"/>
                  </a:moveTo>
                  <a:lnTo>
                    <a:pt x="153" y="20"/>
                  </a:lnTo>
                  <a:lnTo>
                    <a:pt x="96" y="58"/>
                  </a:lnTo>
                  <a:lnTo>
                    <a:pt x="39" y="115"/>
                  </a:lnTo>
                  <a:lnTo>
                    <a:pt x="20" y="172"/>
                  </a:lnTo>
                  <a:lnTo>
                    <a:pt x="1" y="248"/>
                  </a:lnTo>
                  <a:lnTo>
                    <a:pt x="1" y="362"/>
                  </a:lnTo>
                  <a:lnTo>
                    <a:pt x="20" y="381"/>
                  </a:lnTo>
                  <a:lnTo>
                    <a:pt x="58" y="400"/>
                  </a:lnTo>
                  <a:lnTo>
                    <a:pt x="96" y="381"/>
                  </a:lnTo>
                  <a:lnTo>
                    <a:pt x="115" y="343"/>
                  </a:lnTo>
                  <a:lnTo>
                    <a:pt x="115" y="210"/>
                  </a:lnTo>
                  <a:lnTo>
                    <a:pt x="134" y="172"/>
                  </a:lnTo>
                  <a:lnTo>
                    <a:pt x="172" y="134"/>
                  </a:lnTo>
                  <a:lnTo>
                    <a:pt x="210" y="115"/>
                  </a:lnTo>
                  <a:lnTo>
                    <a:pt x="362" y="115"/>
                  </a:lnTo>
                  <a:lnTo>
                    <a:pt x="457" y="134"/>
                  </a:lnTo>
                  <a:lnTo>
                    <a:pt x="533" y="153"/>
                  </a:lnTo>
                  <a:lnTo>
                    <a:pt x="571" y="153"/>
                  </a:lnTo>
                  <a:lnTo>
                    <a:pt x="609" y="115"/>
                  </a:lnTo>
                  <a:lnTo>
                    <a:pt x="609" y="77"/>
                  </a:lnTo>
                  <a:lnTo>
                    <a:pt x="571" y="39"/>
                  </a:lnTo>
                  <a:lnTo>
                    <a:pt x="514" y="2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6"/>
            <p:cNvSpPr/>
            <p:nvPr/>
          </p:nvSpPr>
          <p:spPr>
            <a:xfrm>
              <a:off x="3137550" y="393975"/>
              <a:ext cx="8125" cy="12400"/>
            </a:xfrm>
            <a:custGeom>
              <a:avLst/>
              <a:gdLst/>
              <a:ahLst/>
              <a:cxnLst/>
              <a:rect l="l" t="t" r="r" b="b"/>
              <a:pathLst>
                <a:path w="325" h="496" extrusionOk="0">
                  <a:moveTo>
                    <a:pt x="39" y="1"/>
                  </a:moveTo>
                  <a:lnTo>
                    <a:pt x="1" y="20"/>
                  </a:lnTo>
                  <a:lnTo>
                    <a:pt x="1" y="58"/>
                  </a:lnTo>
                  <a:lnTo>
                    <a:pt x="20" y="172"/>
                  </a:lnTo>
                  <a:lnTo>
                    <a:pt x="77" y="248"/>
                  </a:lnTo>
                  <a:lnTo>
                    <a:pt x="172" y="400"/>
                  </a:lnTo>
                  <a:lnTo>
                    <a:pt x="210" y="457"/>
                  </a:lnTo>
                  <a:lnTo>
                    <a:pt x="229" y="476"/>
                  </a:lnTo>
                  <a:lnTo>
                    <a:pt x="267" y="495"/>
                  </a:lnTo>
                  <a:lnTo>
                    <a:pt x="305" y="495"/>
                  </a:lnTo>
                  <a:lnTo>
                    <a:pt x="324" y="457"/>
                  </a:lnTo>
                  <a:lnTo>
                    <a:pt x="324" y="400"/>
                  </a:lnTo>
                  <a:lnTo>
                    <a:pt x="267" y="324"/>
                  </a:lnTo>
                  <a:lnTo>
                    <a:pt x="172" y="210"/>
                  </a:lnTo>
                  <a:lnTo>
                    <a:pt x="134" y="115"/>
                  </a:lnTo>
                  <a:lnTo>
                    <a:pt x="96" y="39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6"/>
            <p:cNvSpPr/>
            <p:nvPr/>
          </p:nvSpPr>
          <p:spPr>
            <a:xfrm>
              <a:off x="3758675" y="238125"/>
              <a:ext cx="133550" cy="159675"/>
            </a:xfrm>
            <a:custGeom>
              <a:avLst/>
              <a:gdLst/>
              <a:ahLst/>
              <a:cxnLst/>
              <a:rect l="l" t="t" r="r" b="b"/>
              <a:pathLst>
                <a:path w="5342" h="6387" extrusionOk="0">
                  <a:moveTo>
                    <a:pt x="3859" y="0"/>
                  </a:moveTo>
                  <a:lnTo>
                    <a:pt x="3726" y="19"/>
                  </a:lnTo>
                  <a:lnTo>
                    <a:pt x="3593" y="76"/>
                  </a:lnTo>
                  <a:lnTo>
                    <a:pt x="3498" y="133"/>
                  </a:lnTo>
                  <a:lnTo>
                    <a:pt x="3422" y="190"/>
                  </a:lnTo>
                  <a:lnTo>
                    <a:pt x="3213" y="399"/>
                  </a:lnTo>
                  <a:lnTo>
                    <a:pt x="2984" y="646"/>
                  </a:lnTo>
                  <a:lnTo>
                    <a:pt x="2471" y="1217"/>
                  </a:lnTo>
                  <a:lnTo>
                    <a:pt x="1901" y="1901"/>
                  </a:lnTo>
                  <a:lnTo>
                    <a:pt x="1331" y="2585"/>
                  </a:lnTo>
                  <a:lnTo>
                    <a:pt x="399" y="3764"/>
                  </a:lnTo>
                  <a:lnTo>
                    <a:pt x="0" y="4277"/>
                  </a:lnTo>
                  <a:lnTo>
                    <a:pt x="2813" y="6387"/>
                  </a:lnTo>
                  <a:lnTo>
                    <a:pt x="3213" y="6026"/>
                  </a:lnTo>
                  <a:lnTo>
                    <a:pt x="4049" y="5208"/>
                  </a:lnTo>
                  <a:lnTo>
                    <a:pt x="4505" y="4752"/>
                  </a:lnTo>
                  <a:lnTo>
                    <a:pt x="4923" y="4334"/>
                  </a:lnTo>
                  <a:lnTo>
                    <a:pt x="5208" y="3973"/>
                  </a:lnTo>
                  <a:lnTo>
                    <a:pt x="5303" y="3840"/>
                  </a:lnTo>
                  <a:lnTo>
                    <a:pt x="5341" y="3745"/>
                  </a:lnTo>
                  <a:lnTo>
                    <a:pt x="5322" y="3669"/>
                  </a:lnTo>
                  <a:lnTo>
                    <a:pt x="5265" y="3555"/>
                  </a:lnTo>
                  <a:lnTo>
                    <a:pt x="5189" y="3441"/>
                  </a:lnTo>
                  <a:lnTo>
                    <a:pt x="5075" y="3288"/>
                  </a:lnTo>
                  <a:lnTo>
                    <a:pt x="4771" y="3003"/>
                  </a:lnTo>
                  <a:lnTo>
                    <a:pt x="4429" y="2699"/>
                  </a:lnTo>
                  <a:lnTo>
                    <a:pt x="4030" y="2414"/>
                  </a:lnTo>
                  <a:lnTo>
                    <a:pt x="3859" y="2300"/>
                  </a:lnTo>
                  <a:lnTo>
                    <a:pt x="3669" y="2205"/>
                  </a:lnTo>
                  <a:lnTo>
                    <a:pt x="3498" y="2129"/>
                  </a:lnTo>
                  <a:lnTo>
                    <a:pt x="3365" y="2072"/>
                  </a:lnTo>
                  <a:lnTo>
                    <a:pt x="3232" y="2053"/>
                  </a:lnTo>
                  <a:lnTo>
                    <a:pt x="3136" y="2053"/>
                  </a:lnTo>
                  <a:lnTo>
                    <a:pt x="3308" y="1844"/>
                  </a:lnTo>
                  <a:lnTo>
                    <a:pt x="3498" y="1635"/>
                  </a:lnTo>
                  <a:lnTo>
                    <a:pt x="3688" y="1407"/>
                  </a:lnTo>
                  <a:lnTo>
                    <a:pt x="3859" y="1198"/>
                  </a:lnTo>
                  <a:lnTo>
                    <a:pt x="4011" y="969"/>
                  </a:lnTo>
                  <a:lnTo>
                    <a:pt x="4144" y="760"/>
                  </a:lnTo>
                  <a:lnTo>
                    <a:pt x="4182" y="646"/>
                  </a:lnTo>
                  <a:lnTo>
                    <a:pt x="4201" y="532"/>
                  </a:lnTo>
                  <a:lnTo>
                    <a:pt x="4220" y="437"/>
                  </a:lnTo>
                  <a:lnTo>
                    <a:pt x="4220" y="323"/>
                  </a:lnTo>
                  <a:lnTo>
                    <a:pt x="4201" y="228"/>
                  </a:lnTo>
                  <a:lnTo>
                    <a:pt x="4182" y="152"/>
                  </a:lnTo>
                  <a:lnTo>
                    <a:pt x="4144" y="95"/>
                  </a:lnTo>
                  <a:lnTo>
                    <a:pt x="4087" y="38"/>
                  </a:lnTo>
                  <a:lnTo>
                    <a:pt x="4049" y="19"/>
                  </a:lnTo>
                  <a:lnTo>
                    <a:pt x="3973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6"/>
            <p:cNvSpPr/>
            <p:nvPr/>
          </p:nvSpPr>
          <p:spPr>
            <a:xfrm>
              <a:off x="3330025" y="339800"/>
              <a:ext cx="508500" cy="296100"/>
            </a:xfrm>
            <a:custGeom>
              <a:avLst/>
              <a:gdLst/>
              <a:ahLst/>
              <a:cxnLst/>
              <a:rect l="l" t="t" r="r" b="b"/>
              <a:pathLst>
                <a:path w="20340" h="11844" extrusionOk="0">
                  <a:moveTo>
                    <a:pt x="17374" y="1"/>
                  </a:moveTo>
                  <a:lnTo>
                    <a:pt x="17184" y="210"/>
                  </a:lnTo>
                  <a:lnTo>
                    <a:pt x="16633" y="761"/>
                  </a:lnTo>
                  <a:lnTo>
                    <a:pt x="15835" y="1560"/>
                  </a:lnTo>
                  <a:lnTo>
                    <a:pt x="15359" y="2016"/>
                  </a:lnTo>
                  <a:lnTo>
                    <a:pt x="14827" y="2491"/>
                  </a:lnTo>
                  <a:lnTo>
                    <a:pt x="14276" y="2985"/>
                  </a:lnTo>
                  <a:lnTo>
                    <a:pt x="13687" y="3479"/>
                  </a:lnTo>
                  <a:lnTo>
                    <a:pt x="13097" y="3974"/>
                  </a:lnTo>
                  <a:lnTo>
                    <a:pt x="12489" y="4411"/>
                  </a:lnTo>
                  <a:lnTo>
                    <a:pt x="11900" y="4829"/>
                  </a:lnTo>
                  <a:lnTo>
                    <a:pt x="11310" y="5209"/>
                  </a:lnTo>
                  <a:lnTo>
                    <a:pt x="11025" y="5361"/>
                  </a:lnTo>
                  <a:lnTo>
                    <a:pt x="10740" y="5513"/>
                  </a:lnTo>
                  <a:lnTo>
                    <a:pt x="10474" y="5627"/>
                  </a:lnTo>
                  <a:lnTo>
                    <a:pt x="10208" y="5741"/>
                  </a:lnTo>
                  <a:lnTo>
                    <a:pt x="9942" y="5836"/>
                  </a:lnTo>
                  <a:lnTo>
                    <a:pt x="9638" y="5912"/>
                  </a:lnTo>
                  <a:lnTo>
                    <a:pt x="8991" y="6084"/>
                  </a:lnTo>
                  <a:lnTo>
                    <a:pt x="8250" y="6217"/>
                  </a:lnTo>
                  <a:lnTo>
                    <a:pt x="7452" y="6350"/>
                  </a:lnTo>
                  <a:lnTo>
                    <a:pt x="6615" y="6445"/>
                  </a:lnTo>
                  <a:lnTo>
                    <a:pt x="5779" y="6540"/>
                  </a:lnTo>
                  <a:lnTo>
                    <a:pt x="4924" y="6635"/>
                  </a:lnTo>
                  <a:lnTo>
                    <a:pt x="4068" y="6692"/>
                  </a:lnTo>
                  <a:lnTo>
                    <a:pt x="2510" y="6787"/>
                  </a:lnTo>
                  <a:lnTo>
                    <a:pt x="1217" y="6863"/>
                  </a:lnTo>
                  <a:lnTo>
                    <a:pt x="0" y="6901"/>
                  </a:lnTo>
                  <a:lnTo>
                    <a:pt x="1141" y="11805"/>
                  </a:lnTo>
                  <a:lnTo>
                    <a:pt x="1255" y="11824"/>
                  </a:lnTo>
                  <a:lnTo>
                    <a:pt x="1616" y="11843"/>
                  </a:lnTo>
                  <a:lnTo>
                    <a:pt x="2281" y="11843"/>
                  </a:lnTo>
                  <a:lnTo>
                    <a:pt x="2757" y="11805"/>
                  </a:lnTo>
                  <a:lnTo>
                    <a:pt x="3308" y="11748"/>
                  </a:lnTo>
                  <a:lnTo>
                    <a:pt x="3973" y="11653"/>
                  </a:lnTo>
                  <a:lnTo>
                    <a:pt x="4753" y="11539"/>
                  </a:lnTo>
                  <a:lnTo>
                    <a:pt x="5627" y="11368"/>
                  </a:lnTo>
                  <a:lnTo>
                    <a:pt x="6634" y="11140"/>
                  </a:lnTo>
                  <a:lnTo>
                    <a:pt x="7775" y="10874"/>
                  </a:lnTo>
                  <a:lnTo>
                    <a:pt x="9048" y="10551"/>
                  </a:lnTo>
                  <a:lnTo>
                    <a:pt x="10455" y="10151"/>
                  </a:lnTo>
                  <a:lnTo>
                    <a:pt x="12014" y="9695"/>
                  </a:lnTo>
                  <a:lnTo>
                    <a:pt x="12299" y="9581"/>
                  </a:lnTo>
                  <a:lnTo>
                    <a:pt x="12584" y="9448"/>
                  </a:lnTo>
                  <a:lnTo>
                    <a:pt x="12888" y="9296"/>
                  </a:lnTo>
                  <a:lnTo>
                    <a:pt x="13211" y="9087"/>
                  </a:lnTo>
                  <a:lnTo>
                    <a:pt x="13534" y="8878"/>
                  </a:lnTo>
                  <a:lnTo>
                    <a:pt x="13858" y="8631"/>
                  </a:lnTo>
                  <a:lnTo>
                    <a:pt x="14200" y="8365"/>
                  </a:lnTo>
                  <a:lnTo>
                    <a:pt x="14542" y="8079"/>
                  </a:lnTo>
                  <a:lnTo>
                    <a:pt x="15226" y="7471"/>
                  </a:lnTo>
                  <a:lnTo>
                    <a:pt x="15930" y="6806"/>
                  </a:lnTo>
                  <a:lnTo>
                    <a:pt x="16595" y="6122"/>
                  </a:lnTo>
                  <a:lnTo>
                    <a:pt x="17260" y="5418"/>
                  </a:lnTo>
                  <a:lnTo>
                    <a:pt x="17887" y="4734"/>
                  </a:lnTo>
                  <a:lnTo>
                    <a:pt x="18458" y="4088"/>
                  </a:lnTo>
                  <a:lnTo>
                    <a:pt x="19446" y="2928"/>
                  </a:lnTo>
                  <a:lnTo>
                    <a:pt x="20092" y="2130"/>
                  </a:lnTo>
                  <a:lnTo>
                    <a:pt x="20340" y="1826"/>
                  </a:lnTo>
                  <a:lnTo>
                    <a:pt x="17374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6"/>
            <p:cNvSpPr/>
            <p:nvPr/>
          </p:nvSpPr>
          <p:spPr>
            <a:xfrm>
              <a:off x="3305775" y="406825"/>
              <a:ext cx="465750" cy="248550"/>
            </a:xfrm>
            <a:custGeom>
              <a:avLst/>
              <a:gdLst/>
              <a:ahLst/>
              <a:cxnLst/>
              <a:rect l="l" t="t" r="r" b="b"/>
              <a:pathLst>
                <a:path w="18630" h="9942" extrusionOk="0">
                  <a:moveTo>
                    <a:pt x="15246" y="0"/>
                  </a:moveTo>
                  <a:lnTo>
                    <a:pt x="15170" y="95"/>
                  </a:lnTo>
                  <a:lnTo>
                    <a:pt x="14942" y="342"/>
                  </a:lnTo>
                  <a:lnTo>
                    <a:pt x="14600" y="703"/>
                  </a:lnTo>
                  <a:lnTo>
                    <a:pt x="14105" y="1141"/>
                  </a:lnTo>
                  <a:lnTo>
                    <a:pt x="13820" y="1388"/>
                  </a:lnTo>
                  <a:lnTo>
                    <a:pt x="13478" y="1635"/>
                  </a:lnTo>
                  <a:lnTo>
                    <a:pt x="13136" y="1882"/>
                  </a:lnTo>
                  <a:lnTo>
                    <a:pt x="12737" y="2148"/>
                  </a:lnTo>
                  <a:lnTo>
                    <a:pt x="12318" y="2395"/>
                  </a:lnTo>
                  <a:lnTo>
                    <a:pt x="11881" y="2623"/>
                  </a:lnTo>
                  <a:lnTo>
                    <a:pt x="11406" y="2832"/>
                  </a:lnTo>
                  <a:lnTo>
                    <a:pt x="10893" y="3041"/>
                  </a:lnTo>
                  <a:lnTo>
                    <a:pt x="10627" y="3136"/>
                  </a:lnTo>
                  <a:lnTo>
                    <a:pt x="10323" y="3212"/>
                  </a:lnTo>
                  <a:lnTo>
                    <a:pt x="9999" y="3289"/>
                  </a:lnTo>
                  <a:lnTo>
                    <a:pt x="9638" y="3365"/>
                  </a:lnTo>
                  <a:lnTo>
                    <a:pt x="8878" y="3479"/>
                  </a:lnTo>
                  <a:lnTo>
                    <a:pt x="8042" y="3574"/>
                  </a:lnTo>
                  <a:lnTo>
                    <a:pt x="7148" y="3650"/>
                  </a:lnTo>
                  <a:lnTo>
                    <a:pt x="6236" y="3707"/>
                  </a:lnTo>
                  <a:lnTo>
                    <a:pt x="5323" y="3745"/>
                  </a:lnTo>
                  <a:lnTo>
                    <a:pt x="4411" y="3764"/>
                  </a:lnTo>
                  <a:lnTo>
                    <a:pt x="2719" y="3783"/>
                  </a:lnTo>
                  <a:lnTo>
                    <a:pt x="1313" y="3764"/>
                  </a:lnTo>
                  <a:lnTo>
                    <a:pt x="1" y="3745"/>
                  </a:lnTo>
                  <a:lnTo>
                    <a:pt x="2016" y="9941"/>
                  </a:lnTo>
                  <a:lnTo>
                    <a:pt x="2301" y="9941"/>
                  </a:lnTo>
                  <a:lnTo>
                    <a:pt x="3099" y="9865"/>
                  </a:lnTo>
                  <a:lnTo>
                    <a:pt x="4316" y="9751"/>
                  </a:lnTo>
                  <a:lnTo>
                    <a:pt x="5057" y="9656"/>
                  </a:lnTo>
                  <a:lnTo>
                    <a:pt x="5856" y="9523"/>
                  </a:lnTo>
                  <a:lnTo>
                    <a:pt x="6711" y="9390"/>
                  </a:lnTo>
                  <a:lnTo>
                    <a:pt x="7623" y="9219"/>
                  </a:lnTo>
                  <a:lnTo>
                    <a:pt x="8555" y="9010"/>
                  </a:lnTo>
                  <a:lnTo>
                    <a:pt x="9505" y="8763"/>
                  </a:lnTo>
                  <a:lnTo>
                    <a:pt x="10475" y="8497"/>
                  </a:lnTo>
                  <a:lnTo>
                    <a:pt x="11425" y="8174"/>
                  </a:lnTo>
                  <a:lnTo>
                    <a:pt x="11900" y="8003"/>
                  </a:lnTo>
                  <a:lnTo>
                    <a:pt x="12376" y="7832"/>
                  </a:lnTo>
                  <a:lnTo>
                    <a:pt x="12832" y="7641"/>
                  </a:lnTo>
                  <a:lnTo>
                    <a:pt x="13288" y="7432"/>
                  </a:lnTo>
                  <a:lnTo>
                    <a:pt x="13820" y="7147"/>
                  </a:lnTo>
                  <a:lnTo>
                    <a:pt x="14352" y="6843"/>
                  </a:lnTo>
                  <a:lnTo>
                    <a:pt x="14866" y="6501"/>
                  </a:lnTo>
                  <a:lnTo>
                    <a:pt x="15360" y="6140"/>
                  </a:lnTo>
                  <a:lnTo>
                    <a:pt x="15816" y="5779"/>
                  </a:lnTo>
                  <a:lnTo>
                    <a:pt x="16272" y="5398"/>
                  </a:lnTo>
                  <a:lnTo>
                    <a:pt x="16671" y="5037"/>
                  </a:lnTo>
                  <a:lnTo>
                    <a:pt x="17052" y="4676"/>
                  </a:lnTo>
                  <a:lnTo>
                    <a:pt x="17717" y="4011"/>
                  </a:lnTo>
                  <a:lnTo>
                    <a:pt x="18192" y="3460"/>
                  </a:lnTo>
                  <a:lnTo>
                    <a:pt x="18515" y="3098"/>
                  </a:lnTo>
                  <a:lnTo>
                    <a:pt x="18629" y="2946"/>
                  </a:lnTo>
                  <a:lnTo>
                    <a:pt x="15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6"/>
            <p:cNvSpPr/>
            <p:nvPr/>
          </p:nvSpPr>
          <p:spPr>
            <a:xfrm>
              <a:off x="3633675" y="401575"/>
              <a:ext cx="141650" cy="138800"/>
            </a:xfrm>
            <a:custGeom>
              <a:avLst/>
              <a:gdLst/>
              <a:ahLst/>
              <a:cxnLst/>
              <a:rect l="l" t="t" r="r" b="b"/>
              <a:pathLst>
                <a:path w="5666" h="5552" extrusionOk="0">
                  <a:moveTo>
                    <a:pt x="1845" y="1"/>
                  </a:moveTo>
                  <a:lnTo>
                    <a:pt x="1" y="1541"/>
                  </a:lnTo>
                  <a:lnTo>
                    <a:pt x="58" y="1636"/>
                  </a:lnTo>
                  <a:lnTo>
                    <a:pt x="134" y="1731"/>
                  </a:lnTo>
                  <a:lnTo>
                    <a:pt x="248" y="1864"/>
                  </a:lnTo>
                  <a:lnTo>
                    <a:pt x="400" y="1978"/>
                  </a:lnTo>
                  <a:lnTo>
                    <a:pt x="761" y="2301"/>
                  </a:lnTo>
                  <a:lnTo>
                    <a:pt x="1217" y="2700"/>
                  </a:lnTo>
                  <a:lnTo>
                    <a:pt x="1465" y="2947"/>
                  </a:lnTo>
                  <a:lnTo>
                    <a:pt x="1731" y="3213"/>
                  </a:lnTo>
                  <a:lnTo>
                    <a:pt x="1997" y="3499"/>
                  </a:lnTo>
                  <a:lnTo>
                    <a:pt x="2263" y="3841"/>
                  </a:lnTo>
                  <a:lnTo>
                    <a:pt x="2529" y="4202"/>
                  </a:lnTo>
                  <a:lnTo>
                    <a:pt x="2814" y="4620"/>
                  </a:lnTo>
                  <a:lnTo>
                    <a:pt x="3061" y="5057"/>
                  </a:lnTo>
                  <a:lnTo>
                    <a:pt x="3327" y="5551"/>
                  </a:lnTo>
                  <a:lnTo>
                    <a:pt x="3479" y="5551"/>
                  </a:lnTo>
                  <a:lnTo>
                    <a:pt x="3650" y="5513"/>
                  </a:lnTo>
                  <a:lnTo>
                    <a:pt x="3841" y="5456"/>
                  </a:lnTo>
                  <a:lnTo>
                    <a:pt x="4031" y="5361"/>
                  </a:lnTo>
                  <a:lnTo>
                    <a:pt x="4240" y="5266"/>
                  </a:lnTo>
                  <a:lnTo>
                    <a:pt x="4430" y="5133"/>
                  </a:lnTo>
                  <a:lnTo>
                    <a:pt x="4639" y="4981"/>
                  </a:lnTo>
                  <a:lnTo>
                    <a:pt x="4829" y="4829"/>
                  </a:lnTo>
                  <a:lnTo>
                    <a:pt x="5000" y="4658"/>
                  </a:lnTo>
                  <a:lnTo>
                    <a:pt x="5171" y="4487"/>
                  </a:lnTo>
                  <a:lnTo>
                    <a:pt x="5323" y="4316"/>
                  </a:lnTo>
                  <a:lnTo>
                    <a:pt x="5437" y="4126"/>
                  </a:lnTo>
                  <a:lnTo>
                    <a:pt x="5551" y="3955"/>
                  </a:lnTo>
                  <a:lnTo>
                    <a:pt x="5627" y="3784"/>
                  </a:lnTo>
                  <a:lnTo>
                    <a:pt x="5665" y="3613"/>
                  </a:lnTo>
                  <a:lnTo>
                    <a:pt x="5665" y="3460"/>
                  </a:lnTo>
                  <a:lnTo>
                    <a:pt x="5646" y="3213"/>
                  </a:lnTo>
                  <a:lnTo>
                    <a:pt x="5589" y="2985"/>
                  </a:lnTo>
                  <a:lnTo>
                    <a:pt x="5532" y="2757"/>
                  </a:lnTo>
                  <a:lnTo>
                    <a:pt x="5437" y="2548"/>
                  </a:lnTo>
                  <a:lnTo>
                    <a:pt x="5342" y="2358"/>
                  </a:lnTo>
                  <a:lnTo>
                    <a:pt x="5228" y="2168"/>
                  </a:lnTo>
                  <a:lnTo>
                    <a:pt x="5114" y="1978"/>
                  </a:lnTo>
                  <a:lnTo>
                    <a:pt x="4981" y="1807"/>
                  </a:lnTo>
                  <a:lnTo>
                    <a:pt x="4829" y="1655"/>
                  </a:lnTo>
                  <a:lnTo>
                    <a:pt x="4677" y="1484"/>
                  </a:lnTo>
                  <a:lnTo>
                    <a:pt x="4354" y="1217"/>
                  </a:lnTo>
                  <a:lnTo>
                    <a:pt x="4012" y="970"/>
                  </a:lnTo>
                  <a:lnTo>
                    <a:pt x="3669" y="742"/>
                  </a:lnTo>
                  <a:lnTo>
                    <a:pt x="3327" y="552"/>
                  </a:lnTo>
                  <a:lnTo>
                    <a:pt x="2985" y="400"/>
                  </a:lnTo>
                  <a:lnTo>
                    <a:pt x="2681" y="267"/>
                  </a:lnTo>
                  <a:lnTo>
                    <a:pt x="2396" y="172"/>
                  </a:lnTo>
                  <a:lnTo>
                    <a:pt x="1997" y="39"/>
                  </a:lnTo>
                  <a:lnTo>
                    <a:pt x="18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6"/>
            <p:cNvSpPr/>
            <p:nvPr/>
          </p:nvSpPr>
          <p:spPr>
            <a:xfrm>
              <a:off x="3675025" y="454325"/>
              <a:ext cx="48500" cy="85575"/>
            </a:xfrm>
            <a:custGeom>
              <a:avLst/>
              <a:gdLst/>
              <a:ahLst/>
              <a:cxnLst/>
              <a:rect l="l" t="t" r="r" b="b"/>
              <a:pathLst>
                <a:path w="1940" h="3423" extrusionOk="0">
                  <a:moveTo>
                    <a:pt x="39" y="1"/>
                  </a:moveTo>
                  <a:lnTo>
                    <a:pt x="20" y="20"/>
                  </a:lnTo>
                  <a:lnTo>
                    <a:pt x="1" y="77"/>
                  </a:lnTo>
                  <a:lnTo>
                    <a:pt x="39" y="96"/>
                  </a:lnTo>
                  <a:lnTo>
                    <a:pt x="115" y="153"/>
                  </a:lnTo>
                  <a:lnTo>
                    <a:pt x="343" y="324"/>
                  </a:lnTo>
                  <a:lnTo>
                    <a:pt x="647" y="571"/>
                  </a:lnTo>
                  <a:lnTo>
                    <a:pt x="799" y="742"/>
                  </a:lnTo>
                  <a:lnTo>
                    <a:pt x="970" y="932"/>
                  </a:lnTo>
                  <a:lnTo>
                    <a:pt x="1141" y="1160"/>
                  </a:lnTo>
                  <a:lnTo>
                    <a:pt x="1312" y="1408"/>
                  </a:lnTo>
                  <a:lnTo>
                    <a:pt x="1464" y="1674"/>
                  </a:lnTo>
                  <a:lnTo>
                    <a:pt x="1597" y="1959"/>
                  </a:lnTo>
                  <a:lnTo>
                    <a:pt x="1692" y="2282"/>
                  </a:lnTo>
                  <a:lnTo>
                    <a:pt x="1768" y="2605"/>
                  </a:lnTo>
                  <a:lnTo>
                    <a:pt x="1825" y="2985"/>
                  </a:lnTo>
                  <a:lnTo>
                    <a:pt x="1825" y="3365"/>
                  </a:lnTo>
                  <a:lnTo>
                    <a:pt x="1825" y="3403"/>
                  </a:lnTo>
                  <a:lnTo>
                    <a:pt x="1863" y="3422"/>
                  </a:lnTo>
                  <a:lnTo>
                    <a:pt x="1882" y="3422"/>
                  </a:lnTo>
                  <a:lnTo>
                    <a:pt x="1920" y="3403"/>
                  </a:lnTo>
                  <a:lnTo>
                    <a:pt x="1920" y="3365"/>
                  </a:lnTo>
                  <a:lnTo>
                    <a:pt x="1939" y="3175"/>
                  </a:lnTo>
                  <a:lnTo>
                    <a:pt x="1920" y="2966"/>
                  </a:lnTo>
                  <a:lnTo>
                    <a:pt x="1882" y="2586"/>
                  </a:lnTo>
                  <a:lnTo>
                    <a:pt x="1806" y="2244"/>
                  </a:lnTo>
                  <a:lnTo>
                    <a:pt x="1692" y="1921"/>
                  </a:lnTo>
                  <a:lnTo>
                    <a:pt x="1559" y="1617"/>
                  </a:lnTo>
                  <a:lnTo>
                    <a:pt x="1407" y="1350"/>
                  </a:lnTo>
                  <a:lnTo>
                    <a:pt x="1236" y="1084"/>
                  </a:lnTo>
                  <a:lnTo>
                    <a:pt x="1065" y="875"/>
                  </a:lnTo>
                  <a:lnTo>
                    <a:pt x="894" y="666"/>
                  </a:lnTo>
                  <a:lnTo>
                    <a:pt x="723" y="495"/>
                  </a:lnTo>
                  <a:lnTo>
                    <a:pt x="400" y="229"/>
                  </a:lnTo>
                  <a:lnTo>
                    <a:pt x="172" y="5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6"/>
            <p:cNvSpPr/>
            <p:nvPr/>
          </p:nvSpPr>
          <p:spPr>
            <a:xfrm>
              <a:off x="3807600" y="296575"/>
              <a:ext cx="68000" cy="63700"/>
            </a:xfrm>
            <a:custGeom>
              <a:avLst/>
              <a:gdLst/>
              <a:ahLst/>
              <a:cxnLst/>
              <a:rect l="l" t="t" r="r" b="b"/>
              <a:pathLst>
                <a:path w="2720" h="2548" extrusionOk="0">
                  <a:moveTo>
                    <a:pt x="875" y="0"/>
                  </a:moveTo>
                  <a:lnTo>
                    <a:pt x="837" y="19"/>
                  </a:lnTo>
                  <a:lnTo>
                    <a:pt x="647" y="171"/>
                  </a:lnTo>
                  <a:lnTo>
                    <a:pt x="495" y="285"/>
                  </a:lnTo>
                  <a:lnTo>
                    <a:pt x="343" y="456"/>
                  </a:lnTo>
                  <a:lnTo>
                    <a:pt x="191" y="627"/>
                  </a:lnTo>
                  <a:lnTo>
                    <a:pt x="77" y="798"/>
                  </a:lnTo>
                  <a:lnTo>
                    <a:pt x="20" y="893"/>
                  </a:lnTo>
                  <a:lnTo>
                    <a:pt x="1" y="988"/>
                  </a:lnTo>
                  <a:lnTo>
                    <a:pt x="1" y="1065"/>
                  </a:lnTo>
                  <a:lnTo>
                    <a:pt x="20" y="1160"/>
                  </a:lnTo>
                  <a:lnTo>
                    <a:pt x="77" y="1312"/>
                  </a:lnTo>
                  <a:lnTo>
                    <a:pt x="153" y="1407"/>
                  </a:lnTo>
                  <a:lnTo>
                    <a:pt x="229" y="1445"/>
                  </a:lnTo>
                  <a:lnTo>
                    <a:pt x="305" y="1483"/>
                  </a:lnTo>
                  <a:lnTo>
                    <a:pt x="381" y="1483"/>
                  </a:lnTo>
                  <a:lnTo>
                    <a:pt x="438" y="1464"/>
                  </a:lnTo>
                  <a:lnTo>
                    <a:pt x="552" y="1426"/>
                  </a:lnTo>
                  <a:lnTo>
                    <a:pt x="533" y="1521"/>
                  </a:lnTo>
                  <a:lnTo>
                    <a:pt x="552" y="1597"/>
                  </a:lnTo>
                  <a:lnTo>
                    <a:pt x="590" y="1711"/>
                  </a:lnTo>
                  <a:lnTo>
                    <a:pt x="647" y="1806"/>
                  </a:lnTo>
                  <a:lnTo>
                    <a:pt x="704" y="1844"/>
                  </a:lnTo>
                  <a:lnTo>
                    <a:pt x="799" y="1901"/>
                  </a:lnTo>
                  <a:lnTo>
                    <a:pt x="932" y="1920"/>
                  </a:lnTo>
                  <a:lnTo>
                    <a:pt x="1065" y="1920"/>
                  </a:lnTo>
                  <a:lnTo>
                    <a:pt x="1179" y="1882"/>
                  </a:lnTo>
                  <a:lnTo>
                    <a:pt x="1199" y="1977"/>
                  </a:lnTo>
                  <a:lnTo>
                    <a:pt x="1256" y="2072"/>
                  </a:lnTo>
                  <a:lnTo>
                    <a:pt x="1351" y="2167"/>
                  </a:lnTo>
                  <a:lnTo>
                    <a:pt x="1446" y="2243"/>
                  </a:lnTo>
                  <a:lnTo>
                    <a:pt x="1560" y="2281"/>
                  </a:lnTo>
                  <a:lnTo>
                    <a:pt x="1674" y="2281"/>
                  </a:lnTo>
                  <a:lnTo>
                    <a:pt x="1788" y="2243"/>
                  </a:lnTo>
                  <a:lnTo>
                    <a:pt x="1902" y="2186"/>
                  </a:lnTo>
                  <a:lnTo>
                    <a:pt x="1902" y="2319"/>
                  </a:lnTo>
                  <a:lnTo>
                    <a:pt x="1940" y="2395"/>
                  </a:lnTo>
                  <a:lnTo>
                    <a:pt x="1997" y="2471"/>
                  </a:lnTo>
                  <a:lnTo>
                    <a:pt x="2035" y="2509"/>
                  </a:lnTo>
                  <a:lnTo>
                    <a:pt x="2130" y="2528"/>
                  </a:lnTo>
                  <a:lnTo>
                    <a:pt x="2244" y="2547"/>
                  </a:lnTo>
                  <a:lnTo>
                    <a:pt x="2377" y="2528"/>
                  </a:lnTo>
                  <a:lnTo>
                    <a:pt x="2491" y="2490"/>
                  </a:lnTo>
                  <a:lnTo>
                    <a:pt x="2624" y="2414"/>
                  </a:lnTo>
                  <a:lnTo>
                    <a:pt x="2719" y="2319"/>
                  </a:lnTo>
                  <a:lnTo>
                    <a:pt x="2719" y="2262"/>
                  </a:lnTo>
                  <a:lnTo>
                    <a:pt x="2700" y="2243"/>
                  </a:lnTo>
                  <a:lnTo>
                    <a:pt x="2662" y="2224"/>
                  </a:lnTo>
                  <a:lnTo>
                    <a:pt x="2624" y="2243"/>
                  </a:lnTo>
                  <a:lnTo>
                    <a:pt x="2567" y="2300"/>
                  </a:lnTo>
                  <a:lnTo>
                    <a:pt x="2510" y="2357"/>
                  </a:lnTo>
                  <a:lnTo>
                    <a:pt x="2377" y="2414"/>
                  </a:lnTo>
                  <a:lnTo>
                    <a:pt x="2301" y="2433"/>
                  </a:lnTo>
                  <a:lnTo>
                    <a:pt x="2149" y="2433"/>
                  </a:lnTo>
                  <a:lnTo>
                    <a:pt x="2092" y="2395"/>
                  </a:lnTo>
                  <a:lnTo>
                    <a:pt x="2054" y="2376"/>
                  </a:lnTo>
                  <a:lnTo>
                    <a:pt x="2016" y="2319"/>
                  </a:lnTo>
                  <a:lnTo>
                    <a:pt x="2016" y="2262"/>
                  </a:lnTo>
                  <a:lnTo>
                    <a:pt x="1997" y="2205"/>
                  </a:lnTo>
                  <a:lnTo>
                    <a:pt x="2016" y="2091"/>
                  </a:lnTo>
                  <a:lnTo>
                    <a:pt x="2054" y="1996"/>
                  </a:lnTo>
                  <a:lnTo>
                    <a:pt x="2054" y="1958"/>
                  </a:lnTo>
                  <a:lnTo>
                    <a:pt x="2035" y="1920"/>
                  </a:lnTo>
                  <a:lnTo>
                    <a:pt x="1997" y="1920"/>
                  </a:lnTo>
                  <a:lnTo>
                    <a:pt x="1959" y="1939"/>
                  </a:lnTo>
                  <a:lnTo>
                    <a:pt x="1845" y="2072"/>
                  </a:lnTo>
                  <a:lnTo>
                    <a:pt x="1788" y="2110"/>
                  </a:lnTo>
                  <a:lnTo>
                    <a:pt x="1731" y="2148"/>
                  </a:lnTo>
                  <a:lnTo>
                    <a:pt x="1674" y="2167"/>
                  </a:lnTo>
                  <a:lnTo>
                    <a:pt x="1617" y="2167"/>
                  </a:lnTo>
                  <a:lnTo>
                    <a:pt x="1560" y="2148"/>
                  </a:lnTo>
                  <a:lnTo>
                    <a:pt x="1484" y="2129"/>
                  </a:lnTo>
                  <a:lnTo>
                    <a:pt x="1389" y="2072"/>
                  </a:lnTo>
                  <a:lnTo>
                    <a:pt x="1332" y="1977"/>
                  </a:lnTo>
                  <a:lnTo>
                    <a:pt x="1294" y="1882"/>
                  </a:lnTo>
                  <a:lnTo>
                    <a:pt x="1294" y="1825"/>
                  </a:lnTo>
                  <a:lnTo>
                    <a:pt x="1294" y="1787"/>
                  </a:lnTo>
                  <a:lnTo>
                    <a:pt x="1294" y="1749"/>
                  </a:lnTo>
                  <a:lnTo>
                    <a:pt x="1275" y="1730"/>
                  </a:lnTo>
                  <a:lnTo>
                    <a:pt x="1237" y="1711"/>
                  </a:lnTo>
                  <a:lnTo>
                    <a:pt x="1218" y="1730"/>
                  </a:lnTo>
                  <a:lnTo>
                    <a:pt x="1103" y="1787"/>
                  </a:lnTo>
                  <a:lnTo>
                    <a:pt x="989" y="1806"/>
                  </a:lnTo>
                  <a:lnTo>
                    <a:pt x="875" y="1806"/>
                  </a:lnTo>
                  <a:lnTo>
                    <a:pt x="761" y="1749"/>
                  </a:lnTo>
                  <a:lnTo>
                    <a:pt x="723" y="1730"/>
                  </a:lnTo>
                  <a:lnTo>
                    <a:pt x="685" y="1673"/>
                  </a:lnTo>
                  <a:lnTo>
                    <a:pt x="647" y="1578"/>
                  </a:lnTo>
                  <a:lnTo>
                    <a:pt x="666" y="1445"/>
                  </a:lnTo>
                  <a:lnTo>
                    <a:pt x="704" y="1293"/>
                  </a:lnTo>
                  <a:lnTo>
                    <a:pt x="704" y="1255"/>
                  </a:lnTo>
                  <a:lnTo>
                    <a:pt x="666" y="1236"/>
                  </a:lnTo>
                  <a:lnTo>
                    <a:pt x="628" y="1217"/>
                  </a:lnTo>
                  <a:lnTo>
                    <a:pt x="609" y="1236"/>
                  </a:lnTo>
                  <a:lnTo>
                    <a:pt x="552" y="1293"/>
                  </a:lnTo>
                  <a:lnTo>
                    <a:pt x="495" y="1331"/>
                  </a:lnTo>
                  <a:lnTo>
                    <a:pt x="419" y="1369"/>
                  </a:lnTo>
                  <a:lnTo>
                    <a:pt x="324" y="1369"/>
                  </a:lnTo>
                  <a:lnTo>
                    <a:pt x="267" y="1350"/>
                  </a:lnTo>
                  <a:lnTo>
                    <a:pt x="210" y="1293"/>
                  </a:lnTo>
                  <a:lnTo>
                    <a:pt x="153" y="1217"/>
                  </a:lnTo>
                  <a:lnTo>
                    <a:pt x="115" y="1122"/>
                  </a:lnTo>
                  <a:lnTo>
                    <a:pt x="115" y="1065"/>
                  </a:lnTo>
                  <a:lnTo>
                    <a:pt x="115" y="1008"/>
                  </a:lnTo>
                  <a:lnTo>
                    <a:pt x="172" y="855"/>
                  </a:lnTo>
                  <a:lnTo>
                    <a:pt x="267" y="722"/>
                  </a:lnTo>
                  <a:lnTo>
                    <a:pt x="381" y="570"/>
                  </a:lnTo>
                  <a:lnTo>
                    <a:pt x="514" y="437"/>
                  </a:lnTo>
                  <a:lnTo>
                    <a:pt x="666" y="304"/>
                  </a:lnTo>
                  <a:lnTo>
                    <a:pt x="894" y="114"/>
                  </a:lnTo>
                  <a:lnTo>
                    <a:pt x="932" y="76"/>
                  </a:lnTo>
                  <a:lnTo>
                    <a:pt x="913" y="38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6"/>
            <p:cNvSpPr/>
            <p:nvPr/>
          </p:nvSpPr>
          <p:spPr>
            <a:xfrm>
              <a:off x="3821875" y="308450"/>
              <a:ext cx="21875" cy="21875"/>
            </a:xfrm>
            <a:custGeom>
              <a:avLst/>
              <a:gdLst/>
              <a:ahLst/>
              <a:cxnLst/>
              <a:rect l="l" t="t" r="r" b="b"/>
              <a:pathLst>
                <a:path w="875" h="875" extrusionOk="0">
                  <a:moveTo>
                    <a:pt x="818" y="0"/>
                  </a:moveTo>
                  <a:lnTo>
                    <a:pt x="780" y="19"/>
                  </a:lnTo>
                  <a:lnTo>
                    <a:pt x="513" y="285"/>
                  </a:lnTo>
                  <a:lnTo>
                    <a:pt x="19" y="780"/>
                  </a:lnTo>
                  <a:lnTo>
                    <a:pt x="0" y="837"/>
                  </a:lnTo>
                  <a:lnTo>
                    <a:pt x="19" y="875"/>
                  </a:lnTo>
                  <a:lnTo>
                    <a:pt x="57" y="875"/>
                  </a:lnTo>
                  <a:lnTo>
                    <a:pt x="114" y="856"/>
                  </a:lnTo>
                  <a:lnTo>
                    <a:pt x="589" y="361"/>
                  </a:lnTo>
                  <a:lnTo>
                    <a:pt x="856" y="95"/>
                  </a:lnTo>
                  <a:lnTo>
                    <a:pt x="875" y="57"/>
                  </a:lnTo>
                  <a:lnTo>
                    <a:pt x="856" y="19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6"/>
            <p:cNvSpPr/>
            <p:nvPr/>
          </p:nvSpPr>
          <p:spPr>
            <a:xfrm>
              <a:off x="3837075" y="321750"/>
              <a:ext cx="18075" cy="20450"/>
            </a:xfrm>
            <a:custGeom>
              <a:avLst/>
              <a:gdLst/>
              <a:ahLst/>
              <a:cxnLst/>
              <a:rect l="l" t="t" r="r" b="b"/>
              <a:pathLst>
                <a:path w="723" h="818" extrusionOk="0">
                  <a:moveTo>
                    <a:pt x="666" y="1"/>
                  </a:moveTo>
                  <a:lnTo>
                    <a:pt x="628" y="20"/>
                  </a:lnTo>
                  <a:lnTo>
                    <a:pt x="381" y="305"/>
                  </a:lnTo>
                  <a:lnTo>
                    <a:pt x="20" y="723"/>
                  </a:lnTo>
                  <a:lnTo>
                    <a:pt x="0" y="761"/>
                  </a:lnTo>
                  <a:lnTo>
                    <a:pt x="20" y="799"/>
                  </a:lnTo>
                  <a:lnTo>
                    <a:pt x="58" y="818"/>
                  </a:lnTo>
                  <a:lnTo>
                    <a:pt x="96" y="799"/>
                  </a:lnTo>
                  <a:lnTo>
                    <a:pt x="457" y="381"/>
                  </a:lnTo>
                  <a:lnTo>
                    <a:pt x="704" y="96"/>
                  </a:lnTo>
                  <a:lnTo>
                    <a:pt x="723" y="58"/>
                  </a:lnTo>
                  <a:lnTo>
                    <a:pt x="704" y="20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6"/>
            <p:cNvSpPr/>
            <p:nvPr/>
          </p:nvSpPr>
          <p:spPr>
            <a:xfrm>
              <a:off x="3856075" y="331725"/>
              <a:ext cx="12875" cy="15700"/>
            </a:xfrm>
            <a:custGeom>
              <a:avLst/>
              <a:gdLst/>
              <a:ahLst/>
              <a:cxnLst/>
              <a:rect l="l" t="t" r="r" b="b"/>
              <a:pathLst>
                <a:path w="515" h="628" extrusionOk="0">
                  <a:moveTo>
                    <a:pt x="457" y="1"/>
                  </a:moveTo>
                  <a:lnTo>
                    <a:pt x="419" y="20"/>
                  </a:lnTo>
                  <a:lnTo>
                    <a:pt x="267" y="210"/>
                  </a:lnTo>
                  <a:lnTo>
                    <a:pt x="20" y="552"/>
                  </a:lnTo>
                  <a:lnTo>
                    <a:pt x="1" y="590"/>
                  </a:lnTo>
                  <a:lnTo>
                    <a:pt x="39" y="628"/>
                  </a:lnTo>
                  <a:lnTo>
                    <a:pt x="96" y="628"/>
                  </a:lnTo>
                  <a:lnTo>
                    <a:pt x="115" y="609"/>
                  </a:lnTo>
                  <a:lnTo>
                    <a:pt x="362" y="267"/>
                  </a:lnTo>
                  <a:lnTo>
                    <a:pt x="495" y="77"/>
                  </a:lnTo>
                  <a:lnTo>
                    <a:pt x="514" y="39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6"/>
            <p:cNvSpPr/>
            <p:nvPr/>
          </p:nvSpPr>
          <p:spPr>
            <a:xfrm>
              <a:off x="3265400" y="1718875"/>
              <a:ext cx="239050" cy="118825"/>
            </a:xfrm>
            <a:custGeom>
              <a:avLst/>
              <a:gdLst/>
              <a:ahLst/>
              <a:cxnLst/>
              <a:rect l="l" t="t" r="r" b="b"/>
              <a:pathLst>
                <a:path w="9562" h="4753" extrusionOk="0">
                  <a:moveTo>
                    <a:pt x="1692" y="1"/>
                  </a:moveTo>
                  <a:lnTo>
                    <a:pt x="0" y="4753"/>
                  </a:lnTo>
                  <a:lnTo>
                    <a:pt x="0" y="4753"/>
                  </a:lnTo>
                  <a:lnTo>
                    <a:pt x="9562" y="4620"/>
                  </a:lnTo>
                  <a:lnTo>
                    <a:pt x="9562" y="4563"/>
                  </a:lnTo>
                  <a:lnTo>
                    <a:pt x="9562" y="4392"/>
                  </a:lnTo>
                  <a:lnTo>
                    <a:pt x="9543" y="4277"/>
                  </a:lnTo>
                  <a:lnTo>
                    <a:pt x="9505" y="4144"/>
                  </a:lnTo>
                  <a:lnTo>
                    <a:pt x="9447" y="3992"/>
                  </a:lnTo>
                  <a:lnTo>
                    <a:pt x="9352" y="3840"/>
                  </a:lnTo>
                  <a:lnTo>
                    <a:pt x="9219" y="3669"/>
                  </a:lnTo>
                  <a:lnTo>
                    <a:pt x="9048" y="3498"/>
                  </a:lnTo>
                  <a:lnTo>
                    <a:pt x="8820" y="3346"/>
                  </a:lnTo>
                  <a:lnTo>
                    <a:pt x="8554" y="3175"/>
                  </a:lnTo>
                  <a:lnTo>
                    <a:pt x="8212" y="3023"/>
                  </a:lnTo>
                  <a:lnTo>
                    <a:pt x="7813" y="2871"/>
                  </a:lnTo>
                  <a:lnTo>
                    <a:pt x="7357" y="2738"/>
                  </a:lnTo>
                  <a:lnTo>
                    <a:pt x="6805" y="2624"/>
                  </a:lnTo>
                  <a:lnTo>
                    <a:pt x="6653" y="2586"/>
                  </a:lnTo>
                  <a:lnTo>
                    <a:pt x="6539" y="2491"/>
                  </a:lnTo>
                  <a:lnTo>
                    <a:pt x="6444" y="2377"/>
                  </a:lnTo>
                  <a:lnTo>
                    <a:pt x="6368" y="2244"/>
                  </a:lnTo>
                  <a:lnTo>
                    <a:pt x="6311" y="2092"/>
                  </a:lnTo>
                  <a:lnTo>
                    <a:pt x="6273" y="1920"/>
                  </a:lnTo>
                  <a:lnTo>
                    <a:pt x="6235" y="1749"/>
                  </a:lnTo>
                  <a:lnTo>
                    <a:pt x="6235" y="1559"/>
                  </a:lnTo>
                  <a:lnTo>
                    <a:pt x="6235" y="1217"/>
                  </a:lnTo>
                  <a:lnTo>
                    <a:pt x="6254" y="913"/>
                  </a:lnTo>
                  <a:lnTo>
                    <a:pt x="6311" y="628"/>
                  </a:lnTo>
                  <a:lnTo>
                    <a:pt x="1692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6"/>
            <p:cNvSpPr/>
            <p:nvPr/>
          </p:nvSpPr>
          <p:spPr>
            <a:xfrm>
              <a:off x="2736475" y="1849550"/>
              <a:ext cx="239075" cy="118850"/>
            </a:xfrm>
            <a:custGeom>
              <a:avLst/>
              <a:gdLst/>
              <a:ahLst/>
              <a:cxnLst/>
              <a:rect l="l" t="t" r="r" b="b"/>
              <a:pathLst>
                <a:path w="9563" h="4754" extrusionOk="0">
                  <a:moveTo>
                    <a:pt x="1693" y="1"/>
                  </a:moveTo>
                  <a:lnTo>
                    <a:pt x="1" y="4753"/>
                  </a:lnTo>
                  <a:lnTo>
                    <a:pt x="9562" y="4620"/>
                  </a:lnTo>
                  <a:lnTo>
                    <a:pt x="9562" y="4563"/>
                  </a:lnTo>
                  <a:lnTo>
                    <a:pt x="9562" y="4392"/>
                  </a:lnTo>
                  <a:lnTo>
                    <a:pt x="9543" y="4278"/>
                  </a:lnTo>
                  <a:lnTo>
                    <a:pt x="9505" y="4145"/>
                  </a:lnTo>
                  <a:lnTo>
                    <a:pt x="9448" y="3993"/>
                  </a:lnTo>
                  <a:lnTo>
                    <a:pt x="9353" y="3841"/>
                  </a:lnTo>
                  <a:lnTo>
                    <a:pt x="9220" y="3670"/>
                  </a:lnTo>
                  <a:lnTo>
                    <a:pt x="9049" y="3498"/>
                  </a:lnTo>
                  <a:lnTo>
                    <a:pt x="8840" y="3346"/>
                  </a:lnTo>
                  <a:lnTo>
                    <a:pt x="8555" y="3175"/>
                  </a:lnTo>
                  <a:lnTo>
                    <a:pt x="8231" y="3023"/>
                  </a:lnTo>
                  <a:lnTo>
                    <a:pt x="7832" y="2871"/>
                  </a:lnTo>
                  <a:lnTo>
                    <a:pt x="7357" y="2738"/>
                  </a:lnTo>
                  <a:lnTo>
                    <a:pt x="6806" y="2624"/>
                  </a:lnTo>
                  <a:lnTo>
                    <a:pt x="6654" y="2586"/>
                  </a:lnTo>
                  <a:lnTo>
                    <a:pt x="6540" y="2491"/>
                  </a:lnTo>
                  <a:lnTo>
                    <a:pt x="6445" y="2377"/>
                  </a:lnTo>
                  <a:lnTo>
                    <a:pt x="6369" y="2244"/>
                  </a:lnTo>
                  <a:lnTo>
                    <a:pt x="6312" y="2092"/>
                  </a:lnTo>
                  <a:lnTo>
                    <a:pt x="6274" y="1921"/>
                  </a:lnTo>
                  <a:lnTo>
                    <a:pt x="6255" y="1750"/>
                  </a:lnTo>
                  <a:lnTo>
                    <a:pt x="6236" y="1579"/>
                  </a:lnTo>
                  <a:lnTo>
                    <a:pt x="6236" y="1217"/>
                  </a:lnTo>
                  <a:lnTo>
                    <a:pt x="6274" y="913"/>
                  </a:lnTo>
                  <a:lnTo>
                    <a:pt x="6312" y="628"/>
                  </a:lnTo>
                  <a:lnTo>
                    <a:pt x="1693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6"/>
            <p:cNvSpPr/>
            <p:nvPr/>
          </p:nvSpPr>
          <p:spPr>
            <a:xfrm>
              <a:off x="2741700" y="952825"/>
              <a:ext cx="797925" cy="944275"/>
            </a:xfrm>
            <a:custGeom>
              <a:avLst/>
              <a:gdLst/>
              <a:ahLst/>
              <a:cxnLst/>
              <a:rect l="l" t="t" r="r" b="b"/>
              <a:pathLst>
                <a:path w="31917" h="37771" extrusionOk="0">
                  <a:moveTo>
                    <a:pt x="8707" y="1"/>
                  </a:moveTo>
                  <a:lnTo>
                    <a:pt x="1" y="37771"/>
                  </a:lnTo>
                  <a:lnTo>
                    <a:pt x="7148" y="37771"/>
                  </a:lnTo>
                  <a:lnTo>
                    <a:pt x="15493" y="8517"/>
                  </a:lnTo>
                  <a:lnTo>
                    <a:pt x="16348" y="8422"/>
                  </a:lnTo>
                  <a:lnTo>
                    <a:pt x="17356" y="9334"/>
                  </a:lnTo>
                  <a:lnTo>
                    <a:pt x="19732" y="11501"/>
                  </a:lnTo>
                  <a:lnTo>
                    <a:pt x="21157" y="12813"/>
                  </a:lnTo>
                  <a:lnTo>
                    <a:pt x="22564" y="14124"/>
                  </a:lnTo>
                  <a:lnTo>
                    <a:pt x="23857" y="15341"/>
                  </a:lnTo>
                  <a:lnTo>
                    <a:pt x="24883" y="16367"/>
                  </a:lnTo>
                  <a:lnTo>
                    <a:pt x="24598" y="17280"/>
                  </a:lnTo>
                  <a:lnTo>
                    <a:pt x="24294" y="18344"/>
                  </a:lnTo>
                  <a:lnTo>
                    <a:pt x="23990" y="19523"/>
                  </a:lnTo>
                  <a:lnTo>
                    <a:pt x="23704" y="20777"/>
                  </a:lnTo>
                  <a:lnTo>
                    <a:pt x="23400" y="22089"/>
                  </a:lnTo>
                  <a:lnTo>
                    <a:pt x="23134" y="23419"/>
                  </a:lnTo>
                  <a:lnTo>
                    <a:pt x="22602" y="26081"/>
                  </a:lnTo>
                  <a:lnTo>
                    <a:pt x="22165" y="28533"/>
                  </a:lnTo>
                  <a:lnTo>
                    <a:pt x="21804" y="30548"/>
                  </a:lnTo>
                  <a:lnTo>
                    <a:pt x="21500" y="32410"/>
                  </a:lnTo>
                  <a:lnTo>
                    <a:pt x="28191" y="32581"/>
                  </a:lnTo>
                  <a:lnTo>
                    <a:pt x="28647" y="30757"/>
                  </a:lnTo>
                  <a:lnTo>
                    <a:pt x="29122" y="28761"/>
                  </a:lnTo>
                  <a:lnTo>
                    <a:pt x="29711" y="26271"/>
                  </a:lnTo>
                  <a:lnTo>
                    <a:pt x="30319" y="23514"/>
                  </a:lnTo>
                  <a:lnTo>
                    <a:pt x="30928" y="20663"/>
                  </a:lnTo>
                  <a:lnTo>
                    <a:pt x="31213" y="19275"/>
                  </a:lnTo>
                  <a:lnTo>
                    <a:pt x="31460" y="17926"/>
                  </a:lnTo>
                  <a:lnTo>
                    <a:pt x="31688" y="16652"/>
                  </a:lnTo>
                  <a:lnTo>
                    <a:pt x="31878" y="15455"/>
                  </a:lnTo>
                  <a:lnTo>
                    <a:pt x="31916" y="15208"/>
                  </a:lnTo>
                  <a:lnTo>
                    <a:pt x="31916" y="14961"/>
                  </a:lnTo>
                  <a:lnTo>
                    <a:pt x="31897" y="14694"/>
                  </a:lnTo>
                  <a:lnTo>
                    <a:pt x="31859" y="14447"/>
                  </a:lnTo>
                  <a:lnTo>
                    <a:pt x="31802" y="14200"/>
                  </a:lnTo>
                  <a:lnTo>
                    <a:pt x="31726" y="13972"/>
                  </a:lnTo>
                  <a:lnTo>
                    <a:pt x="31612" y="13744"/>
                  </a:lnTo>
                  <a:lnTo>
                    <a:pt x="31498" y="13516"/>
                  </a:lnTo>
                  <a:lnTo>
                    <a:pt x="31175" y="13022"/>
                  </a:lnTo>
                  <a:lnTo>
                    <a:pt x="30852" y="12527"/>
                  </a:lnTo>
                  <a:lnTo>
                    <a:pt x="30491" y="12014"/>
                  </a:lnTo>
                  <a:lnTo>
                    <a:pt x="30110" y="11501"/>
                  </a:lnTo>
                  <a:lnTo>
                    <a:pt x="29312" y="10437"/>
                  </a:lnTo>
                  <a:lnTo>
                    <a:pt x="28457" y="9372"/>
                  </a:lnTo>
                  <a:lnTo>
                    <a:pt x="27544" y="8327"/>
                  </a:lnTo>
                  <a:lnTo>
                    <a:pt x="26632" y="7281"/>
                  </a:lnTo>
                  <a:lnTo>
                    <a:pt x="25719" y="6274"/>
                  </a:lnTo>
                  <a:lnTo>
                    <a:pt x="24826" y="5304"/>
                  </a:lnTo>
                  <a:lnTo>
                    <a:pt x="23971" y="4392"/>
                  </a:lnTo>
                  <a:lnTo>
                    <a:pt x="23172" y="3574"/>
                  </a:lnTo>
                  <a:lnTo>
                    <a:pt x="21804" y="2187"/>
                  </a:lnTo>
                  <a:lnTo>
                    <a:pt x="20872" y="1274"/>
                  </a:lnTo>
                  <a:lnTo>
                    <a:pt x="20549" y="951"/>
                  </a:lnTo>
                  <a:lnTo>
                    <a:pt x="8707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6"/>
            <p:cNvSpPr/>
            <p:nvPr/>
          </p:nvSpPr>
          <p:spPr>
            <a:xfrm>
              <a:off x="3116650" y="1040275"/>
              <a:ext cx="22350" cy="81275"/>
            </a:xfrm>
            <a:custGeom>
              <a:avLst/>
              <a:gdLst/>
              <a:ahLst/>
              <a:cxnLst/>
              <a:rect l="l" t="t" r="r" b="b"/>
              <a:pathLst>
                <a:path w="894" h="3251" extrusionOk="0">
                  <a:moveTo>
                    <a:pt x="58" y="0"/>
                  </a:moveTo>
                  <a:lnTo>
                    <a:pt x="20" y="19"/>
                  </a:lnTo>
                  <a:lnTo>
                    <a:pt x="1" y="76"/>
                  </a:lnTo>
                  <a:lnTo>
                    <a:pt x="1" y="3194"/>
                  </a:lnTo>
                  <a:lnTo>
                    <a:pt x="1" y="3232"/>
                  </a:lnTo>
                  <a:lnTo>
                    <a:pt x="20" y="3251"/>
                  </a:lnTo>
                  <a:lnTo>
                    <a:pt x="77" y="3251"/>
                  </a:lnTo>
                  <a:lnTo>
                    <a:pt x="856" y="3080"/>
                  </a:lnTo>
                  <a:lnTo>
                    <a:pt x="894" y="3061"/>
                  </a:lnTo>
                  <a:lnTo>
                    <a:pt x="894" y="3023"/>
                  </a:lnTo>
                  <a:lnTo>
                    <a:pt x="875" y="2985"/>
                  </a:lnTo>
                  <a:lnTo>
                    <a:pt x="837" y="2966"/>
                  </a:lnTo>
                  <a:lnTo>
                    <a:pt x="115" y="3137"/>
                  </a:lnTo>
                  <a:lnTo>
                    <a:pt x="115" y="76"/>
                  </a:lnTo>
                  <a:lnTo>
                    <a:pt x="96" y="1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6"/>
            <p:cNvSpPr/>
            <p:nvPr/>
          </p:nvSpPr>
          <p:spPr>
            <a:xfrm>
              <a:off x="2936075" y="1031725"/>
              <a:ext cx="85550" cy="59425"/>
            </a:xfrm>
            <a:custGeom>
              <a:avLst/>
              <a:gdLst/>
              <a:ahLst/>
              <a:cxnLst/>
              <a:rect l="l" t="t" r="r" b="b"/>
              <a:pathLst>
                <a:path w="3422" h="2377" extrusionOk="0">
                  <a:moveTo>
                    <a:pt x="3365" y="0"/>
                  </a:moveTo>
                  <a:lnTo>
                    <a:pt x="3327" y="19"/>
                  </a:lnTo>
                  <a:lnTo>
                    <a:pt x="3308" y="57"/>
                  </a:lnTo>
                  <a:lnTo>
                    <a:pt x="3270" y="228"/>
                  </a:lnTo>
                  <a:lnTo>
                    <a:pt x="3232" y="399"/>
                  </a:lnTo>
                  <a:lnTo>
                    <a:pt x="3175" y="551"/>
                  </a:lnTo>
                  <a:lnTo>
                    <a:pt x="3099" y="704"/>
                  </a:lnTo>
                  <a:lnTo>
                    <a:pt x="3004" y="837"/>
                  </a:lnTo>
                  <a:lnTo>
                    <a:pt x="2909" y="970"/>
                  </a:lnTo>
                  <a:lnTo>
                    <a:pt x="2814" y="1103"/>
                  </a:lnTo>
                  <a:lnTo>
                    <a:pt x="2700" y="1217"/>
                  </a:lnTo>
                  <a:lnTo>
                    <a:pt x="2452" y="1426"/>
                  </a:lnTo>
                  <a:lnTo>
                    <a:pt x="2167" y="1597"/>
                  </a:lnTo>
                  <a:lnTo>
                    <a:pt x="1882" y="1749"/>
                  </a:lnTo>
                  <a:lnTo>
                    <a:pt x="1597" y="1882"/>
                  </a:lnTo>
                  <a:lnTo>
                    <a:pt x="1312" y="1996"/>
                  </a:lnTo>
                  <a:lnTo>
                    <a:pt x="1027" y="2072"/>
                  </a:lnTo>
                  <a:lnTo>
                    <a:pt x="533" y="2186"/>
                  </a:lnTo>
                  <a:lnTo>
                    <a:pt x="190" y="2243"/>
                  </a:lnTo>
                  <a:lnTo>
                    <a:pt x="57" y="2262"/>
                  </a:lnTo>
                  <a:lnTo>
                    <a:pt x="19" y="2281"/>
                  </a:lnTo>
                  <a:lnTo>
                    <a:pt x="0" y="2338"/>
                  </a:lnTo>
                  <a:lnTo>
                    <a:pt x="19" y="2376"/>
                  </a:lnTo>
                  <a:lnTo>
                    <a:pt x="57" y="2376"/>
                  </a:lnTo>
                  <a:lnTo>
                    <a:pt x="209" y="2357"/>
                  </a:lnTo>
                  <a:lnTo>
                    <a:pt x="571" y="2300"/>
                  </a:lnTo>
                  <a:lnTo>
                    <a:pt x="799" y="2262"/>
                  </a:lnTo>
                  <a:lnTo>
                    <a:pt x="1065" y="2186"/>
                  </a:lnTo>
                  <a:lnTo>
                    <a:pt x="1350" y="2091"/>
                  </a:lnTo>
                  <a:lnTo>
                    <a:pt x="1654" y="1977"/>
                  </a:lnTo>
                  <a:lnTo>
                    <a:pt x="1958" y="1844"/>
                  </a:lnTo>
                  <a:lnTo>
                    <a:pt x="2262" y="1692"/>
                  </a:lnTo>
                  <a:lnTo>
                    <a:pt x="2528" y="1502"/>
                  </a:lnTo>
                  <a:lnTo>
                    <a:pt x="2795" y="1293"/>
                  </a:lnTo>
                  <a:lnTo>
                    <a:pt x="2909" y="1160"/>
                  </a:lnTo>
                  <a:lnTo>
                    <a:pt x="3023" y="1027"/>
                  </a:lnTo>
                  <a:lnTo>
                    <a:pt x="3118" y="894"/>
                  </a:lnTo>
                  <a:lnTo>
                    <a:pt x="3213" y="742"/>
                  </a:lnTo>
                  <a:lnTo>
                    <a:pt x="3289" y="590"/>
                  </a:lnTo>
                  <a:lnTo>
                    <a:pt x="3346" y="437"/>
                  </a:lnTo>
                  <a:lnTo>
                    <a:pt x="3384" y="247"/>
                  </a:lnTo>
                  <a:lnTo>
                    <a:pt x="3422" y="76"/>
                  </a:lnTo>
                  <a:lnTo>
                    <a:pt x="3422" y="19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6"/>
            <p:cNvSpPr/>
            <p:nvPr/>
          </p:nvSpPr>
          <p:spPr>
            <a:xfrm>
              <a:off x="3225475" y="1018900"/>
              <a:ext cx="72725" cy="25675"/>
            </a:xfrm>
            <a:custGeom>
              <a:avLst/>
              <a:gdLst/>
              <a:ahLst/>
              <a:cxnLst/>
              <a:rect l="l" t="t" r="r" b="b"/>
              <a:pathLst>
                <a:path w="2909" h="1027" extrusionOk="0">
                  <a:moveTo>
                    <a:pt x="58" y="0"/>
                  </a:moveTo>
                  <a:lnTo>
                    <a:pt x="20" y="19"/>
                  </a:lnTo>
                  <a:lnTo>
                    <a:pt x="1" y="57"/>
                  </a:lnTo>
                  <a:lnTo>
                    <a:pt x="20" y="95"/>
                  </a:lnTo>
                  <a:lnTo>
                    <a:pt x="210" y="247"/>
                  </a:lnTo>
                  <a:lnTo>
                    <a:pt x="419" y="399"/>
                  </a:lnTo>
                  <a:lnTo>
                    <a:pt x="704" y="570"/>
                  </a:lnTo>
                  <a:lnTo>
                    <a:pt x="1046" y="722"/>
                  </a:lnTo>
                  <a:lnTo>
                    <a:pt x="1236" y="798"/>
                  </a:lnTo>
                  <a:lnTo>
                    <a:pt x="1445" y="874"/>
                  </a:lnTo>
                  <a:lnTo>
                    <a:pt x="1654" y="931"/>
                  </a:lnTo>
                  <a:lnTo>
                    <a:pt x="1882" y="988"/>
                  </a:lnTo>
                  <a:lnTo>
                    <a:pt x="2130" y="1007"/>
                  </a:lnTo>
                  <a:lnTo>
                    <a:pt x="2377" y="1026"/>
                  </a:lnTo>
                  <a:lnTo>
                    <a:pt x="2605" y="1007"/>
                  </a:lnTo>
                  <a:lnTo>
                    <a:pt x="2852" y="988"/>
                  </a:lnTo>
                  <a:lnTo>
                    <a:pt x="2890" y="950"/>
                  </a:lnTo>
                  <a:lnTo>
                    <a:pt x="2909" y="912"/>
                  </a:lnTo>
                  <a:lnTo>
                    <a:pt x="2871" y="874"/>
                  </a:lnTo>
                  <a:lnTo>
                    <a:pt x="2833" y="874"/>
                  </a:lnTo>
                  <a:lnTo>
                    <a:pt x="2548" y="893"/>
                  </a:lnTo>
                  <a:lnTo>
                    <a:pt x="2282" y="893"/>
                  </a:lnTo>
                  <a:lnTo>
                    <a:pt x="2015" y="874"/>
                  </a:lnTo>
                  <a:lnTo>
                    <a:pt x="1768" y="836"/>
                  </a:lnTo>
                  <a:lnTo>
                    <a:pt x="1521" y="779"/>
                  </a:lnTo>
                  <a:lnTo>
                    <a:pt x="1312" y="703"/>
                  </a:lnTo>
                  <a:lnTo>
                    <a:pt x="1084" y="627"/>
                  </a:lnTo>
                  <a:lnTo>
                    <a:pt x="894" y="532"/>
                  </a:lnTo>
                  <a:lnTo>
                    <a:pt x="571" y="361"/>
                  </a:lnTo>
                  <a:lnTo>
                    <a:pt x="324" y="190"/>
                  </a:lnTo>
                  <a:lnTo>
                    <a:pt x="96" y="1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6"/>
            <p:cNvSpPr/>
            <p:nvPr/>
          </p:nvSpPr>
          <p:spPr>
            <a:xfrm>
              <a:off x="2762150" y="1088275"/>
              <a:ext cx="192000" cy="803600"/>
            </a:xfrm>
            <a:custGeom>
              <a:avLst/>
              <a:gdLst/>
              <a:ahLst/>
              <a:cxnLst/>
              <a:rect l="l" t="t" r="r" b="b"/>
              <a:pathLst>
                <a:path w="7680" h="32144" extrusionOk="0">
                  <a:moveTo>
                    <a:pt x="7642" y="0"/>
                  </a:moveTo>
                  <a:lnTo>
                    <a:pt x="7604" y="19"/>
                  </a:lnTo>
                  <a:lnTo>
                    <a:pt x="7566" y="57"/>
                  </a:lnTo>
                  <a:lnTo>
                    <a:pt x="0" y="32068"/>
                  </a:lnTo>
                  <a:lnTo>
                    <a:pt x="0" y="32125"/>
                  </a:lnTo>
                  <a:lnTo>
                    <a:pt x="38" y="32144"/>
                  </a:lnTo>
                  <a:lnTo>
                    <a:pt x="57" y="32144"/>
                  </a:lnTo>
                  <a:lnTo>
                    <a:pt x="95" y="32125"/>
                  </a:lnTo>
                  <a:lnTo>
                    <a:pt x="114" y="32106"/>
                  </a:lnTo>
                  <a:lnTo>
                    <a:pt x="7680" y="76"/>
                  </a:lnTo>
                  <a:lnTo>
                    <a:pt x="7680" y="38"/>
                  </a:lnTo>
                  <a:lnTo>
                    <a:pt x="764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6"/>
            <p:cNvSpPr/>
            <p:nvPr/>
          </p:nvSpPr>
          <p:spPr>
            <a:xfrm>
              <a:off x="3177475" y="1147200"/>
              <a:ext cx="216250" cy="596900"/>
            </a:xfrm>
            <a:custGeom>
              <a:avLst/>
              <a:gdLst/>
              <a:ahLst/>
              <a:cxnLst/>
              <a:rect l="l" t="t" r="r" b="b"/>
              <a:pathLst>
                <a:path w="8650" h="23876" extrusionOk="0">
                  <a:moveTo>
                    <a:pt x="58" y="0"/>
                  </a:moveTo>
                  <a:lnTo>
                    <a:pt x="20" y="19"/>
                  </a:lnTo>
                  <a:lnTo>
                    <a:pt x="1" y="57"/>
                  </a:lnTo>
                  <a:lnTo>
                    <a:pt x="20" y="95"/>
                  </a:lnTo>
                  <a:lnTo>
                    <a:pt x="8536" y="8250"/>
                  </a:lnTo>
                  <a:lnTo>
                    <a:pt x="5133" y="23799"/>
                  </a:lnTo>
                  <a:lnTo>
                    <a:pt x="5152" y="23837"/>
                  </a:lnTo>
                  <a:lnTo>
                    <a:pt x="5190" y="23875"/>
                  </a:lnTo>
                  <a:lnTo>
                    <a:pt x="5228" y="23856"/>
                  </a:lnTo>
                  <a:lnTo>
                    <a:pt x="5247" y="23818"/>
                  </a:lnTo>
                  <a:lnTo>
                    <a:pt x="8650" y="8250"/>
                  </a:lnTo>
                  <a:lnTo>
                    <a:pt x="8650" y="8212"/>
                  </a:lnTo>
                  <a:lnTo>
                    <a:pt x="8631" y="8193"/>
                  </a:lnTo>
                  <a:lnTo>
                    <a:pt x="96" y="1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6"/>
            <p:cNvSpPr/>
            <p:nvPr/>
          </p:nvSpPr>
          <p:spPr>
            <a:xfrm>
              <a:off x="2947950" y="500425"/>
              <a:ext cx="411075" cy="512300"/>
            </a:xfrm>
            <a:custGeom>
              <a:avLst/>
              <a:gdLst/>
              <a:ahLst/>
              <a:cxnLst/>
              <a:rect l="l" t="t" r="r" b="b"/>
              <a:pathLst>
                <a:path w="16443" h="20492" extrusionOk="0">
                  <a:moveTo>
                    <a:pt x="13782" y="1"/>
                  </a:moveTo>
                  <a:lnTo>
                    <a:pt x="12584" y="20"/>
                  </a:lnTo>
                  <a:lnTo>
                    <a:pt x="11463" y="77"/>
                  </a:lnTo>
                  <a:lnTo>
                    <a:pt x="10379" y="153"/>
                  </a:lnTo>
                  <a:lnTo>
                    <a:pt x="9353" y="267"/>
                  </a:lnTo>
                  <a:lnTo>
                    <a:pt x="8383" y="381"/>
                  </a:lnTo>
                  <a:lnTo>
                    <a:pt x="7471" y="533"/>
                  </a:lnTo>
                  <a:lnTo>
                    <a:pt x="6597" y="685"/>
                  </a:lnTo>
                  <a:lnTo>
                    <a:pt x="5779" y="856"/>
                  </a:lnTo>
                  <a:lnTo>
                    <a:pt x="5019" y="1027"/>
                  </a:lnTo>
                  <a:lnTo>
                    <a:pt x="4297" y="1217"/>
                  </a:lnTo>
                  <a:lnTo>
                    <a:pt x="3612" y="1426"/>
                  </a:lnTo>
                  <a:lnTo>
                    <a:pt x="2985" y="1635"/>
                  </a:lnTo>
                  <a:lnTo>
                    <a:pt x="2396" y="1826"/>
                  </a:lnTo>
                  <a:lnTo>
                    <a:pt x="1863" y="2035"/>
                  </a:lnTo>
                  <a:lnTo>
                    <a:pt x="1749" y="2472"/>
                  </a:lnTo>
                  <a:lnTo>
                    <a:pt x="1483" y="3669"/>
                  </a:lnTo>
                  <a:lnTo>
                    <a:pt x="1293" y="4506"/>
                  </a:lnTo>
                  <a:lnTo>
                    <a:pt x="1103" y="5494"/>
                  </a:lnTo>
                  <a:lnTo>
                    <a:pt x="894" y="6597"/>
                  </a:lnTo>
                  <a:lnTo>
                    <a:pt x="685" y="7813"/>
                  </a:lnTo>
                  <a:lnTo>
                    <a:pt x="495" y="9125"/>
                  </a:lnTo>
                  <a:lnTo>
                    <a:pt x="324" y="10512"/>
                  </a:lnTo>
                  <a:lnTo>
                    <a:pt x="191" y="11957"/>
                  </a:lnTo>
                  <a:lnTo>
                    <a:pt x="77" y="13440"/>
                  </a:lnTo>
                  <a:lnTo>
                    <a:pt x="39" y="14200"/>
                  </a:lnTo>
                  <a:lnTo>
                    <a:pt x="20" y="14960"/>
                  </a:lnTo>
                  <a:lnTo>
                    <a:pt x="1" y="15721"/>
                  </a:lnTo>
                  <a:lnTo>
                    <a:pt x="20" y="16481"/>
                  </a:lnTo>
                  <a:lnTo>
                    <a:pt x="39" y="17222"/>
                  </a:lnTo>
                  <a:lnTo>
                    <a:pt x="77" y="17983"/>
                  </a:lnTo>
                  <a:lnTo>
                    <a:pt x="134" y="18724"/>
                  </a:lnTo>
                  <a:lnTo>
                    <a:pt x="210" y="19465"/>
                  </a:lnTo>
                  <a:lnTo>
                    <a:pt x="704" y="19618"/>
                  </a:lnTo>
                  <a:lnTo>
                    <a:pt x="1331" y="19770"/>
                  </a:lnTo>
                  <a:lnTo>
                    <a:pt x="2034" y="19903"/>
                  </a:lnTo>
                  <a:lnTo>
                    <a:pt x="2852" y="20055"/>
                  </a:lnTo>
                  <a:lnTo>
                    <a:pt x="3707" y="20188"/>
                  </a:lnTo>
                  <a:lnTo>
                    <a:pt x="4639" y="20302"/>
                  </a:lnTo>
                  <a:lnTo>
                    <a:pt x="5589" y="20378"/>
                  </a:lnTo>
                  <a:lnTo>
                    <a:pt x="6559" y="20454"/>
                  </a:lnTo>
                  <a:lnTo>
                    <a:pt x="7528" y="20492"/>
                  </a:lnTo>
                  <a:lnTo>
                    <a:pt x="8497" y="20492"/>
                  </a:lnTo>
                  <a:lnTo>
                    <a:pt x="8973" y="20473"/>
                  </a:lnTo>
                  <a:lnTo>
                    <a:pt x="9429" y="20454"/>
                  </a:lnTo>
                  <a:lnTo>
                    <a:pt x="9885" y="20416"/>
                  </a:lnTo>
                  <a:lnTo>
                    <a:pt x="10322" y="20359"/>
                  </a:lnTo>
                  <a:lnTo>
                    <a:pt x="10740" y="20302"/>
                  </a:lnTo>
                  <a:lnTo>
                    <a:pt x="11140" y="20226"/>
                  </a:lnTo>
                  <a:lnTo>
                    <a:pt x="11520" y="20150"/>
                  </a:lnTo>
                  <a:lnTo>
                    <a:pt x="11881" y="20036"/>
                  </a:lnTo>
                  <a:lnTo>
                    <a:pt x="12223" y="19922"/>
                  </a:lnTo>
                  <a:lnTo>
                    <a:pt x="12527" y="19789"/>
                  </a:lnTo>
                  <a:lnTo>
                    <a:pt x="12812" y="19637"/>
                  </a:lnTo>
                  <a:lnTo>
                    <a:pt x="13078" y="19465"/>
                  </a:lnTo>
                  <a:lnTo>
                    <a:pt x="13535" y="18458"/>
                  </a:lnTo>
                  <a:lnTo>
                    <a:pt x="13972" y="17413"/>
                  </a:lnTo>
                  <a:lnTo>
                    <a:pt x="14371" y="16348"/>
                  </a:lnTo>
                  <a:lnTo>
                    <a:pt x="14751" y="15246"/>
                  </a:lnTo>
                  <a:lnTo>
                    <a:pt x="15074" y="14124"/>
                  </a:lnTo>
                  <a:lnTo>
                    <a:pt x="15378" y="12965"/>
                  </a:lnTo>
                  <a:lnTo>
                    <a:pt x="15645" y="11786"/>
                  </a:lnTo>
                  <a:lnTo>
                    <a:pt x="15873" y="10588"/>
                  </a:lnTo>
                  <a:lnTo>
                    <a:pt x="16063" y="9353"/>
                  </a:lnTo>
                  <a:lnTo>
                    <a:pt x="16215" y="8098"/>
                  </a:lnTo>
                  <a:lnTo>
                    <a:pt x="16329" y="6806"/>
                  </a:lnTo>
                  <a:lnTo>
                    <a:pt x="16405" y="5494"/>
                  </a:lnTo>
                  <a:lnTo>
                    <a:pt x="16443" y="4164"/>
                  </a:lnTo>
                  <a:lnTo>
                    <a:pt x="16443" y="2814"/>
                  </a:lnTo>
                  <a:lnTo>
                    <a:pt x="16405" y="1426"/>
                  </a:lnTo>
                  <a:lnTo>
                    <a:pt x="16329" y="20"/>
                  </a:lnTo>
                  <a:lnTo>
                    <a:pt x="15017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6"/>
            <p:cNvSpPr/>
            <p:nvPr/>
          </p:nvSpPr>
          <p:spPr>
            <a:xfrm>
              <a:off x="3086725" y="482850"/>
              <a:ext cx="182025" cy="68450"/>
            </a:xfrm>
            <a:custGeom>
              <a:avLst/>
              <a:gdLst/>
              <a:ahLst/>
              <a:cxnLst/>
              <a:rect l="l" t="t" r="r" b="b"/>
              <a:pathLst>
                <a:path w="7281" h="2738" extrusionOk="0">
                  <a:moveTo>
                    <a:pt x="1521" y="0"/>
                  </a:moveTo>
                  <a:lnTo>
                    <a:pt x="0" y="1464"/>
                  </a:lnTo>
                  <a:lnTo>
                    <a:pt x="399" y="1654"/>
                  </a:lnTo>
                  <a:lnTo>
                    <a:pt x="855" y="1863"/>
                  </a:lnTo>
                  <a:lnTo>
                    <a:pt x="1426" y="2091"/>
                  </a:lnTo>
                  <a:lnTo>
                    <a:pt x="2053" y="2319"/>
                  </a:lnTo>
                  <a:lnTo>
                    <a:pt x="2718" y="2529"/>
                  </a:lnTo>
                  <a:lnTo>
                    <a:pt x="3041" y="2624"/>
                  </a:lnTo>
                  <a:lnTo>
                    <a:pt x="3365" y="2681"/>
                  </a:lnTo>
                  <a:lnTo>
                    <a:pt x="3669" y="2719"/>
                  </a:lnTo>
                  <a:lnTo>
                    <a:pt x="3954" y="2738"/>
                  </a:lnTo>
                  <a:lnTo>
                    <a:pt x="4220" y="2738"/>
                  </a:lnTo>
                  <a:lnTo>
                    <a:pt x="4486" y="2681"/>
                  </a:lnTo>
                  <a:lnTo>
                    <a:pt x="4752" y="2586"/>
                  </a:lnTo>
                  <a:lnTo>
                    <a:pt x="5037" y="2472"/>
                  </a:lnTo>
                  <a:lnTo>
                    <a:pt x="5322" y="2338"/>
                  </a:lnTo>
                  <a:lnTo>
                    <a:pt x="5589" y="2186"/>
                  </a:lnTo>
                  <a:lnTo>
                    <a:pt x="5855" y="2034"/>
                  </a:lnTo>
                  <a:lnTo>
                    <a:pt x="6121" y="1863"/>
                  </a:lnTo>
                  <a:lnTo>
                    <a:pt x="6577" y="1540"/>
                  </a:lnTo>
                  <a:lnTo>
                    <a:pt x="6938" y="1236"/>
                  </a:lnTo>
                  <a:lnTo>
                    <a:pt x="7280" y="951"/>
                  </a:lnTo>
                  <a:lnTo>
                    <a:pt x="7166" y="875"/>
                  </a:lnTo>
                  <a:lnTo>
                    <a:pt x="7033" y="780"/>
                  </a:lnTo>
                  <a:lnTo>
                    <a:pt x="6843" y="666"/>
                  </a:lnTo>
                  <a:lnTo>
                    <a:pt x="6596" y="514"/>
                  </a:lnTo>
                  <a:lnTo>
                    <a:pt x="6292" y="362"/>
                  </a:lnTo>
                  <a:lnTo>
                    <a:pt x="5912" y="209"/>
                  </a:lnTo>
                  <a:lnTo>
                    <a:pt x="5475" y="57"/>
                  </a:lnTo>
                  <a:lnTo>
                    <a:pt x="5075" y="248"/>
                  </a:lnTo>
                  <a:lnTo>
                    <a:pt x="4676" y="381"/>
                  </a:lnTo>
                  <a:lnTo>
                    <a:pt x="4296" y="476"/>
                  </a:lnTo>
                  <a:lnTo>
                    <a:pt x="3935" y="533"/>
                  </a:lnTo>
                  <a:lnTo>
                    <a:pt x="3593" y="552"/>
                  </a:lnTo>
                  <a:lnTo>
                    <a:pt x="3270" y="552"/>
                  </a:lnTo>
                  <a:lnTo>
                    <a:pt x="2965" y="514"/>
                  </a:lnTo>
                  <a:lnTo>
                    <a:pt x="2680" y="457"/>
                  </a:lnTo>
                  <a:lnTo>
                    <a:pt x="2433" y="400"/>
                  </a:lnTo>
                  <a:lnTo>
                    <a:pt x="2205" y="324"/>
                  </a:lnTo>
                  <a:lnTo>
                    <a:pt x="1996" y="248"/>
                  </a:lnTo>
                  <a:lnTo>
                    <a:pt x="1825" y="171"/>
                  </a:lnTo>
                  <a:lnTo>
                    <a:pt x="1597" y="38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6"/>
            <p:cNvSpPr/>
            <p:nvPr/>
          </p:nvSpPr>
          <p:spPr>
            <a:xfrm>
              <a:off x="3148025" y="553175"/>
              <a:ext cx="64650" cy="367375"/>
            </a:xfrm>
            <a:custGeom>
              <a:avLst/>
              <a:gdLst/>
              <a:ahLst/>
              <a:cxnLst/>
              <a:rect l="l" t="t" r="r" b="b"/>
              <a:pathLst>
                <a:path w="2586" h="14695" extrusionOk="0">
                  <a:moveTo>
                    <a:pt x="1863" y="1"/>
                  </a:moveTo>
                  <a:lnTo>
                    <a:pt x="989" y="58"/>
                  </a:lnTo>
                  <a:lnTo>
                    <a:pt x="932" y="1692"/>
                  </a:lnTo>
                  <a:lnTo>
                    <a:pt x="856" y="3403"/>
                  </a:lnTo>
                  <a:lnTo>
                    <a:pt x="761" y="5475"/>
                  </a:lnTo>
                  <a:lnTo>
                    <a:pt x="627" y="7661"/>
                  </a:lnTo>
                  <a:lnTo>
                    <a:pt x="532" y="8745"/>
                  </a:lnTo>
                  <a:lnTo>
                    <a:pt x="456" y="9790"/>
                  </a:lnTo>
                  <a:lnTo>
                    <a:pt x="342" y="10759"/>
                  </a:lnTo>
                  <a:lnTo>
                    <a:pt x="247" y="11634"/>
                  </a:lnTo>
                  <a:lnTo>
                    <a:pt x="114" y="12375"/>
                  </a:lnTo>
                  <a:lnTo>
                    <a:pt x="0" y="12983"/>
                  </a:lnTo>
                  <a:lnTo>
                    <a:pt x="133" y="13288"/>
                  </a:lnTo>
                  <a:lnTo>
                    <a:pt x="285" y="13592"/>
                  </a:lnTo>
                  <a:lnTo>
                    <a:pt x="475" y="13877"/>
                  </a:lnTo>
                  <a:lnTo>
                    <a:pt x="646" y="14143"/>
                  </a:lnTo>
                  <a:lnTo>
                    <a:pt x="932" y="14542"/>
                  </a:lnTo>
                  <a:lnTo>
                    <a:pt x="1065" y="14694"/>
                  </a:lnTo>
                  <a:lnTo>
                    <a:pt x="1597" y="14105"/>
                  </a:lnTo>
                  <a:lnTo>
                    <a:pt x="2091" y="13554"/>
                  </a:lnTo>
                  <a:lnTo>
                    <a:pt x="2585" y="12983"/>
                  </a:lnTo>
                  <a:lnTo>
                    <a:pt x="2566" y="12242"/>
                  </a:lnTo>
                  <a:lnTo>
                    <a:pt x="2547" y="11387"/>
                  </a:lnTo>
                  <a:lnTo>
                    <a:pt x="2471" y="9429"/>
                  </a:lnTo>
                  <a:lnTo>
                    <a:pt x="2357" y="7281"/>
                  </a:lnTo>
                  <a:lnTo>
                    <a:pt x="2224" y="5133"/>
                  </a:lnTo>
                  <a:lnTo>
                    <a:pt x="1977" y="1521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6"/>
            <p:cNvSpPr/>
            <p:nvPr/>
          </p:nvSpPr>
          <p:spPr>
            <a:xfrm>
              <a:off x="3162750" y="524200"/>
              <a:ext cx="44700" cy="30425"/>
            </a:xfrm>
            <a:custGeom>
              <a:avLst/>
              <a:gdLst/>
              <a:ahLst/>
              <a:cxnLst/>
              <a:rect l="l" t="t" r="r" b="b"/>
              <a:pathLst>
                <a:path w="1788" h="1217" extrusionOk="0">
                  <a:moveTo>
                    <a:pt x="856" y="0"/>
                  </a:moveTo>
                  <a:lnTo>
                    <a:pt x="742" y="19"/>
                  </a:lnTo>
                  <a:lnTo>
                    <a:pt x="647" y="19"/>
                  </a:lnTo>
                  <a:lnTo>
                    <a:pt x="476" y="76"/>
                  </a:lnTo>
                  <a:lnTo>
                    <a:pt x="343" y="171"/>
                  </a:lnTo>
                  <a:lnTo>
                    <a:pt x="210" y="266"/>
                  </a:lnTo>
                  <a:lnTo>
                    <a:pt x="114" y="380"/>
                  </a:lnTo>
                  <a:lnTo>
                    <a:pt x="38" y="456"/>
                  </a:lnTo>
                  <a:lnTo>
                    <a:pt x="0" y="551"/>
                  </a:lnTo>
                  <a:lnTo>
                    <a:pt x="400" y="1217"/>
                  </a:lnTo>
                  <a:lnTo>
                    <a:pt x="1274" y="1160"/>
                  </a:lnTo>
                  <a:lnTo>
                    <a:pt x="1787" y="608"/>
                  </a:lnTo>
                  <a:lnTo>
                    <a:pt x="1730" y="513"/>
                  </a:lnTo>
                  <a:lnTo>
                    <a:pt x="1654" y="418"/>
                  </a:lnTo>
                  <a:lnTo>
                    <a:pt x="1559" y="304"/>
                  </a:lnTo>
                  <a:lnTo>
                    <a:pt x="1426" y="209"/>
                  </a:lnTo>
                  <a:lnTo>
                    <a:pt x="1274" y="114"/>
                  </a:lnTo>
                  <a:lnTo>
                    <a:pt x="1084" y="38"/>
                  </a:lnTo>
                  <a:lnTo>
                    <a:pt x="970" y="19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6"/>
            <p:cNvSpPr/>
            <p:nvPr/>
          </p:nvSpPr>
          <p:spPr>
            <a:xfrm>
              <a:off x="3124250" y="510875"/>
              <a:ext cx="123100" cy="39000"/>
            </a:xfrm>
            <a:custGeom>
              <a:avLst/>
              <a:gdLst/>
              <a:ahLst/>
              <a:cxnLst/>
              <a:rect l="l" t="t" r="r" b="b"/>
              <a:pathLst>
                <a:path w="4924" h="1560" extrusionOk="0">
                  <a:moveTo>
                    <a:pt x="2320" y="1"/>
                  </a:moveTo>
                  <a:lnTo>
                    <a:pt x="2282" y="20"/>
                  </a:lnTo>
                  <a:lnTo>
                    <a:pt x="1312" y="1274"/>
                  </a:lnTo>
                  <a:lnTo>
                    <a:pt x="77" y="818"/>
                  </a:lnTo>
                  <a:lnTo>
                    <a:pt x="39" y="818"/>
                  </a:lnTo>
                  <a:lnTo>
                    <a:pt x="1" y="856"/>
                  </a:lnTo>
                  <a:lnTo>
                    <a:pt x="1" y="894"/>
                  </a:lnTo>
                  <a:lnTo>
                    <a:pt x="39" y="932"/>
                  </a:lnTo>
                  <a:lnTo>
                    <a:pt x="1312" y="1389"/>
                  </a:lnTo>
                  <a:lnTo>
                    <a:pt x="1350" y="1389"/>
                  </a:lnTo>
                  <a:lnTo>
                    <a:pt x="1388" y="1370"/>
                  </a:lnTo>
                  <a:lnTo>
                    <a:pt x="2339" y="134"/>
                  </a:lnTo>
                  <a:lnTo>
                    <a:pt x="3574" y="1541"/>
                  </a:lnTo>
                  <a:lnTo>
                    <a:pt x="3612" y="1560"/>
                  </a:lnTo>
                  <a:lnTo>
                    <a:pt x="3650" y="1541"/>
                  </a:lnTo>
                  <a:lnTo>
                    <a:pt x="4202" y="1236"/>
                  </a:lnTo>
                  <a:lnTo>
                    <a:pt x="4601" y="970"/>
                  </a:lnTo>
                  <a:lnTo>
                    <a:pt x="4772" y="856"/>
                  </a:lnTo>
                  <a:lnTo>
                    <a:pt x="4905" y="761"/>
                  </a:lnTo>
                  <a:lnTo>
                    <a:pt x="4924" y="723"/>
                  </a:lnTo>
                  <a:lnTo>
                    <a:pt x="4905" y="685"/>
                  </a:lnTo>
                  <a:lnTo>
                    <a:pt x="4867" y="666"/>
                  </a:lnTo>
                  <a:lnTo>
                    <a:pt x="4829" y="685"/>
                  </a:lnTo>
                  <a:lnTo>
                    <a:pt x="4582" y="856"/>
                  </a:lnTo>
                  <a:lnTo>
                    <a:pt x="4221" y="1084"/>
                  </a:lnTo>
                  <a:lnTo>
                    <a:pt x="3631" y="1427"/>
                  </a:lnTo>
                  <a:lnTo>
                    <a:pt x="2377" y="20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6"/>
            <p:cNvSpPr/>
            <p:nvPr/>
          </p:nvSpPr>
          <p:spPr>
            <a:xfrm>
              <a:off x="3343800" y="595475"/>
              <a:ext cx="14275" cy="63700"/>
            </a:xfrm>
            <a:custGeom>
              <a:avLst/>
              <a:gdLst/>
              <a:ahLst/>
              <a:cxnLst/>
              <a:rect l="l" t="t" r="r" b="b"/>
              <a:pathLst>
                <a:path w="571" h="2548" extrusionOk="0">
                  <a:moveTo>
                    <a:pt x="20" y="0"/>
                  </a:moveTo>
                  <a:lnTo>
                    <a:pt x="1" y="38"/>
                  </a:lnTo>
                  <a:lnTo>
                    <a:pt x="1" y="76"/>
                  </a:lnTo>
                  <a:lnTo>
                    <a:pt x="77" y="286"/>
                  </a:lnTo>
                  <a:lnTo>
                    <a:pt x="153" y="514"/>
                  </a:lnTo>
                  <a:lnTo>
                    <a:pt x="229" y="818"/>
                  </a:lnTo>
                  <a:lnTo>
                    <a:pt x="324" y="1179"/>
                  </a:lnTo>
                  <a:lnTo>
                    <a:pt x="381" y="1597"/>
                  </a:lnTo>
                  <a:lnTo>
                    <a:pt x="438" y="2034"/>
                  </a:lnTo>
                  <a:lnTo>
                    <a:pt x="457" y="2491"/>
                  </a:lnTo>
                  <a:lnTo>
                    <a:pt x="476" y="2529"/>
                  </a:lnTo>
                  <a:lnTo>
                    <a:pt x="514" y="2548"/>
                  </a:lnTo>
                  <a:lnTo>
                    <a:pt x="552" y="2529"/>
                  </a:lnTo>
                  <a:lnTo>
                    <a:pt x="571" y="2491"/>
                  </a:lnTo>
                  <a:lnTo>
                    <a:pt x="552" y="2034"/>
                  </a:lnTo>
                  <a:lnTo>
                    <a:pt x="495" y="1578"/>
                  </a:lnTo>
                  <a:lnTo>
                    <a:pt x="419" y="1160"/>
                  </a:lnTo>
                  <a:lnTo>
                    <a:pt x="343" y="799"/>
                  </a:lnTo>
                  <a:lnTo>
                    <a:pt x="248" y="495"/>
                  </a:lnTo>
                  <a:lnTo>
                    <a:pt x="172" y="248"/>
                  </a:lnTo>
                  <a:lnTo>
                    <a:pt x="96" y="3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6"/>
            <p:cNvSpPr/>
            <p:nvPr/>
          </p:nvSpPr>
          <p:spPr>
            <a:xfrm>
              <a:off x="2535950" y="557450"/>
              <a:ext cx="452425" cy="307025"/>
            </a:xfrm>
            <a:custGeom>
              <a:avLst/>
              <a:gdLst/>
              <a:ahLst/>
              <a:cxnLst/>
              <a:rect l="l" t="t" r="r" b="b"/>
              <a:pathLst>
                <a:path w="18097" h="12281" extrusionOk="0">
                  <a:moveTo>
                    <a:pt x="18020" y="1"/>
                  </a:moveTo>
                  <a:lnTo>
                    <a:pt x="16918" y="742"/>
                  </a:lnTo>
                  <a:lnTo>
                    <a:pt x="14371" y="2453"/>
                  </a:lnTo>
                  <a:lnTo>
                    <a:pt x="12869" y="3441"/>
                  </a:lnTo>
                  <a:lnTo>
                    <a:pt x="11443" y="4373"/>
                  </a:lnTo>
                  <a:lnTo>
                    <a:pt x="10170" y="5171"/>
                  </a:lnTo>
                  <a:lnTo>
                    <a:pt x="9657" y="5494"/>
                  </a:lnTo>
                  <a:lnTo>
                    <a:pt x="9238" y="5722"/>
                  </a:lnTo>
                  <a:lnTo>
                    <a:pt x="8820" y="5950"/>
                  </a:lnTo>
                  <a:lnTo>
                    <a:pt x="8288" y="6179"/>
                  </a:lnTo>
                  <a:lnTo>
                    <a:pt x="7661" y="6445"/>
                  </a:lnTo>
                  <a:lnTo>
                    <a:pt x="6976" y="6711"/>
                  </a:lnTo>
                  <a:lnTo>
                    <a:pt x="5456" y="7262"/>
                  </a:lnTo>
                  <a:lnTo>
                    <a:pt x="3897" y="7794"/>
                  </a:lnTo>
                  <a:lnTo>
                    <a:pt x="2414" y="8288"/>
                  </a:lnTo>
                  <a:lnTo>
                    <a:pt x="1179" y="8669"/>
                  </a:lnTo>
                  <a:lnTo>
                    <a:pt x="0" y="9030"/>
                  </a:lnTo>
                  <a:lnTo>
                    <a:pt x="837" y="12280"/>
                  </a:lnTo>
                  <a:lnTo>
                    <a:pt x="2053" y="12014"/>
                  </a:lnTo>
                  <a:lnTo>
                    <a:pt x="3365" y="11729"/>
                  </a:lnTo>
                  <a:lnTo>
                    <a:pt x="4942" y="11368"/>
                  </a:lnTo>
                  <a:lnTo>
                    <a:pt x="6615" y="10950"/>
                  </a:lnTo>
                  <a:lnTo>
                    <a:pt x="8269" y="10512"/>
                  </a:lnTo>
                  <a:lnTo>
                    <a:pt x="9029" y="10284"/>
                  </a:lnTo>
                  <a:lnTo>
                    <a:pt x="9733" y="10075"/>
                  </a:lnTo>
                  <a:lnTo>
                    <a:pt x="10360" y="9866"/>
                  </a:lnTo>
                  <a:lnTo>
                    <a:pt x="10873" y="9676"/>
                  </a:lnTo>
                  <a:lnTo>
                    <a:pt x="11652" y="9334"/>
                  </a:lnTo>
                  <a:lnTo>
                    <a:pt x="12698" y="8840"/>
                  </a:lnTo>
                  <a:lnTo>
                    <a:pt x="15112" y="7661"/>
                  </a:lnTo>
                  <a:lnTo>
                    <a:pt x="17203" y="6616"/>
                  </a:lnTo>
                  <a:lnTo>
                    <a:pt x="18096" y="6179"/>
                  </a:lnTo>
                  <a:lnTo>
                    <a:pt x="18020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6"/>
            <p:cNvSpPr/>
            <p:nvPr/>
          </p:nvSpPr>
          <p:spPr>
            <a:xfrm>
              <a:off x="2384350" y="761800"/>
              <a:ext cx="182975" cy="148300"/>
            </a:xfrm>
            <a:custGeom>
              <a:avLst/>
              <a:gdLst/>
              <a:ahLst/>
              <a:cxnLst/>
              <a:rect l="l" t="t" r="r" b="b"/>
              <a:pathLst>
                <a:path w="7319" h="5932" extrusionOk="0">
                  <a:moveTo>
                    <a:pt x="2833" y="0"/>
                  </a:moveTo>
                  <a:lnTo>
                    <a:pt x="2719" y="19"/>
                  </a:lnTo>
                  <a:lnTo>
                    <a:pt x="2624" y="57"/>
                  </a:lnTo>
                  <a:lnTo>
                    <a:pt x="2548" y="133"/>
                  </a:lnTo>
                  <a:lnTo>
                    <a:pt x="2472" y="248"/>
                  </a:lnTo>
                  <a:lnTo>
                    <a:pt x="2396" y="400"/>
                  </a:lnTo>
                  <a:lnTo>
                    <a:pt x="2377" y="476"/>
                  </a:lnTo>
                  <a:lnTo>
                    <a:pt x="2396" y="571"/>
                  </a:lnTo>
                  <a:lnTo>
                    <a:pt x="2472" y="666"/>
                  </a:lnTo>
                  <a:lnTo>
                    <a:pt x="2548" y="761"/>
                  </a:lnTo>
                  <a:lnTo>
                    <a:pt x="2662" y="856"/>
                  </a:lnTo>
                  <a:lnTo>
                    <a:pt x="2795" y="932"/>
                  </a:lnTo>
                  <a:lnTo>
                    <a:pt x="3099" y="1103"/>
                  </a:lnTo>
                  <a:lnTo>
                    <a:pt x="3403" y="1236"/>
                  </a:lnTo>
                  <a:lnTo>
                    <a:pt x="3688" y="1350"/>
                  </a:lnTo>
                  <a:lnTo>
                    <a:pt x="3954" y="1445"/>
                  </a:lnTo>
                  <a:lnTo>
                    <a:pt x="2719" y="1806"/>
                  </a:lnTo>
                  <a:lnTo>
                    <a:pt x="1635" y="2091"/>
                  </a:lnTo>
                  <a:lnTo>
                    <a:pt x="666" y="2338"/>
                  </a:lnTo>
                  <a:lnTo>
                    <a:pt x="495" y="2376"/>
                  </a:lnTo>
                  <a:lnTo>
                    <a:pt x="362" y="2452"/>
                  </a:lnTo>
                  <a:lnTo>
                    <a:pt x="229" y="2548"/>
                  </a:lnTo>
                  <a:lnTo>
                    <a:pt x="134" y="2643"/>
                  </a:lnTo>
                  <a:lnTo>
                    <a:pt x="77" y="2757"/>
                  </a:lnTo>
                  <a:lnTo>
                    <a:pt x="20" y="2852"/>
                  </a:lnTo>
                  <a:lnTo>
                    <a:pt x="0" y="2928"/>
                  </a:lnTo>
                  <a:lnTo>
                    <a:pt x="0" y="3004"/>
                  </a:lnTo>
                  <a:lnTo>
                    <a:pt x="20" y="3080"/>
                  </a:lnTo>
                  <a:lnTo>
                    <a:pt x="58" y="3156"/>
                  </a:lnTo>
                  <a:lnTo>
                    <a:pt x="153" y="3251"/>
                  </a:lnTo>
                  <a:lnTo>
                    <a:pt x="248" y="3327"/>
                  </a:lnTo>
                  <a:lnTo>
                    <a:pt x="362" y="3365"/>
                  </a:lnTo>
                  <a:lnTo>
                    <a:pt x="457" y="3384"/>
                  </a:lnTo>
                  <a:lnTo>
                    <a:pt x="628" y="3384"/>
                  </a:lnTo>
                  <a:lnTo>
                    <a:pt x="514" y="3422"/>
                  </a:lnTo>
                  <a:lnTo>
                    <a:pt x="400" y="3460"/>
                  </a:lnTo>
                  <a:lnTo>
                    <a:pt x="267" y="3498"/>
                  </a:lnTo>
                  <a:lnTo>
                    <a:pt x="153" y="3574"/>
                  </a:lnTo>
                  <a:lnTo>
                    <a:pt x="58" y="3669"/>
                  </a:lnTo>
                  <a:lnTo>
                    <a:pt x="20" y="3726"/>
                  </a:lnTo>
                  <a:lnTo>
                    <a:pt x="0" y="3783"/>
                  </a:lnTo>
                  <a:lnTo>
                    <a:pt x="0" y="3840"/>
                  </a:lnTo>
                  <a:lnTo>
                    <a:pt x="20" y="3916"/>
                  </a:lnTo>
                  <a:lnTo>
                    <a:pt x="39" y="3992"/>
                  </a:lnTo>
                  <a:lnTo>
                    <a:pt x="96" y="4068"/>
                  </a:lnTo>
                  <a:lnTo>
                    <a:pt x="134" y="4125"/>
                  </a:lnTo>
                  <a:lnTo>
                    <a:pt x="210" y="4182"/>
                  </a:lnTo>
                  <a:lnTo>
                    <a:pt x="343" y="4258"/>
                  </a:lnTo>
                  <a:lnTo>
                    <a:pt x="476" y="4296"/>
                  </a:lnTo>
                  <a:lnTo>
                    <a:pt x="609" y="4334"/>
                  </a:lnTo>
                  <a:lnTo>
                    <a:pt x="837" y="4334"/>
                  </a:lnTo>
                  <a:lnTo>
                    <a:pt x="799" y="4372"/>
                  </a:lnTo>
                  <a:lnTo>
                    <a:pt x="704" y="4486"/>
                  </a:lnTo>
                  <a:lnTo>
                    <a:pt x="666" y="4562"/>
                  </a:lnTo>
                  <a:lnTo>
                    <a:pt x="647" y="4638"/>
                  </a:lnTo>
                  <a:lnTo>
                    <a:pt x="628" y="4715"/>
                  </a:lnTo>
                  <a:lnTo>
                    <a:pt x="647" y="4810"/>
                  </a:lnTo>
                  <a:lnTo>
                    <a:pt x="704" y="4943"/>
                  </a:lnTo>
                  <a:lnTo>
                    <a:pt x="799" y="5057"/>
                  </a:lnTo>
                  <a:lnTo>
                    <a:pt x="894" y="5114"/>
                  </a:lnTo>
                  <a:lnTo>
                    <a:pt x="1008" y="5152"/>
                  </a:lnTo>
                  <a:lnTo>
                    <a:pt x="1122" y="5171"/>
                  </a:lnTo>
                  <a:lnTo>
                    <a:pt x="1236" y="5171"/>
                  </a:lnTo>
                  <a:lnTo>
                    <a:pt x="1464" y="5152"/>
                  </a:lnTo>
                  <a:lnTo>
                    <a:pt x="1711" y="5133"/>
                  </a:lnTo>
                  <a:lnTo>
                    <a:pt x="2034" y="5076"/>
                  </a:lnTo>
                  <a:lnTo>
                    <a:pt x="2757" y="4905"/>
                  </a:lnTo>
                  <a:lnTo>
                    <a:pt x="3650" y="4676"/>
                  </a:lnTo>
                  <a:lnTo>
                    <a:pt x="3650" y="4676"/>
                  </a:lnTo>
                  <a:lnTo>
                    <a:pt x="2434" y="5399"/>
                  </a:lnTo>
                  <a:lnTo>
                    <a:pt x="2396" y="5494"/>
                  </a:lnTo>
                  <a:lnTo>
                    <a:pt x="2377" y="5570"/>
                  </a:lnTo>
                  <a:lnTo>
                    <a:pt x="2358" y="5665"/>
                  </a:lnTo>
                  <a:lnTo>
                    <a:pt x="2377" y="5760"/>
                  </a:lnTo>
                  <a:lnTo>
                    <a:pt x="2396" y="5817"/>
                  </a:lnTo>
                  <a:lnTo>
                    <a:pt x="2415" y="5855"/>
                  </a:lnTo>
                  <a:lnTo>
                    <a:pt x="2472" y="5874"/>
                  </a:lnTo>
                  <a:lnTo>
                    <a:pt x="2529" y="5912"/>
                  </a:lnTo>
                  <a:lnTo>
                    <a:pt x="2605" y="5931"/>
                  </a:lnTo>
                  <a:lnTo>
                    <a:pt x="2681" y="5931"/>
                  </a:lnTo>
                  <a:lnTo>
                    <a:pt x="2814" y="5912"/>
                  </a:lnTo>
                  <a:lnTo>
                    <a:pt x="2966" y="5874"/>
                  </a:lnTo>
                  <a:lnTo>
                    <a:pt x="3346" y="5722"/>
                  </a:lnTo>
                  <a:lnTo>
                    <a:pt x="3783" y="5513"/>
                  </a:lnTo>
                  <a:lnTo>
                    <a:pt x="4239" y="5266"/>
                  </a:lnTo>
                  <a:lnTo>
                    <a:pt x="5019" y="4810"/>
                  </a:lnTo>
                  <a:lnTo>
                    <a:pt x="5361" y="4600"/>
                  </a:lnTo>
                  <a:lnTo>
                    <a:pt x="7319" y="3973"/>
                  </a:lnTo>
                  <a:lnTo>
                    <a:pt x="6920" y="913"/>
                  </a:lnTo>
                  <a:lnTo>
                    <a:pt x="6539" y="894"/>
                  </a:lnTo>
                  <a:lnTo>
                    <a:pt x="5684" y="818"/>
                  </a:lnTo>
                  <a:lnTo>
                    <a:pt x="5171" y="742"/>
                  </a:lnTo>
                  <a:lnTo>
                    <a:pt x="4677" y="666"/>
                  </a:lnTo>
                  <a:lnTo>
                    <a:pt x="4258" y="571"/>
                  </a:lnTo>
                  <a:lnTo>
                    <a:pt x="4068" y="514"/>
                  </a:lnTo>
                  <a:lnTo>
                    <a:pt x="3916" y="457"/>
                  </a:lnTo>
                  <a:lnTo>
                    <a:pt x="3764" y="381"/>
                  </a:lnTo>
                  <a:lnTo>
                    <a:pt x="3574" y="248"/>
                  </a:lnTo>
                  <a:lnTo>
                    <a:pt x="3365" y="133"/>
                  </a:lnTo>
                  <a:lnTo>
                    <a:pt x="3156" y="38"/>
                  </a:lnTo>
                  <a:lnTo>
                    <a:pt x="3042" y="19"/>
                  </a:lnTo>
                  <a:lnTo>
                    <a:pt x="2928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6"/>
            <p:cNvSpPr/>
            <p:nvPr/>
          </p:nvSpPr>
          <p:spPr>
            <a:xfrm>
              <a:off x="2396225" y="830225"/>
              <a:ext cx="68450" cy="17125"/>
            </a:xfrm>
            <a:custGeom>
              <a:avLst/>
              <a:gdLst/>
              <a:ahLst/>
              <a:cxnLst/>
              <a:rect l="l" t="t" r="r" b="b"/>
              <a:pathLst>
                <a:path w="2738" h="685" extrusionOk="0">
                  <a:moveTo>
                    <a:pt x="2662" y="1"/>
                  </a:moveTo>
                  <a:lnTo>
                    <a:pt x="2168" y="115"/>
                  </a:lnTo>
                  <a:lnTo>
                    <a:pt x="1274" y="305"/>
                  </a:lnTo>
                  <a:lnTo>
                    <a:pt x="39" y="571"/>
                  </a:lnTo>
                  <a:lnTo>
                    <a:pt x="1" y="590"/>
                  </a:lnTo>
                  <a:lnTo>
                    <a:pt x="1" y="628"/>
                  </a:lnTo>
                  <a:lnTo>
                    <a:pt x="20" y="666"/>
                  </a:lnTo>
                  <a:lnTo>
                    <a:pt x="58" y="685"/>
                  </a:lnTo>
                  <a:lnTo>
                    <a:pt x="1331" y="419"/>
                  </a:lnTo>
                  <a:lnTo>
                    <a:pt x="2206" y="229"/>
                  </a:lnTo>
                  <a:lnTo>
                    <a:pt x="2700" y="96"/>
                  </a:lnTo>
                  <a:lnTo>
                    <a:pt x="2738" y="77"/>
                  </a:lnTo>
                  <a:lnTo>
                    <a:pt x="2738" y="20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6"/>
            <p:cNvSpPr/>
            <p:nvPr/>
          </p:nvSpPr>
          <p:spPr>
            <a:xfrm>
              <a:off x="2403825" y="853525"/>
              <a:ext cx="74175" cy="18075"/>
            </a:xfrm>
            <a:custGeom>
              <a:avLst/>
              <a:gdLst/>
              <a:ahLst/>
              <a:cxnLst/>
              <a:rect l="l" t="t" r="r" b="b"/>
              <a:pathLst>
                <a:path w="2967" h="723" extrusionOk="0">
                  <a:moveTo>
                    <a:pt x="2909" y="0"/>
                  </a:moveTo>
                  <a:lnTo>
                    <a:pt x="685" y="475"/>
                  </a:lnTo>
                  <a:lnTo>
                    <a:pt x="20" y="608"/>
                  </a:lnTo>
                  <a:lnTo>
                    <a:pt x="1" y="646"/>
                  </a:lnTo>
                  <a:lnTo>
                    <a:pt x="20" y="703"/>
                  </a:lnTo>
                  <a:lnTo>
                    <a:pt x="39" y="722"/>
                  </a:lnTo>
                  <a:lnTo>
                    <a:pt x="77" y="722"/>
                  </a:lnTo>
                  <a:lnTo>
                    <a:pt x="704" y="589"/>
                  </a:lnTo>
                  <a:lnTo>
                    <a:pt x="2947" y="95"/>
                  </a:lnTo>
                  <a:lnTo>
                    <a:pt x="2966" y="76"/>
                  </a:lnTo>
                  <a:lnTo>
                    <a:pt x="2966" y="38"/>
                  </a:lnTo>
                  <a:lnTo>
                    <a:pt x="2947" y="0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6"/>
            <p:cNvSpPr/>
            <p:nvPr/>
          </p:nvSpPr>
          <p:spPr>
            <a:xfrm>
              <a:off x="2637175" y="549375"/>
              <a:ext cx="381600" cy="317950"/>
            </a:xfrm>
            <a:custGeom>
              <a:avLst/>
              <a:gdLst/>
              <a:ahLst/>
              <a:cxnLst/>
              <a:rect l="l" t="t" r="r" b="b"/>
              <a:pathLst>
                <a:path w="15264" h="12718" extrusionOk="0">
                  <a:moveTo>
                    <a:pt x="14484" y="1"/>
                  </a:moveTo>
                  <a:lnTo>
                    <a:pt x="13876" y="248"/>
                  </a:lnTo>
                  <a:lnTo>
                    <a:pt x="13249" y="552"/>
                  </a:lnTo>
                  <a:lnTo>
                    <a:pt x="12603" y="894"/>
                  </a:lnTo>
                  <a:lnTo>
                    <a:pt x="11937" y="1274"/>
                  </a:lnTo>
                  <a:lnTo>
                    <a:pt x="11272" y="1673"/>
                  </a:lnTo>
                  <a:lnTo>
                    <a:pt x="10607" y="2092"/>
                  </a:lnTo>
                  <a:lnTo>
                    <a:pt x="9295" y="2985"/>
                  </a:lnTo>
                  <a:lnTo>
                    <a:pt x="8041" y="3859"/>
                  </a:lnTo>
                  <a:lnTo>
                    <a:pt x="6862" y="4677"/>
                  </a:lnTo>
                  <a:lnTo>
                    <a:pt x="5836" y="5380"/>
                  </a:lnTo>
                  <a:lnTo>
                    <a:pt x="5360" y="5684"/>
                  </a:lnTo>
                  <a:lnTo>
                    <a:pt x="4961" y="5931"/>
                  </a:lnTo>
                  <a:lnTo>
                    <a:pt x="4562" y="6140"/>
                  </a:lnTo>
                  <a:lnTo>
                    <a:pt x="4144" y="6330"/>
                  </a:lnTo>
                  <a:lnTo>
                    <a:pt x="3726" y="6521"/>
                  </a:lnTo>
                  <a:lnTo>
                    <a:pt x="3308" y="6692"/>
                  </a:lnTo>
                  <a:lnTo>
                    <a:pt x="2471" y="7015"/>
                  </a:lnTo>
                  <a:lnTo>
                    <a:pt x="1711" y="7262"/>
                  </a:lnTo>
                  <a:lnTo>
                    <a:pt x="1026" y="7471"/>
                  </a:lnTo>
                  <a:lnTo>
                    <a:pt x="494" y="7623"/>
                  </a:lnTo>
                  <a:lnTo>
                    <a:pt x="0" y="7737"/>
                  </a:lnTo>
                  <a:lnTo>
                    <a:pt x="1255" y="12717"/>
                  </a:lnTo>
                  <a:lnTo>
                    <a:pt x="1749" y="12622"/>
                  </a:lnTo>
                  <a:lnTo>
                    <a:pt x="2281" y="12489"/>
                  </a:lnTo>
                  <a:lnTo>
                    <a:pt x="2984" y="12318"/>
                  </a:lnTo>
                  <a:lnTo>
                    <a:pt x="3821" y="12109"/>
                  </a:lnTo>
                  <a:lnTo>
                    <a:pt x="4733" y="11843"/>
                  </a:lnTo>
                  <a:lnTo>
                    <a:pt x="5684" y="11501"/>
                  </a:lnTo>
                  <a:lnTo>
                    <a:pt x="6178" y="11330"/>
                  </a:lnTo>
                  <a:lnTo>
                    <a:pt x="6672" y="11140"/>
                  </a:lnTo>
                  <a:lnTo>
                    <a:pt x="7508" y="10759"/>
                  </a:lnTo>
                  <a:lnTo>
                    <a:pt x="8630" y="10246"/>
                  </a:lnTo>
                  <a:lnTo>
                    <a:pt x="11234" y="8992"/>
                  </a:lnTo>
                  <a:lnTo>
                    <a:pt x="14504" y="7376"/>
                  </a:lnTo>
                  <a:lnTo>
                    <a:pt x="14580" y="7091"/>
                  </a:lnTo>
                  <a:lnTo>
                    <a:pt x="14751" y="6349"/>
                  </a:lnTo>
                  <a:lnTo>
                    <a:pt x="14960" y="5266"/>
                  </a:lnTo>
                  <a:lnTo>
                    <a:pt x="15055" y="4658"/>
                  </a:lnTo>
                  <a:lnTo>
                    <a:pt x="15150" y="4011"/>
                  </a:lnTo>
                  <a:lnTo>
                    <a:pt x="15207" y="3365"/>
                  </a:lnTo>
                  <a:lnTo>
                    <a:pt x="15245" y="2719"/>
                  </a:lnTo>
                  <a:lnTo>
                    <a:pt x="15264" y="2092"/>
                  </a:lnTo>
                  <a:lnTo>
                    <a:pt x="15245" y="1806"/>
                  </a:lnTo>
                  <a:lnTo>
                    <a:pt x="15226" y="1521"/>
                  </a:lnTo>
                  <a:lnTo>
                    <a:pt x="15188" y="1255"/>
                  </a:lnTo>
                  <a:lnTo>
                    <a:pt x="15131" y="1008"/>
                  </a:lnTo>
                  <a:lnTo>
                    <a:pt x="15055" y="780"/>
                  </a:lnTo>
                  <a:lnTo>
                    <a:pt x="14979" y="571"/>
                  </a:lnTo>
                  <a:lnTo>
                    <a:pt x="14884" y="381"/>
                  </a:lnTo>
                  <a:lnTo>
                    <a:pt x="14770" y="229"/>
                  </a:lnTo>
                  <a:lnTo>
                    <a:pt x="14637" y="96"/>
                  </a:lnTo>
                  <a:lnTo>
                    <a:pt x="144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6"/>
            <p:cNvSpPr/>
            <p:nvPr/>
          </p:nvSpPr>
          <p:spPr>
            <a:xfrm>
              <a:off x="2630025" y="714750"/>
              <a:ext cx="102200" cy="168725"/>
            </a:xfrm>
            <a:custGeom>
              <a:avLst/>
              <a:gdLst/>
              <a:ahLst/>
              <a:cxnLst/>
              <a:rect l="l" t="t" r="r" b="b"/>
              <a:pathLst>
                <a:path w="4088" h="6749" extrusionOk="0">
                  <a:moveTo>
                    <a:pt x="2491" y="1"/>
                  </a:moveTo>
                  <a:lnTo>
                    <a:pt x="1" y="818"/>
                  </a:lnTo>
                  <a:lnTo>
                    <a:pt x="20" y="1046"/>
                  </a:lnTo>
                  <a:lnTo>
                    <a:pt x="77" y="1635"/>
                  </a:lnTo>
                  <a:lnTo>
                    <a:pt x="172" y="2472"/>
                  </a:lnTo>
                  <a:lnTo>
                    <a:pt x="248" y="2966"/>
                  </a:lnTo>
                  <a:lnTo>
                    <a:pt x="343" y="3460"/>
                  </a:lnTo>
                  <a:lnTo>
                    <a:pt x="438" y="3973"/>
                  </a:lnTo>
                  <a:lnTo>
                    <a:pt x="552" y="4487"/>
                  </a:lnTo>
                  <a:lnTo>
                    <a:pt x="704" y="4981"/>
                  </a:lnTo>
                  <a:lnTo>
                    <a:pt x="856" y="5437"/>
                  </a:lnTo>
                  <a:lnTo>
                    <a:pt x="1027" y="5855"/>
                  </a:lnTo>
                  <a:lnTo>
                    <a:pt x="1122" y="6026"/>
                  </a:lnTo>
                  <a:lnTo>
                    <a:pt x="1217" y="6197"/>
                  </a:lnTo>
                  <a:lnTo>
                    <a:pt x="1331" y="6349"/>
                  </a:lnTo>
                  <a:lnTo>
                    <a:pt x="1427" y="6482"/>
                  </a:lnTo>
                  <a:lnTo>
                    <a:pt x="1541" y="6578"/>
                  </a:lnTo>
                  <a:lnTo>
                    <a:pt x="1674" y="6673"/>
                  </a:lnTo>
                  <a:lnTo>
                    <a:pt x="1788" y="6711"/>
                  </a:lnTo>
                  <a:lnTo>
                    <a:pt x="1921" y="6749"/>
                  </a:lnTo>
                  <a:lnTo>
                    <a:pt x="2225" y="6749"/>
                  </a:lnTo>
                  <a:lnTo>
                    <a:pt x="2396" y="6730"/>
                  </a:lnTo>
                  <a:lnTo>
                    <a:pt x="2567" y="6711"/>
                  </a:lnTo>
                  <a:lnTo>
                    <a:pt x="2928" y="6616"/>
                  </a:lnTo>
                  <a:lnTo>
                    <a:pt x="3289" y="6482"/>
                  </a:lnTo>
                  <a:lnTo>
                    <a:pt x="3613" y="6349"/>
                  </a:lnTo>
                  <a:lnTo>
                    <a:pt x="3879" y="6197"/>
                  </a:lnTo>
                  <a:lnTo>
                    <a:pt x="4088" y="6064"/>
                  </a:lnTo>
                  <a:lnTo>
                    <a:pt x="3974" y="5893"/>
                  </a:lnTo>
                  <a:lnTo>
                    <a:pt x="3860" y="5722"/>
                  </a:lnTo>
                  <a:lnTo>
                    <a:pt x="3670" y="5323"/>
                  </a:lnTo>
                  <a:lnTo>
                    <a:pt x="3479" y="4886"/>
                  </a:lnTo>
                  <a:lnTo>
                    <a:pt x="3327" y="4411"/>
                  </a:lnTo>
                  <a:lnTo>
                    <a:pt x="3175" y="3916"/>
                  </a:lnTo>
                  <a:lnTo>
                    <a:pt x="3042" y="3422"/>
                  </a:lnTo>
                  <a:lnTo>
                    <a:pt x="2928" y="2909"/>
                  </a:lnTo>
                  <a:lnTo>
                    <a:pt x="2833" y="2415"/>
                  </a:lnTo>
                  <a:lnTo>
                    <a:pt x="2681" y="1483"/>
                  </a:lnTo>
                  <a:lnTo>
                    <a:pt x="2567" y="723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6"/>
            <p:cNvSpPr/>
            <p:nvPr/>
          </p:nvSpPr>
          <p:spPr>
            <a:xfrm>
              <a:off x="2696575" y="785075"/>
              <a:ext cx="29000" cy="68475"/>
            </a:xfrm>
            <a:custGeom>
              <a:avLst/>
              <a:gdLst/>
              <a:ahLst/>
              <a:cxnLst/>
              <a:rect l="l" t="t" r="r" b="b"/>
              <a:pathLst>
                <a:path w="1160" h="2739" extrusionOk="0">
                  <a:moveTo>
                    <a:pt x="38" y="1"/>
                  </a:moveTo>
                  <a:lnTo>
                    <a:pt x="0" y="20"/>
                  </a:lnTo>
                  <a:lnTo>
                    <a:pt x="0" y="58"/>
                  </a:lnTo>
                  <a:lnTo>
                    <a:pt x="19" y="305"/>
                  </a:lnTo>
                  <a:lnTo>
                    <a:pt x="57" y="552"/>
                  </a:lnTo>
                  <a:lnTo>
                    <a:pt x="133" y="799"/>
                  </a:lnTo>
                  <a:lnTo>
                    <a:pt x="190" y="1046"/>
                  </a:lnTo>
                  <a:lnTo>
                    <a:pt x="380" y="1483"/>
                  </a:lnTo>
                  <a:lnTo>
                    <a:pt x="570" y="1883"/>
                  </a:lnTo>
                  <a:lnTo>
                    <a:pt x="741" y="2225"/>
                  </a:lnTo>
                  <a:lnTo>
                    <a:pt x="912" y="2491"/>
                  </a:lnTo>
                  <a:lnTo>
                    <a:pt x="1065" y="2719"/>
                  </a:lnTo>
                  <a:lnTo>
                    <a:pt x="1084" y="2738"/>
                  </a:lnTo>
                  <a:lnTo>
                    <a:pt x="1103" y="2738"/>
                  </a:lnTo>
                  <a:lnTo>
                    <a:pt x="1141" y="2719"/>
                  </a:lnTo>
                  <a:lnTo>
                    <a:pt x="1160" y="2681"/>
                  </a:lnTo>
                  <a:lnTo>
                    <a:pt x="1160" y="2643"/>
                  </a:lnTo>
                  <a:lnTo>
                    <a:pt x="1008" y="2415"/>
                  </a:lnTo>
                  <a:lnTo>
                    <a:pt x="836" y="2168"/>
                  </a:lnTo>
                  <a:lnTo>
                    <a:pt x="665" y="1845"/>
                  </a:lnTo>
                  <a:lnTo>
                    <a:pt x="475" y="1445"/>
                  </a:lnTo>
                  <a:lnTo>
                    <a:pt x="304" y="1008"/>
                  </a:lnTo>
                  <a:lnTo>
                    <a:pt x="228" y="780"/>
                  </a:lnTo>
                  <a:lnTo>
                    <a:pt x="171" y="533"/>
                  </a:lnTo>
                  <a:lnTo>
                    <a:pt x="133" y="305"/>
                  </a:lnTo>
                  <a:lnTo>
                    <a:pt x="114" y="58"/>
                  </a:lnTo>
                  <a:lnTo>
                    <a:pt x="76" y="2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6"/>
            <p:cNvSpPr/>
            <p:nvPr/>
          </p:nvSpPr>
          <p:spPr>
            <a:xfrm>
              <a:off x="2989300" y="552225"/>
              <a:ext cx="41850" cy="91275"/>
            </a:xfrm>
            <a:custGeom>
              <a:avLst/>
              <a:gdLst/>
              <a:ahLst/>
              <a:cxnLst/>
              <a:rect l="l" t="t" r="r" b="b"/>
              <a:pathLst>
                <a:path w="1674" h="3651" extrusionOk="0">
                  <a:moveTo>
                    <a:pt x="57" y="1"/>
                  </a:moveTo>
                  <a:lnTo>
                    <a:pt x="19" y="20"/>
                  </a:lnTo>
                  <a:lnTo>
                    <a:pt x="0" y="58"/>
                  </a:lnTo>
                  <a:lnTo>
                    <a:pt x="19" y="96"/>
                  </a:lnTo>
                  <a:lnTo>
                    <a:pt x="171" y="305"/>
                  </a:lnTo>
                  <a:lnTo>
                    <a:pt x="342" y="552"/>
                  </a:lnTo>
                  <a:lnTo>
                    <a:pt x="571" y="932"/>
                  </a:lnTo>
                  <a:lnTo>
                    <a:pt x="818" y="1407"/>
                  </a:lnTo>
                  <a:lnTo>
                    <a:pt x="951" y="1692"/>
                  </a:lnTo>
                  <a:lnTo>
                    <a:pt x="1065" y="2016"/>
                  </a:lnTo>
                  <a:lnTo>
                    <a:pt x="1198" y="2358"/>
                  </a:lnTo>
                  <a:lnTo>
                    <a:pt x="1331" y="2738"/>
                  </a:lnTo>
                  <a:lnTo>
                    <a:pt x="1445" y="3156"/>
                  </a:lnTo>
                  <a:lnTo>
                    <a:pt x="1559" y="3612"/>
                  </a:lnTo>
                  <a:lnTo>
                    <a:pt x="1578" y="3631"/>
                  </a:lnTo>
                  <a:lnTo>
                    <a:pt x="1616" y="3650"/>
                  </a:lnTo>
                  <a:lnTo>
                    <a:pt x="1654" y="3631"/>
                  </a:lnTo>
                  <a:lnTo>
                    <a:pt x="1673" y="3574"/>
                  </a:lnTo>
                  <a:lnTo>
                    <a:pt x="1559" y="3118"/>
                  </a:lnTo>
                  <a:lnTo>
                    <a:pt x="1426" y="2700"/>
                  </a:lnTo>
                  <a:lnTo>
                    <a:pt x="1312" y="2320"/>
                  </a:lnTo>
                  <a:lnTo>
                    <a:pt x="1179" y="1978"/>
                  </a:lnTo>
                  <a:lnTo>
                    <a:pt x="1046" y="1654"/>
                  </a:lnTo>
                  <a:lnTo>
                    <a:pt x="913" y="1369"/>
                  </a:lnTo>
                  <a:lnTo>
                    <a:pt x="666" y="875"/>
                  </a:lnTo>
                  <a:lnTo>
                    <a:pt x="457" y="514"/>
                  </a:lnTo>
                  <a:lnTo>
                    <a:pt x="266" y="248"/>
                  </a:lnTo>
                  <a:lnTo>
                    <a:pt x="152" y="96"/>
                  </a:lnTo>
                  <a:lnTo>
                    <a:pt x="95" y="20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6"/>
            <p:cNvSpPr/>
            <p:nvPr/>
          </p:nvSpPr>
          <p:spPr>
            <a:xfrm>
              <a:off x="2899950" y="1836725"/>
              <a:ext cx="703350" cy="857800"/>
            </a:xfrm>
            <a:custGeom>
              <a:avLst/>
              <a:gdLst/>
              <a:ahLst/>
              <a:cxnLst/>
              <a:rect l="l" t="t" r="r" b="b"/>
              <a:pathLst>
                <a:path w="28134" h="34312" extrusionOk="0">
                  <a:moveTo>
                    <a:pt x="9030" y="1"/>
                  </a:moveTo>
                  <a:lnTo>
                    <a:pt x="1" y="34311"/>
                  </a:lnTo>
                  <a:lnTo>
                    <a:pt x="19237" y="34311"/>
                  </a:lnTo>
                  <a:lnTo>
                    <a:pt x="28133" y="1"/>
                  </a:lnTo>
                  <a:close/>
                </a:path>
              </a:pathLst>
            </a:custGeom>
            <a:gradFill>
              <a:gsLst>
                <a:gs pos="0">
                  <a:srgbClr val="71BFC3"/>
                </a:gs>
                <a:gs pos="100000">
                  <a:srgbClr val="3B747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6"/>
            <p:cNvSpPr/>
            <p:nvPr/>
          </p:nvSpPr>
          <p:spPr>
            <a:xfrm>
              <a:off x="3110950" y="1896600"/>
              <a:ext cx="315100" cy="2875"/>
            </a:xfrm>
            <a:custGeom>
              <a:avLst/>
              <a:gdLst/>
              <a:ahLst/>
              <a:cxnLst/>
              <a:rect l="l" t="t" r="r" b="b"/>
              <a:pathLst>
                <a:path w="12604" h="115" extrusionOk="0">
                  <a:moveTo>
                    <a:pt x="58" y="1"/>
                  </a:moveTo>
                  <a:lnTo>
                    <a:pt x="20" y="20"/>
                  </a:lnTo>
                  <a:lnTo>
                    <a:pt x="0" y="58"/>
                  </a:lnTo>
                  <a:lnTo>
                    <a:pt x="20" y="96"/>
                  </a:lnTo>
                  <a:lnTo>
                    <a:pt x="58" y="115"/>
                  </a:lnTo>
                  <a:lnTo>
                    <a:pt x="12546" y="115"/>
                  </a:lnTo>
                  <a:lnTo>
                    <a:pt x="12584" y="96"/>
                  </a:lnTo>
                  <a:lnTo>
                    <a:pt x="12603" y="58"/>
                  </a:lnTo>
                  <a:lnTo>
                    <a:pt x="12584" y="20"/>
                  </a:lnTo>
                  <a:lnTo>
                    <a:pt x="1254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6"/>
            <p:cNvSpPr/>
            <p:nvPr/>
          </p:nvSpPr>
          <p:spPr>
            <a:xfrm>
              <a:off x="3266825" y="1959800"/>
              <a:ext cx="305575" cy="3350"/>
            </a:xfrm>
            <a:custGeom>
              <a:avLst/>
              <a:gdLst/>
              <a:ahLst/>
              <a:cxnLst/>
              <a:rect l="l" t="t" r="r" b="b"/>
              <a:pathLst>
                <a:path w="12223" h="134" extrusionOk="0">
                  <a:moveTo>
                    <a:pt x="57" y="1"/>
                  </a:moveTo>
                  <a:lnTo>
                    <a:pt x="19" y="20"/>
                  </a:lnTo>
                  <a:lnTo>
                    <a:pt x="0" y="58"/>
                  </a:lnTo>
                  <a:lnTo>
                    <a:pt x="19" y="115"/>
                  </a:lnTo>
                  <a:lnTo>
                    <a:pt x="57" y="134"/>
                  </a:lnTo>
                  <a:lnTo>
                    <a:pt x="12147" y="134"/>
                  </a:lnTo>
                  <a:lnTo>
                    <a:pt x="12204" y="115"/>
                  </a:lnTo>
                  <a:lnTo>
                    <a:pt x="12223" y="58"/>
                  </a:lnTo>
                  <a:lnTo>
                    <a:pt x="12204" y="20"/>
                  </a:lnTo>
                  <a:lnTo>
                    <a:pt x="1214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6"/>
            <p:cNvSpPr/>
            <p:nvPr/>
          </p:nvSpPr>
          <p:spPr>
            <a:xfrm>
              <a:off x="3091000" y="2022550"/>
              <a:ext cx="269925" cy="2875"/>
            </a:xfrm>
            <a:custGeom>
              <a:avLst/>
              <a:gdLst/>
              <a:ahLst/>
              <a:cxnLst/>
              <a:rect l="l" t="t" r="r" b="b"/>
              <a:pathLst>
                <a:path w="10797" h="115" extrusionOk="0">
                  <a:moveTo>
                    <a:pt x="57" y="0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19" y="95"/>
                  </a:lnTo>
                  <a:lnTo>
                    <a:pt x="57" y="114"/>
                  </a:lnTo>
                  <a:lnTo>
                    <a:pt x="10740" y="114"/>
                  </a:lnTo>
                  <a:lnTo>
                    <a:pt x="10778" y="95"/>
                  </a:lnTo>
                  <a:lnTo>
                    <a:pt x="10797" y="57"/>
                  </a:lnTo>
                  <a:lnTo>
                    <a:pt x="10778" y="19"/>
                  </a:lnTo>
                  <a:lnTo>
                    <a:pt x="1074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6"/>
            <p:cNvSpPr/>
            <p:nvPr/>
          </p:nvSpPr>
          <p:spPr>
            <a:xfrm>
              <a:off x="3232600" y="2091450"/>
              <a:ext cx="305600" cy="2875"/>
            </a:xfrm>
            <a:custGeom>
              <a:avLst/>
              <a:gdLst/>
              <a:ahLst/>
              <a:cxnLst/>
              <a:rect l="l" t="t" r="r" b="b"/>
              <a:pathLst>
                <a:path w="12224" h="115" extrusionOk="0">
                  <a:moveTo>
                    <a:pt x="58" y="0"/>
                  </a:moveTo>
                  <a:lnTo>
                    <a:pt x="20" y="19"/>
                  </a:lnTo>
                  <a:lnTo>
                    <a:pt x="1" y="57"/>
                  </a:lnTo>
                  <a:lnTo>
                    <a:pt x="20" y="95"/>
                  </a:lnTo>
                  <a:lnTo>
                    <a:pt x="58" y="114"/>
                  </a:lnTo>
                  <a:lnTo>
                    <a:pt x="12166" y="114"/>
                  </a:lnTo>
                  <a:lnTo>
                    <a:pt x="12204" y="95"/>
                  </a:lnTo>
                  <a:lnTo>
                    <a:pt x="12223" y="57"/>
                  </a:lnTo>
                  <a:lnTo>
                    <a:pt x="12204" y="19"/>
                  </a:lnTo>
                  <a:lnTo>
                    <a:pt x="1216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6"/>
            <p:cNvSpPr/>
            <p:nvPr/>
          </p:nvSpPr>
          <p:spPr>
            <a:xfrm>
              <a:off x="3060100" y="2149900"/>
              <a:ext cx="283725" cy="2875"/>
            </a:xfrm>
            <a:custGeom>
              <a:avLst/>
              <a:gdLst/>
              <a:ahLst/>
              <a:cxnLst/>
              <a:rect l="l" t="t" r="r" b="b"/>
              <a:pathLst>
                <a:path w="11349" h="115" extrusionOk="0">
                  <a:moveTo>
                    <a:pt x="58" y="0"/>
                  </a:moveTo>
                  <a:lnTo>
                    <a:pt x="1" y="19"/>
                  </a:lnTo>
                  <a:lnTo>
                    <a:pt x="1" y="57"/>
                  </a:lnTo>
                  <a:lnTo>
                    <a:pt x="1" y="114"/>
                  </a:lnTo>
                  <a:lnTo>
                    <a:pt x="11330" y="114"/>
                  </a:lnTo>
                  <a:lnTo>
                    <a:pt x="11349" y="57"/>
                  </a:lnTo>
                  <a:lnTo>
                    <a:pt x="11330" y="19"/>
                  </a:lnTo>
                  <a:lnTo>
                    <a:pt x="1129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6"/>
            <p:cNvSpPr/>
            <p:nvPr/>
          </p:nvSpPr>
          <p:spPr>
            <a:xfrm>
              <a:off x="3250175" y="2251125"/>
              <a:ext cx="255700" cy="2875"/>
            </a:xfrm>
            <a:custGeom>
              <a:avLst/>
              <a:gdLst/>
              <a:ahLst/>
              <a:cxnLst/>
              <a:rect l="l" t="t" r="r" b="b"/>
              <a:pathLst>
                <a:path w="10228" h="115" extrusionOk="0">
                  <a:moveTo>
                    <a:pt x="58" y="0"/>
                  </a:moveTo>
                  <a:lnTo>
                    <a:pt x="20" y="19"/>
                  </a:lnTo>
                  <a:lnTo>
                    <a:pt x="1" y="57"/>
                  </a:lnTo>
                  <a:lnTo>
                    <a:pt x="20" y="95"/>
                  </a:lnTo>
                  <a:lnTo>
                    <a:pt x="58" y="114"/>
                  </a:lnTo>
                  <a:lnTo>
                    <a:pt x="10171" y="114"/>
                  </a:lnTo>
                  <a:lnTo>
                    <a:pt x="10228" y="95"/>
                  </a:lnTo>
                  <a:lnTo>
                    <a:pt x="10228" y="57"/>
                  </a:lnTo>
                  <a:lnTo>
                    <a:pt x="10228" y="19"/>
                  </a:lnTo>
                  <a:lnTo>
                    <a:pt x="101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6"/>
            <p:cNvSpPr/>
            <p:nvPr/>
          </p:nvSpPr>
          <p:spPr>
            <a:xfrm>
              <a:off x="3164175" y="1836725"/>
              <a:ext cx="16175" cy="61800"/>
            </a:xfrm>
            <a:custGeom>
              <a:avLst/>
              <a:gdLst/>
              <a:ahLst/>
              <a:cxnLst/>
              <a:rect l="l" t="t" r="r" b="b"/>
              <a:pathLst>
                <a:path w="647" h="2472" extrusionOk="0">
                  <a:moveTo>
                    <a:pt x="571" y="1"/>
                  </a:moveTo>
                  <a:lnTo>
                    <a:pt x="533" y="39"/>
                  </a:lnTo>
                  <a:lnTo>
                    <a:pt x="0" y="2396"/>
                  </a:lnTo>
                  <a:lnTo>
                    <a:pt x="0" y="2434"/>
                  </a:lnTo>
                  <a:lnTo>
                    <a:pt x="38" y="2472"/>
                  </a:lnTo>
                  <a:lnTo>
                    <a:pt x="57" y="2472"/>
                  </a:lnTo>
                  <a:lnTo>
                    <a:pt x="95" y="2453"/>
                  </a:lnTo>
                  <a:lnTo>
                    <a:pt x="115" y="2415"/>
                  </a:lnTo>
                  <a:lnTo>
                    <a:pt x="647" y="77"/>
                  </a:lnTo>
                  <a:lnTo>
                    <a:pt x="647" y="20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6"/>
            <p:cNvSpPr/>
            <p:nvPr/>
          </p:nvSpPr>
          <p:spPr>
            <a:xfrm>
              <a:off x="3219300" y="1836725"/>
              <a:ext cx="16175" cy="61800"/>
            </a:xfrm>
            <a:custGeom>
              <a:avLst/>
              <a:gdLst/>
              <a:ahLst/>
              <a:cxnLst/>
              <a:rect l="l" t="t" r="r" b="b"/>
              <a:pathLst>
                <a:path w="647" h="2472" extrusionOk="0">
                  <a:moveTo>
                    <a:pt x="609" y="1"/>
                  </a:moveTo>
                  <a:lnTo>
                    <a:pt x="571" y="20"/>
                  </a:lnTo>
                  <a:lnTo>
                    <a:pt x="533" y="39"/>
                  </a:lnTo>
                  <a:lnTo>
                    <a:pt x="0" y="2396"/>
                  </a:lnTo>
                  <a:lnTo>
                    <a:pt x="19" y="2434"/>
                  </a:lnTo>
                  <a:lnTo>
                    <a:pt x="57" y="2472"/>
                  </a:lnTo>
                  <a:lnTo>
                    <a:pt x="95" y="2453"/>
                  </a:lnTo>
                  <a:lnTo>
                    <a:pt x="114" y="2415"/>
                  </a:lnTo>
                  <a:lnTo>
                    <a:pt x="647" y="77"/>
                  </a:lnTo>
                  <a:lnTo>
                    <a:pt x="647" y="20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6"/>
            <p:cNvSpPr/>
            <p:nvPr/>
          </p:nvSpPr>
          <p:spPr>
            <a:xfrm>
              <a:off x="3275375" y="1836725"/>
              <a:ext cx="14750" cy="61800"/>
            </a:xfrm>
            <a:custGeom>
              <a:avLst/>
              <a:gdLst/>
              <a:ahLst/>
              <a:cxnLst/>
              <a:rect l="l" t="t" r="r" b="b"/>
              <a:pathLst>
                <a:path w="590" h="2472" extrusionOk="0">
                  <a:moveTo>
                    <a:pt x="495" y="1"/>
                  </a:moveTo>
                  <a:lnTo>
                    <a:pt x="476" y="39"/>
                  </a:lnTo>
                  <a:lnTo>
                    <a:pt x="0" y="2396"/>
                  </a:lnTo>
                  <a:lnTo>
                    <a:pt x="19" y="2434"/>
                  </a:lnTo>
                  <a:lnTo>
                    <a:pt x="57" y="2472"/>
                  </a:lnTo>
                  <a:lnTo>
                    <a:pt x="95" y="2453"/>
                  </a:lnTo>
                  <a:lnTo>
                    <a:pt x="114" y="2415"/>
                  </a:lnTo>
                  <a:lnTo>
                    <a:pt x="590" y="77"/>
                  </a:lnTo>
                  <a:lnTo>
                    <a:pt x="571" y="20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6"/>
            <p:cNvSpPr/>
            <p:nvPr/>
          </p:nvSpPr>
          <p:spPr>
            <a:xfrm>
              <a:off x="3222625" y="2091450"/>
              <a:ext cx="16650" cy="61325"/>
            </a:xfrm>
            <a:custGeom>
              <a:avLst/>
              <a:gdLst/>
              <a:ahLst/>
              <a:cxnLst/>
              <a:rect l="l" t="t" r="r" b="b"/>
              <a:pathLst>
                <a:path w="666" h="2453" extrusionOk="0">
                  <a:moveTo>
                    <a:pt x="571" y="0"/>
                  </a:moveTo>
                  <a:lnTo>
                    <a:pt x="552" y="38"/>
                  </a:lnTo>
                  <a:lnTo>
                    <a:pt x="0" y="2395"/>
                  </a:lnTo>
                  <a:lnTo>
                    <a:pt x="0" y="2433"/>
                  </a:lnTo>
                  <a:lnTo>
                    <a:pt x="39" y="2452"/>
                  </a:lnTo>
                  <a:lnTo>
                    <a:pt x="96" y="2452"/>
                  </a:lnTo>
                  <a:lnTo>
                    <a:pt x="115" y="2414"/>
                  </a:lnTo>
                  <a:lnTo>
                    <a:pt x="666" y="57"/>
                  </a:lnTo>
                  <a:lnTo>
                    <a:pt x="647" y="19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6"/>
            <p:cNvSpPr/>
            <p:nvPr/>
          </p:nvSpPr>
          <p:spPr>
            <a:xfrm>
              <a:off x="3278225" y="2091450"/>
              <a:ext cx="16175" cy="61325"/>
            </a:xfrm>
            <a:custGeom>
              <a:avLst/>
              <a:gdLst/>
              <a:ahLst/>
              <a:cxnLst/>
              <a:rect l="l" t="t" r="r" b="b"/>
              <a:pathLst>
                <a:path w="647" h="2453" extrusionOk="0">
                  <a:moveTo>
                    <a:pt x="552" y="0"/>
                  </a:moveTo>
                  <a:lnTo>
                    <a:pt x="533" y="38"/>
                  </a:lnTo>
                  <a:lnTo>
                    <a:pt x="0" y="2395"/>
                  </a:lnTo>
                  <a:lnTo>
                    <a:pt x="0" y="2433"/>
                  </a:lnTo>
                  <a:lnTo>
                    <a:pt x="39" y="2452"/>
                  </a:lnTo>
                  <a:lnTo>
                    <a:pt x="96" y="2452"/>
                  </a:lnTo>
                  <a:lnTo>
                    <a:pt x="115" y="2414"/>
                  </a:lnTo>
                  <a:lnTo>
                    <a:pt x="647" y="57"/>
                  </a:lnTo>
                  <a:lnTo>
                    <a:pt x="628" y="1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6"/>
            <p:cNvSpPr/>
            <p:nvPr/>
          </p:nvSpPr>
          <p:spPr>
            <a:xfrm>
              <a:off x="3334300" y="2091450"/>
              <a:ext cx="14275" cy="61325"/>
            </a:xfrm>
            <a:custGeom>
              <a:avLst/>
              <a:gdLst/>
              <a:ahLst/>
              <a:cxnLst/>
              <a:rect l="l" t="t" r="r" b="b"/>
              <a:pathLst>
                <a:path w="571" h="2453" extrusionOk="0">
                  <a:moveTo>
                    <a:pt x="476" y="0"/>
                  </a:moveTo>
                  <a:lnTo>
                    <a:pt x="457" y="38"/>
                  </a:lnTo>
                  <a:lnTo>
                    <a:pt x="0" y="2395"/>
                  </a:lnTo>
                  <a:lnTo>
                    <a:pt x="0" y="2433"/>
                  </a:lnTo>
                  <a:lnTo>
                    <a:pt x="39" y="2452"/>
                  </a:lnTo>
                  <a:lnTo>
                    <a:pt x="96" y="2452"/>
                  </a:lnTo>
                  <a:lnTo>
                    <a:pt x="115" y="2414"/>
                  </a:lnTo>
                  <a:lnTo>
                    <a:pt x="571" y="57"/>
                  </a:lnTo>
                  <a:lnTo>
                    <a:pt x="571" y="19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6"/>
            <p:cNvSpPr/>
            <p:nvPr/>
          </p:nvSpPr>
          <p:spPr>
            <a:xfrm>
              <a:off x="3406525" y="1896600"/>
              <a:ext cx="14300" cy="61325"/>
            </a:xfrm>
            <a:custGeom>
              <a:avLst/>
              <a:gdLst/>
              <a:ahLst/>
              <a:cxnLst/>
              <a:rect l="l" t="t" r="r" b="b"/>
              <a:pathLst>
                <a:path w="572" h="2453" extrusionOk="0">
                  <a:moveTo>
                    <a:pt x="495" y="1"/>
                  </a:moveTo>
                  <a:lnTo>
                    <a:pt x="457" y="39"/>
                  </a:lnTo>
                  <a:lnTo>
                    <a:pt x="1" y="2396"/>
                  </a:lnTo>
                  <a:lnTo>
                    <a:pt x="20" y="2434"/>
                  </a:lnTo>
                  <a:lnTo>
                    <a:pt x="58" y="2453"/>
                  </a:lnTo>
                  <a:lnTo>
                    <a:pt x="96" y="2453"/>
                  </a:lnTo>
                  <a:lnTo>
                    <a:pt x="115" y="2415"/>
                  </a:lnTo>
                  <a:lnTo>
                    <a:pt x="571" y="58"/>
                  </a:lnTo>
                  <a:lnTo>
                    <a:pt x="571" y="20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6"/>
            <p:cNvSpPr/>
            <p:nvPr/>
          </p:nvSpPr>
          <p:spPr>
            <a:xfrm>
              <a:off x="3358050" y="1896600"/>
              <a:ext cx="14300" cy="61325"/>
            </a:xfrm>
            <a:custGeom>
              <a:avLst/>
              <a:gdLst/>
              <a:ahLst/>
              <a:cxnLst/>
              <a:rect l="l" t="t" r="r" b="b"/>
              <a:pathLst>
                <a:path w="572" h="2453" extrusionOk="0">
                  <a:moveTo>
                    <a:pt x="476" y="1"/>
                  </a:moveTo>
                  <a:lnTo>
                    <a:pt x="457" y="39"/>
                  </a:lnTo>
                  <a:lnTo>
                    <a:pt x="1" y="2396"/>
                  </a:lnTo>
                  <a:lnTo>
                    <a:pt x="1" y="2434"/>
                  </a:lnTo>
                  <a:lnTo>
                    <a:pt x="39" y="2453"/>
                  </a:lnTo>
                  <a:lnTo>
                    <a:pt x="77" y="2453"/>
                  </a:lnTo>
                  <a:lnTo>
                    <a:pt x="115" y="2415"/>
                  </a:lnTo>
                  <a:lnTo>
                    <a:pt x="571" y="58"/>
                  </a:lnTo>
                  <a:lnTo>
                    <a:pt x="552" y="20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6"/>
            <p:cNvSpPr/>
            <p:nvPr/>
          </p:nvSpPr>
          <p:spPr>
            <a:xfrm>
              <a:off x="2731250" y="2220225"/>
              <a:ext cx="492825" cy="467150"/>
            </a:xfrm>
            <a:custGeom>
              <a:avLst/>
              <a:gdLst/>
              <a:ahLst/>
              <a:cxnLst/>
              <a:rect l="l" t="t" r="r" b="b"/>
              <a:pathLst>
                <a:path w="19713" h="18686" extrusionOk="0">
                  <a:moveTo>
                    <a:pt x="10683" y="1"/>
                  </a:moveTo>
                  <a:lnTo>
                    <a:pt x="10208" y="20"/>
                  </a:lnTo>
                  <a:lnTo>
                    <a:pt x="9714" y="58"/>
                  </a:lnTo>
                  <a:lnTo>
                    <a:pt x="9239" y="115"/>
                  </a:lnTo>
                  <a:lnTo>
                    <a:pt x="8764" y="191"/>
                  </a:lnTo>
                  <a:lnTo>
                    <a:pt x="8288" y="305"/>
                  </a:lnTo>
                  <a:lnTo>
                    <a:pt x="7832" y="419"/>
                  </a:lnTo>
                  <a:lnTo>
                    <a:pt x="7357" y="571"/>
                  </a:lnTo>
                  <a:lnTo>
                    <a:pt x="6901" y="723"/>
                  </a:lnTo>
                  <a:lnTo>
                    <a:pt x="6464" y="913"/>
                  </a:lnTo>
                  <a:lnTo>
                    <a:pt x="6026" y="1122"/>
                  </a:lnTo>
                  <a:lnTo>
                    <a:pt x="5589" y="1331"/>
                  </a:lnTo>
                  <a:lnTo>
                    <a:pt x="5171" y="1578"/>
                  </a:lnTo>
                  <a:lnTo>
                    <a:pt x="4753" y="1825"/>
                  </a:lnTo>
                  <a:lnTo>
                    <a:pt x="4354" y="2111"/>
                  </a:lnTo>
                  <a:lnTo>
                    <a:pt x="3973" y="2396"/>
                  </a:lnTo>
                  <a:lnTo>
                    <a:pt x="3593" y="2700"/>
                  </a:lnTo>
                  <a:lnTo>
                    <a:pt x="3232" y="3023"/>
                  </a:lnTo>
                  <a:lnTo>
                    <a:pt x="2890" y="3365"/>
                  </a:lnTo>
                  <a:lnTo>
                    <a:pt x="2567" y="3726"/>
                  </a:lnTo>
                  <a:lnTo>
                    <a:pt x="2244" y="4087"/>
                  </a:lnTo>
                  <a:lnTo>
                    <a:pt x="1940" y="4487"/>
                  </a:lnTo>
                  <a:lnTo>
                    <a:pt x="1673" y="4886"/>
                  </a:lnTo>
                  <a:lnTo>
                    <a:pt x="1407" y="5285"/>
                  </a:lnTo>
                  <a:lnTo>
                    <a:pt x="1160" y="5722"/>
                  </a:lnTo>
                  <a:lnTo>
                    <a:pt x="932" y="6159"/>
                  </a:lnTo>
                  <a:lnTo>
                    <a:pt x="742" y="6597"/>
                  </a:lnTo>
                  <a:lnTo>
                    <a:pt x="552" y="7072"/>
                  </a:lnTo>
                  <a:lnTo>
                    <a:pt x="400" y="7528"/>
                  </a:lnTo>
                  <a:lnTo>
                    <a:pt x="267" y="8003"/>
                  </a:lnTo>
                  <a:lnTo>
                    <a:pt x="172" y="8478"/>
                  </a:lnTo>
                  <a:lnTo>
                    <a:pt x="96" y="8935"/>
                  </a:lnTo>
                  <a:lnTo>
                    <a:pt x="39" y="9410"/>
                  </a:lnTo>
                  <a:lnTo>
                    <a:pt x="1" y="9866"/>
                  </a:lnTo>
                  <a:lnTo>
                    <a:pt x="1" y="10322"/>
                  </a:lnTo>
                  <a:lnTo>
                    <a:pt x="20" y="10778"/>
                  </a:lnTo>
                  <a:lnTo>
                    <a:pt x="58" y="11216"/>
                  </a:lnTo>
                  <a:lnTo>
                    <a:pt x="134" y="11653"/>
                  </a:lnTo>
                  <a:lnTo>
                    <a:pt x="210" y="12090"/>
                  </a:lnTo>
                  <a:lnTo>
                    <a:pt x="324" y="12508"/>
                  </a:lnTo>
                  <a:lnTo>
                    <a:pt x="457" y="12926"/>
                  </a:lnTo>
                  <a:lnTo>
                    <a:pt x="609" y="13345"/>
                  </a:lnTo>
                  <a:lnTo>
                    <a:pt x="780" y="13744"/>
                  </a:lnTo>
                  <a:lnTo>
                    <a:pt x="989" y="14143"/>
                  </a:lnTo>
                  <a:lnTo>
                    <a:pt x="1198" y="14523"/>
                  </a:lnTo>
                  <a:lnTo>
                    <a:pt x="1445" y="14884"/>
                  </a:lnTo>
                  <a:lnTo>
                    <a:pt x="1692" y="15245"/>
                  </a:lnTo>
                  <a:lnTo>
                    <a:pt x="1978" y="15569"/>
                  </a:lnTo>
                  <a:lnTo>
                    <a:pt x="2263" y="15911"/>
                  </a:lnTo>
                  <a:lnTo>
                    <a:pt x="2567" y="16215"/>
                  </a:lnTo>
                  <a:lnTo>
                    <a:pt x="2909" y="16519"/>
                  </a:lnTo>
                  <a:lnTo>
                    <a:pt x="3251" y="16804"/>
                  </a:lnTo>
                  <a:lnTo>
                    <a:pt x="3612" y="17070"/>
                  </a:lnTo>
                  <a:lnTo>
                    <a:pt x="4011" y="17317"/>
                  </a:lnTo>
                  <a:lnTo>
                    <a:pt x="4411" y="17545"/>
                  </a:lnTo>
                  <a:lnTo>
                    <a:pt x="4810" y="17755"/>
                  </a:lnTo>
                  <a:lnTo>
                    <a:pt x="5247" y="17945"/>
                  </a:lnTo>
                  <a:lnTo>
                    <a:pt x="5703" y="18116"/>
                  </a:lnTo>
                  <a:lnTo>
                    <a:pt x="6159" y="18268"/>
                  </a:lnTo>
                  <a:lnTo>
                    <a:pt x="6635" y="18401"/>
                  </a:lnTo>
                  <a:lnTo>
                    <a:pt x="7129" y="18515"/>
                  </a:lnTo>
                  <a:lnTo>
                    <a:pt x="7604" y="18591"/>
                  </a:lnTo>
                  <a:lnTo>
                    <a:pt x="8098" y="18648"/>
                  </a:lnTo>
                  <a:lnTo>
                    <a:pt x="8593" y="18686"/>
                  </a:lnTo>
                  <a:lnTo>
                    <a:pt x="9068" y="18686"/>
                  </a:lnTo>
                  <a:lnTo>
                    <a:pt x="9562" y="18667"/>
                  </a:lnTo>
                  <a:lnTo>
                    <a:pt x="10037" y="18629"/>
                  </a:lnTo>
                  <a:lnTo>
                    <a:pt x="10531" y="18572"/>
                  </a:lnTo>
                  <a:lnTo>
                    <a:pt x="11007" y="18496"/>
                  </a:lnTo>
                  <a:lnTo>
                    <a:pt x="11482" y="18401"/>
                  </a:lnTo>
                  <a:lnTo>
                    <a:pt x="11938" y="18268"/>
                  </a:lnTo>
                  <a:lnTo>
                    <a:pt x="12413" y="18135"/>
                  </a:lnTo>
                  <a:lnTo>
                    <a:pt x="12869" y="17964"/>
                  </a:lnTo>
                  <a:lnTo>
                    <a:pt x="13307" y="17793"/>
                  </a:lnTo>
                  <a:lnTo>
                    <a:pt x="13744" y="17583"/>
                  </a:lnTo>
                  <a:lnTo>
                    <a:pt x="14181" y="17355"/>
                  </a:lnTo>
                  <a:lnTo>
                    <a:pt x="14599" y="17127"/>
                  </a:lnTo>
                  <a:lnTo>
                    <a:pt x="15017" y="16861"/>
                  </a:lnTo>
                  <a:lnTo>
                    <a:pt x="15417" y="16595"/>
                  </a:lnTo>
                  <a:lnTo>
                    <a:pt x="15797" y="16291"/>
                  </a:lnTo>
                  <a:lnTo>
                    <a:pt x="16177" y="15987"/>
                  </a:lnTo>
                  <a:lnTo>
                    <a:pt x="16519" y="15664"/>
                  </a:lnTo>
                  <a:lnTo>
                    <a:pt x="16880" y="15321"/>
                  </a:lnTo>
                  <a:lnTo>
                    <a:pt x="17203" y="14960"/>
                  </a:lnTo>
                  <a:lnTo>
                    <a:pt x="17508" y="14599"/>
                  </a:lnTo>
                  <a:lnTo>
                    <a:pt x="17812" y="14219"/>
                  </a:lnTo>
                  <a:lnTo>
                    <a:pt x="18078" y="13820"/>
                  </a:lnTo>
                  <a:lnTo>
                    <a:pt x="18344" y="13402"/>
                  </a:lnTo>
                  <a:lnTo>
                    <a:pt x="18591" y="12964"/>
                  </a:lnTo>
                  <a:lnTo>
                    <a:pt x="18800" y="12527"/>
                  </a:lnTo>
                  <a:lnTo>
                    <a:pt x="19009" y="12090"/>
                  </a:lnTo>
                  <a:lnTo>
                    <a:pt x="19180" y="11615"/>
                  </a:lnTo>
                  <a:lnTo>
                    <a:pt x="19332" y="11159"/>
                  </a:lnTo>
                  <a:lnTo>
                    <a:pt x="19465" y="10683"/>
                  </a:lnTo>
                  <a:lnTo>
                    <a:pt x="19560" y="10208"/>
                  </a:lnTo>
                  <a:lnTo>
                    <a:pt x="19636" y="9752"/>
                  </a:lnTo>
                  <a:lnTo>
                    <a:pt x="19694" y="9277"/>
                  </a:lnTo>
                  <a:lnTo>
                    <a:pt x="19713" y="8821"/>
                  </a:lnTo>
                  <a:lnTo>
                    <a:pt x="19713" y="8364"/>
                  </a:lnTo>
                  <a:lnTo>
                    <a:pt x="19694" y="7908"/>
                  </a:lnTo>
                  <a:lnTo>
                    <a:pt x="19655" y="7471"/>
                  </a:lnTo>
                  <a:lnTo>
                    <a:pt x="19598" y="7034"/>
                  </a:lnTo>
                  <a:lnTo>
                    <a:pt x="19503" y="6597"/>
                  </a:lnTo>
                  <a:lnTo>
                    <a:pt x="19389" y="6159"/>
                  </a:lnTo>
                  <a:lnTo>
                    <a:pt x="19256" y="5741"/>
                  </a:lnTo>
                  <a:lnTo>
                    <a:pt x="19104" y="5342"/>
                  </a:lnTo>
                  <a:lnTo>
                    <a:pt x="18933" y="4943"/>
                  </a:lnTo>
                  <a:lnTo>
                    <a:pt x="18724" y="4544"/>
                  </a:lnTo>
                  <a:lnTo>
                    <a:pt x="18515" y="4163"/>
                  </a:lnTo>
                  <a:lnTo>
                    <a:pt x="18287" y="3802"/>
                  </a:lnTo>
                  <a:lnTo>
                    <a:pt x="18021" y="3441"/>
                  </a:lnTo>
                  <a:lnTo>
                    <a:pt x="17755" y="3099"/>
                  </a:lnTo>
                  <a:lnTo>
                    <a:pt x="17451" y="2776"/>
                  </a:lnTo>
                  <a:lnTo>
                    <a:pt x="17146" y="2453"/>
                  </a:lnTo>
                  <a:lnTo>
                    <a:pt x="16823" y="2168"/>
                  </a:lnTo>
                  <a:lnTo>
                    <a:pt x="16462" y="1882"/>
                  </a:lnTo>
                  <a:lnTo>
                    <a:pt x="16101" y="1616"/>
                  </a:lnTo>
                  <a:lnTo>
                    <a:pt x="15721" y="1369"/>
                  </a:lnTo>
                  <a:lnTo>
                    <a:pt x="15322" y="1141"/>
                  </a:lnTo>
                  <a:lnTo>
                    <a:pt x="14922" y="932"/>
                  </a:lnTo>
                  <a:lnTo>
                    <a:pt x="14485" y="742"/>
                  </a:lnTo>
                  <a:lnTo>
                    <a:pt x="14048" y="571"/>
                  </a:lnTo>
                  <a:lnTo>
                    <a:pt x="13573" y="419"/>
                  </a:lnTo>
                  <a:lnTo>
                    <a:pt x="13117" y="286"/>
                  </a:lnTo>
                  <a:lnTo>
                    <a:pt x="12622" y="191"/>
                  </a:lnTo>
                  <a:lnTo>
                    <a:pt x="12147" y="96"/>
                  </a:lnTo>
                  <a:lnTo>
                    <a:pt x="11653" y="39"/>
                  </a:lnTo>
                  <a:lnTo>
                    <a:pt x="11178" y="20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6"/>
            <p:cNvSpPr/>
            <p:nvPr/>
          </p:nvSpPr>
          <p:spPr>
            <a:xfrm>
              <a:off x="2764050" y="2251125"/>
              <a:ext cx="427700" cy="405375"/>
            </a:xfrm>
            <a:custGeom>
              <a:avLst/>
              <a:gdLst/>
              <a:ahLst/>
              <a:cxnLst/>
              <a:rect l="l" t="t" r="r" b="b"/>
              <a:pathLst>
                <a:path w="17108" h="16215" extrusionOk="0">
                  <a:moveTo>
                    <a:pt x="9314" y="342"/>
                  </a:moveTo>
                  <a:lnTo>
                    <a:pt x="9809" y="361"/>
                  </a:lnTo>
                  <a:lnTo>
                    <a:pt x="10284" y="399"/>
                  </a:lnTo>
                  <a:lnTo>
                    <a:pt x="10778" y="475"/>
                  </a:lnTo>
                  <a:lnTo>
                    <a:pt x="11272" y="570"/>
                  </a:lnTo>
                  <a:lnTo>
                    <a:pt x="11786" y="722"/>
                  </a:lnTo>
                  <a:lnTo>
                    <a:pt x="12280" y="894"/>
                  </a:lnTo>
                  <a:lnTo>
                    <a:pt x="12774" y="1103"/>
                  </a:lnTo>
                  <a:lnTo>
                    <a:pt x="13230" y="1350"/>
                  </a:lnTo>
                  <a:lnTo>
                    <a:pt x="13667" y="1616"/>
                  </a:lnTo>
                  <a:lnTo>
                    <a:pt x="14067" y="1901"/>
                  </a:lnTo>
                  <a:lnTo>
                    <a:pt x="14466" y="2224"/>
                  </a:lnTo>
                  <a:lnTo>
                    <a:pt x="14827" y="2566"/>
                  </a:lnTo>
                  <a:lnTo>
                    <a:pt x="15150" y="2946"/>
                  </a:lnTo>
                  <a:lnTo>
                    <a:pt x="15454" y="3346"/>
                  </a:lnTo>
                  <a:lnTo>
                    <a:pt x="15739" y="3745"/>
                  </a:lnTo>
                  <a:lnTo>
                    <a:pt x="15986" y="4182"/>
                  </a:lnTo>
                  <a:lnTo>
                    <a:pt x="16196" y="4638"/>
                  </a:lnTo>
                  <a:lnTo>
                    <a:pt x="16386" y="5113"/>
                  </a:lnTo>
                  <a:lnTo>
                    <a:pt x="16538" y="5608"/>
                  </a:lnTo>
                  <a:lnTo>
                    <a:pt x="16652" y="6102"/>
                  </a:lnTo>
                  <a:lnTo>
                    <a:pt x="16709" y="6577"/>
                  </a:lnTo>
                  <a:lnTo>
                    <a:pt x="16747" y="7071"/>
                  </a:lnTo>
                  <a:lnTo>
                    <a:pt x="16766" y="7547"/>
                  </a:lnTo>
                  <a:lnTo>
                    <a:pt x="16747" y="8041"/>
                  </a:lnTo>
                  <a:lnTo>
                    <a:pt x="16671" y="8535"/>
                  </a:lnTo>
                  <a:lnTo>
                    <a:pt x="16595" y="9010"/>
                  </a:lnTo>
                  <a:lnTo>
                    <a:pt x="16462" y="9504"/>
                  </a:lnTo>
                  <a:lnTo>
                    <a:pt x="16310" y="9980"/>
                  </a:lnTo>
                  <a:lnTo>
                    <a:pt x="16196" y="10303"/>
                  </a:lnTo>
                  <a:lnTo>
                    <a:pt x="16062" y="10607"/>
                  </a:lnTo>
                  <a:lnTo>
                    <a:pt x="15929" y="10911"/>
                  </a:lnTo>
                  <a:lnTo>
                    <a:pt x="15777" y="11215"/>
                  </a:lnTo>
                  <a:lnTo>
                    <a:pt x="15606" y="11500"/>
                  </a:lnTo>
                  <a:lnTo>
                    <a:pt x="15416" y="11785"/>
                  </a:lnTo>
                  <a:lnTo>
                    <a:pt x="15226" y="12071"/>
                  </a:lnTo>
                  <a:lnTo>
                    <a:pt x="15036" y="12337"/>
                  </a:lnTo>
                  <a:lnTo>
                    <a:pt x="14827" y="12603"/>
                  </a:lnTo>
                  <a:lnTo>
                    <a:pt x="14599" y="12850"/>
                  </a:lnTo>
                  <a:lnTo>
                    <a:pt x="14371" y="13097"/>
                  </a:lnTo>
                  <a:lnTo>
                    <a:pt x="14124" y="13344"/>
                  </a:lnTo>
                  <a:lnTo>
                    <a:pt x="13876" y="13572"/>
                  </a:lnTo>
                  <a:lnTo>
                    <a:pt x="13610" y="13800"/>
                  </a:lnTo>
                  <a:lnTo>
                    <a:pt x="13325" y="14009"/>
                  </a:lnTo>
                  <a:lnTo>
                    <a:pt x="13059" y="14219"/>
                  </a:lnTo>
                  <a:lnTo>
                    <a:pt x="12641" y="14485"/>
                  </a:lnTo>
                  <a:lnTo>
                    <a:pt x="12223" y="14732"/>
                  </a:lnTo>
                  <a:lnTo>
                    <a:pt x="11805" y="14960"/>
                  </a:lnTo>
                  <a:lnTo>
                    <a:pt x="11367" y="15150"/>
                  </a:lnTo>
                  <a:lnTo>
                    <a:pt x="10911" y="15340"/>
                  </a:lnTo>
                  <a:lnTo>
                    <a:pt x="10474" y="15492"/>
                  </a:lnTo>
                  <a:lnTo>
                    <a:pt x="10018" y="15606"/>
                  </a:lnTo>
                  <a:lnTo>
                    <a:pt x="9562" y="15720"/>
                  </a:lnTo>
                  <a:lnTo>
                    <a:pt x="9086" y="15796"/>
                  </a:lnTo>
                  <a:lnTo>
                    <a:pt x="8630" y="15853"/>
                  </a:lnTo>
                  <a:lnTo>
                    <a:pt x="8155" y="15872"/>
                  </a:lnTo>
                  <a:lnTo>
                    <a:pt x="7699" y="15891"/>
                  </a:lnTo>
                  <a:lnTo>
                    <a:pt x="7224" y="15853"/>
                  </a:lnTo>
                  <a:lnTo>
                    <a:pt x="6767" y="15815"/>
                  </a:lnTo>
                  <a:lnTo>
                    <a:pt x="6311" y="15739"/>
                  </a:lnTo>
                  <a:lnTo>
                    <a:pt x="5855" y="15644"/>
                  </a:lnTo>
                  <a:lnTo>
                    <a:pt x="5475" y="15549"/>
                  </a:lnTo>
                  <a:lnTo>
                    <a:pt x="5114" y="15416"/>
                  </a:lnTo>
                  <a:lnTo>
                    <a:pt x="4752" y="15283"/>
                  </a:lnTo>
                  <a:lnTo>
                    <a:pt x="4410" y="15131"/>
                  </a:lnTo>
                  <a:lnTo>
                    <a:pt x="4068" y="14979"/>
                  </a:lnTo>
                  <a:lnTo>
                    <a:pt x="3745" y="14789"/>
                  </a:lnTo>
                  <a:lnTo>
                    <a:pt x="3422" y="14599"/>
                  </a:lnTo>
                  <a:lnTo>
                    <a:pt x="3118" y="14371"/>
                  </a:lnTo>
                  <a:lnTo>
                    <a:pt x="2890" y="14199"/>
                  </a:lnTo>
                  <a:lnTo>
                    <a:pt x="2661" y="14009"/>
                  </a:lnTo>
                  <a:lnTo>
                    <a:pt x="2452" y="13819"/>
                  </a:lnTo>
                  <a:lnTo>
                    <a:pt x="2262" y="13610"/>
                  </a:lnTo>
                  <a:lnTo>
                    <a:pt x="2053" y="13401"/>
                  </a:lnTo>
                  <a:lnTo>
                    <a:pt x="1882" y="13192"/>
                  </a:lnTo>
                  <a:lnTo>
                    <a:pt x="1711" y="12964"/>
                  </a:lnTo>
                  <a:lnTo>
                    <a:pt x="1540" y="12755"/>
                  </a:lnTo>
                  <a:lnTo>
                    <a:pt x="1388" y="12508"/>
                  </a:lnTo>
                  <a:lnTo>
                    <a:pt x="1236" y="12280"/>
                  </a:lnTo>
                  <a:lnTo>
                    <a:pt x="989" y="11785"/>
                  </a:lnTo>
                  <a:lnTo>
                    <a:pt x="780" y="11272"/>
                  </a:lnTo>
                  <a:lnTo>
                    <a:pt x="609" y="10759"/>
                  </a:lnTo>
                  <a:lnTo>
                    <a:pt x="476" y="10208"/>
                  </a:lnTo>
                  <a:lnTo>
                    <a:pt x="380" y="9656"/>
                  </a:lnTo>
                  <a:lnTo>
                    <a:pt x="342" y="9105"/>
                  </a:lnTo>
                  <a:lnTo>
                    <a:pt x="342" y="8535"/>
                  </a:lnTo>
                  <a:lnTo>
                    <a:pt x="380" y="7965"/>
                  </a:lnTo>
                  <a:lnTo>
                    <a:pt x="476" y="7394"/>
                  </a:lnTo>
                  <a:lnTo>
                    <a:pt x="609" y="6805"/>
                  </a:lnTo>
                  <a:lnTo>
                    <a:pt x="799" y="6235"/>
                  </a:lnTo>
                  <a:lnTo>
                    <a:pt x="932" y="5912"/>
                  </a:lnTo>
                  <a:lnTo>
                    <a:pt x="1065" y="5589"/>
                  </a:lnTo>
                  <a:lnTo>
                    <a:pt x="1217" y="5265"/>
                  </a:lnTo>
                  <a:lnTo>
                    <a:pt x="1388" y="4961"/>
                  </a:lnTo>
                  <a:lnTo>
                    <a:pt x="1559" y="4657"/>
                  </a:lnTo>
                  <a:lnTo>
                    <a:pt x="1749" y="4372"/>
                  </a:lnTo>
                  <a:lnTo>
                    <a:pt x="1939" y="4087"/>
                  </a:lnTo>
                  <a:lnTo>
                    <a:pt x="2148" y="3821"/>
                  </a:lnTo>
                  <a:lnTo>
                    <a:pt x="2376" y="3555"/>
                  </a:lnTo>
                  <a:lnTo>
                    <a:pt x="2604" y="3308"/>
                  </a:lnTo>
                  <a:lnTo>
                    <a:pt x="2833" y="3060"/>
                  </a:lnTo>
                  <a:lnTo>
                    <a:pt x="3080" y="2813"/>
                  </a:lnTo>
                  <a:lnTo>
                    <a:pt x="3346" y="2585"/>
                  </a:lnTo>
                  <a:lnTo>
                    <a:pt x="3612" y="2376"/>
                  </a:lnTo>
                  <a:lnTo>
                    <a:pt x="3878" y="2167"/>
                  </a:lnTo>
                  <a:lnTo>
                    <a:pt x="4163" y="1958"/>
                  </a:lnTo>
                  <a:lnTo>
                    <a:pt x="4448" y="1768"/>
                  </a:lnTo>
                  <a:lnTo>
                    <a:pt x="4733" y="1597"/>
                  </a:lnTo>
                  <a:lnTo>
                    <a:pt x="5038" y="1426"/>
                  </a:lnTo>
                  <a:lnTo>
                    <a:pt x="5342" y="1274"/>
                  </a:lnTo>
                  <a:lnTo>
                    <a:pt x="5646" y="1122"/>
                  </a:lnTo>
                  <a:lnTo>
                    <a:pt x="5969" y="989"/>
                  </a:lnTo>
                  <a:lnTo>
                    <a:pt x="6292" y="875"/>
                  </a:lnTo>
                  <a:lnTo>
                    <a:pt x="6615" y="760"/>
                  </a:lnTo>
                  <a:lnTo>
                    <a:pt x="6938" y="665"/>
                  </a:lnTo>
                  <a:lnTo>
                    <a:pt x="7281" y="570"/>
                  </a:lnTo>
                  <a:lnTo>
                    <a:pt x="7604" y="513"/>
                  </a:lnTo>
                  <a:lnTo>
                    <a:pt x="7946" y="437"/>
                  </a:lnTo>
                  <a:lnTo>
                    <a:pt x="8288" y="399"/>
                  </a:lnTo>
                  <a:lnTo>
                    <a:pt x="8630" y="361"/>
                  </a:lnTo>
                  <a:lnTo>
                    <a:pt x="8972" y="342"/>
                  </a:lnTo>
                  <a:close/>
                  <a:moveTo>
                    <a:pt x="9257" y="0"/>
                  </a:moveTo>
                  <a:lnTo>
                    <a:pt x="8839" y="19"/>
                  </a:lnTo>
                  <a:lnTo>
                    <a:pt x="8421" y="38"/>
                  </a:lnTo>
                  <a:lnTo>
                    <a:pt x="8003" y="95"/>
                  </a:lnTo>
                  <a:lnTo>
                    <a:pt x="7585" y="171"/>
                  </a:lnTo>
                  <a:lnTo>
                    <a:pt x="7186" y="247"/>
                  </a:lnTo>
                  <a:lnTo>
                    <a:pt x="6767" y="361"/>
                  </a:lnTo>
                  <a:lnTo>
                    <a:pt x="6368" y="475"/>
                  </a:lnTo>
                  <a:lnTo>
                    <a:pt x="5988" y="627"/>
                  </a:lnTo>
                  <a:lnTo>
                    <a:pt x="5589" y="779"/>
                  </a:lnTo>
                  <a:lnTo>
                    <a:pt x="5209" y="951"/>
                  </a:lnTo>
                  <a:lnTo>
                    <a:pt x="4847" y="1160"/>
                  </a:lnTo>
                  <a:lnTo>
                    <a:pt x="4467" y="1350"/>
                  </a:lnTo>
                  <a:lnTo>
                    <a:pt x="4125" y="1578"/>
                  </a:lnTo>
                  <a:lnTo>
                    <a:pt x="3764" y="1825"/>
                  </a:lnTo>
                  <a:lnTo>
                    <a:pt x="3441" y="2072"/>
                  </a:lnTo>
                  <a:lnTo>
                    <a:pt x="3118" y="2338"/>
                  </a:lnTo>
                  <a:lnTo>
                    <a:pt x="2795" y="2623"/>
                  </a:lnTo>
                  <a:lnTo>
                    <a:pt x="2509" y="2908"/>
                  </a:lnTo>
                  <a:lnTo>
                    <a:pt x="2205" y="3213"/>
                  </a:lnTo>
                  <a:lnTo>
                    <a:pt x="1939" y="3536"/>
                  </a:lnTo>
                  <a:lnTo>
                    <a:pt x="1692" y="3878"/>
                  </a:lnTo>
                  <a:lnTo>
                    <a:pt x="1445" y="4220"/>
                  </a:lnTo>
                  <a:lnTo>
                    <a:pt x="1217" y="4581"/>
                  </a:lnTo>
                  <a:lnTo>
                    <a:pt x="1008" y="4942"/>
                  </a:lnTo>
                  <a:lnTo>
                    <a:pt x="818" y="5323"/>
                  </a:lnTo>
                  <a:lnTo>
                    <a:pt x="628" y="5722"/>
                  </a:lnTo>
                  <a:lnTo>
                    <a:pt x="476" y="6121"/>
                  </a:lnTo>
                  <a:lnTo>
                    <a:pt x="380" y="6425"/>
                  </a:lnTo>
                  <a:lnTo>
                    <a:pt x="285" y="6729"/>
                  </a:lnTo>
                  <a:lnTo>
                    <a:pt x="209" y="7014"/>
                  </a:lnTo>
                  <a:lnTo>
                    <a:pt x="152" y="7318"/>
                  </a:lnTo>
                  <a:lnTo>
                    <a:pt x="95" y="7623"/>
                  </a:lnTo>
                  <a:lnTo>
                    <a:pt x="57" y="7927"/>
                  </a:lnTo>
                  <a:lnTo>
                    <a:pt x="19" y="8231"/>
                  </a:lnTo>
                  <a:lnTo>
                    <a:pt x="0" y="8535"/>
                  </a:lnTo>
                  <a:lnTo>
                    <a:pt x="0" y="8820"/>
                  </a:lnTo>
                  <a:lnTo>
                    <a:pt x="0" y="9124"/>
                  </a:lnTo>
                  <a:lnTo>
                    <a:pt x="19" y="9428"/>
                  </a:lnTo>
                  <a:lnTo>
                    <a:pt x="38" y="9713"/>
                  </a:lnTo>
                  <a:lnTo>
                    <a:pt x="76" y="9999"/>
                  </a:lnTo>
                  <a:lnTo>
                    <a:pt x="133" y="10284"/>
                  </a:lnTo>
                  <a:lnTo>
                    <a:pt x="190" y="10569"/>
                  </a:lnTo>
                  <a:lnTo>
                    <a:pt x="266" y="10854"/>
                  </a:lnTo>
                  <a:lnTo>
                    <a:pt x="361" y="11120"/>
                  </a:lnTo>
                  <a:lnTo>
                    <a:pt x="456" y="11405"/>
                  </a:lnTo>
                  <a:lnTo>
                    <a:pt x="571" y="11671"/>
                  </a:lnTo>
                  <a:lnTo>
                    <a:pt x="685" y="11937"/>
                  </a:lnTo>
                  <a:lnTo>
                    <a:pt x="818" y="12185"/>
                  </a:lnTo>
                  <a:lnTo>
                    <a:pt x="951" y="12451"/>
                  </a:lnTo>
                  <a:lnTo>
                    <a:pt x="1103" y="12698"/>
                  </a:lnTo>
                  <a:lnTo>
                    <a:pt x="1255" y="12945"/>
                  </a:lnTo>
                  <a:lnTo>
                    <a:pt x="1426" y="13173"/>
                  </a:lnTo>
                  <a:lnTo>
                    <a:pt x="1616" y="13401"/>
                  </a:lnTo>
                  <a:lnTo>
                    <a:pt x="1806" y="13629"/>
                  </a:lnTo>
                  <a:lnTo>
                    <a:pt x="2015" y="13857"/>
                  </a:lnTo>
                  <a:lnTo>
                    <a:pt x="2224" y="14066"/>
                  </a:lnTo>
                  <a:lnTo>
                    <a:pt x="2433" y="14257"/>
                  </a:lnTo>
                  <a:lnTo>
                    <a:pt x="2680" y="14466"/>
                  </a:lnTo>
                  <a:lnTo>
                    <a:pt x="2928" y="14656"/>
                  </a:lnTo>
                  <a:lnTo>
                    <a:pt x="3232" y="14884"/>
                  </a:lnTo>
                  <a:lnTo>
                    <a:pt x="3574" y="15074"/>
                  </a:lnTo>
                  <a:lnTo>
                    <a:pt x="3916" y="15283"/>
                  </a:lnTo>
                  <a:lnTo>
                    <a:pt x="4258" y="15454"/>
                  </a:lnTo>
                  <a:lnTo>
                    <a:pt x="4619" y="15606"/>
                  </a:lnTo>
                  <a:lnTo>
                    <a:pt x="5000" y="15739"/>
                  </a:lnTo>
                  <a:lnTo>
                    <a:pt x="5380" y="15872"/>
                  </a:lnTo>
                  <a:lnTo>
                    <a:pt x="5760" y="15967"/>
                  </a:lnTo>
                  <a:lnTo>
                    <a:pt x="6273" y="16081"/>
                  </a:lnTo>
                  <a:lnTo>
                    <a:pt x="6805" y="16157"/>
                  </a:lnTo>
                  <a:lnTo>
                    <a:pt x="7319" y="16214"/>
                  </a:lnTo>
                  <a:lnTo>
                    <a:pt x="8193" y="16214"/>
                  </a:lnTo>
                  <a:lnTo>
                    <a:pt x="8554" y="16195"/>
                  </a:lnTo>
                  <a:lnTo>
                    <a:pt x="8915" y="16157"/>
                  </a:lnTo>
                  <a:lnTo>
                    <a:pt x="9257" y="16119"/>
                  </a:lnTo>
                  <a:lnTo>
                    <a:pt x="9600" y="16043"/>
                  </a:lnTo>
                  <a:lnTo>
                    <a:pt x="9961" y="15967"/>
                  </a:lnTo>
                  <a:lnTo>
                    <a:pt x="10303" y="15891"/>
                  </a:lnTo>
                  <a:lnTo>
                    <a:pt x="10645" y="15777"/>
                  </a:lnTo>
                  <a:lnTo>
                    <a:pt x="10987" y="15663"/>
                  </a:lnTo>
                  <a:lnTo>
                    <a:pt x="11329" y="15549"/>
                  </a:lnTo>
                  <a:lnTo>
                    <a:pt x="11653" y="15397"/>
                  </a:lnTo>
                  <a:lnTo>
                    <a:pt x="11976" y="15245"/>
                  </a:lnTo>
                  <a:lnTo>
                    <a:pt x="12299" y="15074"/>
                  </a:lnTo>
                  <a:lnTo>
                    <a:pt x="12622" y="14903"/>
                  </a:lnTo>
                  <a:lnTo>
                    <a:pt x="12945" y="14694"/>
                  </a:lnTo>
                  <a:lnTo>
                    <a:pt x="13249" y="14485"/>
                  </a:lnTo>
                  <a:lnTo>
                    <a:pt x="13534" y="14276"/>
                  </a:lnTo>
                  <a:lnTo>
                    <a:pt x="13819" y="14066"/>
                  </a:lnTo>
                  <a:lnTo>
                    <a:pt x="14105" y="13819"/>
                  </a:lnTo>
                  <a:lnTo>
                    <a:pt x="14371" y="13591"/>
                  </a:lnTo>
                  <a:lnTo>
                    <a:pt x="14618" y="13344"/>
                  </a:lnTo>
                  <a:lnTo>
                    <a:pt x="14865" y="13078"/>
                  </a:lnTo>
                  <a:lnTo>
                    <a:pt x="15093" y="12812"/>
                  </a:lnTo>
                  <a:lnTo>
                    <a:pt x="15302" y="12546"/>
                  </a:lnTo>
                  <a:lnTo>
                    <a:pt x="15511" y="12261"/>
                  </a:lnTo>
                  <a:lnTo>
                    <a:pt x="15701" y="11975"/>
                  </a:lnTo>
                  <a:lnTo>
                    <a:pt x="15891" y="11671"/>
                  </a:lnTo>
                  <a:lnTo>
                    <a:pt x="16062" y="11367"/>
                  </a:lnTo>
                  <a:lnTo>
                    <a:pt x="16234" y="11063"/>
                  </a:lnTo>
                  <a:lnTo>
                    <a:pt x="16386" y="10740"/>
                  </a:lnTo>
                  <a:lnTo>
                    <a:pt x="16519" y="10436"/>
                  </a:lnTo>
                  <a:lnTo>
                    <a:pt x="16633" y="10094"/>
                  </a:lnTo>
                  <a:lnTo>
                    <a:pt x="16804" y="9599"/>
                  </a:lnTo>
                  <a:lnTo>
                    <a:pt x="16918" y="9086"/>
                  </a:lnTo>
                  <a:lnTo>
                    <a:pt x="17013" y="8573"/>
                  </a:lnTo>
                  <a:lnTo>
                    <a:pt x="17070" y="8060"/>
                  </a:lnTo>
                  <a:lnTo>
                    <a:pt x="17108" y="7566"/>
                  </a:lnTo>
                  <a:lnTo>
                    <a:pt x="17089" y="7052"/>
                  </a:lnTo>
                  <a:lnTo>
                    <a:pt x="17051" y="6539"/>
                  </a:lnTo>
                  <a:lnTo>
                    <a:pt x="16975" y="6045"/>
                  </a:lnTo>
                  <a:lnTo>
                    <a:pt x="16861" y="5513"/>
                  </a:lnTo>
                  <a:lnTo>
                    <a:pt x="16709" y="4999"/>
                  </a:lnTo>
                  <a:lnTo>
                    <a:pt x="16519" y="4505"/>
                  </a:lnTo>
                  <a:lnTo>
                    <a:pt x="16291" y="4030"/>
                  </a:lnTo>
                  <a:lnTo>
                    <a:pt x="16024" y="3574"/>
                  </a:lnTo>
                  <a:lnTo>
                    <a:pt x="15739" y="3137"/>
                  </a:lnTo>
                  <a:lnTo>
                    <a:pt x="15416" y="2718"/>
                  </a:lnTo>
                  <a:lnTo>
                    <a:pt x="15074" y="2338"/>
                  </a:lnTo>
                  <a:lnTo>
                    <a:pt x="14694" y="1977"/>
                  </a:lnTo>
                  <a:lnTo>
                    <a:pt x="14276" y="1635"/>
                  </a:lnTo>
                  <a:lnTo>
                    <a:pt x="13857" y="1331"/>
                  </a:lnTo>
                  <a:lnTo>
                    <a:pt x="13401" y="1046"/>
                  </a:lnTo>
                  <a:lnTo>
                    <a:pt x="12926" y="798"/>
                  </a:lnTo>
                  <a:lnTo>
                    <a:pt x="12413" y="570"/>
                  </a:lnTo>
                  <a:lnTo>
                    <a:pt x="11900" y="399"/>
                  </a:lnTo>
                  <a:lnTo>
                    <a:pt x="11348" y="247"/>
                  </a:lnTo>
                  <a:lnTo>
                    <a:pt x="10930" y="152"/>
                  </a:lnTo>
                  <a:lnTo>
                    <a:pt x="10512" y="76"/>
                  </a:lnTo>
                  <a:lnTo>
                    <a:pt x="10094" y="38"/>
                  </a:lnTo>
                  <a:lnTo>
                    <a:pt x="9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6"/>
            <p:cNvSpPr/>
            <p:nvPr/>
          </p:nvSpPr>
          <p:spPr>
            <a:xfrm>
              <a:off x="2869075" y="2307200"/>
              <a:ext cx="209100" cy="293225"/>
            </a:xfrm>
            <a:custGeom>
              <a:avLst/>
              <a:gdLst/>
              <a:ahLst/>
              <a:cxnLst/>
              <a:rect l="l" t="t" r="r" b="b"/>
              <a:pathLst>
                <a:path w="8364" h="11729" extrusionOk="0">
                  <a:moveTo>
                    <a:pt x="6311" y="0"/>
                  </a:moveTo>
                  <a:lnTo>
                    <a:pt x="6159" y="19"/>
                  </a:lnTo>
                  <a:lnTo>
                    <a:pt x="6026" y="38"/>
                  </a:lnTo>
                  <a:lnTo>
                    <a:pt x="5893" y="95"/>
                  </a:lnTo>
                  <a:lnTo>
                    <a:pt x="5779" y="171"/>
                  </a:lnTo>
                  <a:lnTo>
                    <a:pt x="5684" y="266"/>
                  </a:lnTo>
                  <a:lnTo>
                    <a:pt x="5589" y="399"/>
                  </a:lnTo>
                  <a:lnTo>
                    <a:pt x="5532" y="513"/>
                  </a:lnTo>
                  <a:lnTo>
                    <a:pt x="5323" y="1122"/>
                  </a:lnTo>
                  <a:lnTo>
                    <a:pt x="4904" y="1103"/>
                  </a:lnTo>
                  <a:lnTo>
                    <a:pt x="4695" y="1122"/>
                  </a:lnTo>
                  <a:lnTo>
                    <a:pt x="4505" y="1141"/>
                  </a:lnTo>
                  <a:lnTo>
                    <a:pt x="4296" y="1179"/>
                  </a:lnTo>
                  <a:lnTo>
                    <a:pt x="4106" y="1236"/>
                  </a:lnTo>
                  <a:lnTo>
                    <a:pt x="3935" y="1293"/>
                  </a:lnTo>
                  <a:lnTo>
                    <a:pt x="3745" y="1350"/>
                  </a:lnTo>
                  <a:lnTo>
                    <a:pt x="3498" y="1483"/>
                  </a:lnTo>
                  <a:lnTo>
                    <a:pt x="3251" y="1635"/>
                  </a:lnTo>
                  <a:lnTo>
                    <a:pt x="3042" y="1787"/>
                  </a:lnTo>
                  <a:lnTo>
                    <a:pt x="2851" y="1977"/>
                  </a:lnTo>
                  <a:lnTo>
                    <a:pt x="2680" y="2186"/>
                  </a:lnTo>
                  <a:lnTo>
                    <a:pt x="2528" y="2414"/>
                  </a:lnTo>
                  <a:lnTo>
                    <a:pt x="2395" y="2661"/>
                  </a:lnTo>
                  <a:lnTo>
                    <a:pt x="2281" y="2946"/>
                  </a:lnTo>
                  <a:lnTo>
                    <a:pt x="2205" y="3175"/>
                  </a:lnTo>
                  <a:lnTo>
                    <a:pt x="2167" y="3384"/>
                  </a:lnTo>
                  <a:lnTo>
                    <a:pt x="2129" y="3593"/>
                  </a:lnTo>
                  <a:lnTo>
                    <a:pt x="2110" y="3821"/>
                  </a:lnTo>
                  <a:lnTo>
                    <a:pt x="2110" y="4030"/>
                  </a:lnTo>
                  <a:lnTo>
                    <a:pt x="2148" y="4220"/>
                  </a:lnTo>
                  <a:lnTo>
                    <a:pt x="2186" y="4429"/>
                  </a:lnTo>
                  <a:lnTo>
                    <a:pt x="2243" y="4619"/>
                  </a:lnTo>
                  <a:lnTo>
                    <a:pt x="2319" y="4809"/>
                  </a:lnTo>
                  <a:lnTo>
                    <a:pt x="2433" y="4980"/>
                  </a:lnTo>
                  <a:lnTo>
                    <a:pt x="2566" y="5170"/>
                  </a:lnTo>
                  <a:lnTo>
                    <a:pt x="2699" y="5361"/>
                  </a:lnTo>
                  <a:lnTo>
                    <a:pt x="2870" y="5551"/>
                  </a:lnTo>
                  <a:lnTo>
                    <a:pt x="3080" y="5741"/>
                  </a:lnTo>
                  <a:lnTo>
                    <a:pt x="3289" y="5931"/>
                  </a:lnTo>
                  <a:lnTo>
                    <a:pt x="3536" y="6121"/>
                  </a:lnTo>
                  <a:lnTo>
                    <a:pt x="3631" y="6197"/>
                  </a:lnTo>
                  <a:lnTo>
                    <a:pt x="3954" y="6444"/>
                  </a:lnTo>
                  <a:lnTo>
                    <a:pt x="4239" y="6672"/>
                  </a:lnTo>
                  <a:lnTo>
                    <a:pt x="4467" y="6881"/>
                  </a:lnTo>
                  <a:lnTo>
                    <a:pt x="4676" y="7071"/>
                  </a:lnTo>
                  <a:lnTo>
                    <a:pt x="4847" y="7261"/>
                  </a:lnTo>
                  <a:lnTo>
                    <a:pt x="4961" y="7432"/>
                  </a:lnTo>
                  <a:lnTo>
                    <a:pt x="5018" y="7547"/>
                  </a:lnTo>
                  <a:lnTo>
                    <a:pt x="5075" y="7661"/>
                  </a:lnTo>
                  <a:lnTo>
                    <a:pt x="5113" y="7775"/>
                  </a:lnTo>
                  <a:lnTo>
                    <a:pt x="5113" y="7908"/>
                  </a:lnTo>
                  <a:lnTo>
                    <a:pt x="5132" y="8022"/>
                  </a:lnTo>
                  <a:lnTo>
                    <a:pt x="5113" y="8155"/>
                  </a:lnTo>
                  <a:lnTo>
                    <a:pt x="5094" y="8269"/>
                  </a:lnTo>
                  <a:lnTo>
                    <a:pt x="5056" y="8402"/>
                  </a:lnTo>
                  <a:lnTo>
                    <a:pt x="4999" y="8535"/>
                  </a:lnTo>
                  <a:lnTo>
                    <a:pt x="4923" y="8649"/>
                  </a:lnTo>
                  <a:lnTo>
                    <a:pt x="4847" y="8763"/>
                  </a:lnTo>
                  <a:lnTo>
                    <a:pt x="4771" y="8877"/>
                  </a:lnTo>
                  <a:lnTo>
                    <a:pt x="4676" y="8972"/>
                  </a:lnTo>
                  <a:lnTo>
                    <a:pt x="4562" y="9048"/>
                  </a:lnTo>
                  <a:lnTo>
                    <a:pt x="4429" y="9124"/>
                  </a:lnTo>
                  <a:lnTo>
                    <a:pt x="4296" y="9181"/>
                  </a:lnTo>
                  <a:lnTo>
                    <a:pt x="4106" y="9257"/>
                  </a:lnTo>
                  <a:lnTo>
                    <a:pt x="3878" y="9295"/>
                  </a:lnTo>
                  <a:lnTo>
                    <a:pt x="3650" y="9314"/>
                  </a:lnTo>
                  <a:lnTo>
                    <a:pt x="3403" y="9295"/>
                  </a:lnTo>
                  <a:lnTo>
                    <a:pt x="3137" y="9257"/>
                  </a:lnTo>
                  <a:lnTo>
                    <a:pt x="2851" y="9200"/>
                  </a:lnTo>
                  <a:lnTo>
                    <a:pt x="2471" y="9086"/>
                  </a:lnTo>
                  <a:lnTo>
                    <a:pt x="2015" y="8915"/>
                  </a:lnTo>
                  <a:lnTo>
                    <a:pt x="1578" y="8706"/>
                  </a:lnTo>
                  <a:lnTo>
                    <a:pt x="1141" y="8459"/>
                  </a:lnTo>
                  <a:lnTo>
                    <a:pt x="1046" y="8402"/>
                  </a:lnTo>
                  <a:lnTo>
                    <a:pt x="951" y="8383"/>
                  </a:lnTo>
                  <a:lnTo>
                    <a:pt x="818" y="8364"/>
                  </a:lnTo>
                  <a:lnTo>
                    <a:pt x="665" y="8364"/>
                  </a:lnTo>
                  <a:lnTo>
                    <a:pt x="532" y="8402"/>
                  </a:lnTo>
                  <a:lnTo>
                    <a:pt x="399" y="8459"/>
                  </a:lnTo>
                  <a:lnTo>
                    <a:pt x="285" y="8535"/>
                  </a:lnTo>
                  <a:lnTo>
                    <a:pt x="190" y="8630"/>
                  </a:lnTo>
                  <a:lnTo>
                    <a:pt x="95" y="8744"/>
                  </a:lnTo>
                  <a:lnTo>
                    <a:pt x="38" y="8877"/>
                  </a:lnTo>
                  <a:lnTo>
                    <a:pt x="0" y="8972"/>
                  </a:lnTo>
                  <a:lnTo>
                    <a:pt x="0" y="9086"/>
                  </a:lnTo>
                  <a:lnTo>
                    <a:pt x="0" y="9181"/>
                  </a:lnTo>
                  <a:lnTo>
                    <a:pt x="19" y="9276"/>
                  </a:lnTo>
                  <a:lnTo>
                    <a:pt x="57" y="9371"/>
                  </a:lnTo>
                  <a:lnTo>
                    <a:pt x="114" y="9466"/>
                  </a:lnTo>
                  <a:lnTo>
                    <a:pt x="171" y="9542"/>
                  </a:lnTo>
                  <a:lnTo>
                    <a:pt x="247" y="9599"/>
                  </a:lnTo>
                  <a:lnTo>
                    <a:pt x="627" y="9809"/>
                  </a:lnTo>
                  <a:lnTo>
                    <a:pt x="1046" y="10018"/>
                  </a:lnTo>
                  <a:lnTo>
                    <a:pt x="1502" y="10189"/>
                  </a:lnTo>
                  <a:lnTo>
                    <a:pt x="2015" y="10341"/>
                  </a:lnTo>
                  <a:lnTo>
                    <a:pt x="1825" y="10873"/>
                  </a:lnTo>
                  <a:lnTo>
                    <a:pt x="1787" y="11006"/>
                  </a:lnTo>
                  <a:lnTo>
                    <a:pt x="1787" y="11139"/>
                  </a:lnTo>
                  <a:lnTo>
                    <a:pt x="1806" y="11272"/>
                  </a:lnTo>
                  <a:lnTo>
                    <a:pt x="1863" y="11386"/>
                  </a:lnTo>
                  <a:lnTo>
                    <a:pt x="1939" y="11500"/>
                  </a:lnTo>
                  <a:lnTo>
                    <a:pt x="2015" y="11595"/>
                  </a:lnTo>
                  <a:lnTo>
                    <a:pt x="2129" y="11652"/>
                  </a:lnTo>
                  <a:lnTo>
                    <a:pt x="2262" y="11709"/>
                  </a:lnTo>
                  <a:lnTo>
                    <a:pt x="2414" y="11728"/>
                  </a:lnTo>
                  <a:lnTo>
                    <a:pt x="2547" y="11709"/>
                  </a:lnTo>
                  <a:lnTo>
                    <a:pt x="2699" y="11690"/>
                  </a:lnTo>
                  <a:lnTo>
                    <a:pt x="2813" y="11633"/>
                  </a:lnTo>
                  <a:lnTo>
                    <a:pt x="2946" y="11557"/>
                  </a:lnTo>
                  <a:lnTo>
                    <a:pt x="3042" y="11462"/>
                  </a:lnTo>
                  <a:lnTo>
                    <a:pt x="3137" y="11348"/>
                  </a:lnTo>
                  <a:lnTo>
                    <a:pt x="3194" y="11215"/>
                  </a:lnTo>
                  <a:lnTo>
                    <a:pt x="3403" y="10588"/>
                  </a:lnTo>
                  <a:lnTo>
                    <a:pt x="3840" y="10588"/>
                  </a:lnTo>
                  <a:lnTo>
                    <a:pt x="4258" y="10550"/>
                  </a:lnTo>
                  <a:lnTo>
                    <a:pt x="4467" y="10512"/>
                  </a:lnTo>
                  <a:lnTo>
                    <a:pt x="4657" y="10474"/>
                  </a:lnTo>
                  <a:lnTo>
                    <a:pt x="4847" y="10417"/>
                  </a:lnTo>
                  <a:lnTo>
                    <a:pt x="5018" y="10341"/>
                  </a:lnTo>
                  <a:lnTo>
                    <a:pt x="5304" y="10208"/>
                  </a:lnTo>
                  <a:lnTo>
                    <a:pt x="5551" y="10056"/>
                  </a:lnTo>
                  <a:lnTo>
                    <a:pt x="5779" y="9885"/>
                  </a:lnTo>
                  <a:lnTo>
                    <a:pt x="5988" y="9694"/>
                  </a:lnTo>
                  <a:lnTo>
                    <a:pt x="6178" y="9466"/>
                  </a:lnTo>
                  <a:lnTo>
                    <a:pt x="6349" y="9219"/>
                  </a:lnTo>
                  <a:lnTo>
                    <a:pt x="6482" y="8953"/>
                  </a:lnTo>
                  <a:lnTo>
                    <a:pt x="6596" y="8668"/>
                  </a:lnTo>
                  <a:lnTo>
                    <a:pt x="6691" y="8364"/>
                  </a:lnTo>
                  <a:lnTo>
                    <a:pt x="6748" y="8079"/>
                  </a:lnTo>
                  <a:lnTo>
                    <a:pt x="6767" y="7813"/>
                  </a:lnTo>
                  <a:lnTo>
                    <a:pt x="6748" y="7547"/>
                  </a:lnTo>
                  <a:lnTo>
                    <a:pt x="6710" y="7299"/>
                  </a:lnTo>
                  <a:lnTo>
                    <a:pt x="6615" y="7052"/>
                  </a:lnTo>
                  <a:lnTo>
                    <a:pt x="6501" y="6805"/>
                  </a:lnTo>
                  <a:lnTo>
                    <a:pt x="6349" y="6558"/>
                  </a:lnTo>
                  <a:lnTo>
                    <a:pt x="6159" y="6330"/>
                  </a:lnTo>
                  <a:lnTo>
                    <a:pt x="5893" y="6083"/>
                  </a:lnTo>
                  <a:lnTo>
                    <a:pt x="5589" y="5798"/>
                  </a:lnTo>
                  <a:lnTo>
                    <a:pt x="5228" y="5513"/>
                  </a:lnTo>
                  <a:lnTo>
                    <a:pt x="5113" y="5418"/>
                  </a:lnTo>
                  <a:lnTo>
                    <a:pt x="4771" y="5151"/>
                  </a:lnTo>
                  <a:lnTo>
                    <a:pt x="4486" y="4923"/>
                  </a:lnTo>
                  <a:lnTo>
                    <a:pt x="4258" y="4714"/>
                  </a:lnTo>
                  <a:lnTo>
                    <a:pt x="4087" y="4543"/>
                  </a:lnTo>
                  <a:lnTo>
                    <a:pt x="4068" y="4524"/>
                  </a:lnTo>
                  <a:lnTo>
                    <a:pt x="3954" y="4372"/>
                  </a:lnTo>
                  <a:lnTo>
                    <a:pt x="3859" y="4220"/>
                  </a:lnTo>
                  <a:lnTo>
                    <a:pt x="3783" y="4068"/>
                  </a:lnTo>
                  <a:lnTo>
                    <a:pt x="3726" y="3935"/>
                  </a:lnTo>
                  <a:lnTo>
                    <a:pt x="3707" y="3783"/>
                  </a:lnTo>
                  <a:lnTo>
                    <a:pt x="3726" y="3631"/>
                  </a:lnTo>
                  <a:lnTo>
                    <a:pt x="3745" y="3460"/>
                  </a:lnTo>
                  <a:lnTo>
                    <a:pt x="3802" y="3289"/>
                  </a:lnTo>
                  <a:lnTo>
                    <a:pt x="3840" y="3156"/>
                  </a:lnTo>
                  <a:lnTo>
                    <a:pt x="3916" y="3041"/>
                  </a:lnTo>
                  <a:lnTo>
                    <a:pt x="3973" y="2946"/>
                  </a:lnTo>
                  <a:lnTo>
                    <a:pt x="4068" y="2851"/>
                  </a:lnTo>
                  <a:lnTo>
                    <a:pt x="4144" y="2756"/>
                  </a:lnTo>
                  <a:lnTo>
                    <a:pt x="4258" y="2680"/>
                  </a:lnTo>
                  <a:lnTo>
                    <a:pt x="4353" y="2604"/>
                  </a:lnTo>
                  <a:lnTo>
                    <a:pt x="4486" y="2547"/>
                  </a:lnTo>
                  <a:lnTo>
                    <a:pt x="4657" y="2490"/>
                  </a:lnTo>
                  <a:lnTo>
                    <a:pt x="4847" y="2452"/>
                  </a:lnTo>
                  <a:lnTo>
                    <a:pt x="5037" y="2433"/>
                  </a:lnTo>
                  <a:lnTo>
                    <a:pt x="5247" y="2433"/>
                  </a:lnTo>
                  <a:lnTo>
                    <a:pt x="5475" y="2471"/>
                  </a:lnTo>
                  <a:lnTo>
                    <a:pt x="5703" y="2509"/>
                  </a:lnTo>
                  <a:lnTo>
                    <a:pt x="5969" y="2585"/>
                  </a:lnTo>
                  <a:lnTo>
                    <a:pt x="6235" y="2680"/>
                  </a:lnTo>
                  <a:lnTo>
                    <a:pt x="6482" y="2794"/>
                  </a:lnTo>
                  <a:lnTo>
                    <a:pt x="6729" y="2908"/>
                  </a:lnTo>
                  <a:lnTo>
                    <a:pt x="6957" y="3041"/>
                  </a:lnTo>
                  <a:lnTo>
                    <a:pt x="7223" y="3194"/>
                  </a:lnTo>
                  <a:lnTo>
                    <a:pt x="7337" y="3251"/>
                  </a:lnTo>
                  <a:lnTo>
                    <a:pt x="7452" y="3289"/>
                  </a:lnTo>
                  <a:lnTo>
                    <a:pt x="7585" y="3308"/>
                  </a:lnTo>
                  <a:lnTo>
                    <a:pt x="7718" y="3289"/>
                  </a:lnTo>
                  <a:lnTo>
                    <a:pt x="7851" y="3251"/>
                  </a:lnTo>
                  <a:lnTo>
                    <a:pt x="7984" y="3194"/>
                  </a:lnTo>
                  <a:lnTo>
                    <a:pt x="8098" y="3118"/>
                  </a:lnTo>
                  <a:lnTo>
                    <a:pt x="8193" y="3022"/>
                  </a:lnTo>
                  <a:lnTo>
                    <a:pt x="8288" y="2889"/>
                  </a:lnTo>
                  <a:lnTo>
                    <a:pt x="8326" y="2775"/>
                  </a:lnTo>
                  <a:lnTo>
                    <a:pt x="8364" y="2642"/>
                  </a:lnTo>
                  <a:lnTo>
                    <a:pt x="8364" y="2509"/>
                  </a:lnTo>
                  <a:lnTo>
                    <a:pt x="8345" y="2376"/>
                  </a:lnTo>
                  <a:lnTo>
                    <a:pt x="8288" y="2262"/>
                  </a:lnTo>
                  <a:lnTo>
                    <a:pt x="8212" y="2167"/>
                  </a:lnTo>
                  <a:lnTo>
                    <a:pt x="8098" y="2072"/>
                  </a:lnTo>
                  <a:lnTo>
                    <a:pt x="7756" y="1863"/>
                  </a:lnTo>
                  <a:lnTo>
                    <a:pt x="7413" y="1692"/>
                  </a:lnTo>
                  <a:lnTo>
                    <a:pt x="7052" y="1540"/>
                  </a:lnTo>
                  <a:lnTo>
                    <a:pt x="6691" y="1388"/>
                  </a:lnTo>
                  <a:lnTo>
                    <a:pt x="6881" y="856"/>
                  </a:lnTo>
                  <a:lnTo>
                    <a:pt x="6919" y="722"/>
                  </a:lnTo>
                  <a:lnTo>
                    <a:pt x="6919" y="589"/>
                  </a:lnTo>
                  <a:lnTo>
                    <a:pt x="6900" y="456"/>
                  </a:lnTo>
                  <a:lnTo>
                    <a:pt x="6862" y="342"/>
                  </a:lnTo>
                  <a:lnTo>
                    <a:pt x="6786" y="228"/>
                  </a:lnTo>
                  <a:lnTo>
                    <a:pt x="6691" y="133"/>
                  </a:lnTo>
                  <a:lnTo>
                    <a:pt x="6577" y="76"/>
                  </a:lnTo>
                  <a:lnTo>
                    <a:pt x="6444" y="19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6"/>
            <p:cNvSpPr/>
            <p:nvPr/>
          </p:nvSpPr>
          <p:spPr>
            <a:xfrm>
              <a:off x="3630825" y="2001625"/>
              <a:ext cx="656775" cy="692900"/>
            </a:xfrm>
            <a:custGeom>
              <a:avLst/>
              <a:gdLst/>
              <a:ahLst/>
              <a:cxnLst/>
              <a:rect l="l" t="t" r="r" b="b"/>
              <a:pathLst>
                <a:path w="26271" h="27716" extrusionOk="0">
                  <a:moveTo>
                    <a:pt x="7148" y="1"/>
                  </a:moveTo>
                  <a:lnTo>
                    <a:pt x="1" y="27715"/>
                  </a:lnTo>
                  <a:lnTo>
                    <a:pt x="19237" y="27715"/>
                  </a:lnTo>
                  <a:lnTo>
                    <a:pt x="26271" y="1"/>
                  </a:lnTo>
                  <a:close/>
                </a:path>
              </a:pathLst>
            </a:custGeom>
            <a:gradFill>
              <a:gsLst>
                <a:gs pos="0">
                  <a:srgbClr val="71BFC3"/>
                </a:gs>
                <a:gs pos="100000">
                  <a:srgbClr val="3B747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6"/>
            <p:cNvSpPr/>
            <p:nvPr/>
          </p:nvSpPr>
          <p:spPr>
            <a:xfrm>
              <a:off x="3801900" y="2052000"/>
              <a:ext cx="269475" cy="2875"/>
            </a:xfrm>
            <a:custGeom>
              <a:avLst/>
              <a:gdLst/>
              <a:ahLst/>
              <a:cxnLst/>
              <a:rect l="l" t="t" r="r" b="b"/>
              <a:pathLst>
                <a:path w="10779" h="115" extrusionOk="0">
                  <a:moveTo>
                    <a:pt x="58" y="1"/>
                  </a:moveTo>
                  <a:lnTo>
                    <a:pt x="20" y="20"/>
                  </a:lnTo>
                  <a:lnTo>
                    <a:pt x="1" y="58"/>
                  </a:lnTo>
                  <a:lnTo>
                    <a:pt x="20" y="96"/>
                  </a:lnTo>
                  <a:lnTo>
                    <a:pt x="58" y="115"/>
                  </a:lnTo>
                  <a:lnTo>
                    <a:pt x="10722" y="115"/>
                  </a:lnTo>
                  <a:lnTo>
                    <a:pt x="10760" y="96"/>
                  </a:lnTo>
                  <a:lnTo>
                    <a:pt x="10779" y="58"/>
                  </a:lnTo>
                  <a:lnTo>
                    <a:pt x="10760" y="20"/>
                  </a:lnTo>
                  <a:lnTo>
                    <a:pt x="10722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6"/>
            <p:cNvSpPr/>
            <p:nvPr/>
          </p:nvSpPr>
          <p:spPr>
            <a:xfrm>
              <a:off x="3943525" y="2120900"/>
              <a:ext cx="305100" cy="2875"/>
            </a:xfrm>
            <a:custGeom>
              <a:avLst/>
              <a:gdLst/>
              <a:ahLst/>
              <a:cxnLst/>
              <a:rect l="l" t="t" r="r" b="b"/>
              <a:pathLst>
                <a:path w="12204" h="115" extrusionOk="0">
                  <a:moveTo>
                    <a:pt x="57" y="1"/>
                  </a:moveTo>
                  <a:lnTo>
                    <a:pt x="19" y="20"/>
                  </a:lnTo>
                  <a:lnTo>
                    <a:pt x="0" y="58"/>
                  </a:lnTo>
                  <a:lnTo>
                    <a:pt x="19" y="96"/>
                  </a:lnTo>
                  <a:lnTo>
                    <a:pt x="57" y="115"/>
                  </a:lnTo>
                  <a:lnTo>
                    <a:pt x="12147" y="115"/>
                  </a:lnTo>
                  <a:lnTo>
                    <a:pt x="12204" y="96"/>
                  </a:lnTo>
                  <a:lnTo>
                    <a:pt x="12204" y="58"/>
                  </a:lnTo>
                  <a:lnTo>
                    <a:pt x="12204" y="20"/>
                  </a:lnTo>
                  <a:lnTo>
                    <a:pt x="1214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6"/>
            <p:cNvSpPr/>
            <p:nvPr/>
          </p:nvSpPr>
          <p:spPr>
            <a:xfrm>
              <a:off x="3764850" y="2179350"/>
              <a:ext cx="332675" cy="3350"/>
            </a:xfrm>
            <a:custGeom>
              <a:avLst/>
              <a:gdLst/>
              <a:ahLst/>
              <a:cxnLst/>
              <a:rect l="l" t="t" r="r" b="b"/>
              <a:pathLst>
                <a:path w="13307" h="134" extrusionOk="0">
                  <a:moveTo>
                    <a:pt x="57" y="1"/>
                  </a:moveTo>
                  <a:lnTo>
                    <a:pt x="19" y="20"/>
                  </a:lnTo>
                  <a:lnTo>
                    <a:pt x="0" y="58"/>
                  </a:lnTo>
                  <a:lnTo>
                    <a:pt x="19" y="115"/>
                  </a:lnTo>
                  <a:lnTo>
                    <a:pt x="57" y="134"/>
                  </a:lnTo>
                  <a:lnTo>
                    <a:pt x="13249" y="134"/>
                  </a:lnTo>
                  <a:lnTo>
                    <a:pt x="13287" y="115"/>
                  </a:lnTo>
                  <a:lnTo>
                    <a:pt x="13306" y="58"/>
                  </a:lnTo>
                  <a:lnTo>
                    <a:pt x="13287" y="20"/>
                  </a:lnTo>
                  <a:lnTo>
                    <a:pt x="13249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3968225" y="2248275"/>
              <a:ext cx="255700" cy="2875"/>
            </a:xfrm>
            <a:custGeom>
              <a:avLst/>
              <a:gdLst/>
              <a:ahLst/>
              <a:cxnLst/>
              <a:rect l="l" t="t" r="r" b="b"/>
              <a:pathLst>
                <a:path w="10228" h="115" extrusionOk="0">
                  <a:moveTo>
                    <a:pt x="58" y="0"/>
                  </a:moveTo>
                  <a:lnTo>
                    <a:pt x="20" y="19"/>
                  </a:lnTo>
                  <a:lnTo>
                    <a:pt x="1" y="57"/>
                  </a:lnTo>
                  <a:lnTo>
                    <a:pt x="20" y="95"/>
                  </a:lnTo>
                  <a:lnTo>
                    <a:pt x="58" y="114"/>
                  </a:lnTo>
                  <a:lnTo>
                    <a:pt x="10170" y="114"/>
                  </a:lnTo>
                  <a:lnTo>
                    <a:pt x="10227" y="95"/>
                  </a:lnTo>
                  <a:lnTo>
                    <a:pt x="10227" y="57"/>
                  </a:lnTo>
                  <a:lnTo>
                    <a:pt x="10227" y="19"/>
                  </a:lnTo>
                  <a:lnTo>
                    <a:pt x="1017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3960625" y="2120900"/>
              <a:ext cx="16650" cy="61800"/>
            </a:xfrm>
            <a:custGeom>
              <a:avLst/>
              <a:gdLst/>
              <a:ahLst/>
              <a:cxnLst/>
              <a:rect l="l" t="t" r="r" b="b"/>
              <a:pathLst>
                <a:path w="666" h="2472" extrusionOk="0">
                  <a:moveTo>
                    <a:pt x="571" y="1"/>
                  </a:moveTo>
                  <a:lnTo>
                    <a:pt x="552" y="39"/>
                  </a:lnTo>
                  <a:lnTo>
                    <a:pt x="1" y="2396"/>
                  </a:lnTo>
                  <a:lnTo>
                    <a:pt x="20" y="2434"/>
                  </a:lnTo>
                  <a:lnTo>
                    <a:pt x="58" y="2453"/>
                  </a:lnTo>
                  <a:lnTo>
                    <a:pt x="58" y="2472"/>
                  </a:lnTo>
                  <a:lnTo>
                    <a:pt x="96" y="2453"/>
                  </a:lnTo>
                  <a:lnTo>
                    <a:pt x="115" y="2415"/>
                  </a:lnTo>
                  <a:lnTo>
                    <a:pt x="666" y="77"/>
                  </a:lnTo>
                  <a:lnTo>
                    <a:pt x="666" y="20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6"/>
            <p:cNvSpPr/>
            <p:nvPr/>
          </p:nvSpPr>
          <p:spPr>
            <a:xfrm>
              <a:off x="4016225" y="2120900"/>
              <a:ext cx="16175" cy="61800"/>
            </a:xfrm>
            <a:custGeom>
              <a:avLst/>
              <a:gdLst/>
              <a:ahLst/>
              <a:cxnLst/>
              <a:rect l="l" t="t" r="r" b="b"/>
              <a:pathLst>
                <a:path w="647" h="2472" extrusionOk="0">
                  <a:moveTo>
                    <a:pt x="552" y="1"/>
                  </a:moveTo>
                  <a:lnTo>
                    <a:pt x="533" y="39"/>
                  </a:lnTo>
                  <a:lnTo>
                    <a:pt x="1" y="2396"/>
                  </a:lnTo>
                  <a:lnTo>
                    <a:pt x="1" y="2434"/>
                  </a:lnTo>
                  <a:lnTo>
                    <a:pt x="39" y="2453"/>
                  </a:lnTo>
                  <a:lnTo>
                    <a:pt x="58" y="2472"/>
                  </a:lnTo>
                  <a:lnTo>
                    <a:pt x="96" y="2453"/>
                  </a:lnTo>
                  <a:lnTo>
                    <a:pt x="115" y="2415"/>
                  </a:lnTo>
                  <a:lnTo>
                    <a:pt x="647" y="77"/>
                  </a:lnTo>
                  <a:lnTo>
                    <a:pt x="628" y="20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6"/>
            <p:cNvSpPr/>
            <p:nvPr/>
          </p:nvSpPr>
          <p:spPr>
            <a:xfrm>
              <a:off x="4072300" y="2120900"/>
              <a:ext cx="14275" cy="61800"/>
            </a:xfrm>
            <a:custGeom>
              <a:avLst/>
              <a:gdLst/>
              <a:ahLst/>
              <a:cxnLst/>
              <a:rect l="l" t="t" r="r" b="b"/>
              <a:pathLst>
                <a:path w="571" h="2472" extrusionOk="0">
                  <a:moveTo>
                    <a:pt x="495" y="1"/>
                  </a:moveTo>
                  <a:lnTo>
                    <a:pt x="457" y="39"/>
                  </a:lnTo>
                  <a:lnTo>
                    <a:pt x="1" y="2396"/>
                  </a:lnTo>
                  <a:lnTo>
                    <a:pt x="20" y="2434"/>
                  </a:lnTo>
                  <a:lnTo>
                    <a:pt x="58" y="2453"/>
                  </a:lnTo>
                  <a:lnTo>
                    <a:pt x="58" y="2472"/>
                  </a:lnTo>
                  <a:lnTo>
                    <a:pt x="96" y="2453"/>
                  </a:lnTo>
                  <a:lnTo>
                    <a:pt x="115" y="2415"/>
                  </a:lnTo>
                  <a:lnTo>
                    <a:pt x="571" y="58"/>
                  </a:lnTo>
                  <a:lnTo>
                    <a:pt x="571" y="20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6"/>
            <p:cNvSpPr/>
            <p:nvPr/>
          </p:nvSpPr>
          <p:spPr>
            <a:xfrm>
              <a:off x="4228650" y="1444675"/>
              <a:ext cx="245700" cy="463825"/>
            </a:xfrm>
            <a:custGeom>
              <a:avLst/>
              <a:gdLst/>
              <a:ahLst/>
              <a:cxnLst/>
              <a:rect l="l" t="t" r="r" b="b"/>
              <a:pathLst>
                <a:path w="9828" h="18553" extrusionOk="0">
                  <a:moveTo>
                    <a:pt x="3612" y="1"/>
                  </a:moveTo>
                  <a:lnTo>
                    <a:pt x="3270" y="115"/>
                  </a:lnTo>
                  <a:lnTo>
                    <a:pt x="2928" y="229"/>
                  </a:lnTo>
                  <a:lnTo>
                    <a:pt x="2586" y="381"/>
                  </a:lnTo>
                  <a:lnTo>
                    <a:pt x="2263" y="533"/>
                  </a:lnTo>
                  <a:lnTo>
                    <a:pt x="1939" y="704"/>
                  </a:lnTo>
                  <a:lnTo>
                    <a:pt x="1616" y="913"/>
                  </a:lnTo>
                  <a:lnTo>
                    <a:pt x="1331" y="1141"/>
                  </a:lnTo>
                  <a:lnTo>
                    <a:pt x="1065" y="1407"/>
                  </a:lnTo>
                  <a:lnTo>
                    <a:pt x="799" y="1692"/>
                  </a:lnTo>
                  <a:lnTo>
                    <a:pt x="590" y="2016"/>
                  </a:lnTo>
                  <a:lnTo>
                    <a:pt x="476" y="2206"/>
                  </a:lnTo>
                  <a:lnTo>
                    <a:pt x="400" y="2396"/>
                  </a:lnTo>
                  <a:lnTo>
                    <a:pt x="305" y="2586"/>
                  </a:lnTo>
                  <a:lnTo>
                    <a:pt x="229" y="2795"/>
                  </a:lnTo>
                  <a:lnTo>
                    <a:pt x="172" y="3004"/>
                  </a:lnTo>
                  <a:lnTo>
                    <a:pt x="115" y="3232"/>
                  </a:lnTo>
                  <a:lnTo>
                    <a:pt x="58" y="3479"/>
                  </a:lnTo>
                  <a:lnTo>
                    <a:pt x="39" y="3726"/>
                  </a:lnTo>
                  <a:lnTo>
                    <a:pt x="0" y="3992"/>
                  </a:lnTo>
                  <a:lnTo>
                    <a:pt x="0" y="4259"/>
                  </a:lnTo>
                  <a:lnTo>
                    <a:pt x="0" y="4563"/>
                  </a:lnTo>
                  <a:lnTo>
                    <a:pt x="0" y="4848"/>
                  </a:lnTo>
                  <a:lnTo>
                    <a:pt x="77" y="6330"/>
                  </a:lnTo>
                  <a:lnTo>
                    <a:pt x="115" y="7604"/>
                  </a:lnTo>
                  <a:lnTo>
                    <a:pt x="115" y="8669"/>
                  </a:lnTo>
                  <a:lnTo>
                    <a:pt x="115" y="9543"/>
                  </a:lnTo>
                  <a:lnTo>
                    <a:pt x="96" y="10227"/>
                  </a:lnTo>
                  <a:lnTo>
                    <a:pt x="58" y="10702"/>
                  </a:lnTo>
                  <a:lnTo>
                    <a:pt x="20" y="11102"/>
                  </a:lnTo>
                  <a:lnTo>
                    <a:pt x="39" y="11216"/>
                  </a:lnTo>
                  <a:lnTo>
                    <a:pt x="58" y="11539"/>
                  </a:lnTo>
                  <a:lnTo>
                    <a:pt x="115" y="12014"/>
                  </a:lnTo>
                  <a:lnTo>
                    <a:pt x="172" y="12280"/>
                  </a:lnTo>
                  <a:lnTo>
                    <a:pt x="248" y="12565"/>
                  </a:lnTo>
                  <a:lnTo>
                    <a:pt x="362" y="12869"/>
                  </a:lnTo>
                  <a:lnTo>
                    <a:pt x="476" y="13155"/>
                  </a:lnTo>
                  <a:lnTo>
                    <a:pt x="628" y="13440"/>
                  </a:lnTo>
                  <a:lnTo>
                    <a:pt x="818" y="13706"/>
                  </a:lnTo>
                  <a:lnTo>
                    <a:pt x="932" y="13820"/>
                  </a:lnTo>
                  <a:lnTo>
                    <a:pt x="1046" y="13953"/>
                  </a:lnTo>
                  <a:lnTo>
                    <a:pt x="1160" y="14048"/>
                  </a:lnTo>
                  <a:lnTo>
                    <a:pt x="1293" y="14162"/>
                  </a:lnTo>
                  <a:lnTo>
                    <a:pt x="1445" y="14257"/>
                  </a:lnTo>
                  <a:lnTo>
                    <a:pt x="1597" y="14333"/>
                  </a:lnTo>
                  <a:lnTo>
                    <a:pt x="1768" y="14409"/>
                  </a:lnTo>
                  <a:lnTo>
                    <a:pt x="1939" y="14466"/>
                  </a:lnTo>
                  <a:lnTo>
                    <a:pt x="2186" y="14542"/>
                  </a:lnTo>
                  <a:lnTo>
                    <a:pt x="2434" y="14637"/>
                  </a:lnTo>
                  <a:lnTo>
                    <a:pt x="2909" y="14865"/>
                  </a:lnTo>
                  <a:lnTo>
                    <a:pt x="3403" y="15131"/>
                  </a:lnTo>
                  <a:lnTo>
                    <a:pt x="3897" y="15417"/>
                  </a:lnTo>
                  <a:lnTo>
                    <a:pt x="4372" y="15759"/>
                  </a:lnTo>
                  <a:lnTo>
                    <a:pt x="4829" y="16101"/>
                  </a:lnTo>
                  <a:lnTo>
                    <a:pt x="5266" y="16443"/>
                  </a:lnTo>
                  <a:lnTo>
                    <a:pt x="5684" y="16804"/>
                  </a:lnTo>
                  <a:lnTo>
                    <a:pt x="6083" y="17146"/>
                  </a:lnTo>
                  <a:lnTo>
                    <a:pt x="6425" y="17469"/>
                  </a:lnTo>
                  <a:lnTo>
                    <a:pt x="7015" y="18021"/>
                  </a:lnTo>
                  <a:lnTo>
                    <a:pt x="7395" y="18420"/>
                  </a:lnTo>
                  <a:lnTo>
                    <a:pt x="7528" y="18553"/>
                  </a:lnTo>
                  <a:lnTo>
                    <a:pt x="7946" y="18230"/>
                  </a:lnTo>
                  <a:lnTo>
                    <a:pt x="8364" y="17869"/>
                  </a:lnTo>
                  <a:lnTo>
                    <a:pt x="8839" y="17450"/>
                  </a:lnTo>
                  <a:lnTo>
                    <a:pt x="9277" y="17013"/>
                  </a:lnTo>
                  <a:lnTo>
                    <a:pt x="9467" y="16804"/>
                  </a:lnTo>
                  <a:lnTo>
                    <a:pt x="9638" y="16595"/>
                  </a:lnTo>
                  <a:lnTo>
                    <a:pt x="9752" y="16405"/>
                  </a:lnTo>
                  <a:lnTo>
                    <a:pt x="9828" y="16253"/>
                  </a:lnTo>
                  <a:lnTo>
                    <a:pt x="9828" y="16177"/>
                  </a:lnTo>
                  <a:lnTo>
                    <a:pt x="9828" y="16101"/>
                  </a:lnTo>
                  <a:lnTo>
                    <a:pt x="9809" y="16044"/>
                  </a:lnTo>
                  <a:lnTo>
                    <a:pt x="9771" y="16006"/>
                  </a:lnTo>
                  <a:lnTo>
                    <a:pt x="9182" y="15303"/>
                  </a:lnTo>
                  <a:lnTo>
                    <a:pt x="8554" y="14580"/>
                  </a:lnTo>
                  <a:lnTo>
                    <a:pt x="7794" y="13725"/>
                  </a:lnTo>
                  <a:lnTo>
                    <a:pt x="6958" y="12812"/>
                  </a:lnTo>
                  <a:lnTo>
                    <a:pt x="6539" y="12375"/>
                  </a:lnTo>
                  <a:lnTo>
                    <a:pt x="6121" y="11976"/>
                  </a:lnTo>
                  <a:lnTo>
                    <a:pt x="5722" y="11577"/>
                  </a:lnTo>
                  <a:lnTo>
                    <a:pt x="5342" y="11254"/>
                  </a:lnTo>
                  <a:lnTo>
                    <a:pt x="5000" y="10969"/>
                  </a:lnTo>
                  <a:lnTo>
                    <a:pt x="4696" y="10759"/>
                  </a:lnTo>
                  <a:lnTo>
                    <a:pt x="4639" y="10702"/>
                  </a:lnTo>
                  <a:lnTo>
                    <a:pt x="4582" y="10569"/>
                  </a:lnTo>
                  <a:lnTo>
                    <a:pt x="4544" y="10417"/>
                  </a:lnTo>
                  <a:lnTo>
                    <a:pt x="4506" y="10208"/>
                  </a:lnTo>
                  <a:lnTo>
                    <a:pt x="4448" y="9657"/>
                  </a:lnTo>
                  <a:lnTo>
                    <a:pt x="4429" y="8992"/>
                  </a:lnTo>
                  <a:lnTo>
                    <a:pt x="4410" y="8193"/>
                  </a:lnTo>
                  <a:lnTo>
                    <a:pt x="4410" y="7338"/>
                  </a:lnTo>
                  <a:lnTo>
                    <a:pt x="4410" y="5456"/>
                  </a:lnTo>
                  <a:lnTo>
                    <a:pt x="4410" y="4487"/>
                  </a:lnTo>
                  <a:lnTo>
                    <a:pt x="4372" y="3555"/>
                  </a:lnTo>
                  <a:lnTo>
                    <a:pt x="4334" y="2681"/>
                  </a:lnTo>
                  <a:lnTo>
                    <a:pt x="4277" y="1882"/>
                  </a:lnTo>
                  <a:lnTo>
                    <a:pt x="4220" y="1521"/>
                  </a:lnTo>
                  <a:lnTo>
                    <a:pt x="4163" y="1179"/>
                  </a:lnTo>
                  <a:lnTo>
                    <a:pt x="4106" y="875"/>
                  </a:lnTo>
                  <a:lnTo>
                    <a:pt x="4030" y="609"/>
                  </a:lnTo>
                  <a:lnTo>
                    <a:pt x="3935" y="400"/>
                  </a:lnTo>
                  <a:lnTo>
                    <a:pt x="3840" y="210"/>
                  </a:lnTo>
                  <a:lnTo>
                    <a:pt x="3745" y="77"/>
                  </a:lnTo>
                  <a:lnTo>
                    <a:pt x="3669" y="39"/>
                  </a:lnTo>
                  <a:lnTo>
                    <a:pt x="3612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6"/>
            <p:cNvSpPr/>
            <p:nvPr/>
          </p:nvSpPr>
          <p:spPr>
            <a:xfrm>
              <a:off x="4532775" y="2267275"/>
              <a:ext cx="202000" cy="157325"/>
            </a:xfrm>
            <a:custGeom>
              <a:avLst/>
              <a:gdLst/>
              <a:ahLst/>
              <a:cxnLst/>
              <a:rect l="l" t="t" r="r" b="b"/>
              <a:pathLst>
                <a:path w="8080" h="6293" extrusionOk="0">
                  <a:moveTo>
                    <a:pt x="3822" y="0"/>
                  </a:moveTo>
                  <a:lnTo>
                    <a:pt x="1" y="267"/>
                  </a:lnTo>
                  <a:lnTo>
                    <a:pt x="590" y="5798"/>
                  </a:lnTo>
                  <a:lnTo>
                    <a:pt x="609" y="5912"/>
                  </a:lnTo>
                  <a:lnTo>
                    <a:pt x="666" y="6026"/>
                  </a:lnTo>
                  <a:lnTo>
                    <a:pt x="742" y="6102"/>
                  </a:lnTo>
                  <a:lnTo>
                    <a:pt x="818" y="6178"/>
                  </a:lnTo>
                  <a:lnTo>
                    <a:pt x="913" y="6235"/>
                  </a:lnTo>
                  <a:lnTo>
                    <a:pt x="1027" y="6273"/>
                  </a:lnTo>
                  <a:lnTo>
                    <a:pt x="1141" y="6292"/>
                  </a:lnTo>
                  <a:lnTo>
                    <a:pt x="1275" y="6273"/>
                  </a:lnTo>
                  <a:lnTo>
                    <a:pt x="8061" y="4753"/>
                  </a:lnTo>
                  <a:lnTo>
                    <a:pt x="8080" y="4715"/>
                  </a:lnTo>
                  <a:lnTo>
                    <a:pt x="8061" y="4581"/>
                  </a:lnTo>
                  <a:lnTo>
                    <a:pt x="8023" y="4391"/>
                  </a:lnTo>
                  <a:lnTo>
                    <a:pt x="8004" y="4296"/>
                  </a:lnTo>
                  <a:lnTo>
                    <a:pt x="7946" y="4201"/>
                  </a:lnTo>
                  <a:lnTo>
                    <a:pt x="7889" y="4106"/>
                  </a:lnTo>
                  <a:lnTo>
                    <a:pt x="7794" y="4011"/>
                  </a:lnTo>
                  <a:lnTo>
                    <a:pt x="7699" y="3935"/>
                  </a:lnTo>
                  <a:lnTo>
                    <a:pt x="7566" y="3878"/>
                  </a:lnTo>
                  <a:lnTo>
                    <a:pt x="7414" y="3821"/>
                  </a:lnTo>
                  <a:lnTo>
                    <a:pt x="7243" y="3802"/>
                  </a:lnTo>
                  <a:lnTo>
                    <a:pt x="7015" y="3821"/>
                  </a:lnTo>
                  <a:lnTo>
                    <a:pt x="6768" y="3840"/>
                  </a:lnTo>
                  <a:lnTo>
                    <a:pt x="6521" y="3878"/>
                  </a:lnTo>
                  <a:lnTo>
                    <a:pt x="6293" y="3897"/>
                  </a:lnTo>
                  <a:lnTo>
                    <a:pt x="6084" y="3916"/>
                  </a:lnTo>
                  <a:lnTo>
                    <a:pt x="5913" y="3897"/>
                  </a:lnTo>
                  <a:lnTo>
                    <a:pt x="5742" y="3859"/>
                  </a:lnTo>
                  <a:lnTo>
                    <a:pt x="5589" y="3821"/>
                  </a:lnTo>
                  <a:lnTo>
                    <a:pt x="5437" y="3764"/>
                  </a:lnTo>
                  <a:lnTo>
                    <a:pt x="5323" y="3688"/>
                  </a:lnTo>
                  <a:lnTo>
                    <a:pt x="5209" y="3612"/>
                  </a:lnTo>
                  <a:lnTo>
                    <a:pt x="5114" y="3536"/>
                  </a:lnTo>
                  <a:lnTo>
                    <a:pt x="4924" y="3365"/>
                  </a:lnTo>
                  <a:lnTo>
                    <a:pt x="4639" y="3023"/>
                  </a:lnTo>
                  <a:lnTo>
                    <a:pt x="4487" y="2852"/>
                  </a:lnTo>
                  <a:lnTo>
                    <a:pt x="4354" y="2662"/>
                  </a:lnTo>
                  <a:lnTo>
                    <a:pt x="4240" y="2434"/>
                  </a:lnTo>
                  <a:lnTo>
                    <a:pt x="4164" y="2186"/>
                  </a:lnTo>
                  <a:lnTo>
                    <a:pt x="4069" y="1939"/>
                  </a:lnTo>
                  <a:lnTo>
                    <a:pt x="4012" y="1692"/>
                  </a:lnTo>
                  <a:lnTo>
                    <a:pt x="3917" y="1198"/>
                  </a:lnTo>
                  <a:lnTo>
                    <a:pt x="3860" y="742"/>
                  </a:lnTo>
                  <a:lnTo>
                    <a:pt x="3841" y="362"/>
                  </a:lnTo>
                  <a:lnTo>
                    <a:pt x="3822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6"/>
            <p:cNvSpPr/>
            <p:nvPr/>
          </p:nvSpPr>
          <p:spPr>
            <a:xfrm>
              <a:off x="4269050" y="1809175"/>
              <a:ext cx="407275" cy="548900"/>
            </a:xfrm>
            <a:custGeom>
              <a:avLst/>
              <a:gdLst/>
              <a:ahLst/>
              <a:cxnLst/>
              <a:rect l="l" t="t" r="r" b="b"/>
              <a:pathLst>
                <a:path w="16291" h="21956" extrusionOk="0">
                  <a:moveTo>
                    <a:pt x="4087" y="0"/>
                  </a:moveTo>
                  <a:lnTo>
                    <a:pt x="3707" y="19"/>
                  </a:lnTo>
                  <a:lnTo>
                    <a:pt x="3327" y="57"/>
                  </a:lnTo>
                  <a:lnTo>
                    <a:pt x="2947" y="95"/>
                  </a:lnTo>
                  <a:lnTo>
                    <a:pt x="2186" y="228"/>
                  </a:lnTo>
                  <a:lnTo>
                    <a:pt x="1502" y="380"/>
                  </a:lnTo>
                  <a:lnTo>
                    <a:pt x="894" y="532"/>
                  </a:lnTo>
                  <a:lnTo>
                    <a:pt x="418" y="665"/>
                  </a:lnTo>
                  <a:lnTo>
                    <a:pt x="0" y="799"/>
                  </a:lnTo>
                  <a:lnTo>
                    <a:pt x="1198" y="5132"/>
                  </a:lnTo>
                  <a:lnTo>
                    <a:pt x="4258" y="4714"/>
                  </a:lnTo>
                  <a:lnTo>
                    <a:pt x="4809" y="6425"/>
                  </a:lnTo>
                  <a:lnTo>
                    <a:pt x="6235" y="10721"/>
                  </a:lnTo>
                  <a:lnTo>
                    <a:pt x="7128" y="13439"/>
                  </a:lnTo>
                  <a:lnTo>
                    <a:pt x="8117" y="16310"/>
                  </a:lnTo>
                  <a:lnTo>
                    <a:pt x="9105" y="19161"/>
                  </a:lnTo>
                  <a:lnTo>
                    <a:pt x="10075" y="21860"/>
                  </a:lnTo>
                  <a:lnTo>
                    <a:pt x="10398" y="21898"/>
                  </a:lnTo>
                  <a:lnTo>
                    <a:pt x="10721" y="21936"/>
                  </a:lnTo>
                  <a:lnTo>
                    <a:pt x="11025" y="21955"/>
                  </a:lnTo>
                  <a:lnTo>
                    <a:pt x="11329" y="21936"/>
                  </a:lnTo>
                  <a:lnTo>
                    <a:pt x="11633" y="21917"/>
                  </a:lnTo>
                  <a:lnTo>
                    <a:pt x="11938" y="21898"/>
                  </a:lnTo>
                  <a:lnTo>
                    <a:pt x="12223" y="21841"/>
                  </a:lnTo>
                  <a:lnTo>
                    <a:pt x="12508" y="21784"/>
                  </a:lnTo>
                  <a:lnTo>
                    <a:pt x="12793" y="21708"/>
                  </a:lnTo>
                  <a:lnTo>
                    <a:pt x="13059" y="21632"/>
                  </a:lnTo>
                  <a:lnTo>
                    <a:pt x="13572" y="21461"/>
                  </a:lnTo>
                  <a:lnTo>
                    <a:pt x="14048" y="21252"/>
                  </a:lnTo>
                  <a:lnTo>
                    <a:pt x="14485" y="21024"/>
                  </a:lnTo>
                  <a:lnTo>
                    <a:pt x="14884" y="20777"/>
                  </a:lnTo>
                  <a:lnTo>
                    <a:pt x="15245" y="20548"/>
                  </a:lnTo>
                  <a:lnTo>
                    <a:pt x="15549" y="20339"/>
                  </a:lnTo>
                  <a:lnTo>
                    <a:pt x="15796" y="20130"/>
                  </a:lnTo>
                  <a:lnTo>
                    <a:pt x="16157" y="19826"/>
                  </a:lnTo>
                  <a:lnTo>
                    <a:pt x="16291" y="19712"/>
                  </a:lnTo>
                  <a:lnTo>
                    <a:pt x="15340" y="17298"/>
                  </a:lnTo>
                  <a:lnTo>
                    <a:pt x="14333" y="14751"/>
                  </a:lnTo>
                  <a:lnTo>
                    <a:pt x="13097" y="11747"/>
                  </a:lnTo>
                  <a:lnTo>
                    <a:pt x="12432" y="10170"/>
                  </a:lnTo>
                  <a:lnTo>
                    <a:pt x="11747" y="8611"/>
                  </a:lnTo>
                  <a:lnTo>
                    <a:pt x="11082" y="7090"/>
                  </a:lnTo>
                  <a:lnTo>
                    <a:pt x="10417" y="5646"/>
                  </a:lnTo>
                  <a:lnTo>
                    <a:pt x="9771" y="4334"/>
                  </a:lnTo>
                  <a:lnTo>
                    <a:pt x="9181" y="3175"/>
                  </a:lnTo>
                  <a:lnTo>
                    <a:pt x="8896" y="2680"/>
                  </a:lnTo>
                  <a:lnTo>
                    <a:pt x="8649" y="2243"/>
                  </a:lnTo>
                  <a:lnTo>
                    <a:pt x="8402" y="1863"/>
                  </a:lnTo>
                  <a:lnTo>
                    <a:pt x="8174" y="1540"/>
                  </a:lnTo>
                  <a:lnTo>
                    <a:pt x="8060" y="1407"/>
                  </a:lnTo>
                  <a:lnTo>
                    <a:pt x="7927" y="1274"/>
                  </a:lnTo>
                  <a:lnTo>
                    <a:pt x="7794" y="1141"/>
                  </a:lnTo>
                  <a:lnTo>
                    <a:pt x="7623" y="1008"/>
                  </a:lnTo>
                  <a:lnTo>
                    <a:pt x="7452" y="894"/>
                  </a:lnTo>
                  <a:lnTo>
                    <a:pt x="7261" y="761"/>
                  </a:lnTo>
                  <a:lnTo>
                    <a:pt x="7052" y="646"/>
                  </a:lnTo>
                  <a:lnTo>
                    <a:pt x="6824" y="551"/>
                  </a:lnTo>
                  <a:lnTo>
                    <a:pt x="6577" y="437"/>
                  </a:lnTo>
                  <a:lnTo>
                    <a:pt x="6330" y="342"/>
                  </a:lnTo>
                  <a:lnTo>
                    <a:pt x="6045" y="266"/>
                  </a:lnTo>
                  <a:lnTo>
                    <a:pt x="5760" y="190"/>
                  </a:lnTo>
                  <a:lnTo>
                    <a:pt x="5456" y="133"/>
                  </a:lnTo>
                  <a:lnTo>
                    <a:pt x="5133" y="76"/>
                  </a:lnTo>
                  <a:lnTo>
                    <a:pt x="4809" y="38"/>
                  </a:lnTo>
                  <a:lnTo>
                    <a:pt x="4448" y="19"/>
                  </a:lnTo>
                  <a:lnTo>
                    <a:pt x="4087" y="0"/>
                  </a:lnTo>
                  <a:close/>
                </a:path>
              </a:pathLst>
            </a:custGeom>
            <a:gradFill>
              <a:gsLst>
                <a:gs pos="0">
                  <a:srgbClr val="676767"/>
                </a:gs>
                <a:gs pos="100000">
                  <a:srgbClr val="26262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6"/>
            <p:cNvSpPr/>
            <p:nvPr/>
          </p:nvSpPr>
          <p:spPr>
            <a:xfrm>
              <a:off x="4428725" y="1949350"/>
              <a:ext cx="231450" cy="359300"/>
            </a:xfrm>
            <a:custGeom>
              <a:avLst/>
              <a:gdLst/>
              <a:ahLst/>
              <a:cxnLst/>
              <a:rect l="l" t="t" r="r" b="b"/>
              <a:pathLst>
                <a:path w="9258" h="14372" extrusionOk="0">
                  <a:moveTo>
                    <a:pt x="38" y="1"/>
                  </a:moveTo>
                  <a:lnTo>
                    <a:pt x="0" y="20"/>
                  </a:lnTo>
                  <a:lnTo>
                    <a:pt x="0" y="77"/>
                  </a:lnTo>
                  <a:lnTo>
                    <a:pt x="5094" y="14333"/>
                  </a:lnTo>
                  <a:lnTo>
                    <a:pt x="5113" y="14371"/>
                  </a:lnTo>
                  <a:lnTo>
                    <a:pt x="5341" y="14371"/>
                  </a:lnTo>
                  <a:lnTo>
                    <a:pt x="5703" y="14333"/>
                  </a:lnTo>
                  <a:lnTo>
                    <a:pt x="5931" y="14295"/>
                  </a:lnTo>
                  <a:lnTo>
                    <a:pt x="6197" y="14257"/>
                  </a:lnTo>
                  <a:lnTo>
                    <a:pt x="6482" y="14181"/>
                  </a:lnTo>
                  <a:lnTo>
                    <a:pt x="6805" y="14105"/>
                  </a:lnTo>
                  <a:lnTo>
                    <a:pt x="7109" y="13991"/>
                  </a:lnTo>
                  <a:lnTo>
                    <a:pt x="7451" y="13858"/>
                  </a:lnTo>
                  <a:lnTo>
                    <a:pt x="7775" y="13687"/>
                  </a:lnTo>
                  <a:lnTo>
                    <a:pt x="8098" y="13497"/>
                  </a:lnTo>
                  <a:lnTo>
                    <a:pt x="8402" y="13269"/>
                  </a:lnTo>
                  <a:lnTo>
                    <a:pt x="8706" y="12984"/>
                  </a:lnTo>
                  <a:lnTo>
                    <a:pt x="8858" y="12850"/>
                  </a:lnTo>
                  <a:lnTo>
                    <a:pt x="8991" y="12679"/>
                  </a:lnTo>
                  <a:lnTo>
                    <a:pt x="9124" y="12508"/>
                  </a:lnTo>
                  <a:lnTo>
                    <a:pt x="9238" y="12337"/>
                  </a:lnTo>
                  <a:lnTo>
                    <a:pt x="9257" y="12280"/>
                  </a:lnTo>
                  <a:lnTo>
                    <a:pt x="9238" y="12242"/>
                  </a:lnTo>
                  <a:lnTo>
                    <a:pt x="9181" y="12242"/>
                  </a:lnTo>
                  <a:lnTo>
                    <a:pt x="9143" y="12261"/>
                  </a:lnTo>
                  <a:lnTo>
                    <a:pt x="9029" y="12432"/>
                  </a:lnTo>
                  <a:lnTo>
                    <a:pt x="8915" y="12603"/>
                  </a:lnTo>
                  <a:lnTo>
                    <a:pt x="8649" y="12888"/>
                  </a:lnTo>
                  <a:lnTo>
                    <a:pt x="8364" y="13155"/>
                  </a:lnTo>
                  <a:lnTo>
                    <a:pt x="8060" y="13364"/>
                  </a:lnTo>
                  <a:lnTo>
                    <a:pt x="7756" y="13554"/>
                  </a:lnTo>
                  <a:lnTo>
                    <a:pt x="7451" y="13725"/>
                  </a:lnTo>
                  <a:lnTo>
                    <a:pt x="7147" y="13858"/>
                  </a:lnTo>
                  <a:lnTo>
                    <a:pt x="6843" y="13972"/>
                  </a:lnTo>
                  <a:lnTo>
                    <a:pt x="6539" y="14048"/>
                  </a:lnTo>
                  <a:lnTo>
                    <a:pt x="6273" y="14124"/>
                  </a:lnTo>
                  <a:lnTo>
                    <a:pt x="5779" y="14200"/>
                  </a:lnTo>
                  <a:lnTo>
                    <a:pt x="5398" y="14238"/>
                  </a:lnTo>
                  <a:lnTo>
                    <a:pt x="5189" y="14257"/>
                  </a:lnTo>
                  <a:lnTo>
                    <a:pt x="114" y="39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6"/>
            <p:cNvSpPr/>
            <p:nvPr/>
          </p:nvSpPr>
          <p:spPr>
            <a:xfrm>
              <a:off x="4202050" y="2312425"/>
              <a:ext cx="192000" cy="156850"/>
            </a:xfrm>
            <a:custGeom>
              <a:avLst/>
              <a:gdLst/>
              <a:ahLst/>
              <a:cxnLst/>
              <a:rect l="l" t="t" r="r" b="b"/>
              <a:pathLst>
                <a:path w="7680" h="6274" extrusionOk="0">
                  <a:moveTo>
                    <a:pt x="1673" y="0"/>
                  </a:moveTo>
                  <a:lnTo>
                    <a:pt x="19" y="5266"/>
                  </a:lnTo>
                  <a:lnTo>
                    <a:pt x="0" y="5399"/>
                  </a:lnTo>
                  <a:lnTo>
                    <a:pt x="0" y="5532"/>
                  </a:lnTo>
                  <a:lnTo>
                    <a:pt x="38" y="5665"/>
                  </a:lnTo>
                  <a:lnTo>
                    <a:pt x="95" y="5779"/>
                  </a:lnTo>
                  <a:lnTo>
                    <a:pt x="190" y="5874"/>
                  </a:lnTo>
                  <a:lnTo>
                    <a:pt x="304" y="5950"/>
                  </a:lnTo>
                  <a:lnTo>
                    <a:pt x="418" y="5988"/>
                  </a:lnTo>
                  <a:lnTo>
                    <a:pt x="551" y="6026"/>
                  </a:lnTo>
                  <a:lnTo>
                    <a:pt x="7584" y="6273"/>
                  </a:lnTo>
                  <a:lnTo>
                    <a:pt x="7603" y="6235"/>
                  </a:lnTo>
                  <a:lnTo>
                    <a:pt x="7641" y="6102"/>
                  </a:lnTo>
                  <a:lnTo>
                    <a:pt x="7679" y="5931"/>
                  </a:lnTo>
                  <a:lnTo>
                    <a:pt x="7679" y="5817"/>
                  </a:lnTo>
                  <a:lnTo>
                    <a:pt x="7660" y="5722"/>
                  </a:lnTo>
                  <a:lnTo>
                    <a:pt x="7622" y="5608"/>
                  </a:lnTo>
                  <a:lnTo>
                    <a:pt x="7584" y="5494"/>
                  </a:lnTo>
                  <a:lnTo>
                    <a:pt x="7508" y="5380"/>
                  </a:lnTo>
                  <a:lnTo>
                    <a:pt x="7413" y="5285"/>
                  </a:lnTo>
                  <a:lnTo>
                    <a:pt x="7280" y="5190"/>
                  </a:lnTo>
                  <a:lnTo>
                    <a:pt x="7109" y="5114"/>
                  </a:lnTo>
                  <a:lnTo>
                    <a:pt x="6919" y="5037"/>
                  </a:lnTo>
                  <a:lnTo>
                    <a:pt x="6672" y="4999"/>
                  </a:lnTo>
                  <a:lnTo>
                    <a:pt x="6197" y="4923"/>
                  </a:lnTo>
                  <a:lnTo>
                    <a:pt x="5798" y="4847"/>
                  </a:lnTo>
                  <a:lnTo>
                    <a:pt x="5474" y="4752"/>
                  </a:lnTo>
                  <a:lnTo>
                    <a:pt x="5227" y="4657"/>
                  </a:lnTo>
                  <a:lnTo>
                    <a:pt x="5037" y="4562"/>
                  </a:lnTo>
                  <a:lnTo>
                    <a:pt x="4885" y="4429"/>
                  </a:lnTo>
                  <a:lnTo>
                    <a:pt x="4771" y="4296"/>
                  </a:lnTo>
                  <a:lnTo>
                    <a:pt x="4676" y="4125"/>
                  </a:lnTo>
                  <a:lnTo>
                    <a:pt x="4600" y="3897"/>
                  </a:lnTo>
                  <a:lnTo>
                    <a:pt x="4543" y="3669"/>
                  </a:lnTo>
                  <a:lnTo>
                    <a:pt x="4505" y="3422"/>
                  </a:lnTo>
                  <a:lnTo>
                    <a:pt x="4505" y="3175"/>
                  </a:lnTo>
                  <a:lnTo>
                    <a:pt x="4505" y="2909"/>
                  </a:lnTo>
                  <a:lnTo>
                    <a:pt x="4524" y="2661"/>
                  </a:lnTo>
                  <a:lnTo>
                    <a:pt x="4600" y="2148"/>
                  </a:lnTo>
                  <a:lnTo>
                    <a:pt x="4714" y="1692"/>
                  </a:lnTo>
                  <a:lnTo>
                    <a:pt x="4809" y="1331"/>
                  </a:lnTo>
                  <a:lnTo>
                    <a:pt x="4923" y="989"/>
                  </a:lnTo>
                  <a:lnTo>
                    <a:pt x="1673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6"/>
            <p:cNvSpPr/>
            <p:nvPr/>
          </p:nvSpPr>
          <p:spPr>
            <a:xfrm>
              <a:off x="3906450" y="1811550"/>
              <a:ext cx="580275" cy="583575"/>
            </a:xfrm>
            <a:custGeom>
              <a:avLst/>
              <a:gdLst/>
              <a:ahLst/>
              <a:cxnLst/>
              <a:rect l="l" t="t" r="r" b="b"/>
              <a:pathLst>
                <a:path w="23211" h="23343" extrusionOk="0">
                  <a:moveTo>
                    <a:pt x="1635" y="0"/>
                  </a:moveTo>
                  <a:lnTo>
                    <a:pt x="1483" y="323"/>
                  </a:lnTo>
                  <a:lnTo>
                    <a:pt x="1160" y="1198"/>
                  </a:lnTo>
                  <a:lnTo>
                    <a:pt x="951" y="1768"/>
                  </a:lnTo>
                  <a:lnTo>
                    <a:pt x="723" y="2414"/>
                  </a:lnTo>
                  <a:lnTo>
                    <a:pt x="514" y="3099"/>
                  </a:lnTo>
                  <a:lnTo>
                    <a:pt x="324" y="3821"/>
                  </a:lnTo>
                  <a:lnTo>
                    <a:pt x="172" y="4524"/>
                  </a:lnTo>
                  <a:lnTo>
                    <a:pt x="96" y="4866"/>
                  </a:lnTo>
                  <a:lnTo>
                    <a:pt x="58" y="5209"/>
                  </a:lnTo>
                  <a:lnTo>
                    <a:pt x="20" y="5532"/>
                  </a:lnTo>
                  <a:lnTo>
                    <a:pt x="1" y="5855"/>
                  </a:lnTo>
                  <a:lnTo>
                    <a:pt x="20" y="6159"/>
                  </a:lnTo>
                  <a:lnTo>
                    <a:pt x="39" y="6425"/>
                  </a:lnTo>
                  <a:lnTo>
                    <a:pt x="96" y="6672"/>
                  </a:lnTo>
                  <a:lnTo>
                    <a:pt x="172" y="6900"/>
                  </a:lnTo>
                  <a:lnTo>
                    <a:pt x="267" y="7109"/>
                  </a:lnTo>
                  <a:lnTo>
                    <a:pt x="381" y="7281"/>
                  </a:lnTo>
                  <a:lnTo>
                    <a:pt x="457" y="7338"/>
                  </a:lnTo>
                  <a:lnTo>
                    <a:pt x="552" y="7414"/>
                  </a:lnTo>
                  <a:lnTo>
                    <a:pt x="628" y="7471"/>
                  </a:lnTo>
                  <a:lnTo>
                    <a:pt x="742" y="7509"/>
                  </a:lnTo>
                  <a:lnTo>
                    <a:pt x="837" y="7547"/>
                  </a:lnTo>
                  <a:lnTo>
                    <a:pt x="951" y="7566"/>
                  </a:lnTo>
                  <a:lnTo>
                    <a:pt x="1084" y="7585"/>
                  </a:lnTo>
                  <a:lnTo>
                    <a:pt x="1217" y="7585"/>
                  </a:lnTo>
                  <a:lnTo>
                    <a:pt x="4088" y="7528"/>
                  </a:lnTo>
                  <a:lnTo>
                    <a:pt x="6749" y="7509"/>
                  </a:lnTo>
                  <a:lnTo>
                    <a:pt x="9125" y="7509"/>
                  </a:lnTo>
                  <a:lnTo>
                    <a:pt x="11197" y="7528"/>
                  </a:lnTo>
                  <a:lnTo>
                    <a:pt x="12888" y="7547"/>
                  </a:lnTo>
                  <a:lnTo>
                    <a:pt x="14162" y="7585"/>
                  </a:lnTo>
                  <a:lnTo>
                    <a:pt x="15246" y="7604"/>
                  </a:lnTo>
                  <a:lnTo>
                    <a:pt x="14884" y="8820"/>
                  </a:lnTo>
                  <a:lnTo>
                    <a:pt x="14485" y="10208"/>
                  </a:lnTo>
                  <a:lnTo>
                    <a:pt x="13972" y="12014"/>
                  </a:lnTo>
                  <a:lnTo>
                    <a:pt x="13402" y="14162"/>
                  </a:lnTo>
                  <a:lnTo>
                    <a:pt x="12793" y="16538"/>
                  </a:lnTo>
                  <a:lnTo>
                    <a:pt x="12166" y="19104"/>
                  </a:lnTo>
                  <a:lnTo>
                    <a:pt x="11862" y="20415"/>
                  </a:lnTo>
                  <a:lnTo>
                    <a:pt x="11577" y="21746"/>
                  </a:lnTo>
                  <a:lnTo>
                    <a:pt x="11748" y="21974"/>
                  </a:lnTo>
                  <a:lnTo>
                    <a:pt x="11919" y="22202"/>
                  </a:lnTo>
                  <a:lnTo>
                    <a:pt x="12128" y="22392"/>
                  </a:lnTo>
                  <a:lnTo>
                    <a:pt x="12337" y="22582"/>
                  </a:lnTo>
                  <a:lnTo>
                    <a:pt x="12565" y="22734"/>
                  </a:lnTo>
                  <a:lnTo>
                    <a:pt x="12793" y="22867"/>
                  </a:lnTo>
                  <a:lnTo>
                    <a:pt x="13022" y="22982"/>
                  </a:lnTo>
                  <a:lnTo>
                    <a:pt x="13288" y="23077"/>
                  </a:lnTo>
                  <a:lnTo>
                    <a:pt x="13535" y="23153"/>
                  </a:lnTo>
                  <a:lnTo>
                    <a:pt x="13801" y="23229"/>
                  </a:lnTo>
                  <a:lnTo>
                    <a:pt x="14067" y="23267"/>
                  </a:lnTo>
                  <a:lnTo>
                    <a:pt x="14333" y="23305"/>
                  </a:lnTo>
                  <a:lnTo>
                    <a:pt x="14599" y="23343"/>
                  </a:lnTo>
                  <a:lnTo>
                    <a:pt x="15398" y="23343"/>
                  </a:lnTo>
                  <a:lnTo>
                    <a:pt x="15892" y="23324"/>
                  </a:lnTo>
                  <a:lnTo>
                    <a:pt x="16386" y="23267"/>
                  </a:lnTo>
                  <a:lnTo>
                    <a:pt x="16804" y="23191"/>
                  </a:lnTo>
                  <a:lnTo>
                    <a:pt x="17184" y="23115"/>
                  </a:lnTo>
                  <a:lnTo>
                    <a:pt x="17755" y="22963"/>
                  </a:lnTo>
                  <a:lnTo>
                    <a:pt x="17945" y="22906"/>
                  </a:lnTo>
                  <a:lnTo>
                    <a:pt x="18629" y="20815"/>
                  </a:lnTo>
                  <a:lnTo>
                    <a:pt x="19351" y="18591"/>
                  </a:lnTo>
                  <a:lnTo>
                    <a:pt x="20188" y="15891"/>
                  </a:lnTo>
                  <a:lnTo>
                    <a:pt x="21081" y="12983"/>
                  </a:lnTo>
                  <a:lnTo>
                    <a:pt x="21499" y="11519"/>
                  </a:lnTo>
                  <a:lnTo>
                    <a:pt x="21918" y="10113"/>
                  </a:lnTo>
                  <a:lnTo>
                    <a:pt x="22279" y="8782"/>
                  </a:lnTo>
                  <a:lnTo>
                    <a:pt x="22602" y="7528"/>
                  </a:lnTo>
                  <a:lnTo>
                    <a:pt x="22868" y="6425"/>
                  </a:lnTo>
                  <a:lnTo>
                    <a:pt x="23077" y="5494"/>
                  </a:lnTo>
                  <a:lnTo>
                    <a:pt x="23172" y="4885"/>
                  </a:lnTo>
                  <a:lnTo>
                    <a:pt x="23191" y="4600"/>
                  </a:lnTo>
                  <a:lnTo>
                    <a:pt x="23210" y="4334"/>
                  </a:lnTo>
                  <a:lnTo>
                    <a:pt x="23210" y="4087"/>
                  </a:lnTo>
                  <a:lnTo>
                    <a:pt x="23210" y="3859"/>
                  </a:lnTo>
                  <a:lnTo>
                    <a:pt x="23191" y="3631"/>
                  </a:lnTo>
                  <a:lnTo>
                    <a:pt x="23153" y="3403"/>
                  </a:lnTo>
                  <a:lnTo>
                    <a:pt x="23115" y="3213"/>
                  </a:lnTo>
                  <a:lnTo>
                    <a:pt x="23077" y="3023"/>
                  </a:lnTo>
                  <a:lnTo>
                    <a:pt x="23020" y="2852"/>
                  </a:lnTo>
                  <a:lnTo>
                    <a:pt x="22944" y="2680"/>
                  </a:lnTo>
                  <a:lnTo>
                    <a:pt x="22868" y="2528"/>
                  </a:lnTo>
                  <a:lnTo>
                    <a:pt x="22792" y="2376"/>
                  </a:lnTo>
                  <a:lnTo>
                    <a:pt x="22602" y="2110"/>
                  </a:lnTo>
                  <a:lnTo>
                    <a:pt x="22374" y="1882"/>
                  </a:lnTo>
                  <a:lnTo>
                    <a:pt x="22146" y="1692"/>
                  </a:lnTo>
                  <a:lnTo>
                    <a:pt x="21880" y="1521"/>
                  </a:lnTo>
                  <a:lnTo>
                    <a:pt x="21613" y="1388"/>
                  </a:lnTo>
                  <a:lnTo>
                    <a:pt x="21328" y="1255"/>
                  </a:lnTo>
                  <a:lnTo>
                    <a:pt x="21043" y="1160"/>
                  </a:lnTo>
                  <a:lnTo>
                    <a:pt x="20739" y="1084"/>
                  </a:lnTo>
                  <a:lnTo>
                    <a:pt x="20454" y="1008"/>
                  </a:lnTo>
                  <a:lnTo>
                    <a:pt x="20093" y="932"/>
                  </a:lnTo>
                  <a:lnTo>
                    <a:pt x="19579" y="875"/>
                  </a:lnTo>
                  <a:lnTo>
                    <a:pt x="18952" y="818"/>
                  </a:lnTo>
                  <a:lnTo>
                    <a:pt x="18230" y="761"/>
                  </a:lnTo>
                  <a:lnTo>
                    <a:pt x="16595" y="685"/>
                  </a:lnTo>
                  <a:lnTo>
                    <a:pt x="14827" y="609"/>
                  </a:lnTo>
                  <a:lnTo>
                    <a:pt x="11729" y="532"/>
                  </a:lnTo>
                  <a:lnTo>
                    <a:pt x="10379" y="494"/>
                  </a:lnTo>
                  <a:lnTo>
                    <a:pt x="1635" y="0"/>
                  </a:lnTo>
                  <a:close/>
                </a:path>
              </a:pathLst>
            </a:custGeom>
            <a:gradFill>
              <a:gsLst>
                <a:gs pos="0">
                  <a:srgbClr val="676767"/>
                </a:gs>
                <a:gs pos="100000">
                  <a:srgbClr val="26262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6"/>
            <p:cNvSpPr/>
            <p:nvPr/>
          </p:nvSpPr>
          <p:spPr>
            <a:xfrm>
              <a:off x="4453425" y="1864775"/>
              <a:ext cx="33775" cy="199600"/>
            </a:xfrm>
            <a:custGeom>
              <a:avLst/>
              <a:gdLst/>
              <a:ahLst/>
              <a:cxnLst/>
              <a:rect l="l" t="t" r="r" b="b"/>
              <a:pathLst>
                <a:path w="1351" h="7984" extrusionOk="0">
                  <a:moveTo>
                    <a:pt x="761" y="0"/>
                  </a:moveTo>
                  <a:lnTo>
                    <a:pt x="742" y="38"/>
                  </a:lnTo>
                  <a:lnTo>
                    <a:pt x="742" y="95"/>
                  </a:lnTo>
                  <a:lnTo>
                    <a:pt x="837" y="304"/>
                  </a:lnTo>
                  <a:lnTo>
                    <a:pt x="932" y="551"/>
                  </a:lnTo>
                  <a:lnTo>
                    <a:pt x="1046" y="913"/>
                  </a:lnTo>
                  <a:lnTo>
                    <a:pt x="1141" y="1350"/>
                  </a:lnTo>
                  <a:lnTo>
                    <a:pt x="1179" y="1597"/>
                  </a:lnTo>
                  <a:lnTo>
                    <a:pt x="1198" y="1863"/>
                  </a:lnTo>
                  <a:lnTo>
                    <a:pt x="1217" y="2167"/>
                  </a:lnTo>
                  <a:lnTo>
                    <a:pt x="1236" y="2490"/>
                  </a:lnTo>
                  <a:lnTo>
                    <a:pt x="1217" y="2813"/>
                  </a:lnTo>
                  <a:lnTo>
                    <a:pt x="1198" y="3175"/>
                  </a:lnTo>
                  <a:lnTo>
                    <a:pt x="1160" y="3441"/>
                  </a:lnTo>
                  <a:lnTo>
                    <a:pt x="1122" y="3764"/>
                  </a:lnTo>
                  <a:lnTo>
                    <a:pt x="970" y="4467"/>
                  </a:lnTo>
                  <a:lnTo>
                    <a:pt x="761" y="5247"/>
                  </a:lnTo>
                  <a:lnTo>
                    <a:pt x="552" y="6026"/>
                  </a:lnTo>
                  <a:lnTo>
                    <a:pt x="172" y="7337"/>
                  </a:lnTo>
                  <a:lnTo>
                    <a:pt x="1" y="7908"/>
                  </a:lnTo>
                  <a:lnTo>
                    <a:pt x="1" y="7946"/>
                  </a:lnTo>
                  <a:lnTo>
                    <a:pt x="39" y="7984"/>
                  </a:lnTo>
                  <a:lnTo>
                    <a:pt x="77" y="7965"/>
                  </a:lnTo>
                  <a:lnTo>
                    <a:pt x="96" y="7946"/>
                  </a:lnTo>
                  <a:lnTo>
                    <a:pt x="286" y="7375"/>
                  </a:lnTo>
                  <a:lnTo>
                    <a:pt x="666" y="6045"/>
                  </a:lnTo>
                  <a:lnTo>
                    <a:pt x="875" y="5266"/>
                  </a:lnTo>
                  <a:lnTo>
                    <a:pt x="1084" y="4486"/>
                  </a:lnTo>
                  <a:lnTo>
                    <a:pt x="1236" y="3764"/>
                  </a:lnTo>
                  <a:lnTo>
                    <a:pt x="1274" y="3460"/>
                  </a:lnTo>
                  <a:lnTo>
                    <a:pt x="1312" y="3194"/>
                  </a:lnTo>
                  <a:lnTo>
                    <a:pt x="1350" y="2832"/>
                  </a:lnTo>
                  <a:lnTo>
                    <a:pt x="1350" y="2471"/>
                  </a:lnTo>
                  <a:lnTo>
                    <a:pt x="1350" y="2167"/>
                  </a:lnTo>
                  <a:lnTo>
                    <a:pt x="1331" y="1863"/>
                  </a:lnTo>
                  <a:lnTo>
                    <a:pt x="1293" y="1578"/>
                  </a:lnTo>
                  <a:lnTo>
                    <a:pt x="1255" y="1331"/>
                  </a:lnTo>
                  <a:lnTo>
                    <a:pt x="1160" y="875"/>
                  </a:lnTo>
                  <a:lnTo>
                    <a:pt x="1046" y="513"/>
                  </a:lnTo>
                  <a:lnTo>
                    <a:pt x="951" y="266"/>
                  </a:lnTo>
                  <a:lnTo>
                    <a:pt x="837" y="38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6"/>
            <p:cNvSpPr/>
            <p:nvPr/>
          </p:nvSpPr>
          <p:spPr>
            <a:xfrm>
              <a:off x="3952550" y="1883300"/>
              <a:ext cx="456225" cy="472375"/>
            </a:xfrm>
            <a:custGeom>
              <a:avLst/>
              <a:gdLst/>
              <a:ahLst/>
              <a:cxnLst/>
              <a:rect l="l" t="t" r="r" b="b"/>
              <a:pathLst>
                <a:path w="18249" h="18895" extrusionOk="0">
                  <a:moveTo>
                    <a:pt x="381" y="1"/>
                  </a:moveTo>
                  <a:lnTo>
                    <a:pt x="343" y="20"/>
                  </a:lnTo>
                  <a:lnTo>
                    <a:pt x="248" y="172"/>
                  </a:lnTo>
                  <a:lnTo>
                    <a:pt x="153" y="362"/>
                  </a:lnTo>
                  <a:lnTo>
                    <a:pt x="77" y="590"/>
                  </a:lnTo>
                  <a:lnTo>
                    <a:pt x="39" y="704"/>
                  </a:lnTo>
                  <a:lnTo>
                    <a:pt x="20" y="856"/>
                  </a:lnTo>
                  <a:lnTo>
                    <a:pt x="1" y="989"/>
                  </a:lnTo>
                  <a:lnTo>
                    <a:pt x="1" y="1141"/>
                  </a:lnTo>
                  <a:lnTo>
                    <a:pt x="20" y="1274"/>
                  </a:lnTo>
                  <a:lnTo>
                    <a:pt x="58" y="1426"/>
                  </a:lnTo>
                  <a:lnTo>
                    <a:pt x="134" y="1578"/>
                  </a:lnTo>
                  <a:lnTo>
                    <a:pt x="229" y="1730"/>
                  </a:lnTo>
                  <a:lnTo>
                    <a:pt x="248" y="1749"/>
                  </a:lnTo>
                  <a:lnTo>
                    <a:pt x="305" y="1787"/>
                  </a:lnTo>
                  <a:lnTo>
                    <a:pt x="438" y="1825"/>
                  </a:lnTo>
                  <a:lnTo>
                    <a:pt x="647" y="1882"/>
                  </a:lnTo>
                  <a:lnTo>
                    <a:pt x="894" y="1901"/>
                  </a:lnTo>
                  <a:lnTo>
                    <a:pt x="1217" y="1920"/>
                  </a:lnTo>
                  <a:lnTo>
                    <a:pt x="1578" y="1939"/>
                  </a:lnTo>
                  <a:lnTo>
                    <a:pt x="2491" y="1939"/>
                  </a:lnTo>
                  <a:lnTo>
                    <a:pt x="3612" y="1901"/>
                  </a:lnTo>
                  <a:lnTo>
                    <a:pt x="4943" y="1844"/>
                  </a:lnTo>
                  <a:lnTo>
                    <a:pt x="8155" y="1692"/>
                  </a:lnTo>
                  <a:lnTo>
                    <a:pt x="11482" y="1521"/>
                  </a:lnTo>
                  <a:lnTo>
                    <a:pt x="13116" y="1464"/>
                  </a:lnTo>
                  <a:lnTo>
                    <a:pt x="14637" y="1407"/>
                  </a:lnTo>
                  <a:lnTo>
                    <a:pt x="15968" y="1407"/>
                  </a:lnTo>
                  <a:lnTo>
                    <a:pt x="16519" y="1426"/>
                  </a:lnTo>
                  <a:lnTo>
                    <a:pt x="17013" y="1445"/>
                  </a:lnTo>
                  <a:lnTo>
                    <a:pt x="17431" y="1483"/>
                  </a:lnTo>
                  <a:lnTo>
                    <a:pt x="17735" y="1540"/>
                  </a:lnTo>
                  <a:lnTo>
                    <a:pt x="17869" y="1578"/>
                  </a:lnTo>
                  <a:lnTo>
                    <a:pt x="17945" y="1616"/>
                  </a:lnTo>
                  <a:lnTo>
                    <a:pt x="18021" y="1673"/>
                  </a:lnTo>
                  <a:lnTo>
                    <a:pt x="18059" y="1711"/>
                  </a:lnTo>
                  <a:lnTo>
                    <a:pt x="18097" y="1825"/>
                  </a:lnTo>
                  <a:lnTo>
                    <a:pt x="18116" y="1958"/>
                  </a:lnTo>
                  <a:lnTo>
                    <a:pt x="18135" y="2263"/>
                  </a:lnTo>
                  <a:lnTo>
                    <a:pt x="18116" y="2624"/>
                  </a:lnTo>
                  <a:lnTo>
                    <a:pt x="18059" y="3061"/>
                  </a:lnTo>
                  <a:lnTo>
                    <a:pt x="17983" y="3536"/>
                  </a:lnTo>
                  <a:lnTo>
                    <a:pt x="17869" y="4068"/>
                  </a:lnTo>
                  <a:lnTo>
                    <a:pt x="17716" y="4639"/>
                  </a:lnTo>
                  <a:lnTo>
                    <a:pt x="17545" y="5247"/>
                  </a:lnTo>
                  <a:lnTo>
                    <a:pt x="17165" y="6558"/>
                  </a:lnTo>
                  <a:lnTo>
                    <a:pt x="16690" y="7984"/>
                  </a:lnTo>
                  <a:lnTo>
                    <a:pt x="16196" y="9467"/>
                  </a:lnTo>
                  <a:lnTo>
                    <a:pt x="15683" y="10968"/>
                  </a:lnTo>
                  <a:lnTo>
                    <a:pt x="14941" y="13116"/>
                  </a:lnTo>
                  <a:lnTo>
                    <a:pt x="14580" y="14162"/>
                  </a:lnTo>
                  <a:lnTo>
                    <a:pt x="14257" y="15169"/>
                  </a:lnTo>
                  <a:lnTo>
                    <a:pt x="13972" y="16139"/>
                  </a:lnTo>
                  <a:lnTo>
                    <a:pt x="13706" y="17032"/>
                  </a:lnTo>
                  <a:lnTo>
                    <a:pt x="13497" y="17850"/>
                  </a:lnTo>
                  <a:lnTo>
                    <a:pt x="13345" y="18572"/>
                  </a:lnTo>
                  <a:lnTo>
                    <a:pt x="13345" y="18610"/>
                  </a:lnTo>
                  <a:lnTo>
                    <a:pt x="13383" y="18648"/>
                  </a:lnTo>
                  <a:lnTo>
                    <a:pt x="13668" y="18762"/>
                  </a:lnTo>
                  <a:lnTo>
                    <a:pt x="13953" y="18838"/>
                  </a:lnTo>
                  <a:lnTo>
                    <a:pt x="14257" y="18876"/>
                  </a:lnTo>
                  <a:lnTo>
                    <a:pt x="14542" y="18895"/>
                  </a:lnTo>
                  <a:lnTo>
                    <a:pt x="14751" y="18876"/>
                  </a:lnTo>
                  <a:lnTo>
                    <a:pt x="14960" y="18857"/>
                  </a:lnTo>
                  <a:lnTo>
                    <a:pt x="15359" y="18800"/>
                  </a:lnTo>
                  <a:lnTo>
                    <a:pt x="15721" y="18705"/>
                  </a:lnTo>
                  <a:lnTo>
                    <a:pt x="16044" y="18591"/>
                  </a:lnTo>
                  <a:lnTo>
                    <a:pt x="16329" y="18496"/>
                  </a:lnTo>
                  <a:lnTo>
                    <a:pt x="16538" y="18401"/>
                  </a:lnTo>
                  <a:lnTo>
                    <a:pt x="16709" y="18306"/>
                  </a:lnTo>
                  <a:lnTo>
                    <a:pt x="16747" y="18268"/>
                  </a:lnTo>
                  <a:lnTo>
                    <a:pt x="16747" y="18230"/>
                  </a:lnTo>
                  <a:lnTo>
                    <a:pt x="16709" y="18192"/>
                  </a:lnTo>
                  <a:lnTo>
                    <a:pt x="16652" y="18211"/>
                  </a:lnTo>
                  <a:lnTo>
                    <a:pt x="16576" y="18249"/>
                  </a:lnTo>
                  <a:lnTo>
                    <a:pt x="16348" y="18344"/>
                  </a:lnTo>
                  <a:lnTo>
                    <a:pt x="16025" y="18496"/>
                  </a:lnTo>
                  <a:lnTo>
                    <a:pt x="15588" y="18629"/>
                  </a:lnTo>
                  <a:lnTo>
                    <a:pt x="15359" y="18686"/>
                  </a:lnTo>
                  <a:lnTo>
                    <a:pt x="15093" y="18724"/>
                  </a:lnTo>
                  <a:lnTo>
                    <a:pt x="14846" y="18762"/>
                  </a:lnTo>
                  <a:lnTo>
                    <a:pt x="14295" y="18762"/>
                  </a:lnTo>
                  <a:lnTo>
                    <a:pt x="14010" y="18724"/>
                  </a:lnTo>
                  <a:lnTo>
                    <a:pt x="13744" y="18648"/>
                  </a:lnTo>
                  <a:lnTo>
                    <a:pt x="13478" y="18553"/>
                  </a:lnTo>
                  <a:lnTo>
                    <a:pt x="13630" y="17831"/>
                  </a:lnTo>
                  <a:lnTo>
                    <a:pt x="13839" y="17013"/>
                  </a:lnTo>
                  <a:lnTo>
                    <a:pt x="14086" y="16120"/>
                  </a:lnTo>
                  <a:lnTo>
                    <a:pt x="14390" y="15169"/>
                  </a:lnTo>
                  <a:lnTo>
                    <a:pt x="14713" y="14162"/>
                  </a:lnTo>
                  <a:lnTo>
                    <a:pt x="15055" y="13135"/>
                  </a:lnTo>
                  <a:lnTo>
                    <a:pt x="15778" y="11006"/>
                  </a:lnTo>
                  <a:lnTo>
                    <a:pt x="16329" y="9448"/>
                  </a:lnTo>
                  <a:lnTo>
                    <a:pt x="16842" y="7927"/>
                  </a:lnTo>
                  <a:lnTo>
                    <a:pt x="17298" y="6501"/>
                  </a:lnTo>
                  <a:lnTo>
                    <a:pt x="17697" y="5171"/>
                  </a:lnTo>
                  <a:lnTo>
                    <a:pt x="17869" y="4582"/>
                  </a:lnTo>
                  <a:lnTo>
                    <a:pt x="18002" y="4011"/>
                  </a:lnTo>
                  <a:lnTo>
                    <a:pt x="18116" y="3479"/>
                  </a:lnTo>
                  <a:lnTo>
                    <a:pt x="18192" y="3004"/>
                  </a:lnTo>
                  <a:lnTo>
                    <a:pt x="18249" y="2586"/>
                  </a:lnTo>
                  <a:lnTo>
                    <a:pt x="18249" y="2225"/>
                  </a:lnTo>
                  <a:lnTo>
                    <a:pt x="18230" y="1920"/>
                  </a:lnTo>
                  <a:lnTo>
                    <a:pt x="18192" y="1787"/>
                  </a:lnTo>
                  <a:lnTo>
                    <a:pt x="18154" y="1673"/>
                  </a:lnTo>
                  <a:lnTo>
                    <a:pt x="18135" y="1616"/>
                  </a:lnTo>
                  <a:lnTo>
                    <a:pt x="18078" y="1578"/>
                  </a:lnTo>
                  <a:lnTo>
                    <a:pt x="18002" y="1521"/>
                  </a:lnTo>
                  <a:lnTo>
                    <a:pt x="17907" y="1483"/>
                  </a:lnTo>
                  <a:lnTo>
                    <a:pt x="17659" y="1426"/>
                  </a:lnTo>
                  <a:lnTo>
                    <a:pt x="17336" y="1369"/>
                  </a:lnTo>
                  <a:lnTo>
                    <a:pt x="16918" y="1331"/>
                  </a:lnTo>
                  <a:lnTo>
                    <a:pt x="16443" y="1312"/>
                  </a:lnTo>
                  <a:lnTo>
                    <a:pt x="15892" y="1293"/>
                  </a:lnTo>
                  <a:lnTo>
                    <a:pt x="15283" y="1293"/>
                  </a:lnTo>
                  <a:lnTo>
                    <a:pt x="13839" y="1312"/>
                  </a:lnTo>
                  <a:lnTo>
                    <a:pt x="12166" y="1369"/>
                  </a:lnTo>
                  <a:lnTo>
                    <a:pt x="10265" y="1464"/>
                  </a:lnTo>
                  <a:lnTo>
                    <a:pt x="8155" y="1578"/>
                  </a:lnTo>
                  <a:lnTo>
                    <a:pt x="5456" y="1711"/>
                  </a:lnTo>
                  <a:lnTo>
                    <a:pt x="4163" y="1768"/>
                  </a:lnTo>
                  <a:lnTo>
                    <a:pt x="2985" y="1806"/>
                  </a:lnTo>
                  <a:lnTo>
                    <a:pt x="1958" y="1825"/>
                  </a:lnTo>
                  <a:lnTo>
                    <a:pt x="1141" y="1806"/>
                  </a:lnTo>
                  <a:lnTo>
                    <a:pt x="818" y="1787"/>
                  </a:lnTo>
                  <a:lnTo>
                    <a:pt x="571" y="1749"/>
                  </a:lnTo>
                  <a:lnTo>
                    <a:pt x="400" y="1711"/>
                  </a:lnTo>
                  <a:lnTo>
                    <a:pt x="343" y="1692"/>
                  </a:lnTo>
                  <a:lnTo>
                    <a:pt x="324" y="1654"/>
                  </a:lnTo>
                  <a:lnTo>
                    <a:pt x="229" y="1521"/>
                  </a:lnTo>
                  <a:lnTo>
                    <a:pt x="172" y="1388"/>
                  </a:lnTo>
                  <a:lnTo>
                    <a:pt x="134" y="1255"/>
                  </a:lnTo>
                  <a:lnTo>
                    <a:pt x="115" y="1122"/>
                  </a:lnTo>
                  <a:lnTo>
                    <a:pt x="115" y="989"/>
                  </a:lnTo>
                  <a:lnTo>
                    <a:pt x="134" y="856"/>
                  </a:lnTo>
                  <a:lnTo>
                    <a:pt x="172" y="609"/>
                  </a:lnTo>
                  <a:lnTo>
                    <a:pt x="267" y="400"/>
                  </a:lnTo>
                  <a:lnTo>
                    <a:pt x="343" y="229"/>
                  </a:lnTo>
                  <a:lnTo>
                    <a:pt x="438" y="96"/>
                  </a:lnTo>
                  <a:lnTo>
                    <a:pt x="438" y="39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6"/>
            <p:cNvSpPr/>
            <p:nvPr/>
          </p:nvSpPr>
          <p:spPr>
            <a:xfrm>
              <a:off x="4135975" y="1239375"/>
              <a:ext cx="136425" cy="141650"/>
            </a:xfrm>
            <a:custGeom>
              <a:avLst/>
              <a:gdLst/>
              <a:ahLst/>
              <a:cxnLst/>
              <a:rect l="l" t="t" r="r" b="b"/>
              <a:pathLst>
                <a:path w="5457" h="5666" extrusionOk="0">
                  <a:moveTo>
                    <a:pt x="1" y="1"/>
                  </a:moveTo>
                  <a:lnTo>
                    <a:pt x="267" y="3936"/>
                  </a:lnTo>
                  <a:lnTo>
                    <a:pt x="381" y="4031"/>
                  </a:lnTo>
                  <a:lnTo>
                    <a:pt x="666" y="4278"/>
                  </a:lnTo>
                  <a:lnTo>
                    <a:pt x="1122" y="4601"/>
                  </a:lnTo>
                  <a:lnTo>
                    <a:pt x="1388" y="4791"/>
                  </a:lnTo>
                  <a:lnTo>
                    <a:pt x="1693" y="4962"/>
                  </a:lnTo>
                  <a:lnTo>
                    <a:pt x="1997" y="5133"/>
                  </a:lnTo>
                  <a:lnTo>
                    <a:pt x="2320" y="5304"/>
                  </a:lnTo>
                  <a:lnTo>
                    <a:pt x="2662" y="5437"/>
                  </a:lnTo>
                  <a:lnTo>
                    <a:pt x="3004" y="5551"/>
                  </a:lnTo>
                  <a:lnTo>
                    <a:pt x="3346" y="5627"/>
                  </a:lnTo>
                  <a:lnTo>
                    <a:pt x="3498" y="5666"/>
                  </a:lnTo>
                  <a:lnTo>
                    <a:pt x="3993" y="5666"/>
                  </a:lnTo>
                  <a:lnTo>
                    <a:pt x="4164" y="5627"/>
                  </a:lnTo>
                  <a:lnTo>
                    <a:pt x="4316" y="5589"/>
                  </a:lnTo>
                  <a:lnTo>
                    <a:pt x="4449" y="5532"/>
                  </a:lnTo>
                  <a:lnTo>
                    <a:pt x="4582" y="5437"/>
                  </a:lnTo>
                  <a:lnTo>
                    <a:pt x="4715" y="5342"/>
                  </a:lnTo>
                  <a:lnTo>
                    <a:pt x="4810" y="5209"/>
                  </a:lnTo>
                  <a:lnTo>
                    <a:pt x="4924" y="5057"/>
                  </a:lnTo>
                  <a:lnTo>
                    <a:pt x="5000" y="4905"/>
                  </a:lnTo>
                  <a:lnTo>
                    <a:pt x="5076" y="4734"/>
                  </a:lnTo>
                  <a:lnTo>
                    <a:pt x="5152" y="4544"/>
                  </a:lnTo>
                  <a:lnTo>
                    <a:pt x="5266" y="4126"/>
                  </a:lnTo>
                  <a:lnTo>
                    <a:pt x="5361" y="3689"/>
                  </a:lnTo>
                  <a:lnTo>
                    <a:pt x="5418" y="3213"/>
                  </a:lnTo>
                  <a:lnTo>
                    <a:pt x="5437" y="2738"/>
                  </a:lnTo>
                  <a:lnTo>
                    <a:pt x="5456" y="2282"/>
                  </a:lnTo>
                  <a:lnTo>
                    <a:pt x="5456" y="1845"/>
                  </a:lnTo>
                  <a:lnTo>
                    <a:pt x="5437" y="1046"/>
                  </a:lnTo>
                  <a:lnTo>
                    <a:pt x="5399" y="514"/>
                  </a:lnTo>
                  <a:lnTo>
                    <a:pt x="5380" y="3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6"/>
            <p:cNvSpPr/>
            <p:nvPr/>
          </p:nvSpPr>
          <p:spPr>
            <a:xfrm>
              <a:off x="4125525" y="1333000"/>
              <a:ext cx="89375" cy="108850"/>
            </a:xfrm>
            <a:custGeom>
              <a:avLst/>
              <a:gdLst/>
              <a:ahLst/>
              <a:cxnLst/>
              <a:rect l="l" t="t" r="r" b="b"/>
              <a:pathLst>
                <a:path w="3575" h="4354" extrusionOk="0">
                  <a:moveTo>
                    <a:pt x="970" y="1"/>
                  </a:moveTo>
                  <a:lnTo>
                    <a:pt x="799" y="571"/>
                  </a:lnTo>
                  <a:lnTo>
                    <a:pt x="438" y="1825"/>
                  </a:lnTo>
                  <a:lnTo>
                    <a:pt x="248" y="2510"/>
                  </a:lnTo>
                  <a:lnTo>
                    <a:pt x="96" y="3137"/>
                  </a:lnTo>
                  <a:lnTo>
                    <a:pt x="1" y="3593"/>
                  </a:lnTo>
                  <a:lnTo>
                    <a:pt x="1" y="3726"/>
                  </a:lnTo>
                  <a:lnTo>
                    <a:pt x="1" y="3802"/>
                  </a:lnTo>
                  <a:lnTo>
                    <a:pt x="77" y="3878"/>
                  </a:lnTo>
                  <a:lnTo>
                    <a:pt x="153" y="3954"/>
                  </a:lnTo>
                  <a:lnTo>
                    <a:pt x="324" y="4068"/>
                  </a:lnTo>
                  <a:lnTo>
                    <a:pt x="533" y="4164"/>
                  </a:lnTo>
                  <a:lnTo>
                    <a:pt x="780" y="4240"/>
                  </a:lnTo>
                  <a:lnTo>
                    <a:pt x="1046" y="4297"/>
                  </a:lnTo>
                  <a:lnTo>
                    <a:pt x="1331" y="4335"/>
                  </a:lnTo>
                  <a:lnTo>
                    <a:pt x="1616" y="4354"/>
                  </a:lnTo>
                  <a:lnTo>
                    <a:pt x="2453" y="4354"/>
                  </a:lnTo>
                  <a:lnTo>
                    <a:pt x="2928" y="4316"/>
                  </a:lnTo>
                  <a:lnTo>
                    <a:pt x="3365" y="4278"/>
                  </a:lnTo>
                  <a:lnTo>
                    <a:pt x="3574" y="1027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6"/>
            <p:cNvSpPr/>
            <p:nvPr/>
          </p:nvSpPr>
          <p:spPr>
            <a:xfrm>
              <a:off x="4117450" y="1185200"/>
              <a:ext cx="173000" cy="162075"/>
            </a:xfrm>
            <a:custGeom>
              <a:avLst/>
              <a:gdLst/>
              <a:ahLst/>
              <a:cxnLst/>
              <a:rect l="l" t="t" r="r" b="b"/>
              <a:pathLst>
                <a:path w="6920" h="6483" extrusionOk="0">
                  <a:moveTo>
                    <a:pt x="3384" y="1"/>
                  </a:moveTo>
                  <a:lnTo>
                    <a:pt x="3194" y="20"/>
                  </a:lnTo>
                  <a:lnTo>
                    <a:pt x="3004" y="58"/>
                  </a:lnTo>
                  <a:lnTo>
                    <a:pt x="2833" y="96"/>
                  </a:lnTo>
                  <a:lnTo>
                    <a:pt x="2453" y="210"/>
                  </a:lnTo>
                  <a:lnTo>
                    <a:pt x="2072" y="343"/>
                  </a:lnTo>
                  <a:lnTo>
                    <a:pt x="1711" y="495"/>
                  </a:lnTo>
                  <a:lnTo>
                    <a:pt x="1331" y="609"/>
                  </a:lnTo>
                  <a:lnTo>
                    <a:pt x="1122" y="590"/>
                  </a:lnTo>
                  <a:lnTo>
                    <a:pt x="932" y="571"/>
                  </a:lnTo>
                  <a:lnTo>
                    <a:pt x="780" y="590"/>
                  </a:lnTo>
                  <a:lnTo>
                    <a:pt x="628" y="628"/>
                  </a:lnTo>
                  <a:lnTo>
                    <a:pt x="495" y="685"/>
                  </a:lnTo>
                  <a:lnTo>
                    <a:pt x="400" y="761"/>
                  </a:lnTo>
                  <a:lnTo>
                    <a:pt x="305" y="856"/>
                  </a:lnTo>
                  <a:lnTo>
                    <a:pt x="229" y="951"/>
                  </a:lnTo>
                  <a:lnTo>
                    <a:pt x="172" y="1084"/>
                  </a:lnTo>
                  <a:lnTo>
                    <a:pt x="134" y="1218"/>
                  </a:lnTo>
                  <a:lnTo>
                    <a:pt x="96" y="1370"/>
                  </a:lnTo>
                  <a:lnTo>
                    <a:pt x="77" y="1522"/>
                  </a:lnTo>
                  <a:lnTo>
                    <a:pt x="58" y="1864"/>
                  </a:lnTo>
                  <a:lnTo>
                    <a:pt x="77" y="2225"/>
                  </a:lnTo>
                  <a:lnTo>
                    <a:pt x="115" y="2605"/>
                  </a:lnTo>
                  <a:lnTo>
                    <a:pt x="153" y="2966"/>
                  </a:lnTo>
                  <a:lnTo>
                    <a:pt x="267" y="3689"/>
                  </a:lnTo>
                  <a:lnTo>
                    <a:pt x="305" y="4012"/>
                  </a:lnTo>
                  <a:lnTo>
                    <a:pt x="324" y="4297"/>
                  </a:lnTo>
                  <a:lnTo>
                    <a:pt x="305" y="4525"/>
                  </a:lnTo>
                  <a:lnTo>
                    <a:pt x="286" y="4620"/>
                  </a:lnTo>
                  <a:lnTo>
                    <a:pt x="248" y="4696"/>
                  </a:lnTo>
                  <a:lnTo>
                    <a:pt x="134" y="4924"/>
                  </a:lnTo>
                  <a:lnTo>
                    <a:pt x="39" y="5152"/>
                  </a:lnTo>
                  <a:lnTo>
                    <a:pt x="1" y="5361"/>
                  </a:lnTo>
                  <a:lnTo>
                    <a:pt x="1" y="5570"/>
                  </a:lnTo>
                  <a:lnTo>
                    <a:pt x="39" y="5761"/>
                  </a:lnTo>
                  <a:lnTo>
                    <a:pt x="96" y="5913"/>
                  </a:lnTo>
                  <a:lnTo>
                    <a:pt x="172" y="6065"/>
                  </a:lnTo>
                  <a:lnTo>
                    <a:pt x="286" y="6198"/>
                  </a:lnTo>
                  <a:lnTo>
                    <a:pt x="400" y="6312"/>
                  </a:lnTo>
                  <a:lnTo>
                    <a:pt x="514" y="6388"/>
                  </a:lnTo>
                  <a:lnTo>
                    <a:pt x="647" y="6445"/>
                  </a:lnTo>
                  <a:lnTo>
                    <a:pt x="780" y="6483"/>
                  </a:lnTo>
                  <a:lnTo>
                    <a:pt x="894" y="6483"/>
                  </a:lnTo>
                  <a:lnTo>
                    <a:pt x="1008" y="6464"/>
                  </a:lnTo>
                  <a:lnTo>
                    <a:pt x="1122" y="6388"/>
                  </a:lnTo>
                  <a:lnTo>
                    <a:pt x="1198" y="6293"/>
                  </a:lnTo>
                  <a:lnTo>
                    <a:pt x="1350" y="6046"/>
                  </a:lnTo>
                  <a:lnTo>
                    <a:pt x="1483" y="5818"/>
                  </a:lnTo>
                  <a:lnTo>
                    <a:pt x="1559" y="5628"/>
                  </a:lnTo>
                  <a:lnTo>
                    <a:pt x="1616" y="5456"/>
                  </a:lnTo>
                  <a:lnTo>
                    <a:pt x="1673" y="5209"/>
                  </a:lnTo>
                  <a:lnTo>
                    <a:pt x="1692" y="5133"/>
                  </a:lnTo>
                  <a:lnTo>
                    <a:pt x="1730" y="5000"/>
                  </a:lnTo>
                  <a:lnTo>
                    <a:pt x="2015" y="4145"/>
                  </a:lnTo>
                  <a:lnTo>
                    <a:pt x="2225" y="4069"/>
                  </a:lnTo>
                  <a:lnTo>
                    <a:pt x="2453" y="3974"/>
                  </a:lnTo>
                  <a:lnTo>
                    <a:pt x="2700" y="3841"/>
                  </a:lnTo>
                  <a:lnTo>
                    <a:pt x="2928" y="3670"/>
                  </a:lnTo>
                  <a:lnTo>
                    <a:pt x="3137" y="3499"/>
                  </a:lnTo>
                  <a:lnTo>
                    <a:pt x="3327" y="3289"/>
                  </a:lnTo>
                  <a:lnTo>
                    <a:pt x="3479" y="3061"/>
                  </a:lnTo>
                  <a:lnTo>
                    <a:pt x="3555" y="2947"/>
                  </a:lnTo>
                  <a:lnTo>
                    <a:pt x="3593" y="2833"/>
                  </a:lnTo>
                  <a:lnTo>
                    <a:pt x="3650" y="2776"/>
                  </a:lnTo>
                  <a:lnTo>
                    <a:pt x="3726" y="2757"/>
                  </a:lnTo>
                  <a:lnTo>
                    <a:pt x="3821" y="2738"/>
                  </a:lnTo>
                  <a:lnTo>
                    <a:pt x="3935" y="2757"/>
                  </a:lnTo>
                  <a:lnTo>
                    <a:pt x="4220" y="2833"/>
                  </a:lnTo>
                  <a:lnTo>
                    <a:pt x="4582" y="2928"/>
                  </a:lnTo>
                  <a:lnTo>
                    <a:pt x="4962" y="3061"/>
                  </a:lnTo>
                  <a:lnTo>
                    <a:pt x="5342" y="3156"/>
                  </a:lnTo>
                  <a:lnTo>
                    <a:pt x="5532" y="3194"/>
                  </a:lnTo>
                  <a:lnTo>
                    <a:pt x="5893" y="3194"/>
                  </a:lnTo>
                  <a:lnTo>
                    <a:pt x="6064" y="3175"/>
                  </a:lnTo>
                  <a:lnTo>
                    <a:pt x="6197" y="3118"/>
                  </a:lnTo>
                  <a:lnTo>
                    <a:pt x="6330" y="3061"/>
                  </a:lnTo>
                  <a:lnTo>
                    <a:pt x="6444" y="2985"/>
                  </a:lnTo>
                  <a:lnTo>
                    <a:pt x="6558" y="2890"/>
                  </a:lnTo>
                  <a:lnTo>
                    <a:pt x="6634" y="2795"/>
                  </a:lnTo>
                  <a:lnTo>
                    <a:pt x="6711" y="2700"/>
                  </a:lnTo>
                  <a:lnTo>
                    <a:pt x="6787" y="2586"/>
                  </a:lnTo>
                  <a:lnTo>
                    <a:pt x="6825" y="2472"/>
                  </a:lnTo>
                  <a:lnTo>
                    <a:pt x="6901" y="2225"/>
                  </a:lnTo>
                  <a:lnTo>
                    <a:pt x="6920" y="1997"/>
                  </a:lnTo>
                  <a:lnTo>
                    <a:pt x="6920" y="1807"/>
                  </a:lnTo>
                  <a:lnTo>
                    <a:pt x="6882" y="1636"/>
                  </a:lnTo>
                  <a:lnTo>
                    <a:pt x="6825" y="1446"/>
                  </a:lnTo>
                  <a:lnTo>
                    <a:pt x="6749" y="1294"/>
                  </a:lnTo>
                  <a:lnTo>
                    <a:pt x="6653" y="1180"/>
                  </a:lnTo>
                  <a:lnTo>
                    <a:pt x="6558" y="1084"/>
                  </a:lnTo>
                  <a:lnTo>
                    <a:pt x="6463" y="1027"/>
                  </a:lnTo>
                  <a:lnTo>
                    <a:pt x="6349" y="989"/>
                  </a:lnTo>
                  <a:lnTo>
                    <a:pt x="6102" y="932"/>
                  </a:lnTo>
                  <a:lnTo>
                    <a:pt x="5779" y="875"/>
                  </a:lnTo>
                  <a:lnTo>
                    <a:pt x="5589" y="837"/>
                  </a:lnTo>
                  <a:lnTo>
                    <a:pt x="5380" y="780"/>
                  </a:lnTo>
                  <a:lnTo>
                    <a:pt x="5152" y="704"/>
                  </a:lnTo>
                  <a:lnTo>
                    <a:pt x="4905" y="590"/>
                  </a:lnTo>
                  <a:lnTo>
                    <a:pt x="4639" y="457"/>
                  </a:lnTo>
                  <a:lnTo>
                    <a:pt x="4353" y="286"/>
                  </a:lnTo>
                  <a:lnTo>
                    <a:pt x="4163" y="172"/>
                  </a:lnTo>
                  <a:lnTo>
                    <a:pt x="3954" y="96"/>
                  </a:lnTo>
                  <a:lnTo>
                    <a:pt x="3764" y="39"/>
                  </a:lnTo>
                  <a:lnTo>
                    <a:pt x="3574" y="20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6"/>
            <p:cNvSpPr/>
            <p:nvPr/>
          </p:nvSpPr>
          <p:spPr>
            <a:xfrm>
              <a:off x="4175900" y="1355350"/>
              <a:ext cx="37575" cy="41825"/>
            </a:xfrm>
            <a:custGeom>
              <a:avLst/>
              <a:gdLst/>
              <a:ahLst/>
              <a:cxnLst/>
              <a:rect l="l" t="t" r="r" b="b"/>
              <a:pathLst>
                <a:path w="1503" h="1673" extrusionOk="0">
                  <a:moveTo>
                    <a:pt x="1" y="0"/>
                  </a:moveTo>
                  <a:lnTo>
                    <a:pt x="77" y="209"/>
                  </a:lnTo>
                  <a:lnTo>
                    <a:pt x="172" y="418"/>
                  </a:lnTo>
                  <a:lnTo>
                    <a:pt x="343" y="684"/>
                  </a:lnTo>
                  <a:lnTo>
                    <a:pt x="533" y="969"/>
                  </a:lnTo>
                  <a:lnTo>
                    <a:pt x="647" y="1103"/>
                  </a:lnTo>
                  <a:lnTo>
                    <a:pt x="780" y="1255"/>
                  </a:lnTo>
                  <a:lnTo>
                    <a:pt x="932" y="1369"/>
                  </a:lnTo>
                  <a:lnTo>
                    <a:pt x="1103" y="1483"/>
                  </a:lnTo>
                  <a:lnTo>
                    <a:pt x="1274" y="1578"/>
                  </a:lnTo>
                  <a:lnTo>
                    <a:pt x="1464" y="1673"/>
                  </a:lnTo>
                  <a:lnTo>
                    <a:pt x="1483" y="1350"/>
                  </a:lnTo>
                  <a:lnTo>
                    <a:pt x="1502" y="950"/>
                  </a:lnTo>
                  <a:lnTo>
                    <a:pt x="1407" y="931"/>
                  </a:lnTo>
                  <a:lnTo>
                    <a:pt x="1293" y="893"/>
                  </a:lnTo>
                  <a:lnTo>
                    <a:pt x="1065" y="760"/>
                  </a:lnTo>
                  <a:lnTo>
                    <a:pt x="799" y="608"/>
                  </a:lnTo>
                  <a:lnTo>
                    <a:pt x="552" y="437"/>
                  </a:lnTo>
                  <a:lnTo>
                    <a:pt x="153" y="1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6"/>
            <p:cNvSpPr/>
            <p:nvPr/>
          </p:nvSpPr>
          <p:spPr>
            <a:xfrm>
              <a:off x="4257650" y="1291175"/>
              <a:ext cx="9050" cy="11925"/>
            </a:xfrm>
            <a:custGeom>
              <a:avLst/>
              <a:gdLst/>
              <a:ahLst/>
              <a:cxnLst/>
              <a:rect l="l" t="t" r="r" b="b"/>
              <a:pathLst>
                <a:path w="362" h="477" extrusionOk="0">
                  <a:moveTo>
                    <a:pt x="209" y="1"/>
                  </a:moveTo>
                  <a:lnTo>
                    <a:pt x="152" y="20"/>
                  </a:lnTo>
                  <a:lnTo>
                    <a:pt x="76" y="58"/>
                  </a:lnTo>
                  <a:lnTo>
                    <a:pt x="38" y="115"/>
                  </a:lnTo>
                  <a:lnTo>
                    <a:pt x="0" y="210"/>
                  </a:lnTo>
                  <a:lnTo>
                    <a:pt x="0" y="305"/>
                  </a:lnTo>
                  <a:lnTo>
                    <a:pt x="38" y="381"/>
                  </a:lnTo>
                  <a:lnTo>
                    <a:pt x="76" y="438"/>
                  </a:lnTo>
                  <a:lnTo>
                    <a:pt x="133" y="476"/>
                  </a:lnTo>
                  <a:lnTo>
                    <a:pt x="209" y="457"/>
                  </a:lnTo>
                  <a:lnTo>
                    <a:pt x="285" y="419"/>
                  </a:lnTo>
                  <a:lnTo>
                    <a:pt x="323" y="362"/>
                  </a:lnTo>
                  <a:lnTo>
                    <a:pt x="361" y="267"/>
                  </a:lnTo>
                  <a:lnTo>
                    <a:pt x="361" y="172"/>
                  </a:lnTo>
                  <a:lnTo>
                    <a:pt x="323" y="96"/>
                  </a:lnTo>
                  <a:lnTo>
                    <a:pt x="285" y="39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6"/>
            <p:cNvSpPr/>
            <p:nvPr/>
          </p:nvSpPr>
          <p:spPr>
            <a:xfrm>
              <a:off x="4217250" y="1288325"/>
              <a:ext cx="8575" cy="11925"/>
            </a:xfrm>
            <a:custGeom>
              <a:avLst/>
              <a:gdLst/>
              <a:ahLst/>
              <a:cxnLst/>
              <a:rect l="l" t="t" r="r" b="b"/>
              <a:pathLst>
                <a:path w="343" h="477" extrusionOk="0">
                  <a:moveTo>
                    <a:pt x="133" y="1"/>
                  </a:moveTo>
                  <a:lnTo>
                    <a:pt x="76" y="39"/>
                  </a:lnTo>
                  <a:lnTo>
                    <a:pt x="19" y="115"/>
                  </a:lnTo>
                  <a:lnTo>
                    <a:pt x="0" y="210"/>
                  </a:lnTo>
                  <a:lnTo>
                    <a:pt x="0" y="305"/>
                  </a:lnTo>
                  <a:lnTo>
                    <a:pt x="19" y="381"/>
                  </a:lnTo>
                  <a:lnTo>
                    <a:pt x="76" y="438"/>
                  </a:lnTo>
                  <a:lnTo>
                    <a:pt x="133" y="476"/>
                  </a:lnTo>
                  <a:lnTo>
                    <a:pt x="209" y="457"/>
                  </a:lnTo>
                  <a:lnTo>
                    <a:pt x="266" y="419"/>
                  </a:lnTo>
                  <a:lnTo>
                    <a:pt x="323" y="343"/>
                  </a:lnTo>
                  <a:lnTo>
                    <a:pt x="342" y="267"/>
                  </a:lnTo>
                  <a:lnTo>
                    <a:pt x="342" y="172"/>
                  </a:lnTo>
                  <a:lnTo>
                    <a:pt x="323" y="96"/>
                  </a:lnTo>
                  <a:lnTo>
                    <a:pt x="285" y="20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6"/>
            <p:cNvSpPr/>
            <p:nvPr/>
          </p:nvSpPr>
          <p:spPr>
            <a:xfrm>
              <a:off x="4236250" y="1297850"/>
              <a:ext cx="15225" cy="29950"/>
            </a:xfrm>
            <a:custGeom>
              <a:avLst/>
              <a:gdLst/>
              <a:ahLst/>
              <a:cxnLst/>
              <a:rect l="l" t="t" r="r" b="b"/>
              <a:pathLst>
                <a:path w="609" h="1198" extrusionOk="0">
                  <a:moveTo>
                    <a:pt x="362" y="0"/>
                  </a:moveTo>
                  <a:lnTo>
                    <a:pt x="324" y="38"/>
                  </a:lnTo>
                  <a:lnTo>
                    <a:pt x="324" y="76"/>
                  </a:lnTo>
                  <a:lnTo>
                    <a:pt x="419" y="418"/>
                  </a:lnTo>
                  <a:lnTo>
                    <a:pt x="495" y="722"/>
                  </a:lnTo>
                  <a:lnTo>
                    <a:pt x="514" y="931"/>
                  </a:lnTo>
                  <a:lnTo>
                    <a:pt x="495" y="1007"/>
                  </a:lnTo>
                  <a:lnTo>
                    <a:pt x="476" y="1026"/>
                  </a:lnTo>
                  <a:lnTo>
                    <a:pt x="343" y="1064"/>
                  </a:lnTo>
                  <a:lnTo>
                    <a:pt x="210" y="1084"/>
                  </a:lnTo>
                  <a:lnTo>
                    <a:pt x="58" y="1084"/>
                  </a:lnTo>
                  <a:lnTo>
                    <a:pt x="20" y="1103"/>
                  </a:lnTo>
                  <a:lnTo>
                    <a:pt x="1" y="1141"/>
                  </a:lnTo>
                  <a:lnTo>
                    <a:pt x="1" y="1179"/>
                  </a:lnTo>
                  <a:lnTo>
                    <a:pt x="39" y="1198"/>
                  </a:lnTo>
                  <a:lnTo>
                    <a:pt x="153" y="1198"/>
                  </a:lnTo>
                  <a:lnTo>
                    <a:pt x="343" y="1179"/>
                  </a:lnTo>
                  <a:lnTo>
                    <a:pt x="438" y="1160"/>
                  </a:lnTo>
                  <a:lnTo>
                    <a:pt x="533" y="1141"/>
                  </a:lnTo>
                  <a:lnTo>
                    <a:pt x="571" y="1103"/>
                  </a:lnTo>
                  <a:lnTo>
                    <a:pt x="590" y="1064"/>
                  </a:lnTo>
                  <a:lnTo>
                    <a:pt x="609" y="969"/>
                  </a:lnTo>
                  <a:lnTo>
                    <a:pt x="609" y="817"/>
                  </a:lnTo>
                  <a:lnTo>
                    <a:pt x="590" y="665"/>
                  </a:lnTo>
                  <a:lnTo>
                    <a:pt x="514" y="323"/>
                  </a:lnTo>
                  <a:lnTo>
                    <a:pt x="438" y="38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4143575" y="1282150"/>
              <a:ext cx="29025" cy="37575"/>
            </a:xfrm>
            <a:custGeom>
              <a:avLst/>
              <a:gdLst/>
              <a:ahLst/>
              <a:cxnLst/>
              <a:rect l="l" t="t" r="r" b="b"/>
              <a:pathLst>
                <a:path w="1161" h="1503" extrusionOk="0">
                  <a:moveTo>
                    <a:pt x="419" y="1"/>
                  </a:moveTo>
                  <a:lnTo>
                    <a:pt x="343" y="20"/>
                  </a:lnTo>
                  <a:lnTo>
                    <a:pt x="286" y="77"/>
                  </a:lnTo>
                  <a:lnTo>
                    <a:pt x="229" y="115"/>
                  </a:lnTo>
                  <a:lnTo>
                    <a:pt x="115" y="248"/>
                  </a:lnTo>
                  <a:lnTo>
                    <a:pt x="58" y="381"/>
                  </a:lnTo>
                  <a:lnTo>
                    <a:pt x="20" y="552"/>
                  </a:lnTo>
                  <a:lnTo>
                    <a:pt x="1" y="685"/>
                  </a:lnTo>
                  <a:lnTo>
                    <a:pt x="1" y="818"/>
                  </a:lnTo>
                  <a:lnTo>
                    <a:pt x="39" y="913"/>
                  </a:lnTo>
                  <a:lnTo>
                    <a:pt x="191" y="1103"/>
                  </a:lnTo>
                  <a:lnTo>
                    <a:pt x="343" y="1236"/>
                  </a:lnTo>
                  <a:lnTo>
                    <a:pt x="476" y="1350"/>
                  </a:lnTo>
                  <a:lnTo>
                    <a:pt x="609" y="1426"/>
                  </a:lnTo>
                  <a:lnTo>
                    <a:pt x="723" y="1464"/>
                  </a:lnTo>
                  <a:lnTo>
                    <a:pt x="799" y="1483"/>
                  </a:lnTo>
                  <a:lnTo>
                    <a:pt x="875" y="1502"/>
                  </a:lnTo>
                  <a:lnTo>
                    <a:pt x="1160" y="495"/>
                  </a:lnTo>
                  <a:lnTo>
                    <a:pt x="1122" y="419"/>
                  </a:lnTo>
                  <a:lnTo>
                    <a:pt x="1065" y="343"/>
                  </a:lnTo>
                  <a:lnTo>
                    <a:pt x="1008" y="248"/>
                  </a:lnTo>
                  <a:lnTo>
                    <a:pt x="932" y="153"/>
                  </a:lnTo>
                  <a:lnTo>
                    <a:pt x="818" y="58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4149300" y="1292125"/>
              <a:ext cx="15700" cy="9550"/>
            </a:xfrm>
            <a:custGeom>
              <a:avLst/>
              <a:gdLst/>
              <a:ahLst/>
              <a:cxnLst/>
              <a:rect l="l" t="t" r="r" b="b"/>
              <a:pathLst>
                <a:path w="628" h="382" extrusionOk="0">
                  <a:moveTo>
                    <a:pt x="285" y="1"/>
                  </a:moveTo>
                  <a:lnTo>
                    <a:pt x="209" y="20"/>
                  </a:lnTo>
                  <a:lnTo>
                    <a:pt x="133" y="39"/>
                  </a:lnTo>
                  <a:lnTo>
                    <a:pt x="76" y="77"/>
                  </a:lnTo>
                  <a:lnTo>
                    <a:pt x="38" y="153"/>
                  </a:lnTo>
                  <a:lnTo>
                    <a:pt x="0" y="229"/>
                  </a:lnTo>
                  <a:lnTo>
                    <a:pt x="0" y="324"/>
                  </a:lnTo>
                  <a:lnTo>
                    <a:pt x="19" y="362"/>
                  </a:lnTo>
                  <a:lnTo>
                    <a:pt x="57" y="381"/>
                  </a:lnTo>
                  <a:lnTo>
                    <a:pt x="95" y="362"/>
                  </a:lnTo>
                  <a:lnTo>
                    <a:pt x="114" y="324"/>
                  </a:lnTo>
                  <a:lnTo>
                    <a:pt x="133" y="210"/>
                  </a:lnTo>
                  <a:lnTo>
                    <a:pt x="152" y="172"/>
                  </a:lnTo>
                  <a:lnTo>
                    <a:pt x="190" y="134"/>
                  </a:lnTo>
                  <a:lnTo>
                    <a:pt x="228" y="115"/>
                  </a:lnTo>
                  <a:lnTo>
                    <a:pt x="285" y="115"/>
                  </a:lnTo>
                  <a:lnTo>
                    <a:pt x="380" y="134"/>
                  </a:lnTo>
                  <a:lnTo>
                    <a:pt x="475" y="153"/>
                  </a:lnTo>
                  <a:lnTo>
                    <a:pt x="551" y="191"/>
                  </a:lnTo>
                  <a:lnTo>
                    <a:pt x="589" y="191"/>
                  </a:lnTo>
                  <a:lnTo>
                    <a:pt x="627" y="172"/>
                  </a:lnTo>
                  <a:lnTo>
                    <a:pt x="627" y="134"/>
                  </a:lnTo>
                  <a:lnTo>
                    <a:pt x="608" y="96"/>
                  </a:lnTo>
                  <a:lnTo>
                    <a:pt x="551" y="58"/>
                  </a:lnTo>
                  <a:lnTo>
                    <a:pt x="418" y="20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4153100" y="1292125"/>
              <a:ext cx="7150" cy="13825"/>
            </a:xfrm>
            <a:custGeom>
              <a:avLst/>
              <a:gdLst/>
              <a:ahLst/>
              <a:cxnLst/>
              <a:rect l="l" t="t" r="r" b="b"/>
              <a:pathLst>
                <a:path w="286" h="553" extrusionOk="0">
                  <a:moveTo>
                    <a:pt x="57" y="1"/>
                  </a:moveTo>
                  <a:lnTo>
                    <a:pt x="19" y="39"/>
                  </a:lnTo>
                  <a:lnTo>
                    <a:pt x="0" y="77"/>
                  </a:lnTo>
                  <a:lnTo>
                    <a:pt x="38" y="172"/>
                  </a:lnTo>
                  <a:lnTo>
                    <a:pt x="57" y="267"/>
                  </a:lnTo>
                  <a:lnTo>
                    <a:pt x="133" y="419"/>
                  </a:lnTo>
                  <a:lnTo>
                    <a:pt x="171" y="495"/>
                  </a:lnTo>
                  <a:lnTo>
                    <a:pt x="190" y="514"/>
                  </a:lnTo>
                  <a:lnTo>
                    <a:pt x="209" y="533"/>
                  </a:lnTo>
                  <a:lnTo>
                    <a:pt x="228" y="552"/>
                  </a:lnTo>
                  <a:lnTo>
                    <a:pt x="266" y="533"/>
                  </a:lnTo>
                  <a:lnTo>
                    <a:pt x="285" y="495"/>
                  </a:lnTo>
                  <a:lnTo>
                    <a:pt x="285" y="457"/>
                  </a:lnTo>
                  <a:lnTo>
                    <a:pt x="247" y="381"/>
                  </a:lnTo>
                  <a:lnTo>
                    <a:pt x="171" y="229"/>
                  </a:lnTo>
                  <a:lnTo>
                    <a:pt x="133" y="153"/>
                  </a:lnTo>
                  <a:lnTo>
                    <a:pt x="114" y="58"/>
                  </a:lnTo>
                  <a:lnTo>
                    <a:pt x="95" y="20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4222475" y="1330625"/>
              <a:ext cx="25200" cy="14275"/>
            </a:xfrm>
            <a:custGeom>
              <a:avLst/>
              <a:gdLst/>
              <a:ahLst/>
              <a:cxnLst/>
              <a:rect l="l" t="t" r="r" b="b"/>
              <a:pathLst>
                <a:path w="1008" h="571" extrusionOk="0">
                  <a:moveTo>
                    <a:pt x="38" y="1"/>
                  </a:moveTo>
                  <a:lnTo>
                    <a:pt x="0" y="20"/>
                  </a:lnTo>
                  <a:lnTo>
                    <a:pt x="0" y="58"/>
                  </a:lnTo>
                  <a:lnTo>
                    <a:pt x="57" y="210"/>
                  </a:lnTo>
                  <a:lnTo>
                    <a:pt x="133" y="324"/>
                  </a:lnTo>
                  <a:lnTo>
                    <a:pt x="228" y="400"/>
                  </a:lnTo>
                  <a:lnTo>
                    <a:pt x="324" y="476"/>
                  </a:lnTo>
                  <a:lnTo>
                    <a:pt x="419" y="514"/>
                  </a:lnTo>
                  <a:lnTo>
                    <a:pt x="514" y="552"/>
                  </a:lnTo>
                  <a:lnTo>
                    <a:pt x="704" y="571"/>
                  </a:lnTo>
                  <a:lnTo>
                    <a:pt x="894" y="552"/>
                  </a:lnTo>
                  <a:lnTo>
                    <a:pt x="970" y="533"/>
                  </a:lnTo>
                  <a:lnTo>
                    <a:pt x="1008" y="495"/>
                  </a:lnTo>
                  <a:lnTo>
                    <a:pt x="1008" y="457"/>
                  </a:lnTo>
                  <a:lnTo>
                    <a:pt x="989" y="419"/>
                  </a:lnTo>
                  <a:lnTo>
                    <a:pt x="932" y="419"/>
                  </a:lnTo>
                  <a:lnTo>
                    <a:pt x="818" y="438"/>
                  </a:lnTo>
                  <a:lnTo>
                    <a:pt x="723" y="457"/>
                  </a:lnTo>
                  <a:lnTo>
                    <a:pt x="590" y="438"/>
                  </a:lnTo>
                  <a:lnTo>
                    <a:pt x="457" y="400"/>
                  </a:lnTo>
                  <a:lnTo>
                    <a:pt x="324" y="343"/>
                  </a:lnTo>
                  <a:lnTo>
                    <a:pt x="247" y="286"/>
                  </a:lnTo>
                  <a:lnTo>
                    <a:pt x="190" y="210"/>
                  </a:lnTo>
                  <a:lnTo>
                    <a:pt x="152" y="134"/>
                  </a:lnTo>
                  <a:lnTo>
                    <a:pt x="114" y="20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222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3909775" y="1411900"/>
              <a:ext cx="411575" cy="472850"/>
            </a:xfrm>
            <a:custGeom>
              <a:avLst/>
              <a:gdLst/>
              <a:ahLst/>
              <a:cxnLst/>
              <a:rect l="l" t="t" r="r" b="b"/>
              <a:pathLst>
                <a:path w="16463" h="18914" extrusionOk="0">
                  <a:moveTo>
                    <a:pt x="9961" y="0"/>
                  </a:moveTo>
                  <a:lnTo>
                    <a:pt x="9315" y="19"/>
                  </a:lnTo>
                  <a:lnTo>
                    <a:pt x="8669" y="57"/>
                  </a:lnTo>
                  <a:lnTo>
                    <a:pt x="8079" y="95"/>
                  </a:lnTo>
                  <a:lnTo>
                    <a:pt x="6673" y="228"/>
                  </a:lnTo>
                  <a:lnTo>
                    <a:pt x="5342" y="380"/>
                  </a:lnTo>
                  <a:lnTo>
                    <a:pt x="3955" y="532"/>
                  </a:lnTo>
                  <a:lnTo>
                    <a:pt x="3365" y="2870"/>
                  </a:lnTo>
                  <a:lnTo>
                    <a:pt x="2757" y="5322"/>
                  </a:lnTo>
                  <a:lnTo>
                    <a:pt x="2054" y="8250"/>
                  </a:lnTo>
                  <a:lnTo>
                    <a:pt x="1331" y="11329"/>
                  </a:lnTo>
                  <a:lnTo>
                    <a:pt x="989" y="12831"/>
                  </a:lnTo>
                  <a:lnTo>
                    <a:pt x="704" y="14275"/>
                  </a:lnTo>
                  <a:lnTo>
                    <a:pt x="438" y="15606"/>
                  </a:lnTo>
                  <a:lnTo>
                    <a:pt x="229" y="16785"/>
                  </a:lnTo>
                  <a:lnTo>
                    <a:pt x="77" y="17792"/>
                  </a:lnTo>
                  <a:lnTo>
                    <a:pt x="20" y="18210"/>
                  </a:lnTo>
                  <a:lnTo>
                    <a:pt x="1" y="18571"/>
                  </a:lnTo>
                  <a:lnTo>
                    <a:pt x="343" y="18685"/>
                  </a:lnTo>
                  <a:lnTo>
                    <a:pt x="742" y="18780"/>
                  </a:lnTo>
                  <a:lnTo>
                    <a:pt x="1141" y="18838"/>
                  </a:lnTo>
                  <a:lnTo>
                    <a:pt x="1598" y="18876"/>
                  </a:lnTo>
                  <a:lnTo>
                    <a:pt x="2054" y="18914"/>
                  </a:lnTo>
                  <a:lnTo>
                    <a:pt x="2529" y="18914"/>
                  </a:lnTo>
                  <a:lnTo>
                    <a:pt x="3042" y="18895"/>
                  </a:lnTo>
                  <a:lnTo>
                    <a:pt x="3555" y="18857"/>
                  </a:lnTo>
                  <a:lnTo>
                    <a:pt x="4088" y="18799"/>
                  </a:lnTo>
                  <a:lnTo>
                    <a:pt x="4620" y="18742"/>
                  </a:lnTo>
                  <a:lnTo>
                    <a:pt x="5703" y="18590"/>
                  </a:lnTo>
                  <a:lnTo>
                    <a:pt x="6806" y="18381"/>
                  </a:lnTo>
                  <a:lnTo>
                    <a:pt x="7870" y="18153"/>
                  </a:lnTo>
                  <a:lnTo>
                    <a:pt x="8916" y="17906"/>
                  </a:lnTo>
                  <a:lnTo>
                    <a:pt x="9885" y="17659"/>
                  </a:lnTo>
                  <a:lnTo>
                    <a:pt x="10760" y="17412"/>
                  </a:lnTo>
                  <a:lnTo>
                    <a:pt x="11539" y="17184"/>
                  </a:lnTo>
                  <a:lnTo>
                    <a:pt x="12660" y="16842"/>
                  </a:lnTo>
                  <a:lnTo>
                    <a:pt x="13079" y="16709"/>
                  </a:lnTo>
                  <a:lnTo>
                    <a:pt x="13649" y="14637"/>
                  </a:lnTo>
                  <a:lnTo>
                    <a:pt x="14238" y="12451"/>
                  </a:lnTo>
                  <a:lnTo>
                    <a:pt x="14884" y="9904"/>
                  </a:lnTo>
                  <a:lnTo>
                    <a:pt x="15208" y="8554"/>
                  </a:lnTo>
                  <a:lnTo>
                    <a:pt x="15531" y="7223"/>
                  </a:lnTo>
                  <a:lnTo>
                    <a:pt x="15816" y="5931"/>
                  </a:lnTo>
                  <a:lnTo>
                    <a:pt x="16063" y="4714"/>
                  </a:lnTo>
                  <a:lnTo>
                    <a:pt x="16253" y="3612"/>
                  </a:lnTo>
                  <a:lnTo>
                    <a:pt x="16405" y="2661"/>
                  </a:lnTo>
                  <a:lnTo>
                    <a:pt x="16443" y="2243"/>
                  </a:lnTo>
                  <a:lnTo>
                    <a:pt x="16462" y="1882"/>
                  </a:lnTo>
                  <a:lnTo>
                    <a:pt x="16462" y="1559"/>
                  </a:lnTo>
                  <a:lnTo>
                    <a:pt x="16443" y="1312"/>
                  </a:lnTo>
                  <a:lnTo>
                    <a:pt x="16120" y="1141"/>
                  </a:lnTo>
                  <a:lnTo>
                    <a:pt x="15759" y="989"/>
                  </a:lnTo>
                  <a:lnTo>
                    <a:pt x="15379" y="836"/>
                  </a:lnTo>
                  <a:lnTo>
                    <a:pt x="14979" y="703"/>
                  </a:lnTo>
                  <a:lnTo>
                    <a:pt x="14599" y="589"/>
                  </a:lnTo>
                  <a:lnTo>
                    <a:pt x="14200" y="475"/>
                  </a:lnTo>
                  <a:lnTo>
                    <a:pt x="13421" y="304"/>
                  </a:lnTo>
                  <a:lnTo>
                    <a:pt x="12736" y="190"/>
                  </a:lnTo>
                  <a:lnTo>
                    <a:pt x="12033" y="95"/>
                  </a:lnTo>
                  <a:lnTo>
                    <a:pt x="11330" y="38"/>
                  </a:lnTo>
                  <a:lnTo>
                    <a:pt x="10646" y="19"/>
                  </a:lnTo>
                  <a:lnTo>
                    <a:pt x="9961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4272850" y="1577275"/>
              <a:ext cx="9050" cy="156350"/>
            </a:xfrm>
            <a:custGeom>
              <a:avLst/>
              <a:gdLst/>
              <a:ahLst/>
              <a:cxnLst/>
              <a:rect l="l" t="t" r="r" b="b"/>
              <a:pathLst>
                <a:path w="362" h="6254" extrusionOk="0">
                  <a:moveTo>
                    <a:pt x="304" y="0"/>
                  </a:moveTo>
                  <a:lnTo>
                    <a:pt x="266" y="19"/>
                  </a:lnTo>
                  <a:lnTo>
                    <a:pt x="247" y="76"/>
                  </a:lnTo>
                  <a:lnTo>
                    <a:pt x="247" y="1026"/>
                  </a:lnTo>
                  <a:lnTo>
                    <a:pt x="228" y="2034"/>
                  </a:lnTo>
                  <a:lnTo>
                    <a:pt x="171" y="3060"/>
                  </a:lnTo>
                  <a:lnTo>
                    <a:pt x="133" y="4030"/>
                  </a:lnTo>
                  <a:lnTo>
                    <a:pt x="38" y="5551"/>
                  </a:lnTo>
                  <a:lnTo>
                    <a:pt x="0" y="6178"/>
                  </a:lnTo>
                  <a:lnTo>
                    <a:pt x="0" y="6216"/>
                  </a:lnTo>
                  <a:lnTo>
                    <a:pt x="38" y="6254"/>
                  </a:lnTo>
                  <a:lnTo>
                    <a:pt x="57" y="6254"/>
                  </a:lnTo>
                  <a:lnTo>
                    <a:pt x="95" y="6235"/>
                  </a:lnTo>
                  <a:lnTo>
                    <a:pt x="114" y="6197"/>
                  </a:lnTo>
                  <a:lnTo>
                    <a:pt x="152" y="5570"/>
                  </a:lnTo>
                  <a:lnTo>
                    <a:pt x="247" y="4030"/>
                  </a:lnTo>
                  <a:lnTo>
                    <a:pt x="304" y="3060"/>
                  </a:lnTo>
                  <a:lnTo>
                    <a:pt x="342" y="2034"/>
                  </a:lnTo>
                  <a:lnTo>
                    <a:pt x="361" y="1026"/>
                  </a:lnTo>
                  <a:lnTo>
                    <a:pt x="361" y="57"/>
                  </a:lnTo>
                  <a:lnTo>
                    <a:pt x="342" y="19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4102250" y="1412375"/>
              <a:ext cx="135925" cy="52775"/>
            </a:xfrm>
            <a:custGeom>
              <a:avLst/>
              <a:gdLst/>
              <a:ahLst/>
              <a:cxnLst/>
              <a:rect l="l" t="t" r="r" b="b"/>
              <a:pathLst>
                <a:path w="5437" h="2111" extrusionOk="0">
                  <a:moveTo>
                    <a:pt x="1920" y="0"/>
                  </a:moveTo>
                  <a:lnTo>
                    <a:pt x="1255" y="19"/>
                  </a:lnTo>
                  <a:lnTo>
                    <a:pt x="609" y="57"/>
                  </a:lnTo>
                  <a:lnTo>
                    <a:pt x="0" y="114"/>
                  </a:lnTo>
                  <a:lnTo>
                    <a:pt x="152" y="399"/>
                  </a:lnTo>
                  <a:lnTo>
                    <a:pt x="361" y="722"/>
                  </a:lnTo>
                  <a:lnTo>
                    <a:pt x="628" y="1065"/>
                  </a:lnTo>
                  <a:lnTo>
                    <a:pt x="780" y="1217"/>
                  </a:lnTo>
                  <a:lnTo>
                    <a:pt x="951" y="1388"/>
                  </a:lnTo>
                  <a:lnTo>
                    <a:pt x="1122" y="1521"/>
                  </a:lnTo>
                  <a:lnTo>
                    <a:pt x="1293" y="1673"/>
                  </a:lnTo>
                  <a:lnTo>
                    <a:pt x="1502" y="1787"/>
                  </a:lnTo>
                  <a:lnTo>
                    <a:pt x="1711" y="1901"/>
                  </a:lnTo>
                  <a:lnTo>
                    <a:pt x="1939" y="1977"/>
                  </a:lnTo>
                  <a:lnTo>
                    <a:pt x="2167" y="2053"/>
                  </a:lnTo>
                  <a:lnTo>
                    <a:pt x="2414" y="2091"/>
                  </a:lnTo>
                  <a:lnTo>
                    <a:pt x="2661" y="2110"/>
                  </a:lnTo>
                  <a:lnTo>
                    <a:pt x="2947" y="2091"/>
                  </a:lnTo>
                  <a:lnTo>
                    <a:pt x="3194" y="2053"/>
                  </a:lnTo>
                  <a:lnTo>
                    <a:pt x="3441" y="1977"/>
                  </a:lnTo>
                  <a:lnTo>
                    <a:pt x="3688" y="1901"/>
                  </a:lnTo>
                  <a:lnTo>
                    <a:pt x="3897" y="1787"/>
                  </a:lnTo>
                  <a:lnTo>
                    <a:pt x="4106" y="1673"/>
                  </a:lnTo>
                  <a:lnTo>
                    <a:pt x="4315" y="1540"/>
                  </a:lnTo>
                  <a:lnTo>
                    <a:pt x="4486" y="1388"/>
                  </a:lnTo>
                  <a:lnTo>
                    <a:pt x="4657" y="1236"/>
                  </a:lnTo>
                  <a:lnTo>
                    <a:pt x="4809" y="1084"/>
                  </a:lnTo>
                  <a:lnTo>
                    <a:pt x="5076" y="779"/>
                  </a:lnTo>
                  <a:lnTo>
                    <a:pt x="5285" y="494"/>
                  </a:lnTo>
                  <a:lnTo>
                    <a:pt x="5437" y="247"/>
                  </a:lnTo>
                  <a:lnTo>
                    <a:pt x="4733" y="133"/>
                  </a:lnTo>
                  <a:lnTo>
                    <a:pt x="4030" y="57"/>
                  </a:lnTo>
                  <a:lnTo>
                    <a:pt x="3327" y="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6"/>
            <p:cNvSpPr/>
            <p:nvPr/>
          </p:nvSpPr>
          <p:spPr>
            <a:xfrm>
              <a:off x="4090375" y="1433275"/>
              <a:ext cx="79850" cy="51825"/>
            </a:xfrm>
            <a:custGeom>
              <a:avLst/>
              <a:gdLst/>
              <a:ahLst/>
              <a:cxnLst/>
              <a:rect l="l" t="t" r="r" b="b"/>
              <a:pathLst>
                <a:path w="3194" h="2073" extrusionOk="0">
                  <a:moveTo>
                    <a:pt x="38" y="0"/>
                  </a:moveTo>
                  <a:lnTo>
                    <a:pt x="0" y="38"/>
                  </a:lnTo>
                  <a:lnTo>
                    <a:pt x="19" y="95"/>
                  </a:lnTo>
                  <a:lnTo>
                    <a:pt x="76" y="191"/>
                  </a:lnTo>
                  <a:lnTo>
                    <a:pt x="247" y="419"/>
                  </a:lnTo>
                  <a:lnTo>
                    <a:pt x="513" y="723"/>
                  </a:lnTo>
                  <a:lnTo>
                    <a:pt x="665" y="913"/>
                  </a:lnTo>
                  <a:lnTo>
                    <a:pt x="855" y="1084"/>
                  </a:lnTo>
                  <a:lnTo>
                    <a:pt x="1064" y="1274"/>
                  </a:lnTo>
                  <a:lnTo>
                    <a:pt x="1293" y="1464"/>
                  </a:lnTo>
                  <a:lnTo>
                    <a:pt x="1540" y="1616"/>
                  </a:lnTo>
                  <a:lnTo>
                    <a:pt x="1806" y="1768"/>
                  </a:lnTo>
                  <a:lnTo>
                    <a:pt x="2072" y="1901"/>
                  </a:lnTo>
                  <a:lnTo>
                    <a:pt x="2376" y="1996"/>
                  </a:lnTo>
                  <a:lnTo>
                    <a:pt x="2680" y="2053"/>
                  </a:lnTo>
                  <a:lnTo>
                    <a:pt x="2984" y="2072"/>
                  </a:lnTo>
                  <a:lnTo>
                    <a:pt x="3155" y="2072"/>
                  </a:lnTo>
                  <a:lnTo>
                    <a:pt x="3193" y="2053"/>
                  </a:lnTo>
                  <a:lnTo>
                    <a:pt x="3193" y="2015"/>
                  </a:lnTo>
                  <a:lnTo>
                    <a:pt x="3174" y="1977"/>
                  </a:lnTo>
                  <a:lnTo>
                    <a:pt x="3155" y="1958"/>
                  </a:lnTo>
                  <a:lnTo>
                    <a:pt x="2984" y="1958"/>
                  </a:lnTo>
                  <a:lnTo>
                    <a:pt x="2680" y="1939"/>
                  </a:lnTo>
                  <a:lnTo>
                    <a:pt x="2395" y="1882"/>
                  </a:lnTo>
                  <a:lnTo>
                    <a:pt x="2110" y="1787"/>
                  </a:lnTo>
                  <a:lnTo>
                    <a:pt x="1844" y="1654"/>
                  </a:lnTo>
                  <a:lnTo>
                    <a:pt x="1597" y="1521"/>
                  </a:lnTo>
                  <a:lnTo>
                    <a:pt x="1350" y="1350"/>
                  </a:lnTo>
                  <a:lnTo>
                    <a:pt x="1141" y="1179"/>
                  </a:lnTo>
                  <a:lnTo>
                    <a:pt x="931" y="1008"/>
                  </a:lnTo>
                  <a:lnTo>
                    <a:pt x="760" y="818"/>
                  </a:lnTo>
                  <a:lnTo>
                    <a:pt x="589" y="647"/>
                  </a:lnTo>
                  <a:lnTo>
                    <a:pt x="342" y="343"/>
                  </a:lnTo>
                  <a:lnTo>
                    <a:pt x="171" y="114"/>
                  </a:lnTo>
                  <a:lnTo>
                    <a:pt x="114" y="1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6"/>
            <p:cNvSpPr/>
            <p:nvPr/>
          </p:nvSpPr>
          <p:spPr>
            <a:xfrm>
              <a:off x="4261450" y="1747400"/>
              <a:ext cx="115500" cy="64175"/>
            </a:xfrm>
            <a:custGeom>
              <a:avLst/>
              <a:gdLst/>
              <a:ahLst/>
              <a:cxnLst/>
              <a:rect l="l" t="t" r="r" b="b"/>
              <a:pathLst>
                <a:path w="4620" h="2567" extrusionOk="0">
                  <a:moveTo>
                    <a:pt x="989" y="0"/>
                  </a:moveTo>
                  <a:lnTo>
                    <a:pt x="684" y="19"/>
                  </a:lnTo>
                  <a:lnTo>
                    <a:pt x="247" y="57"/>
                  </a:lnTo>
                  <a:lnTo>
                    <a:pt x="76" y="76"/>
                  </a:lnTo>
                  <a:lnTo>
                    <a:pt x="0" y="2167"/>
                  </a:lnTo>
                  <a:lnTo>
                    <a:pt x="323" y="2110"/>
                  </a:lnTo>
                  <a:lnTo>
                    <a:pt x="665" y="2053"/>
                  </a:lnTo>
                  <a:lnTo>
                    <a:pt x="1065" y="2015"/>
                  </a:lnTo>
                  <a:lnTo>
                    <a:pt x="1464" y="1977"/>
                  </a:lnTo>
                  <a:lnTo>
                    <a:pt x="2015" y="1977"/>
                  </a:lnTo>
                  <a:lnTo>
                    <a:pt x="2148" y="1996"/>
                  </a:lnTo>
                  <a:lnTo>
                    <a:pt x="2262" y="2034"/>
                  </a:lnTo>
                  <a:lnTo>
                    <a:pt x="2338" y="2091"/>
                  </a:lnTo>
                  <a:lnTo>
                    <a:pt x="2471" y="2186"/>
                  </a:lnTo>
                  <a:lnTo>
                    <a:pt x="2604" y="2281"/>
                  </a:lnTo>
                  <a:lnTo>
                    <a:pt x="2775" y="2357"/>
                  </a:lnTo>
                  <a:lnTo>
                    <a:pt x="2965" y="2433"/>
                  </a:lnTo>
                  <a:lnTo>
                    <a:pt x="3155" y="2471"/>
                  </a:lnTo>
                  <a:lnTo>
                    <a:pt x="3365" y="2528"/>
                  </a:lnTo>
                  <a:lnTo>
                    <a:pt x="3555" y="2547"/>
                  </a:lnTo>
                  <a:lnTo>
                    <a:pt x="3764" y="2566"/>
                  </a:lnTo>
                  <a:lnTo>
                    <a:pt x="3954" y="2566"/>
                  </a:lnTo>
                  <a:lnTo>
                    <a:pt x="4125" y="2547"/>
                  </a:lnTo>
                  <a:lnTo>
                    <a:pt x="4277" y="2528"/>
                  </a:lnTo>
                  <a:lnTo>
                    <a:pt x="4410" y="2471"/>
                  </a:lnTo>
                  <a:lnTo>
                    <a:pt x="4524" y="2395"/>
                  </a:lnTo>
                  <a:lnTo>
                    <a:pt x="4600" y="2319"/>
                  </a:lnTo>
                  <a:lnTo>
                    <a:pt x="4619" y="2205"/>
                  </a:lnTo>
                  <a:lnTo>
                    <a:pt x="4619" y="2091"/>
                  </a:lnTo>
                  <a:lnTo>
                    <a:pt x="4543" y="1844"/>
                  </a:lnTo>
                  <a:lnTo>
                    <a:pt x="4467" y="1616"/>
                  </a:lnTo>
                  <a:lnTo>
                    <a:pt x="4353" y="1426"/>
                  </a:lnTo>
                  <a:lnTo>
                    <a:pt x="4239" y="1236"/>
                  </a:lnTo>
                  <a:lnTo>
                    <a:pt x="4106" y="1065"/>
                  </a:lnTo>
                  <a:lnTo>
                    <a:pt x="3954" y="912"/>
                  </a:lnTo>
                  <a:lnTo>
                    <a:pt x="3802" y="779"/>
                  </a:lnTo>
                  <a:lnTo>
                    <a:pt x="3631" y="646"/>
                  </a:lnTo>
                  <a:lnTo>
                    <a:pt x="3460" y="532"/>
                  </a:lnTo>
                  <a:lnTo>
                    <a:pt x="3289" y="437"/>
                  </a:lnTo>
                  <a:lnTo>
                    <a:pt x="3098" y="361"/>
                  </a:lnTo>
                  <a:lnTo>
                    <a:pt x="2908" y="285"/>
                  </a:lnTo>
                  <a:lnTo>
                    <a:pt x="2509" y="171"/>
                  </a:lnTo>
                  <a:lnTo>
                    <a:pt x="2110" y="76"/>
                  </a:lnTo>
                  <a:lnTo>
                    <a:pt x="1711" y="38"/>
                  </a:lnTo>
                  <a:lnTo>
                    <a:pt x="1350" y="19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3921175" y="1425675"/>
              <a:ext cx="385425" cy="422950"/>
            </a:xfrm>
            <a:custGeom>
              <a:avLst/>
              <a:gdLst/>
              <a:ahLst/>
              <a:cxnLst/>
              <a:rect l="l" t="t" r="r" b="b"/>
              <a:pathLst>
                <a:path w="15417" h="16918" extrusionOk="0">
                  <a:moveTo>
                    <a:pt x="3518" y="0"/>
                  </a:moveTo>
                  <a:lnTo>
                    <a:pt x="3366" y="38"/>
                  </a:lnTo>
                  <a:lnTo>
                    <a:pt x="3213" y="95"/>
                  </a:lnTo>
                  <a:lnTo>
                    <a:pt x="3061" y="171"/>
                  </a:lnTo>
                  <a:lnTo>
                    <a:pt x="2909" y="304"/>
                  </a:lnTo>
                  <a:lnTo>
                    <a:pt x="2738" y="438"/>
                  </a:lnTo>
                  <a:lnTo>
                    <a:pt x="2586" y="609"/>
                  </a:lnTo>
                  <a:lnTo>
                    <a:pt x="2415" y="799"/>
                  </a:lnTo>
                  <a:lnTo>
                    <a:pt x="2263" y="1027"/>
                  </a:lnTo>
                  <a:lnTo>
                    <a:pt x="2092" y="1274"/>
                  </a:lnTo>
                  <a:lnTo>
                    <a:pt x="1940" y="1540"/>
                  </a:lnTo>
                  <a:lnTo>
                    <a:pt x="1788" y="1844"/>
                  </a:lnTo>
                  <a:lnTo>
                    <a:pt x="1617" y="2148"/>
                  </a:lnTo>
                  <a:lnTo>
                    <a:pt x="1465" y="2490"/>
                  </a:lnTo>
                  <a:lnTo>
                    <a:pt x="1332" y="2871"/>
                  </a:lnTo>
                  <a:lnTo>
                    <a:pt x="1180" y="3251"/>
                  </a:lnTo>
                  <a:lnTo>
                    <a:pt x="1046" y="3669"/>
                  </a:lnTo>
                  <a:lnTo>
                    <a:pt x="913" y="4106"/>
                  </a:lnTo>
                  <a:lnTo>
                    <a:pt x="780" y="4562"/>
                  </a:lnTo>
                  <a:lnTo>
                    <a:pt x="666" y="5038"/>
                  </a:lnTo>
                  <a:lnTo>
                    <a:pt x="552" y="5532"/>
                  </a:lnTo>
                  <a:lnTo>
                    <a:pt x="438" y="6064"/>
                  </a:lnTo>
                  <a:lnTo>
                    <a:pt x="343" y="6596"/>
                  </a:lnTo>
                  <a:lnTo>
                    <a:pt x="267" y="7167"/>
                  </a:lnTo>
                  <a:lnTo>
                    <a:pt x="191" y="7756"/>
                  </a:lnTo>
                  <a:lnTo>
                    <a:pt x="134" y="8345"/>
                  </a:lnTo>
                  <a:lnTo>
                    <a:pt x="77" y="8972"/>
                  </a:lnTo>
                  <a:lnTo>
                    <a:pt x="39" y="9600"/>
                  </a:lnTo>
                  <a:lnTo>
                    <a:pt x="1" y="10265"/>
                  </a:lnTo>
                  <a:lnTo>
                    <a:pt x="1" y="10930"/>
                  </a:lnTo>
                  <a:lnTo>
                    <a:pt x="1" y="11634"/>
                  </a:lnTo>
                  <a:lnTo>
                    <a:pt x="20" y="12337"/>
                  </a:lnTo>
                  <a:lnTo>
                    <a:pt x="39" y="13059"/>
                  </a:lnTo>
                  <a:lnTo>
                    <a:pt x="58" y="13268"/>
                  </a:lnTo>
                  <a:lnTo>
                    <a:pt x="115" y="13515"/>
                  </a:lnTo>
                  <a:lnTo>
                    <a:pt x="172" y="13762"/>
                  </a:lnTo>
                  <a:lnTo>
                    <a:pt x="248" y="14010"/>
                  </a:lnTo>
                  <a:lnTo>
                    <a:pt x="362" y="14276"/>
                  </a:lnTo>
                  <a:lnTo>
                    <a:pt x="495" y="14561"/>
                  </a:lnTo>
                  <a:lnTo>
                    <a:pt x="647" y="14827"/>
                  </a:lnTo>
                  <a:lnTo>
                    <a:pt x="818" y="15093"/>
                  </a:lnTo>
                  <a:lnTo>
                    <a:pt x="1008" y="15359"/>
                  </a:lnTo>
                  <a:lnTo>
                    <a:pt x="1218" y="15625"/>
                  </a:lnTo>
                  <a:lnTo>
                    <a:pt x="1465" y="15853"/>
                  </a:lnTo>
                  <a:lnTo>
                    <a:pt x="1731" y="16082"/>
                  </a:lnTo>
                  <a:lnTo>
                    <a:pt x="2016" y="16291"/>
                  </a:lnTo>
                  <a:lnTo>
                    <a:pt x="2320" y="16462"/>
                  </a:lnTo>
                  <a:lnTo>
                    <a:pt x="2643" y="16633"/>
                  </a:lnTo>
                  <a:lnTo>
                    <a:pt x="3004" y="16747"/>
                  </a:lnTo>
                  <a:lnTo>
                    <a:pt x="3251" y="16804"/>
                  </a:lnTo>
                  <a:lnTo>
                    <a:pt x="3556" y="16861"/>
                  </a:lnTo>
                  <a:lnTo>
                    <a:pt x="3879" y="16899"/>
                  </a:lnTo>
                  <a:lnTo>
                    <a:pt x="4221" y="16918"/>
                  </a:lnTo>
                  <a:lnTo>
                    <a:pt x="5000" y="16918"/>
                  </a:lnTo>
                  <a:lnTo>
                    <a:pt x="5856" y="16880"/>
                  </a:lnTo>
                  <a:lnTo>
                    <a:pt x="6787" y="16804"/>
                  </a:lnTo>
                  <a:lnTo>
                    <a:pt x="7737" y="16709"/>
                  </a:lnTo>
                  <a:lnTo>
                    <a:pt x="8707" y="16576"/>
                  </a:lnTo>
                  <a:lnTo>
                    <a:pt x="9676" y="16443"/>
                  </a:lnTo>
                  <a:lnTo>
                    <a:pt x="10608" y="16291"/>
                  </a:lnTo>
                  <a:lnTo>
                    <a:pt x="11482" y="16139"/>
                  </a:lnTo>
                  <a:lnTo>
                    <a:pt x="13003" y="15853"/>
                  </a:lnTo>
                  <a:lnTo>
                    <a:pt x="14048" y="15644"/>
                  </a:lnTo>
                  <a:lnTo>
                    <a:pt x="14428" y="15568"/>
                  </a:lnTo>
                  <a:lnTo>
                    <a:pt x="14638" y="15188"/>
                  </a:lnTo>
                  <a:lnTo>
                    <a:pt x="14847" y="14789"/>
                  </a:lnTo>
                  <a:lnTo>
                    <a:pt x="15056" y="14333"/>
                  </a:lnTo>
                  <a:lnTo>
                    <a:pt x="15246" y="13858"/>
                  </a:lnTo>
                  <a:lnTo>
                    <a:pt x="15322" y="13610"/>
                  </a:lnTo>
                  <a:lnTo>
                    <a:pt x="15379" y="13401"/>
                  </a:lnTo>
                  <a:lnTo>
                    <a:pt x="15417" y="13192"/>
                  </a:lnTo>
                  <a:lnTo>
                    <a:pt x="15417" y="13002"/>
                  </a:lnTo>
                  <a:lnTo>
                    <a:pt x="15379" y="12869"/>
                  </a:lnTo>
                  <a:lnTo>
                    <a:pt x="15341" y="12793"/>
                  </a:lnTo>
                  <a:lnTo>
                    <a:pt x="15303" y="12755"/>
                  </a:lnTo>
                  <a:lnTo>
                    <a:pt x="11197" y="12451"/>
                  </a:lnTo>
                  <a:lnTo>
                    <a:pt x="8061" y="12204"/>
                  </a:lnTo>
                  <a:lnTo>
                    <a:pt x="6825" y="12090"/>
                  </a:lnTo>
                  <a:lnTo>
                    <a:pt x="6027" y="11995"/>
                  </a:lnTo>
                  <a:lnTo>
                    <a:pt x="5951" y="11976"/>
                  </a:lnTo>
                  <a:lnTo>
                    <a:pt x="5894" y="11900"/>
                  </a:lnTo>
                  <a:lnTo>
                    <a:pt x="5837" y="11805"/>
                  </a:lnTo>
                  <a:lnTo>
                    <a:pt x="5799" y="11672"/>
                  </a:lnTo>
                  <a:lnTo>
                    <a:pt x="5780" y="11519"/>
                  </a:lnTo>
                  <a:lnTo>
                    <a:pt x="5761" y="11329"/>
                  </a:lnTo>
                  <a:lnTo>
                    <a:pt x="5742" y="10873"/>
                  </a:lnTo>
                  <a:lnTo>
                    <a:pt x="5761" y="10360"/>
                  </a:lnTo>
                  <a:lnTo>
                    <a:pt x="5818" y="9752"/>
                  </a:lnTo>
                  <a:lnTo>
                    <a:pt x="5875" y="9124"/>
                  </a:lnTo>
                  <a:lnTo>
                    <a:pt x="5951" y="8459"/>
                  </a:lnTo>
                  <a:lnTo>
                    <a:pt x="6141" y="7129"/>
                  </a:lnTo>
                  <a:lnTo>
                    <a:pt x="6331" y="5893"/>
                  </a:lnTo>
                  <a:lnTo>
                    <a:pt x="6464" y="4905"/>
                  </a:lnTo>
                  <a:lnTo>
                    <a:pt x="6521" y="4562"/>
                  </a:lnTo>
                  <a:lnTo>
                    <a:pt x="6540" y="4315"/>
                  </a:lnTo>
                  <a:lnTo>
                    <a:pt x="6540" y="4125"/>
                  </a:lnTo>
                  <a:lnTo>
                    <a:pt x="6521" y="3935"/>
                  </a:lnTo>
                  <a:lnTo>
                    <a:pt x="6483" y="3555"/>
                  </a:lnTo>
                  <a:lnTo>
                    <a:pt x="6369" y="3175"/>
                  </a:lnTo>
                  <a:lnTo>
                    <a:pt x="6236" y="2776"/>
                  </a:lnTo>
                  <a:lnTo>
                    <a:pt x="6065" y="2395"/>
                  </a:lnTo>
                  <a:lnTo>
                    <a:pt x="5875" y="2034"/>
                  </a:lnTo>
                  <a:lnTo>
                    <a:pt x="5666" y="1692"/>
                  </a:lnTo>
                  <a:lnTo>
                    <a:pt x="5418" y="1369"/>
                  </a:lnTo>
                  <a:lnTo>
                    <a:pt x="5171" y="1065"/>
                  </a:lnTo>
                  <a:lnTo>
                    <a:pt x="4924" y="780"/>
                  </a:lnTo>
                  <a:lnTo>
                    <a:pt x="4658" y="552"/>
                  </a:lnTo>
                  <a:lnTo>
                    <a:pt x="4411" y="342"/>
                  </a:lnTo>
                  <a:lnTo>
                    <a:pt x="4164" y="171"/>
                  </a:lnTo>
                  <a:lnTo>
                    <a:pt x="3936" y="76"/>
                  </a:lnTo>
                  <a:lnTo>
                    <a:pt x="3822" y="38"/>
                  </a:lnTo>
                  <a:lnTo>
                    <a:pt x="3708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3929275" y="1776850"/>
              <a:ext cx="234775" cy="62750"/>
            </a:xfrm>
            <a:custGeom>
              <a:avLst/>
              <a:gdLst/>
              <a:ahLst/>
              <a:cxnLst/>
              <a:rect l="l" t="t" r="r" b="b"/>
              <a:pathLst>
                <a:path w="9391" h="2510" extrusionOk="0">
                  <a:moveTo>
                    <a:pt x="38" y="1"/>
                  </a:moveTo>
                  <a:lnTo>
                    <a:pt x="0" y="39"/>
                  </a:lnTo>
                  <a:lnTo>
                    <a:pt x="0" y="77"/>
                  </a:lnTo>
                  <a:lnTo>
                    <a:pt x="57" y="248"/>
                  </a:lnTo>
                  <a:lnTo>
                    <a:pt x="152" y="419"/>
                  </a:lnTo>
                  <a:lnTo>
                    <a:pt x="228" y="571"/>
                  </a:lnTo>
                  <a:lnTo>
                    <a:pt x="323" y="723"/>
                  </a:lnTo>
                  <a:lnTo>
                    <a:pt x="437" y="856"/>
                  </a:lnTo>
                  <a:lnTo>
                    <a:pt x="551" y="1008"/>
                  </a:lnTo>
                  <a:lnTo>
                    <a:pt x="818" y="1255"/>
                  </a:lnTo>
                  <a:lnTo>
                    <a:pt x="1122" y="1483"/>
                  </a:lnTo>
                  <a:lnTo>
                    <a:pt x="1445" y="1673"/>
                  </a:lnTo>
                  <a:lnTo>
                    <a:pt x="1806" y="1844"/>
                  </a:lnTo>
                  <a:lnTo>
                    <a:pt x="2186" y="1997"/>
                  </a:lnTo>
                  <a:lnTo>
                    <a:pt x="2585" y="2130"/>
                  </a:lnTo>
                  <a:lnTo>
                    <a:pt x="3022" y="2244"/>
                  </a:lnTo>
                  <a:lnTo>
                    <a:pt x="3460" y="2320"/>
                  </a:lnTo>
                  <a:lnTo>
                    <a:pt x="3935" y="2396"/>
                  </a:lnTo>
                  <a:lnTo>
                    <a:pt x="4410" y="2453"/>
                  </a:lnTo>
                  <a:lnTo>
                    <a:pt x="4904" y="2491"/>
                  </a:lnTo>
                  <a:lnTo>
                    <a:pt x="5399" y="2510"/>
                  </a:lnTo>
                  <a:lnTo>
                    <a:pt x="5912" y="2510"/>
                  </a:lnTo>
                  <a:lnTo>
                    <a:pt x="6786" y="2491"/>
                  </a:lnTo>
                  <a:lnTo>
                    <a:pt x="7642" y="2453"/>
                  </a:lnTo>
                  <a:lnTo>
                    <a:pt x="8497" y="2377"/>
                  </a:lnTo>
                  <a:lnTo>
                    <a:pt x="9352" y="2282"/>
                  </a:lnTo>
                  <a:lnTo>
                    <a:pt x="9390" y="2263"/>
                  </a:lnTo>
                  <a:lnTo>
                    <a:pt x="9390" y="2206"/>
                  </a:lnTo>
                  <a:lnTo>
                    <a:pt x="9371" y="2168"/>
                  </a:lnTo>
                  <a:lnTo>
                    <a:pt x="9333" y="2168"/>
                  </a:lnTo>
                  <a:lnTo>
                    <a:pt x="8630" y="2244"/>
                  </a:lnTo>
                  <a:lnTo>
                    <a:pt x="7908" y="2320"/>
                  </a:lnTo>
                  <a:lnTo>
                    <a:pt x="7185" y="2358"/>
                  </a:lnTo>
                  <a:lnTo>
                    <a:pt x="6463" y="2396"/>
                  </a:lnTo>
                  <a:lnTo>
                    <a:pt x="5741" y="2396"/>
                  </a:lnTo>
                  <a:lnTo>
                    <a:pt x="5037" y="2377"/>
                  </a:lnTo>
                  <a:lnTo>
                    <a:pt x="4334" y="2320"/>
                  </a:lnTo>
                  <a:lnTo>
                    <a:pt x="3669" y="2244"/>
                  </a:lnTo>
                  <a:lnTo>
                    <a:pt x="3042" y="2130"/>
                  </a:lnTo>
                  <a:lnTo>
                    <a:pt x="2737" y="2054"/>
                  </a:lnTo>
                  <a:lnTo>
                    <a:pt x="2452" y="1978"/>
                  </a:lnTo>
                  <a:lnTo>
                    <a:pt x="2167" y="1882"/>
                  </a:lnTo>
                  <a:lnTo>
                    <a:pt x="1901" y="1768"/>
                  </a:lnTo>
                  <a:lnTo>
                    <a:pt x="1654" y="1654"/>
                  </a:lnTo>
                  <a:lnTo>
                    <a:pt x="1407" y="1521"/>
                  </a:lnTo>
                  <a:lnTo>
                    <a:pt x="1198" y="1388"/>
                  </a:lnTo>
                  <a:lnTo>
                    <a:pt x="989" y="1236"/>
                  </a:lnTo>
                  <a:lnTo>
                    <a:pt x="798" y="1065"/>
                  </a:lnTo>
                  <a:lnTo>
                    <a:pt x="608" y="894"/>
                  </a:lnTo>
                  <a:lnTo>
                    <a:pt x="456" y="704"/>
                  </a:lnTo>
                  <a:lnTo>
                    <a:pt x="323" y="495"/>
                  </a:lnTo>
                  <a:lnTo>
                    <a:pt x="209" y="267"/>
                  </a:lnTo>
                  <a:lnTo>
                    <a:pt x="114" y="39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4061850" y="1542575"/>
              <a:ext cx="246650" cy="215775"/>
            </a:xfrm>
            <a:custGeom>
              <a:avLst/>
              <a:gdLst/>
              <a:ahLst/>
              <a:cxnLst/>
              <a:rect l="l" t="t" r="r" b="b"/>
              <a:pathLst>
                <a:path w="9866" h="8631" extrusionOk="0">
                  <a:moveTo>
                    <a:pt x="799" y="0"/>
                  </a:moveTo>
                  <a:lnTo>
                    <a:pt x="761" y="19"/>
                  </a:lnTo>
                  <a:lnTo>
                    <a:pt x="723" y="57"/>
                  </a:lnTo>
                  <a:lnTo>
                    <a:pt x="571" y="1084"/>
                  </a:lnTo>
                  <a:lnTo>
                    <a:pt x="305" y="3194"/>
                  </a:lnTo>
                  <a:lnTo>
                    <a:pt x="172" y="4353"/>
                  </a:lnTo>
                  <a:lnTo>
                    <a:pt x="58" y="5399"/>
                  </a:lnTo>
                  <a:lnTo>
                    <a:pt x="20" y="5855"/>
                  </a:lnTo>
                  <a:lnTo>
                    <a:pt x="1" y="6235"/>
                  </a:lnTo>
                  <a:lnTo>
                    <a:pt x="1" y="6539"/>
                  </a:lnTo>
                  <a:lnTo>
                    <a:pt x="20" y="6729"/>
                  </a:lnTo>
                  <a:lnTo>
                    <a:pt x="58" y="6805"/>
                  </a:lnTo>
                  <a:lnTo>
                    <a:pt x="153" y="6862"/>
                  </a:lnTo>
                  <a:lnTo>
                    <a:pt x="267" y="6939"/>
                  </a:lnTo>
                  <a:lnTo>
                    <a:pt x="438" y="6996"/>
                  </a:lnTo>
                  <a:lnTo>
                    <a:pt x="875" y="7110"/>
                  </a:lnTo>
                  <a:lnTo>
                    <a:pt x="1426" y="7224"/>
                  </a:lnTo>
                  <a:lnTo>
                    <a:pt x="2091" y="7319"/>
                  </a:lnTo>
                  <a:lnTo>
                    <a:pt x="2833" y="7414"/>
                  </a:lnTo>
                  <a:lnTo>
                    <a:pt x="3631" y="7490"/>
                  </a:lnTo>
                  <a:lnTo>
                    <a:pt x="4468" y="7566"/>
                  </a:lnTo>
                  <a:lnTo>
                    <a:pt x="6159" y="7680"/>
                  </a:lnTo>
                  <a:lnTo>
                    <a:pt x="7718" y="7756"/>
                  </a:lnTo>
                  <a:lnTo>
                    <a:pt x="9733" y="7851"/>
                  </a:lnTo>
                  <a:lnTo>
                    <a:pt x="9619" y="8573"/>
                  </a:lnTo>
                  <a:lnTo>
                    <a:pt x="9638" y="8611"/>
                  </a:lnTo>
                  <a:lnTo>
                    <a:pt x="9676" y="8630"/>
                  </a:lnTo>
                  <a:lnTo>
                    <a:pt x="9714" y="8611"/>
                  </a:lnTo>
                  <a:lnTo>
                    <a:pt x="9733" y="8592"/>
                  </a:lnTo>
                  <a:lnTo>
                    <a:pt x="9866" y="7794"/>
                  </a:lnTo>
                  <a:lnTo>
                    <a:pt x="9847" y="7756"/>
                  </a:lnTo>
                  <a:lnTo>
                    <a:pt x="9809" y="7737"/>
                  </a:lnTo>
                  <a:lnTo>
                    <a:pt x="8345" y="7680"/>
                  </a:lnTo>
                  <a:lnTo>
                    <a:pt x="6749" y="7604"/>
                  </a:lnTo>
                  <a:lnTo>
                    <a:pt x="5152" y="7490"/>
                  </a:lnTo>
                  <a:lnTo>
                    <a:pt x="3631" y="7376"/>
                  </a:lnTo>
                  <a:lnTo>
                    <a:pt x="2282" y="7224"/>
                  </a:lnTo>
                  <a:lnTo>
                    <a:pt x="1692" y="7148"/>
                  </a:lnTo>
                  <a:lnTo>
                    <a:pt x="1179" y="7072"/>
                  </a:lnTo>
                  <a:lnTo>
                    <a:pt x="761" y="6977"/>
                  </a:lnTo>
                  <a:lnTo>
                    <a:pt x="438" y="6901"/>
                  </a:lnTo>
                  <a:lnTo>
                    <a:pt x="305" y="6843"/>
                  </a:lnTo>
                  <a:lnTo>
                    <a:pt x="229" y="6805"/>
                  </a:lnTo>
                  <a:lnTo>
                    <a:pt x="172" y="6748"/>
                  </a:lnTo>
                  <a:lnTo>
                    <a:pt x="134" y="6710"/>
                  </a:lnTo>
                  <a:lnTo>
                    <a:pt x="115" y="6520"/>
                  </a:lnTo>
                  <a:lnTo>
                    <a:pt x="115" y="6216"/>
                  </a:lnTo>
                  <a:lnTo>
                    <a:pt x="172" y="5380"/>
                  </a:lnTo>
                  <a:lnTo>
                    <a:pt x="286" y="4296"/>
                  </a:lnTo>
                  <a:lnTo>
                    <a:pt x="419" y="3137"/>
                  </a:lnTo>
                  <a:lnTo>
                    <a:pt x="704" y="1027"/>
                  </a:lnTo>
                  <a:lnTo>
                    <a:pt x="837" y="76"/>
                  </a:lnTo>
                  <a:lnTo>
                    <a:pt x="837" y="19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4197275" y="1812975"/>
              <a:ext cx="254275" cy="28525"/>
            </a:xfrm>
            <a:custGeom>
              <a:avLst/>
              <a:gdLst/>
              <a:ahLst/>
              <a:cxnLst/>
              <a:rect l="l" t="t" r="r" b="b"/>
              <a:pathLst>
                <a:path w="10171" h="1141" extrusionOk="0">
                  <a:moveTo>
                    <a:pt x="1141" y="0"/>
                  </a:moveTo>
                  <a:lnTo>
                    <a:pt x="1027" y="19"/>
                  </a:lnTo>
                  <a:lnTo>
                    <a:pt x="913" y="38"/>
                  </a:lnTo>
                  <a:lnTo>
                    <a:pt x="704" y="95"/>
                  </a:lnTo>
                  <a:lnTo>
                    <a:pt x="514" y="209"/>
                  </a:lnTo>
                  <a:lnTo>
                    <a:pt x="343" y="342"/>
                  </a:lnTo>
                  <a:lnTo>
                    <a:pt x="210" y="513"/>
                  </a:lnTo>
                  <a:lnTo>
                    <a:pt x="96" y="704"/>
                  </a:lnTo>
                  <a:lnTo>
                    <a:pt x="39" y="913"/>
                  </a:lnTo>
                  <a:lnTo>
                    <a:pt x="20" y="1027"/>
                  </a:lnTo>
                  <a:lnTo>
                    <a:pt x="1" y="1141"/>
                  </a:lnTo>
                  <a:lnTo>
                    <a:pt x="10170" y="1141"/>
                  </a:lnTo>
                  <a:lnTo>
                    <a:pt x="1017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4422050" y="1625725"/>
              <a:ext cx="163975" cy="216250"/>
            </a:xfrm>
            <a:custGeom>
              <a:avLst/>
              <a:gdLst/>
              <a:ahLst/>
              <a:cxnLst/>
              <a:rect l="l" t="t" r="r" b="b"/>
              <a:pathLst>
                <a:path w="6559" h="8650" extrusionOk="0">
                  <a:moveTo>
                    <a:pt x="5932" y="1"/>
                  </a:moveTo>
                  <a:lnTo>
                    <a:pt x="5704" y="20"/>
                  </a:lnTo>
                  <a:lnTo>
                    <a:pt x="5513" y="77"/>
                  </a:lnTo>
                  <a:lnTo>
                    <a:pt x="5304" y="191"/>
                  </a:lnTo>
                  <a:lnTo>
                    <a:pt x="5133" y="324"/>
                  </a:lnTo>
                  <a:lnTo>
                    <a:pt x="5057" y="400"/>
                  </a:lnTo>
                  <a:lnTo>
                    <a:pt x="5000" y="495"/>
                  </a:lnTo>
                  <a:lnTo>
                    <a:pt x="1" y="8023"/>
                  </a:lnTo>
                  <a:lnTo>
                    <a:pt x="951" y="8650"/>
                  </a:lnTo>
                  <a:lnTo>
                    <a:pt x="6559" y="191"/>
                  </a:lnTo>
                  <a:lnTo>
                    <a:pt x="6464" y="115"/>
                  </a:lnTo>
                  <a:lnTo>
                    <a:pt x="6350" y="77"/>
                  </a:lnTo>
                  <a:lnTo>
                    <a:pt x="6141" y="20"/>
                  </a:lnTo>
                  <a:lnTo>
                    <a:pt x="5932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36"/>
          <p:cNvGrpSpPr/>
          <p:nvPr/>
        </p:nvGrpSpPr>
        <p:grpSpPr>
          <a:xfrm>
            <a:off x="7949205" y="1165040"/>
            <a:ext cx="611648" cy="365223"/>
            <a:chOff x="4504125" y="1762525"/>
            <a:chExt cx="985575" cy="588500"/>
          </a:xfrm>
        </p:grpSpPr>
        <p:sp>
          <p:nvSpPr>
            <p:cNvPr id="1812" name="Google Shape;1812;p36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6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6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6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6" name="Google Shape;1816;p36"/>
          <p:cNvGrpSpPr/>
          <p:nvPr/>
        </p:nvGrpSpPr>
        <p:grpSpPr>
          <a:xfrm>
            <a:off x="7104835" y="1231614"/>
            <a:ext cx="308091" cy="183965"/>
            <a:chOff x="4504125" y="1762525"/>
            <a:chExt cx="985575" cy="588500"/>
          </a:xfrm>
        </p:grpSpPr>
        <p:sp>
          <p:nvSpPr>
            <p:cNvPr id="1817" name="Google Shape;1817;p36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6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6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6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" name="Google Shape;1821;p36"/>
          <p:cNvGrpSpPr/>
          <p:nvPr/>
        </p:nvGrpSpPr>
        <p:grpSpPr>
          <a:xfrm>
            <a:off x="8100985" y="2046814"/>
            <a:ext cx="308091" cy="183965"/>
            <a:chOff x="4504125" y="1762525"/>
            <a:chExt cx="985575" cy="588500"/>
          </a:xfrm>
        </p:grpSpPr>
        <p:sp>
          <p:nvSpPr>
            <p:cNvPr id="1822" name="Google Shape;1822;p36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6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6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6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36"/>
          <p:cNvGrpSpPr/>
          <p:nvPr/>
        </p:nvGrpSpPr>
        <p:grpSpPr>
          <a:xfrm flipH="1">
            <a:off x="3564254" y="4037406"/>
            <a:ext cx="560435" cy="558099"/>
            <a:chOff x="778525" y="3588975"/>
            <a:chExt cx="1073425" cy="1068950"/>
          </a:xfrm>
        </p:grpSpPr>
        <p:sp>
          <p:nvSpPr>
            <p:cNvPr id="1827" name="Google Shape;1827;p36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8" name="Google Shape;1828;p36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829" name="Google Shape;1829;p36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6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6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6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6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6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6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6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6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6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6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6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1" name="Google Shape;1841;p36"/>
          <p:cNvGrpSpPr/>
          <p:nvPr/>
        </p:nvGrpSpPr>
        <p:grpSpPr>
          <a:xfrm>
            <a:off x="1903185" y="3968586"/>
            <a:ext cx="930353" cy="829089"/>
            <a:chOff x="2236010" y="3967511"/>
            <a:chExt cx="930353" cy="829089"/>
          </a:xfrm>
        </p:grpSpPr>
        <p:sp>
          <p:nvSpPr>
            <p:cNvPr id="1842" name="Google Shape;1842;p36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3" name="Google Shape;1843;p36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844" name="Google Shape;1844;p36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6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6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6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6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6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6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1" name="Google Shape;1851;p36"/>
          <p:cNvGrpSpPr/>
          <p:nvPr/>
        </p:nvGrpSpPr>
        <p:grpSpPr>
          <a:xfrm>
            <a:off x="8409066" y="4227985"/>
            <a:ext cx="518113" cy="461719"/>
            <a:chOff x="2236010" y="3967511"/>
            <a:chExt cx="930353" cy="829089"/>
          </a:xfrm>
        </p:grpSpPr>
        <p:sp>
          <p:nvSpPr>
            <p:cNvPr id="1852" name="Google Shape;1852;p36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6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6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6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6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6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1" name="Google Shape;1861;p36"/>
          <p:cNvGrpSpPr/>
          <p:nvPr/>
        </p:nvGrpSpPr>
        <p:grpSpPr>
          <a:xfrm flipH="1">
            <a:off x="8171689" y="2562143"/>
            <a:ext cx="518152" cy="365226"/>
            <a:chOff x="6284325" y="-1933525"/>
            <a:chExt cx="1180300" cy="831950"/>
          </a:xfrm>
        </p:grpSpPr>
        <p:sp>
          <p:nvSpPr>
            <p:cNvPr id="1862" name="Google Shape;1862;p36"/>
            <p:cNvSpPr/>
            <p:nvPr/>
          </p:nvSpPr>
          <p:spPr>
            <a:xfrm>
              <a:off x="6284325" y="-1933525"/>
              <a:ext cx="1074425" cy="58175"/>
            </a:xfrm>
            <a:custGeom>
              <a:avLst/>
              <a:gdLst/>
              <a:ahLst/>
              <a:cxnLst/>
              <a:rect l="l" t="t" r="r" b="b"/>
              <a:pathLst>
                <a:path w="42977" h="2327" extrusionOk="0">
                  <a:moveTo>
                    <a:pt x="1834" y="1"/>
                  </a:moveTo>
                  <a:lnTo>
                    <a:pt x="1645" y="19"/>
                  </a:lnTo>
                  <a:lnTo>
                    <a:pt x="1456" y="38"/>
                  </a:lnTo>
                  <a:lnTo>
                    <a:pt x="1286" y="95"/>
                  </a:lnTo>
                  <a:lnTo>
                    <a:pt x="1116" y="152"/>
                  </a:lnTo>
                  <a:lnTo>
                    <a:pt x="965" y="227"/>
                  </a:lnTo>
                  <a:lnTo>
                    <a:pt x="813" y="322"/>
                  </a:lnTo>
                  <a:lnTo>
                    <a:pt x="662" y="417"/>
                  </a:lnTo>
                  <a:lnTo>
                    <a:pt x="530" y="549"/>
                  </a:lnTo>
                  <a:lnTo>
                    <a:pt x="416" y="662"/>
                  </a:lnTo>
                  <a:lnTo>
                    <a:pt x="322" y="814"/>
                  </a:lnTo>
                  <a:lnTo>
                    <a:pt x="227" y="965"/>
                  </a:lnTo>
                  <a:lnTo>
                    <a:pt x="152" y="1116"/>
                  </a:lnTo>
                  <a:lnTo>
                    <a:pt x="95" y="1286"/>
                  </a:lnTo>
                  <a:lnTo>
                    <a:pt x="38" y="1456"/>
                  </a:lnTo>
                  <a:lnTo>
                    <a:pt x="19" y="1645"/>
                  </a:lnTo>
                  <a:lnTo>
                    <a:pt x="0" y="1835"/>
                  </a:lnTo>
                  <a:lnTo>
                    <a:pt x="0" y="2326"/>
                  </a:lnTo>
                  <a:lnTo>
                    <a:pt x="42977" y="2326"/>
                  </a:lnTo>
                  <a:lnTo>
                    <a:pt x="42977" y="1835"/>
                  </a:lnTo>
                  <a:lnTo>
                    <a:pt x="42977" y="1645"/>
                  </a:lnTo>
                  <a:lnTo>
                    <a:pt x="42939" y="1456"/>
                  </a:lnTo>
                  <a:lnTo>
                    <a:pt x="42901" y="1286"/>
                  </a:lnTo>
                  <a:lnTo>
                    <a:pt x="42844" y="1116"/>
                  </a:lnTo>
                  <a:lnTo>
                    <a:pt x="42769" y="965"/>
                  </a:lnTo>
                  <a:lnTo>
                    <a:pt x="42674" y="814"/>
                  </a:lnTo>
                  <a:lnTo>
                    <a:pt x="42561" y="662"/>
                  </a:lnTo>
                  <a:lnTo>
                    <a:pt x="42447" y="549"/>
                  </a:lnTo>
                  <a:lnTo>
                    <a:pt x="42315" y="417"/>
                  </a:lnTo>
                  <a:lnTo>
                    <a:pt x="42183" y="322"/>
                  </a:lnTo>
                  <a:lnTo>
                    <a:pt x="42031" y="227"/>
                  </a:lnTo>
                  <a:lnTo>
                    <a:pt x="41861" y="152"/>
                  </a:lnTo>
                  <a:lnTo>
                    <a:pt x="41691" y="95"/>
                  </a:lnTo>
                  <a:lnTo>
                    <a:pt x="41521" y="38"/>
                  </a:lnTo>
                  <a:lnTo>
                    <a:pt x="41351" y="19"/>
                  </a:lnTo>
                  <a:lnTo>
                    <a:pt x="41162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>
              <a:off x="6284325" y="-1875375"/>
              <a:ext cx="1180300" cy="773800"/>
            </a:xfrm>
            <a:custGeom>
              <a:avLst/>
              <a:gdLst/>
              <a:ahLst/>
              <a:cxnLst/>
              <a:rect l="l" t="t" r="r" b="b"/>
              <a:pathLst>
                <a:path w="47212" h="30952" extrusionOk="0">
                  <a:moveTo>
                    <a:pt x="0" y="0"/>
                  </a:moveTo>
                  <a:lnTo>
                    <a:pt x="0" y="24372"/>
                  </a:lnTo>
                  <a:lnTo>
                    <a:pt x="19" y="24561"/>
                  </a:lnTo>
                  <a:lnTo>
                    <a:pt x="38" y="24750"/>
                  </a:lnTo>
                  <a:lnTo>
                    <a:pt x="95" y="24920"/>
                  </a:lnTo>
                  <a:lnTo>
                    <a:pt x="152" y="25090"/>
                  </a:lnTo>
                  <a:lnTo>
                    <a:pt x="227" y="25241"/>
                  </a:lnTo>
                  <a:lnTo>
                    <a:pt x="322" y="25393"/>
                  </a:lnTo>
                  <a:lnTo>
                    <a:pt x="416" y="25544"/>
                  </a:lnTo>
                  <a:lnTo>
                    <a:pt x="530" y="25676"/>
                  </a:lnTo>
                  <a:lnTo>
                    <a:pt x="662" y="25790"/>
                  </a:lnTo>
                  <a:lnTo>
                    <a:pt x="813" y="25884"/>
                  </a:lnTo>
                  <a:lnTo>
                    <a:pt x="965" y="25979"/>
                  </a:lnTo>
                  <a:lnTo>
                    <a:pt x="1116" y="26054"/>
                  </a:lnTo>
                  <a:lnTo>
                    <a:pt x="1286" y="26111"/>
                  </a:lnTo>
                  <a:lnTo>
                    <a:pt x="1456" y="26168"/>
                  </a:lnTo>
                  <a:lnTo>
                    <a:pt x="1645" y="26187"/>
                  </a:lnTo>
                  <a:lnTo>
                    <a:pt x="1834" y="26206"/>
                  </a:lnTo>
                  <a:lnTo>
                    <a:pt x="38779" y="26206"/>
                  </a:lnTo>
                  <a:lnTo>
                    <a:pt x="46059" y="30819"/>
                  </a:lnTo>
                  <a:lnTo>
                    <a:pt x="46172" y="30895"/>
                  </a:lnTo>
                  <a:lnTo>
                    <a:pt x="46304" y="30933"/>
                  </a:lnTo>
                  <a:lnTo>
                    <a:pt x="46418" y="30951"/>
                  </a:lnTo>
                  <a:lnTo>
                    <a:pt x="46531" y="30951"/>
                  </a:lnTo>
                  <a:lnTo>
                    <a:pt x="46645" y="30914"/>
                  </a:lnTo>
                  <a:lnTo>
                    <a:pt x="46758" y="30876"/>
                  </a:lnTo>
                  <a:lnTo>
                    <a:pt x="46853" y="30838"/>
                  </a:lnTo>
                  <a:lnTo>
                    <a:pt x="46947" y="30762"/>
                  </a:lnTo>
                  <a:lnTo>
                    <a:pt x="47023" y="30687"/>
                  </a:lnTo>
                  <a:lnTo>
                    <a:pt x="47099" y="30592"/>
                  </a:lnTo>
                  <a:lnTo>
                    <a:pt x="47155" y="30498"/>
                  </a:lnTo>
                  <a:lnTo>
                    <a:pt x="47193" y="30384"/>
                  </a:lnTo>
                  <a:lnTo>
                    <a:pt x="47212" y="30271"/>
                  </a:lnTo>
                  <a:lnTo>
                    <a:pt x="47212" y="30138"/>
                  </a:lnTo>
                  <a:lnTo>
                    <a:pt x="47193" y="30025"/>
                  </a:lnTo>
                  <a:lnTo>
                    <a:pt x="47155" y="29893"/>
                  </a:lnTo>
                  <a:lnTo>
                    <a:pt x="42977" y="20042"/>
                  </a:lnTo>
                  <a:lnTo>
                    <a:pt x="42977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>
              <a:off x="6323075" y="-1917450"/>
              <a:ext cx="26025" cy="26025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30" y="0"/>
                  </a:moveTo>
                  <a:lnTo>
                    <a:pt x="417" y="19"/>
                  </a:lnTo>
                  <a:lnTo>
                    <a:pt x="322" y="57"/>
                  </a:lnTo>
                  <a:lnTo>
                    <a:pt x="228" y="95"/>
                  </a:lnTo>
                  <a:lnTo>
                    <a:pt x="152" y="152"/>
                  </a:lnTo>
                  <a:lnTo>
                    <a:pt x="95" y="246"/>
                  </a:lnTo>
                  <a:lnTo>
                    <a:pt x="39" y="322"/>
                  </a:lnTo>
                  <a:lnTo>
                    <a:pt x="20" y="416"/>
                  </a:lnTo>
                  <a:lnTo>
                    <a:pt x="1" y="530"/>
                  </a:lnTo>
                  <a:lnTo>
                    <a:pt x="20" y="624"/>
                  </a:lnTo>
                  <a:lnTo>
                    <a:pt x="39" y="738"/>
                  </a:lnTo>
                  <a:lnTo>
                    <a:pt x="95" y="813"/>
                  </a:lnTo>
                  <a:lnTo>
                    <a:pt x="152" y="889"/>
                  </a:lnTo>
                  <a:lnTo>
                    <a:pt x="228" y="965"/>
                  </a:lnTo>
                  <a:lnTo>
                    <a:pt x="322" y="1002"/>
                  </a:lnTo>
                  <a:lnTo>
                    <a:pt x="417" y="1040"/>
                  </a:lnTo>
                  <a:lnTo>
                    <a:pt x="625" y="1040"/>
                  </a:lnTo>
                  <a:lnTo>
                    <a:pt x="719" y="1002"/>
                  </a:lnTo>
                  <a:lnTo>
                    <a:pt x="814" y="965"/>
                  </a:lnTo>
                  <a:lnTo>
                    <a:pt x="889" y="889"/>
                  </a:lnTo>
                  <a:lnTo>
                    <a:pt x="946" y="813"/>
                  </a:lnTo>
                  <a:lnTo>
                    <a:pt x="1003" y="738"/>
                  </a:lnTo>
                  <a:lnTo>
                    <a:pt x="1041" y="624"/>
                  </a:lnTo>
                  <a:lnTo>
                    <a:pt x="1041" y="530"/>
                  </a:lnTo>
                  <a:lnTo>
                    <a:pt x="1041" y="416"/>
                  </a:lnTo>
                  <a:lnTo>
                    <a:pt x="1003" y="322"/>
                  </a:lnTo>
                  <a:lnTo>
                    <a:pt x="946" y="246"/>
                  </a:lnTo>
                  <a:lnTo>
                    <a:pt x="889" y="152"/>
                  </a:lnTo>
                  <a:lnTo>
                    <a:pt x="814" y="95"/>
                  </a:lnTo>
                  <a:lnTo>
                    <a:pt x="719" y="57"/>
                  </a:lnTo>
                  <a:lnTo>
                    <a:pt x="625" y="19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>
              <a:off x="6369875" y="-1917450"/>
              <a:ext cx="26025" cy="26025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11" y="0"/>
                  </a:moveTo>
                  <a:lnTo>
                    <a:pt x="417" y="19"/>
                  </a:lnTo>
                  <a:lnTo>
                    <a:pt x="303" y="57"/>
                  </a:lnTo>
                  <a:lnTo>
                    <a:pt x="228" y="95"/>
                  </a:lnTo>
                  <a:lnTo>
                    <a:pt x="152" y="152"/>
                  </a:lnTo>
                  <a:lnTo>
                    <a:pt x="76" y="246"/>
                  </a:lnTo>
                  <a:lnTo>
                    <a:pt x="38" y="322"/>
                  </a:lnTo>
                  <a:lnTo>
                    <a:pt x="1" y="416"/>
                  </a:lnTo>
                  <a:lnTo>
                    <a:pt x="1" y="530"/>
                  </a:lnTo>
                  <a:lnTo>
                    <a:pt x="1" y="624"/>
                  </a:lnTo>
                  <a:lnTo>
                    <a:pt x="38" y="738"/>
                  </a:lnTo>
                  <a:lnTo>
                    <a:pt x="76" y="813"/>
                  </a:lnTo>
                  <a:lnTo>
                    <a:pt x="152" y="889"/>
                  </a:lnTo>
                  <a:lnTo>
                    <a:pt x="228" y="965"/>
                  </a:lnTo>
                  <a:lnTo>
                    <a:pt x="303" y="1002"/>
                  </a:lnTo>
                  <a:lnTo>
                    <a:pt x="417" y="1040"/>
                  </a:lnTo>
                  <a:lnTo>
                    <a:pt x="625" y="1040"/>
                  </a:lnTo>
                  <a:lnTo>
                    <a:pt x="719" y="1002"/>
                  </a:lnTo>
                  <a:lnTo>
                    <a:pt x="814" y="965"/>
                  </a:lnTo>
                  <a:lnTo>
                    <a:pt x="889" y="889"/>
                  </a:lnTo>
                  <a:lnTo>
                    <a:pt x="946" y="813"/>
                  </a:lnTo>
                  <a:lnTo>
                    <a:pt x="984" y="738"/>
                  </a:lnTo>
                  <a:lnTo>
                    <a:pt x="1022" y="624"/>
                  </a:lnTo>
                  <a:lnTo>
                    <a:pt x="1041" y="530"/>
                  </a:lnTo>
                  <a:lnTo>
                    <a:pt x="1022" y="416"/>
                  </a:lnTo>
                  <a:lnTo>
                    <a:pt x="984" y="322"/>
                  </a:lnTo>
                  <a:lnTo>
                    <a:pt x="946" y="246"/>
                  </a:lnTo>
                  <a:lnTo>
                    <a:pt x="889" y="152"/>
                  </a:lnTo>
                  <a:lnTo>
                    <a:pt x="814" y="95"/>
                  </a:lnTo>
                  <a:lnTo>
                    <a:pt x="719" y="57"/>
                  </a:lnTo>
                  <a:lnTo>
                    <a:pt x="625" y="19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>
              <a:off x="6416200" y="-1917450"/>
              <a:ext cx="26025" cy="26025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30" y="0"/>
                  </a:moveTo>
                  <a:lnTo>
                    <a:pt x="417" y="19"/>
                  </a:lnTo>
                  <a:lnTo>
                    <a:pt x="322" y="57"/>
                  </a:lnTo>
                  <a:lnTo>
                    <a:pt x="227" y="95"/>
                  </a:lnTo>
                  <a:lnTo>
                    <a:pt x="152" y="152"/>
                  </a:lnTo>
                  <a:lnTo>
                    <a:pt x="95" y="246"/>
                  </a:lnTo>
                  <a:lnTo>
                    <a:pt x="38" y="322"/>
                  </a:lnTo>
                  <a:lnTo>
                    <a:pt x="19" y="416"/>
                  </a:lnTo>
                  <a:lnTo>
                    <a:pt x="1" y="530"/>
                  </a:lnTo>
                  <a:lnTo>
                    <a:pt x="19" y="624"/>
                  </a:lnTo>
                  <a:lnTo>
                    <a:pt x="38" y="738"/>
                  </a:lnTo>
                  <a:lnTo>
                    <a:pt x="95" y="813"/>
                  </a:lnTo>
                  <a:lnTo>
                    <a:pt x="152" y="889"/>
                  </a:lnTo>
                  <a:lnTo>
                    <a:pt x="227" y="965"/>
                  </a:lnTo>
                  <a:lnTo>
                    <a:pt x="322" y="1002"/>
                  </a:lnTo>
                  <a:lnTo>
                    <a:pt x="417" y="1040"/>
                  </a:lnTo>
                  <a:lnTo>
                    <a:pt x="625" y="1040"/>
                  </a:lnTo>
                  <a:lnTo>
                    <a:pt x="719" y="1002"/>
                  </a:lnTo>
                  <a:lnTo>
                    <a:pt x="814" y="965"/>
                  </a:lnTo>
                  <a:lnTo>
                    <a:pt x="889" y="889"/>
                  </a:lnTo>
                  <a:lnTo>
                    <a:pt x="946" y="813"/>
                  </a:lnTo>
                  <a:lnTo>
                    <a:pt x="1003" y="738"/>
                  </a:lnTo>
                  <a:lnTo>
                    <a:pt x="1040" y="624"/>
                  </a:lnTo>
                  <a:lnTo>
                    <a:pt x="1040" y="530"/>
                  </a:lnTo>
                  <a:lnTo>
                    <a:pt x="1040" y="416"/>
                  </a:lnTo>
                  <a:lnTo>
                    <a:pt x="1003" y="322"/>
                  </a:lnTo>
                  <a:lnTo>
                    <a:pt x="946" y="246"/>
                  </a:lnTo>
                  <a:lnTo>
                    <a:pt x="889" y="152"/>
                  </a:lnTo>
                  <a:lnTo>
                    <a:pt x="814" y="95"/>
                  </a:lnTo>
                  <a:lnTo>
                    <a:pt x="719" y="57"/>
                  </a:lnTo>
                  <a:lnTo>
                    <a:pt x="625" y="19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>
              <a:off x="7104425" y="-1433425"/>
              <a:ext cx="140875" cy="128125"/>
            </a:xfrm>
            <a:custGeom>
              <a:avLst/>
              <a:gdLst/>
              <a:ahLst/>
              <a:cxnLst/>
              <a:rect l="l" t="t" r="r" b="b"/>
              <a:pathLst>
                <a:path w="5635" h="5125" extrusionOk="0">
                  <a:moveTo>
                    <a:pt x="1" y="1"/>
                  </a:moveTo>
                  <a:lnTo>
                    <a:pt x="1" y="5124"/>
                  </a:lnTo>
                  <a:lnTo>
                    <a:pt x="5635" y="5124"/>
                  </a:lnTo>
                  <a:lnTo>
                    <a:pt x="5635" y="1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6"/>
            <p:cNvSpPr/>
            <p:nvPr/>
          </p:nvSpPr>
          <p:spPr>
            <a:xfrm>
              <a:off x="6875175" y="-1498175"/>
              <a:ext cx="140425" cy="192875"/>
            </a:xfrm>
            <a:custGeom>
              <a:avLst/>
              <a:gdLst/>
              <a:ahLst/>
              <a:cxnLst/>
              <a:rect l="l" t="t" r="r" b="b"/>
              <a:pathLst>
                <a:path w="5617" h="7715" extrusionOk="0">
                  <a:moveTo>
                    <a:pt x="1" y="0"/>
                  </a:moveTo>
                  <a:lnTo>
                    <a:pt x="1" y="7714"/>
                  </a:lnTo>
                  <a:lnTo>
                    <a:pt x="5616" y="7714"/>
                  </a:lnTo>
                  <a:lnTo>
                    <a:pt x="5616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6"/>
            <p:cNvSpPr/>
            <p:nvPr/>
          </p:nvSpPr>
          <p:spPr>
            <a:xfrm>
              <a:off x="6645925" y="-1590350"/>
              <a:ext cx="140400" cy="285050"/>
            </a:xfrm>
            <a:custGeom>
              <a:avLst/>
              <a:gdLst/>
              <a:ahLst/>
              <a:cxnLst/>
              <a:rect l="l" t="t" r="r" b="b"/>
              <a:pathLst>
                <a:path w="5616" h="11402" extrusionOk="0">
                  <a:moveTo>
                    <a:pt x="1" y="0"/>
                  </a:moveTo>
                  <a:lnTo>
                    <a:pt x="1" y="11401"/>
                  </a:lnTo>
                  <a:lnTo>
                    <a:pt x="5616" y="11401"/>
                  </a:lnTo>
                  <a:lnTo>
                    <a:pt x="5616" y="0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6"/>
            <p:cNvSpPr/>
            <p:nvPr/>
          </p:nvSpPr>
          <p:spPr>
            <a:xfrm>
              <a:off x="6416200" y="-1679700"/>
              <a:ext cx="140875" cy="374400"/>
            </a:xfrm>
            <a:custGeom>
              <a:avLst/>
              <a:gdLst/>
              <a:ahLst/>
              <a:cxnLst/>
              <a:rect l="l" t="t" r="r" b="b"/>
              <a:pathLst>
                <a:path w="5635" h="14976" extrusionOk="0">
                  <a:moveTo>
                    <a:pt x="1" y="1"/>
                  </a:moveTo>
                  <a:lnTo>
                    <a:pt x="1" y="14975"/>
                  </a:lnTo>
                  <a:lnTo>
                    <a:pt x="5635" y="14975"/>
                  </a:lnTo>
                  <a:lnTo>
                    <a:pt x="5635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6"/>
            <p:cNvSpPr/>
            <p:nvPr/>
          </p:nvSpPr>
          <p:spPr>
            <a:xfrm>
              <a:off x="6662950" y="-1795500"/>
              <a:ext cx="564400" cy="242975"/>
            </a:xfrm>
            <a:custGeom>
              <a:avLst/>
              <a:gdLst/>
              <a:ahLst/>
              <a:cxnLst/>
              <a:rect l="l" t="t" r="r" b="b"/>
              <a:pathLst>
                <a:path w="22576" h="9719" extrusionOk="0">
                  <a:moveTo>
                    <a:pt x="3006" y="0"/>
                  </a:moveTo>
                  <a:lnTo>
                    <a:pt x="1513" y="530"/>
                  </a:lnTo>
                  <a:lnTo>
                    <a:pt x="0" y="1040"/>
                  </a:lnTo>
                  <a:lnTo>
                    <a:pt x="813" y="2421"/>
                  </a:lnTo>
                  <a:lnTo>
                    <a:pt x="1626" y="3782"/>
                  </a:lnTo>
                  <a:lnTo>
                    <a:pt x="2175" y="2269"/>
                  </a:lnTo>
                  <a:lnTo>
                    <a:pt x="22273" y="9719"/>
                  </a:lnTo>
                  <a:lnTo>
                    <a:pt x="22576" y="8906"/>
                  </a:lnTo>
                  <a:lnTo>
                    <a:pt x="2477" y="1456"/>
                  </a:lnTo>
                  <a:lnTo>
                    <a:pt x="3006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6"/>
            <p:cNvSpPr/>
            <p:nvPr/>
          </p:nvSpPr>
          <p:spPr>
            <a:xfrm>
              <a:off x="7038725" y="-1822450"/>
              <a:ext cx="264250" cy="20825"/>
            </a:xfrm>
            <a:custGeom>
              <a:avLst/>
              <a:gdLst/>
              <a:ahLst/>
              <a:cxnLst/>
              <a:rect l="l" t="t" r="r" b="b"/>
              <a:pathLst>
                <a:path w="10570" h="833" extrusionOk="0">
                  <a:moveTo>
                    <a:pt x="341" y="1"/>
                  </a:moveTo>
                  <a:lnTo>
                    <a:pt x="265" y="20"/>
                  </a:lnTo>
                  <a:lnTo>
                    <a:pt x="190" y="76"/>
                  </a:lnTo>
                  <a:lnTo>
                    <a:pt x="133" y="114"/>
                  </a:lnTo>
                  <a:lnTo>
                    <a:pt x="76" y="171"/>
                  </a:lnTo>
                  <a:lnTo>
                    <a:pt x="38" y="247"/>
                  </a:lnTo>
                  <a:lnTo>
                    <a:pt x="19" y="322"/>
                  </a:lnTo>
                  <a:lnTo>
                    <a:pt x="1" y="417"/>
                  </a:lnTo>
                  <a:lnTo>
                    <a:pt x="19" y="492"/>
                  </a:lnTo>
                  <a:lnTo>
                    <a:pt x="38" y="587"/>
                  </a:lnTo>
                  <a:lnTo>
                    <a:pt x="76" y="644"/>
                  </a:lnTo>
                  <a:lnTo>
                    <a:pt x="133" y="719"/>
                  </a:lnTo>
                  <a:lnTo>
                    <a:pt x="190" y="757"/>
                  </a:lnTo>
                  <a:lnTo>
                    <a:pt x="265" y="795"/>
                  </a:lnTo>
                  <a:lnTo>
                    <a:pt x="341" y="833"/>
                  </a:lnTo>
                  <a:lnTo>
                    <a:pt x="10229" y="833"/>
                  </a:lnTo>
                  <a:lnTo>
                    <a:pt x="10324" y="795"/>
                  </a:lnTo>
                  <a:lnTo>
                    <a:pt x="10381" y="757"/>
                  </a:lnTo>
                  <a:lnTo>
                    <a:pt x="10456" y="719"/>
                  </a:lnTo>
                  <a:lnTo>
                    <a:pt x="10494" y="644"/>
                  </a:lnTo>
                  <a:lnTo>
                    <a:pt x="10532" y="587"/>
                  </a:lnTo>
                  <a:lnTo>
                    <a:pt x="10570" y="492"/>
                  </a:lnTo>
                  <a:lnTo>
                    <a:pt x="10570" y="417"/>
                  </a:lnTo>
                  <a:lnTo>
                    <a:pt x="10570" y="322"/>
                  </a:lnTo>
                  <a:lnTo>
                    <a:pt x="10532" y="247"/>
                  </a:lnTo>
                  <a:lnTo>
                    <a:pt x="10494" y="171"/>
                  </a:lnTo>
                  <a:lnTo>
                    <a:pt x="10456" y="114"/>
                  </a:lnTo>
                  <a:lnTo>
                    <a:pt x="10381" y="76"/>
                  </a:lnTo>
                  <a:lnTo>
                    <a:pt x="10324" y="20"/>
                  </a:lnTo>
                  <a:lnTo>
                    <a:pt x="10229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6"/>
            <p:cNvSpPr/>
            <p:nvPr/>
          </p:nvSpPr>
          <p:spPr>
            <a:xfrm>
              <a:off x="7038725" y="-1785100"/>
              <a:ext cx="264250" cy="20825"/>
            </a:xfrm>
            <a:custGeom>
              <a:avLst/>
              <a:gdLst/>
              <a:ahLst/>
              <a:cxnLst/>
              <a:rect l="l" t="t" r="r" b="b"/>
              <a:pathLst>
                <a:path w="10570" h="833" extrusionOk="0">
                  <a:moveTo>
                    <a:pt x="341" y="0"/>
                  </a:moveTo>
                  <a:lnTo>
                    <a:pt x="265" y="19"/>
                  </a:lnTo>
                  <a:lnTo>
                    <a:pt x="190" y="76"/>
                  </a:lnTo>
                  <a:lnTo>
                    <a:pt x="133" y="114"/>
                  </a:lnTo>
                  <a:lnTo>
                    <a:pt x="76" y="190"/>
                  </a:lnTo>
                  <a:lnTo>
                    <a:pt x="38" y="246"/>
                  </a:lnTo>
                  <a:lnTo>
                    <a:pt x="19" y="322"/>
                  </a:lnTo>
                  <a:lnTo>
                    <a:pt x="1" y="416"/>
                  </a:lnTo>
                  <a:lnTo>
                    <a:pt x="19" y="492"/>
                  </a:lnTo>
                  <a:lnTo>
                    <a:pt x="38" y="587"/>
                  </a:lnTo>
                  <a:lnTo>
                    <a:pt x="76" y="643"/>
                  </a:lnTo>
                  <a:lnTo>
                    <a:pt x="133" y="719"/>
                  </a:lnTo>
                  <a:lnTo>
                    <a:pt x="190" y="757"/>
                  </a:lnTo>
                  <a:lnTo>
                    <a:pt x="265" y="795"/>
                  </a:lnTo>
                  <a:lnTo>
                    <a:pt x="341" y="832"/>
                  </a:lnTo>
                  <a:lnTo>
                    <a:pt x="10229" y="832"/>
                  </a:lnTo>
                  <a:lnTo>
                    <a:pt x="10324" y="795"/>
                  </a:lnTo>
                  <a:lnTo>
                    <a:pt x="10381" y="757"/>
                  </a:lnTo>
                  <a:lnTo>
                    <a:pt x="10456" y="719"/>
                  </a:lnTo>
                  <a:lnTo>
                    <a:pt x="10494" y="643"/>
                  </a:lnTo>
                  <a:lnTo>
                    <a:pt x="10532" y="587"/>
                  </a:lnTo>
                  <a:lnTo>
                    <a:pt x="10570" y="492"/>
                  </a:lnTo>
                  <a:lnTo>
                    <a:pt x="10570" y="416"/>
                  </a:lnTo>
                  <a:lnTo>
                    <a:pt x="10570" y="322"/>
                  </a:lnTo>
                  <a:lnTo>
                    <a:pt x="10532" y="246"/>
                  </a:lnTo>
                  <a:lnTo>
                    <a:pt x="10494" y="190"/>
                  </a:lnTo>
                  <a:lnTo>
                    <a:pt x="10456" y="114"/>
                  </a:lnTo>
                  <a:lnTo>
                    <a:pt x="10381" y="76"/>
                  </a:lnTo>
                  <a:lnTo>
                    <a:pt x="10324" y="19"/>
                  </a:lnTo>
                  <a:lnTo>
                    <a:pt x="1022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6"/>
            <p:cNvSpPr/>
            <p:nvPr/>
          </p:nvSpPr>
          <p:spPr>
            <a:xfrm>
              <a:off x="7038725" y="-1747750"/>
              <a:ext cx="264250" cy="20825"/>
            </a:xfrm>
            <a:custGeom>
              <a:avLst/>
              <a:gdLst/>
              <a:ahLst/>
              <a:cxnLst/>
              <a:rect l="l" t="t" r="r" b="b"/>
              <a:pathLst>
                <a:path w="10570" h="833" extrusionOk="0">
                  <a:moveTo>
                    <a:pt x="341" y="0"/>
                  </a:moveTo>
                  <a:lnTo>
                    <a:pt x="265" y="19"/>
                  </a:lnTo>
                  <a:lnTo>
                    <a:pt x="190" y="76"/>
                  </a:lnTo>
                  <a:lnTo>
                    <a:pt x="133" y="114"/>
                  </a:lnTo>
                  <a:lnTo>
                    <a:pt x="76" y="189"/>
                  </a:lnTo>
                  <a:lnTo>
                    <a:pt x="38" y="246"/>
                  </a:lnTo>
                  <a:lnTo>
                    <a:pt x="19" y="322"/>
                  </a:lnTo>
                  <a:lnTo>
                    <a:pt x="1" y="416"/>
                  </a:lnTo>
                  <a:lnTo>
                    <a:pt x="19" y="492"/>
                  </a:lnTo>
                  <a:lnTo>
                    <a:pt x="38" y="586"/>
                  </a:lnTo>
                  <a:lnTo>
                    <a:pt x="76" y="643"/>
                  </a:lnTo>
                  <a:lnTo>
                    <a:pt x="133" y="719"/>
                  </a:lnTo>
                  <a:lnTo>
                    <a:pt x="190" y="756"/>
                  </a:lnTo>
                  <a:lnTo>
                    <a:pt x="265" y="794"/>
                  </a:lnTo>
                  <a:lnTo>
                    <a:pt x="341" y="832"/>
                  </a:lnTo>
                  <a:lnTo>
                    <a:pt x="10229" y="832"/>
                  </a:lnTo>
                  <a:lnTo>
                    <a:pt x="10324" y="794"/>
                  </a:lnTo>
                  <a:lnTo>
                    <a:pt x="10381" y="756"/>
                  </a:lnTo>
                  <a:lnTo>
                    <a:pt x="10456" y="719"/>
                  </a:lnTo>
                  <a:lnTo>
                    <a:pt x="10494" y="643"/>
                  </a:lnTo>
                  <a:lnTo>
                    <a:pt x="10532" y="586"/>
                  </a:lnTo>
                  <a:lnTo>
                    <a:pt x="10570" y="492"/>
                  </a:lnTo>
                  <a:lnTo>
                    <a:pt x="10570" y="416"/>
                  </a:lnTo>
                  <a:lnTo>
                    <a:pt x="10570" y="322"/>
                  </a:lnTo>
                  <a:lnTo>
                    <a:pt x="10532" y="246"/>
                  </a:lnTo>
                  <a:lnTo>
                    <a:pt x="10494" y="189"/>
                  </a:lnTo>
                  <a:lnTo>
                    <a:pt x="10456" y="114"/>
                  </a:lnTo>
                  <a:lnTo>
                    <a:pt x="10381" y="76"/>
                  </a:lnTo>
                  <a:lnTo>
                    <a:pt x="10324" y="19"/>
                  </a:lnTo>
                  <a:lnTo>
                    <a:pt x="1022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Text Placeholder 4">
            <a:extLst>
              <a:ext uri="{FF2B5EF4-FFF2-40B4-BE49-F238E27FC236}">
                <a16:creationId xmlns:a16="http://schemas.microsoft.com/office/drawing/2014/main" xmlns="" id="{0DCDE9BB-E77B-4068-BFB4-8745C14647BF}"/>
              </a:ext>
            </a:extLst>
          </p:cNvPr>
          <p:cNvSpPr txBox="1">
            <a:spLocks/>
          </p:cNvSpPr>
          <p:nvPr/>
        </p:nvSpPr>
        <p:spPr>
          <a:xfrm>
            <a:off x="-37444" y="2925057"/>
            <a:ext cx="556881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sz="2133" dirty="0">
                <a:solidFill>
                  <a:schemeClr val="bg1"/>
                </a:solidFill>
                <a:latin typeface="Arial"/>
                <a:sym typeface="Arial"/>
              </a:rPr>
              <a:t>Dr. </a:t>
            </a:r>
            <a:r>
              <a:rPr lang="en-US" sz="2133" dirty="0" err="1">
                <a:solidFill>
                  <a:schemeClr val="bg1"/>
                </a:solidFill>
                <a:latin typeface="Arial"/>
                <a:sym typeface="Arial"/>
              </a:rPr>
              <a:t>Veni</a:t>
            </a:r>
            <a:r>
              <a:rPr lang="en-US" sz="2133" dirty="0">
                <a:solidFill>
                  <a:schemeClr val="bg1"/>
                </a:solidFill>
                <a:latin typeface="Arial"/>
                <a:sym typeface="Arial"/>
              </a:rPr>
              <a:t> </a:t>
            </a:r>
            <a:r>
              <a:rPr lang="en-US" sz="2133" dirty="0" err="1">
                <a:solidFill>
                  <a:schemeClr val="bg1"/>
                </a:solidFill>
                <a:latin typeface="Arial"/>
                <a:sym typeface="Arial"/>
              </a:rPr>
              <a:t>Devialesti</a:t>
            </a:r>
            <a:endParaRPr lang="en-US" sz="2133" dirty="0">
              <a:solidFill>
                <a:schemeClr val="bg1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464457" y="799967"/>
            <a:ext cx="8302172" cy="40010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leadership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salah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penentu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paling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keberhasilan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target.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peran-peran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en-ID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Menyusun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Kebijakan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Tim</a:t>
            </a:r>
          </a:p>
          <a:p>
            <a:pPr algn="just"/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leader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memberi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mengenai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segala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tindakan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timnya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leader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memperhatikan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pertimbangan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mengambil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Pertimbangan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meliputi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risiko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mungkin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muncul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analisa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respon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klien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sebagainya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D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D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ID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ID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D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engambil</a:t>
            </a:r>
            <a:r>
              <a:rPr lang="en-ID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ID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D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enanggung</a:t>
            </a:r>
            <a:r>
              <a:rPr lang="en-ID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D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esikonya</a:t>
            </a:r>
            <a:endParaRPr lang="en-ID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Mengambil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salah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ciri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paling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mengambil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menghitung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mempertimbangkan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mempertanggung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jawabkan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resikonya</a:t>
            </a:r>
            <a:r>
              <a:rPr lang="en-ID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D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734457" y="170528"/>
            <a:ext cx="5675086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625023" y="-52911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Peran-Peran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Leadership</a:t>
            </a:r>
          </a:p>
        </p:txBody>
      </p:sp>
    </p:spTree>
    <p:extLst>
      <p:ext uri="{BB962C8B-B14F-4D97-AF65-F5344CB8AC3E}">
        <p14:creationId xmlns:p14="http://schemas.microsoft.com/office/powerpoint/2010/main" val="347079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281429" y="743213"/>
            <a:ext cx="8673886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ID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Mendelegasikan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endParaRPr lang="en-ID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Setelah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mengambil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kebijakan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leader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memikirkan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pula strategi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berjalan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lancar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Sangatlah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mendapatkan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skills/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masing-masing.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leader,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menempatkan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mendelegasikan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efisiensi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ID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ID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Mengkoordinasikan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Elemen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Perusahaan</a:t>
            </a:r>
          </a:p>
          <a:p>
            <a:pPr algn="just"/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saja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leader juga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memperhatikan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koordinasi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atasan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</a:t>
            </a:r>
          </a:p>
          <a:p>
            <a:pPr algn="just"/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bawahan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unit lain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leader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mewujudkan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terbangun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harmonis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produktif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antar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elemen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Selain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elemen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terkoordinasikan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diwujudkan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734457" y="112405"/>
            <a:ext cx="5675086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625023" y="-111034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Peran-Peran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Leadership</a:t>
            </a:r>
          </a:p>
        </p:txBody>
      </p:sp>
    </p:spTree>
    <p:extLst>
      <p:ext uri="{BB962C8B-B14F-4D97-AF65-F5344CB8AC3E}">
        <p14:creationId xmlns:p14="http://schemas.microsoft.com/office/powerpoint/2010/main" val="336451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235056" y="1010194"/>
            <a:ext cx="8673886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ID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Setelah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semuanya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sanggup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fungsinya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benar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langkah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selanjutnya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Setelah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diketahui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mengalami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perbaikan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bahkan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inovasi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terus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mengembakan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D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ID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Mengendalikan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Wewenang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Perusahaan</a:t>
            </a:r>
          </a:p>
          <a:p>
            <a:pPr algn="just"/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Salah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lain leadership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pentingnya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pengendalian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wewenang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Pada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dasarnya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endParaRPr lang="en-ID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beroperasi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lama,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harusnya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menetapkan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wewenang-wewenang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kapasitasnya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antar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konflik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wewenang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menjamin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kelancaran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734457" y="359145"/>
            <a:ext cx="5675086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625023" y="135706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Peran-Peran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Leadership</a:t>
            </a:r>
          </a:p>
        </p:txBody>
      </p:sp>
    </p:spTree>
    <p:extLst>
      <p:ext uri="{BB962C8B-B14F-4D97-AF65-F5344CB8AC3E}">
        <p14:creationId xmlns:p14="http://schemas.microsoft.com/office/powerpoint/2010/main" val="1551048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235056" y="1112440"/>
            <a:ext cx="8673886" cy="37471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Wewenang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meliputi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tindakan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Pengambilan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ID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ID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menanggung</a:t>
            </a:r>
            <a:r>
              <a:rPr lang="en-ID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resikonya</a:t>
            </a:r>
            <a:endParaRPr lang="en-ID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Pendelegasian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wewenang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bawahan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kesetiaan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bawahan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Pemrakarsa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penggiat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pengendalian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rencana-rencana</a:t>
            </a:r>
            <a:r>
              <a:rPr lang="en-ID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Pemanfaatan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sumber-sumber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Pelaksanaan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dorongan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pelaksana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Pelaksanaan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kontrol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perbaikan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kesalahan-kesalahan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tanda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penghargaan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bawahan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berprestasi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meminta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pertanggungjawaban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734457" y="484696"/>
            <a:ext cx="5675086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625023" y="261257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Peran-Peran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Leadership</a:t>
            </a:r>
          </a:p>
        </p:txBody>
      </p:sp>
    </p:spTree>
    <p:extLst>
      <p:ext uri="{BB962C8B-B14F-4D97-AF65-F5344CB8AC3E}">
        <p14:creationId xmlns:p14="http://schemas.microsoft.com/office/powerpoint/2010/main" val="242555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235057" y="801632"/>
            <a:ext cx="8673886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Tanggung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jawab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terdiri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tahap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sangat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kewajiban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menyelesaikan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pertanggungjawabkan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atasan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orang lain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mendelegasikan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wewenang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Kualifikasi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dibutuhkan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leader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umumnya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pemahaman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pengalaman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Mampu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mengajarkan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materi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orang lain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Sanggup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mengaplikasikan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prinsip-prinsip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operasional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sehariharinya</a:t>
            </a:r>
            <a:endParaRPr lang="en-ID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Mampu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Memonitoring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Merefleksikan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perkembangan</a:t>
            </a:r>
            <a:endParaRPr lang="en-ID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selanjutnya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Mampu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berkomunikasi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berhubungan</a:t>
            </a:r>
            <a:endParaRPr lang="en-ID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Berjiwa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objektif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mengambil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Sehat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jasmani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rohani</a:t>
            </a:r>
            <a:endParaRPr lang="en-ID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734457" y="223439"/>
            <a:ext cx="5675086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625023" y="0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Saja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Kualifikasi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 Leader?</a:t>
            </a:r>
          </a:p>
        </p:txBody>
      </p:sp>
    </p:spTree>
    <p:extLst>
      <p:ext uri="{BB962C8B-B14F-4D97-AF65-F5344CB8AC3E}">
        <p14:creationId xmlns:p14="http://schemas.microsoft.com/office/powerpoint/2010/main" val="1594711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235055" y="514712"/>
            <a:ext cx="8673886" cy="44935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umumnya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perspektif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seharusnya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mendorong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anggota-anggota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maksimal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Meskipun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hingga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belum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kesepakatan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bulat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mengenai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klasifikasi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gaya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setidaknya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5 (lima)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gaya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diakui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keberadaannya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en-ID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1. Gaya </a:t>
            </a: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Otokratik</a:t>
            </a:r>
            <a:endParaRPr lang="en-ID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Gaya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Otokratik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gaya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leadership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rasa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egoisme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tipe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otokratik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biasa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ekspektasi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kedisiplinan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menganggap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kedisiplinan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wujud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kesetiaan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D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2. Gaya </a:t>
            </a: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Paternalistik</a:t>
            </a:r>
            <a:endParaRPr lang="en-ID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Gaya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paternalistik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bersifat</a:t>
            </a:r>
            <a:endParaRPr lang="en-ID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tradisional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terutama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agraris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gaya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paternalistik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cenderung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menganggap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dirinya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bapak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bersifat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melindungi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memperhatikan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kepentingan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734457" y="99375"/>
            <a:ext cx="5675086" cy="423139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625022" y="-184356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Gaya-Gaya Leadership</a:t>
            </a:r>
          </a:p>
        </p:txBody>
      </p:sp>
    </p:spTree>
    <p:extLst>
      <p:ext uri="{BB962C8B-B14F-4D97-AF65-F5344CB8AC3E}">
        <p14:creationId xmlns:p14="http://schemas.microsoft.com/office/powerpoint/2010/main" val="67137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235057" y="679793"/>
            <a:ext cx="8673886" cy="43704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3. Gaya </a:t>
            </a: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Karismatik</a:t>
            </a:r>
            <a:endParaRPr lang="en-ID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Karakteristik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khas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gaya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kharismatik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tarik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memikat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memperoleh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pengikut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kharismatik</a:t>
            </a:r>
            <a:endParaRPr lang="en-ID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pribadi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resume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pengalaman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hidup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dinilai</a:t>
            </a:r>
            <a:endParaRPr lang="en-ID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impresif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dikagumi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bawahannya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D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4. Gaya Laissez-Faire</a:t>
            </a:r>
          </a:p>
          <a:p>
            <a:pPr algn="just"/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Gaya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laissez-faire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cukup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simpel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cenderung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menganggap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berjalan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lancar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sendirinya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mengerti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sasaran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dicapai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masing-masing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mengetahui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masing-masing. </a:t>
            </a:r>
          </a:p>
          <a:p>
            <a:pPr algn="just"/>
            <a:endParaRPr lang="en-ID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5. Gaya </a:t>
            </a: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Demokratik</a:t>
            </a:r>
            <a:endParaRPr lang="en-ID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gaya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demokratik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menganggap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koordinator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integrator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unsur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endParaRPr lang="en-ID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demikian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bergerak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sinergis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holistik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734457" y="136353"/>
            <a:ext cx="5675086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625023" y="-87086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800" dirty="0">
                <a:latin typeface="Calibri" panose="020F0502020204030204" pitchFamily="34" charset="0"/>
                <a:cs typeface="Calibri" panose="020F0502020204030204" pitchFamily="34" charset="0"/>
              </a:rPr>
              <a:t>Gaya-Gaya Leadership</a:t>
            </a:r>
          </a:p>
        </p:txBody>
      </p:sp>
    </p:spTree>
    <p:extLst>
      <p:ext uri="{BB962C8B-B14F-4D97-AF65-F5344CB8AC3E}">
        <p14:creationId xmlns:p14="http://schemas.microsoft.com/office/powerpoint/2010/main" val="3789907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3220744" y="1144210"/>
            <a:ext cx="5599686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istilah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dianggap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sinonim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kedua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istilah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sangat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. Leadership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sangat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benar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produktif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748811" y="348021"/>
            <a:ext cx="6190343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897005" y="95554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ID" sz="2800" b="1" dirty="0">
                <a:latin typeface="Calibri" panose="020F0502020204030204" pitchFamily="34" charset="0"/>
                <a:cs typeface="Calibri" panose="020F0502020204030204" pitchFamily="34" charset="0"/>
              </a:rPr>
              <a:t> Leadership Dan </a:t>
            </a:r>
            <a:r>
              <a:rPr lang="en-ID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endParaRPr lang="en-ID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5304;p67">
            <a:extLst>
              <a:ext uri="{FF2B5EF4-FFF2-40B4-BE49-F238E27FC236}">
                <a16:creationId xmlns:a16="http://schemas.microsoft.com/office/drawing/2014/main" xmlns="" id="{E42BEC06-A87F-4423-B580-E369FE557F56}"/>
              </a:ext>
            </a:extLst>
          </p:cNvPr>
          <p:cNvGrpSpPr/>
          <p:nvPr/>
        </p:nvGrpSpPr>
        <p:grpSpPr>
          <a:xfrm>
            <a:off x="219912" y="1148240"/>
            <a:ext cx="3269100" cy="3361378"/>
            <a:chOff x="5075226" y="1184822"/>
            <a:chExt cx="3269100" cy="3361378"/>
          </a:xfrm>
        </p:grpSpPr>
        <p:sp>
          <p:nvSpPr>
            <p:cNvPr id="6" name="Google Shape;5305;p67">
              <a:extLst>
                <a:ext uri="{FF2B5EF4-FFF2-40B4-BE49-F238E27FC236}">
                  <a16:creationId xmlns:a16="http://schemas.microsoft.com/office/drawing/2014/main" xmlns="" id="{C3C5A54F-5BBD-4463-A404-F9FA1DB6FBBA}"/>
                </a:ext>
              </a:extLst>
            </p:cNvPr>
            <p:cNvSpPr/>
            <p:nvPr/>
          </p:nvSpPr>
          <p:spPr>
            <a:xfrm>
              <a:off x="5075226" y="4311900"/>
              <a:ext cx="32691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06;p67">
              <a:extLst>
                <a:ext uri="{FF2B5EF4-FFF2-40B4-BE49-F238E27FC236}">
                  <a16:creationId xmlns:a16="http://schemas.microsoft.com/office/drawing/2014/main" xmlns="" id="{9703F275-F5E9-4B37-A03A-4EF42D59BB37}"/>
                </a:ext>
              </a:extLst>
            </p:cNvPr>
            <p:cNvSpPr/>
            <p:nvPr/>
          </p:nvSpPr>
          <p:spPr>
            <a:xfrm>
              <a:off x="5533989" y="2908554"/>
              <a:ext cx="278106" cy="1280851"/>
            </a:xfrm>
            <a:custGeom>
              <a:avLst/>
              <a:gdLst/>
              <a:ahLst/>
              <a:cxnLst/>
              <a:rect l="l" t="t" r="r" b="b"/>
              <a:pathLst>
                <a:path w="17742" h="81713" extrusionOk="0">
                  <a:moveTo>
                    <a:pt x="17275" y="1"/>
                  </a:moveTo>
                  <a:lnTo>
                    <a:pt x="17223" y="27"/>
                  </a:lnTo>
                  <a:lnTo>
                    <a:pt x="17172" y="53"/>
                  </a:lnTo>
                  <a:lnTo>
                    <a:pt x="17094" y="130"/>
                  </a:lnTo>
                  <a:lnTo>
                    <a:pt x="16964" y="363"/>
                  </a:lnTo>
                  <a:lnTo>
                    <a:pt x="959" y="53"/>
                  </a:lnTo>
                  <a:lnTo>
                    <a:pt x="777" y="519"/>
                  </a:lnTo>
                  <a:lnTo>
                    <a:pt x="622" y="1037"/>
                  </a:lnTo>
                  <a:lnTo>
                    <a:pt x="467" y="1555"/>
                  </a:lnTo>
                  <a:lnTo>
                    <a:pt x="363" y="2099"/>
                  </a:lnTo>
                  <a:lnTo>
                    <a:pt x="260" y="2668"/>
                  </a:lnTo>
                  <a:lnTo>
                    <a:pt x="156" y="3238"/>
                  </a:lnTo>
                  <a:lnTo>
                    <a:pt x="104" y="3860"/>
                  </a:lnTo>
                  <a:lnTo>
                    <a:pt x="52" y="4481"/>
                  </a:lnTo>
                  <a:lnTo>
                    <a:pt x="1" y="5129"/>
                  </a:lnTo>
                  <a:lnTo>
                    <a:pt x="1" y="5776"/>
                  </a:lnTo>
                  <a:lnTo>
                    <a:pt x="1" y="6476"/>
                  </a:lnTo>
                  <a:lnTo>
                    <a:pt x="1" y="7201"/>
                  </a:lnTo>
                  <a:lnTo>
                    <a:pt x="78" y="8677"/>
                  </a:lnTo>
                  <a:lnTo>
                    <a:pt x="208" y="10231"/>
                  </a:lnTo>
                  <a:lnTo>
                    <a:pt x="337" y="11422"/>
                  </a:lnTo>
                  <a:lnTo>
                    <a:pt x="493" y="12665"/>
                  </a:lnTo>
                  <a:lnTo>
                    <a:pt x="674" y="13935"/>
                  </a:lnTo>
                  <a:lnTo>
                    <a:pt x="881" y="15281"/>
                  </a:lnTo>
                  <a:lnTo>
                    <a:pt x="1347" y="18052"/>
                  </a:lnTo>
                  <a:lnTo>
                    <a:pt x="1891" y="21031"/>
                  </a:lnTo>
                  <a:lnTo>
                    <a:pt x="2642" y="24890"/>
                  </a:lnTo>
                  <a:lnTo>
                    <a:pt x="3471" y="29034"/>
                  </a:lnTo>
                  <a:lnTo>
                    <a:pt x="3264" y="29345"/>
                  </a:lnTo>
                  <a:lnTo>
                    <a:pt x="3108" y="29681"/>
                  </a:lnTo>
                  <a:lnTo>
                    <a:pt x="2772" y="30406"/>
                  </a:lnTo>
                  <a:lnTo>
                    <a:pt x="2513" y="31183"/>
                  </a:lnTo>
                  <a:lnTo>
                    <a:pt x="2254" y="32012"/>
                  </a:lnTo>
                  <a:lnTo>
                    <a:pt x="2072" y="32893"/>
                  </a:lnTo>
                  <a:lnTo>
                    <a:pt x="1891" y="33799"/>
                  </a:lnTo>
                  <a:lnTo>
                    <a:pt x="1762" y="34757"/>
                  </a:lnTo>
                  <a:lnTo>
                    <a:pt x="1658" y="35768"/>
                  </a:lnTo>
                  <a:lnTo>
                    <a:pt x="1580" y="36803"/>
                  </a:lnTo>
                  <a:lnTo>
                    <a:pt x="1529" y="37839"/>
                  </a:lnTo>
                  <a:lnTo>
                    <a:pt x="1503" y="38927"/>
                  </a:lnTo>
                  <a:lnTo>
                    <a:pt x="1477" y="40041"/>
                  </a:lnTo>
                  <a:lnTo>
                    <a:pt x="1503" y="41155"/>
                  </a:lnTo>
                  <a:lnTo>
                    <a:pt x="1554" y="42294"/>
                  </a:lnTo>
                  <a:lnTo>
                    <a:pt x="1606" y="43434"/>
                  </a:lnTo>
                  <a:lnTo>
                    <a:pt x="1658" y="44573"/>
                  </a:lnTo>
                  <a:lnTo>
                    <a:pt x="1839" y="46904"/>
                  </a:lnTo>
                  <a:lnTo>
                    <a:pt x="2072" y="49183"/>
                  </a:lnTo>
                  <a:lnTo>
                    <a:pt x="2331" y="51436"/>
                  </a:lnTo>
                  <a:lnTo>
                    <a:pt x="2590" y="53586"/>
                  </a:lnTo>
                  <a:lnTo>
                    <a:pt x="3082" y="57600"/>
                  </a:lnTo>
                  <a:lnTo>
                    <a:pt x="3290" y="59362"/>
                  </a:lnTo>
                  <a:lnTo>
                    <a:pt x="3471" y="60916"/>
                  </a:lnTo>
                  <a:lnTo>
                    <a:pt x="3704" y="63169"/>
                  </a:lnTo>
                  <a:lnTo>
                    <a:pt x="3989" y="65655"/>
                  </a:lnTo>
                  <a:lnTo>
                    <a:pt x="4352" y="68323"/>
                  </a:lnTo>
                  <a:lnTo>
                    <a:pt x="4714" y="70990"/>
                  </a:lnTo>
                  <a:lnTo>
                    <a:pt x="5413" y="75963"/>
                  </a:lnTo>
                  <a:lnTo>
                    <a:pt x="5698" y="78035"/>
                  </a:lnTo>
                  <a:lnTo>
                    <a:pt x="5905" y="79692"/>
                  </a:lnTo>
                  <a:lnTo>
                    <a:pt x="6657" y="80418"/>
                  </a:lnTo>
                  <a:lnTo>
                    <a:pt x="7019" y="80728"/>
                  </a:lnTo>
                  <a:lnTo>
                    <a:pt x="7330" y="81013"/>
                  </a:lnTo>
                  <a:lnTo>
                    <a:pt x="7641" y="81246"/>
                  </a:lnTo>
                  <a:lnTo>
                    <a:pt x="7926" y="81428"/>
                  </a:lnTo>
                  <a:lnTo>
                    <a:pt x="8211" y="81557"/>
                  </a:lnTo>
                  <a:lnTo>
                    <a:pt x="8469" y="81661"/>
                  </a:lnTo>
                  <a:lnTo>
                    <a:pt x="8728" y="81713"/>
                  </a:lnTo>
                  <a:lnTo>
                    <a:pt x="8987" y="81713"/>
                  </a:lnTo>
                  <a:lnTo>
                    <a:pt x="9221" y="81661"/>
                  </a:lnTo>
                  <a:lnTo>
                    <a:pt x="9480" y="81583"/>
                  </a:lnTo>
                  <a:lnTo>
                    <a:pt x="9739" y="81454"/>
                  </a:lnTo>
                  <a:lnTo>
                    <a:pt x="9998" y="81246"/>
                  </a:lnTo>
                  <a:lnTo>
                    <a:pt x="10282" y="81013"/>
                  </a:lnTo>
                  <a:lnTo>
                    <a:pt x="10567" y="80728"/>
                  </a:lnTo>
                  <a:lnTo>
                    <a:pt x="11474" y="73684"/>
                  </a:lnTo>
                  <a:lnTo>
                    <a:pt x="12846" y="63376"/>
                  </a:lnTo>
                  <a:lnTo>
                    <a:pt x="14271" y="52783"/>
                  </a:lnTo>
                  <a:lnTo>
                    <a:pt x="14918" y="48303"/>
                  </a:lnTo>
                  <a:lnTo>
                    <a:pt x="15410" y="44806"/>
                  </a:lnTo>
                  <a:lnTo>
                    <a:pt x="15669" y="42890"/>
                  </a:lnTo>
                  <a:lnTo>
                    <a:pt x="15877" y="41051"/>
                  </a:lnTo>
                  <a:lnTo>
                    <a:pt x="16032" y="39290"/>
                  </a:lnTo>
                  <a:lnTo>
                    <a:pt x="16162" y="37658"/>
                  </a:lnTo>
                  <a:lnTo>
                    <a:pt x="16239" y="36156"/>
                  </a:lnTo>
                  <a:lnTo>
                    <a:pt x="16291" y="34732"/>
                  </a:lnTo>
                  <a:lnTo>
                    <a:pt x="16317" y="33437"/>
                  </a:lnTo>
                  <a:lnTo>
                    <a:pt x="16291" y="32271"/>
                  </a:lnTo>
                  <a:lnTo>
                    <a:pt x="16265" y="31235"/>
                  </a:lnTo>
                  <a:lnTo>
                    <a:pt x="16239" y="30303"/>
                  </a:lnTo>
                  <a:lnTo>
                    <a:pt x="16162" y="28852"/>
                  </a:lnTo>
                  <a:lnTo>
                    <a:pt x="16058" y="27972"/>
                  </a:lnTo>
                  <a:lnTo>
                    <a:pt x="16032" y="27687"/>
                  </a:lnTo>
                  <a:lnTo>
                    <a:pt x="16395" y="24320"/>
                  </a:lnTo>
                  <a:lnTo>
                    <a:pt x="16705" y="21109"/>
                  </a:lnTo>
                  <a:lnTo>
                    <a:pt x="16990" y="18182"/>
                  </a:lnTo>
                  <a:lnTo>
                    <a:pt x="17223" y="15411"/>
                  </a:lnTo>
                  <a:lnTo>
                    <a:pt x="17405" y="12873"/>
                  </a:lnTo>
                  <a:lnTo>
                    <a:pt x="17534" y="10516"/>
                  </a:lnTo>
                  <a:lnTo>
                    <a:pt x="17664" y="7771"/>
                  </a:lnTo>
                  <a:lnTo>
                    <a:pt x="17741" y="5414"/>
                  </a:lnTo>
                  <a:lnTo>
                    <a:pt x="17741" y="3471"/>
                  </a:lnTo>
                  <a:lnTo>
                    <a:pt x="17741" y="2642"/>
                  </a:lnTo>
                  <a:lnTo>
                    <a:pt x="17690" y="1917"/>
                  </a:lnTo>
                  <a:lnTo>
                    <a:pt x="17664" y="1322"/>
                  </a:lnTo>
                  <a:lnTo>
                    <a:pt x="17586" y="830"/>
                  </a:lnTo>
                  <a:lnTo>
                    <a:pt x="17534" y="441"/>
                  </a:lnTo>
                  <a:lnTo>
                    <a:pt x="17431" y="182"/>
                  </a:lnTo>
                  <a:lnTo>
                    <a:pt x="17379" y="104"/>
                  </a:lnTo>
                  <a:lnTo>
                    <a:pt x="17327" y="27"/>
                  </a:lnTo>
                  <a:lnTo>
                    <a:pt x="17275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07;p67">
              <a:extLst>
                <a:ext uri="{FF2B5EF4-FFF2-40B4-BE49-F238E27FC236}">
                  <a16:creationId xmlns:a16="http://schemas.microsoft.com/office/drawing/2014/main" xmlns="" id="{C65B703B-5810-49AD-BBCD-27E24930DFFE}"/>
                </a:ext>
              </a:extLst>
            </p:cNvPr>
            <p:cNvSpPr/>
            <p:nvPr/>
          </p:nvSpPr>
          <p:spPr>
            <a:xfrm>
              <a:off x="5584729" y="4173966"/>
              <a:ext cx="183930" cy="295552"/>
            </a:xfrm>
            <a:custGeom>
              <a:avLst/>
              <a:gdLst/>
              <a:ahLst/>
              <a:cxnLst/>
              <a:rect l="l" t="t" r="r" b="b"/>
              <a:pathLst>
                <a:path w="11734" h="18855" extrusionOk="0">
                  <a:moveTo>
                    <a:pt x="2280" y="0"/>
                  </a:moveTo>
                  <a:lnTo>
                    <a:pt x="2176" y="26"/>
                  </a:lnTo>
                  <a:lnTo>
                    <a:pt x="1943" y="182"/>
                  </a:lnTo>
                  <a:lnTo>
                    <a:pt x="1581" y="441"/>
                  </a:lnTo>
                  <a:lnTo>
                    <a:pt x="1399" y="596"/>
                  </a:lnTo>
                  <a:lnTo>
                    <a:pt x="1192" y="829"/>
                  </a:lnTo>
                  <a:lnTo>
                    <a:pt x="985" y="1062"/>
                  </a:lnTo>
                  <a:lnTo>
                    <a:pt x="778" y="1347"/>
                  </a:lnTo>
                  <a:lnTo>
                    <a:pt x="597" y="1658"/>
                  </a:lnTo>
                  <a:lnTo>
                    <a:pt x="415" y="2021"/>
                  </a:lnTo>
                  <a:lnTo>
                    <a:pt x="260" y="2435"/>
                  </a:lnTo>
                  <a:lnTo>
                    <a:pt x="156" y="2875"/>
                  </a:lnTo>
                  <a:lnTo>
                    <a:pt x="79" y="3393"/>
                  </a:lnTo>
                  <a:lnTo>
                    <a:pt x="27" y="3937"/>
                  </a:lnTo>
                  <a:lnTo>
                    <a:pt x="1" y="5284"/>
                  </a:lnTo>
                  <a:lnTo>
                    <a:pt x="1" y="6916"/>
                  </a:lnTo>
                  <a:lnTo>
                    <a:pt x="1" y="10541"/>
                  </a:lnTo>
                  <a:lnTo>
                    <a:pt x="27" y="14867"/>
                  </a:lnTo>
                  <a:lnTo>
                    <a:pt x="1140" y="14867"/>
                  </a:lnTo>
                  <a:lnTo>
                    <a:pt x="1736" y="12069"/>
                  </a:lnTo>
                  <a:lnTo>
                    <a:pt x="1814" y="12587"/>
                  </a:lnTo>
                  <a:lnTo>
                    <a:pt x="1943" y="13131"/>
                  </a:lnTo>
                  <a:lnTo>
                    <a:pt x="2125" y="13831"/>
                  </a:lnTo>
                  <a:lnTo>
                    <a:pt x="2384" y="14608"/>
                  </a:lnTo>
                  <a:lnTo>
                    <a:pt x="2539" y="15022"/>
                  </a:lnTo>
                  <a:lnTo>
                    <a:pt x="2694" y="15436"/>
                  </a:lnTo>
                  <a:lnTo>
                    <a:pt x="2902" y="15851"/>
                  </a:lnTo>
                  <a:lnTo>
                    <a:pt x="3135" y="16265"/>
                  </a:lnTo>
                  <a:lnTo>
                    <a:pt x="3368" y="16654"/>
                  </a:lnTo>
                  <a:lnTo>
                    <a:pt x="3653" y="17016"/>
                  </a:lnTo>
                  <a:lnTo>
                    <a:pt x="3963" y="17379"/>
                  </a:lnTo>
                  <a:lnTo>
                    <a:pt x="4300" y="17664"/>
                  </a:lnTo>
                  <a:lnTo>
                    <a:pt x="4663" y="17923"/>
                  </a:lnTo>
                  <a:lnTo>
                    <a:pt x="5077" y="18156"/>
                  </a:lnTo>
                  <a:lnTo>
                    <a:pt x="5517" y="18337"/>
                  </a:lnTo>
                  <a:lnTo>
                    <a:pt x="5958" y="18492"/>
                  </a:lnTo>
                  <a:lnTo>
                    <a:pt x="6424" y="18622"/>
                  </a:lnTo>
                  <a:lnTo>
                    <a:pt x="6890" y="18726"/>
                  </a:lnTo>
                  <a:lnTo>
                    <a:pt x="7382" y="18777"/>
                  </a:lnTo>
                  <a:lnTo>
                    <a:pt x="7874" y="18829"/>
                  </a:lnTo>
                  <a:lnTo>
                    <a:pt x="8366" y="18855"/>
                  </a:lnTo>
                  <a:lnTo>
                    <a:pt x="9325" y="18855"/>
                  </a:lnTo>
                  <a:lnTo>
                    <a:pt x="9765" y="18803"/>
                  </a:lnTo>
                  <a:lnTo>
                    <a:pt x="10645" y="18726"/>
                  </a:lnTo>
                  <a:lnTo>
                    <a:pt x="10827" y="18674"/>
                  </a:lnTo>
                  <a:lnTo>
                    <a:pt x="11008" y="18622"/>
                  </a:lnTo>
                  <a:lnTo>
                    <a:pt x="11163" y="18518"/>
                  </a:lnTo>
                  <a:lnTo>
                    <a:pt x="11293" y="18441"/>
                  </a:lnTo>
                  <a:lnTo>
                    <a:pt x="11396" y="18311"/>
                  </a:lnTo>
                  <a:lnTo>
                    <a:pt x="11500" y="18182"/>
                  </a:lnTo>
                  <a:lnTo>
                    <a:pt x="11578" y="18026"/>
                  </a:lnTo>
                  <a:lnTo>
                    <a:pt x="11630" y="17871"/>
                  </a:lnTo>
                  <a:lnTo>
                    <a:pt x="11681" y="17690"/>
                  </a:lnTo>
                  <a:lnTo>
                    <a:pt x="11707" y="17508"/>
                  </a:lnTo>
                  <a:lnTo>
                    <a:pt x="11733" y="17094"/>
                  </a:lnTo>
                  <a:lnTo>
                    <a:pt x="11681" y="16628"/>
                  </a:lnTo>
                  <a:lnTo>
                    <a:pt x="11630" y="16136"/>
                  </a:lnTo>
                  <a:lnTo>
                    <a:pt x="11526" y="15644"/>
                  </a:lnTo>
                  <a:lnTo>
                    <a:pt x="11371" y="15126"/>
                  </a:lnTo>
                  <a:lnTo>
                    <a:pt x="11215" y="14582"/>
                  </a:lnTo>
                  <a:lnTo>
                    <a:pt x="11034" y="14064"/>
                  </a:lnTo>
                  <a:lnTo>
                    <a:pt x="10671" y="13054"/>
                  </a:lnTo>
                  <a:lnTo>
                    <a:pt x="10309" y="12121"/>
                  </a:lnTo>
                  <a:lnTo>
                    <a:pt x="9506" y="9972"/>
                  </a:lnTo>
                  <a:lnTo>
                    <a:pt x="8625" y="7459"/>
                  </a:lnTo>
                  <a:lnTo>
                    <a:pt x="7589" y="4481"/>
                  </a:lnTo>
                  <a:lnTo>
                    <a:pt x="2280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08;p67">
              <a:extLst>
                <a:ext uri="{FF2B5EF4-FFF2-40B4-BE49-F238E27FC236}">
                  <a16:creationId xmlns:a16="http://schemas.microsoft.com/office/drawing/2014/main" xmlns="" id="{607F1B20-BE6F-4B66-BD7F-0B13F6C22331}"/>
                </a:ext>
              </a:extLst>
            </p:cNvPr>
            <p:cNvSpPr/>
            <p:nvPr/>
          </p:nvSpPr>
          <p:spPr>
            <a:xfrm>
              <a:off x="5603006" y="4105356"/>
              <a:ext cx="134382" cy="295960"/>
            </a:xfrm>
            <a:custGeom>
              <a:avLst/>
              <a:gdLst/>
              <a:ahLst/>
              <a:cxnLst/>
              <a:rect l="l" t="t" r="r" b="b"/>
              <a:pathLst>
                <a:path w="8573" h="18881" extrusionOk="0">
                  <a:moveTo>
                    <a:pt x="1684" y="0"/>
                  </a:moveTo>
                  <a:lnTo>
                    <a:pt x="1684" y="596"/>
                  </a:lnTo>
                  <a:lnTo>
                    <a:pt x="1684" y="1218"/>
                  </a:lnTo>
                  <a:lnTo>
                    <a:pt x="1632" y="1943"/>
                  </a:lnTo>
                  <a:lnTo>
                    <a:pt x="1580" y="2694"/>
                  </a:lnTo>
                  <a:lnTo>
                    <a:pt x="1477" y="3419"/>
                  </a:lnTo>
                  <a:lnTo>
                    <a:pt x="1399" y="3730"/>
                  </a:lnTo>
                  <a:lnTo>
                    <a:pt x="1321" y="3989"/>
                  </a:lnTo>
                  <a:lnTo>
                    <a:pt x="1218" y="4222"/>
                  </a:lnTo>
                  <a:lnTo>
                    <a:pt x="1114" y="4377"/>
                  </a:lnTo>
                  <a:lnTo>
                    <a:pt x="985" y="4507"/>
                  </a:lnTo>
                  <a:lnTo>
                    <a:pt x="855" y="4688"/>
                  </a:lnTo>
                  <a:lnTo>
                    <a:pt x="751" y="4870"/>
                  </a:lnTo>
                  <a:lnTo>
                    <a:pt x="622" y="5103"/>
                  </a:lnTo>
                  <a:lnTo>
                    <a:pt x="492" y="5362"/>
                  </a:lnTo>
                  <a:lnTo>
                    <a:pt x="389" y="5646"/>
                  </a:lnTo>
                  <a:lnTo>
                    <a:pt x="285" y="5957"/>
                  </a:lnTo>
                  <a:lnTo>
                    <a:pt x="182" y="6294"/>
                  </a:lnTo>
                  <a:lnTo>
                    <a:pt x="104" y="6657"/>
                  </a:lnTo>
                  <a:lnTo>
                    <a:pt x="52" y="7045"/>
                  </a:lnTo>
                  <a:lnTo>
                    <a:pt x="26" y="7434"/>
                  </a:lnTo>
                  <a:lnTo>
                    <a:pt x="0" y="7848"/>
                  </a:lnTo>
                  <a:lnTo>
                    <a:pt x="26" y="8288"/>
                  </a:lnTo>
                  <a:lnTo>
                    <a:pt x="52" y="8728"/>
                  </a:lnTo>
                  <a:lnTo>
                    <a:pt x="130" y="9195"/>
                  </a:lnTo>
                  <a:lnTo>
                    <a:pt x="233" y="9661"/>
                  </a:lnTo>
                  <a:lnTo>
                    <a:pt x="467" y="10697"/>
                  </a:lnTo>
                  <a:lnTo>
                    <a:pt x="700" y="11759"/>
                  </a:lnTo>
                  <a:lnTo>
                    <a:pt x="933" y="12898"/>
                  </a:lnTo>
                  <a:lnTo>
                    <a:pt x="1192" y="13986"/>
                  </a:lnTo>
                  <a:lnTo>
                    <a:pt x="1347" y="14530"/>
                  </a:lnTo>
                  <a:lnTo>
                    <a:pt x="1502" y="15074"/>
                  </a:lnTo>
                  <a:lnTo>
                    <a:pt x="1684" y="15566"/>
                  </a:lnTo>
                  <a:lnTo>
                    <a:pt x="1865" y="16058"/>
                  </a:lnTo>
                  <a:lnTo>
                    <a:pt x="2072" y="16498"/>
                  </a:lnTo>
                  <a:lnTo>
                    <a:pt x="2279" y="16913"/>
                  </a:lnTo>
                  <a:lnTo>
                    <a:pt x="2538" y="17275"/>
                  </a:lnTo>
                  <a:lnTo>
                    <a:pt x="2797" y="17612"/>
                  </a:lnTo>
                  <a:lnTo>
                    <a:pt x="2953" y="17741"/>
                  </a:lnTo>
                  <a:lnTo>
                    <a:pt x="3108" y="17871"/>
                  </a:lnTo>
                  <a:lnTo>
                    <a:pt x="3471" y="18130"/>
                  </a:lnTo>
                  <a:lnTo>
                    <a:pt x="3859" y="18337"/>
                  </a:lnTo>
                  <a:lnTo>
                    <a:pt x="4274" y="18518"/>
                  </a:lnTo>
                  <a:lnTo>
                    <a:pt x="4740" y="18648"/>
                  </a:lnTo>
                  <a:lnTo>
                    <a:pt x="5180" y="18751"/>
                  </a:lnTo>
                  <a:lnTo>
                    <a:pt x="5646" y="18829"/>
                  </a:lnTo>
                  <a:lnTo>
                    <a:pt x="6113" y="18881"/>
                  </a:lnTo>
                  <a:lnTo>
                    <a:pt x="6553" y="18881"/>
                  </a:lnTo>
                  <a:lnTo>
                    <a:pt x="6967" y="18855"/>
                  </a:lnTo>
                  <a:lnTo>
                    <a:pt x="7356" y="18777"/>
                  </a:lnTo>
                  <a:lnTo>
                    <a:pt x="7718" y="18674"/>
                  </a:lnTo>
                  <a:lnTo>
                    <a:pt x="8003" y="18544"/>
                  </a:lnTo>
                  <a:lnTo>
                    <a:pt x="8262" y="18389"/>
                  </a:lnTo>
                  <a:lnTo>
                    <a:pt x="8366" y="18311"/>
                  </a:lnTo>
                  <a:lnTo>
                    <a:pt x="8443" y="18208"/>
                  </a:lnTo>
                  <a:lnTo>
                    <a:pt x="8495" y="18104"/>
                  </a:lnTo>
                  <a:lnTo>
                    <a:pt x="8521" y="17974"/>
                  </a:lnTo>
                  <a:lnTo>
                    <a:pt x="8547" y="17845"/>
                  </a:lnTo>
                  <a:lnTo>
                    <a:pt x="8573" y="17690"/>
                  </a:lnTo>
                  <a:lnTo>
                    <a:pt x="8547" y="17353"/>
                  </a:lnTo>
                  <a:lnTo>
                    <a:pt x="8469" y="16913"/>
                  </a:lnTo>
                  <a:lnTo>
                    <a:pt x="8366" y="16446"/>
                  </a:lnTo>
                  <a:lnTo>
                    <a:pt x="8210" y="15928"/>
                  </a:lnTo>
                  <a:lnTo>
                    <a:pt x="8055" y="15359"/>
                  </a:lnTo>
                  <a:lnTo>
                    <a:pt x="7641" y="14167"/>
                  </a:lnTo>
                  <a:lnTo>
                    <a:pt x="7226" y="12898"/>
                  </a:lnTo>
                  <a:lnTo>
                    <a:pt x="6864" y="11655"/>
                  </a:lnTo>
                  <a:lnTo>
                    <a:pt x="6708" y="11059"/>
                  </a:lnTo>
                  <a:lnTo>
                    <a:pt x="6579" y="10490"/>
                  </a:lnTo>
                  <a:lnTo>
                    <a:pt x="6501" y="9946"/>
                  </a:lnTo>
                  <a:lnTo>
                    <a:pt x="6449" y="9454"/>
                  </a:lnTo>
                  <a:lnTo>
                    <a:pt x="6320" y="6993"/>
                  </a:lnTo>
                  <a:lnTo>
                    <a:pt x="6138" y="3989"/>
                  </a:lnTo>
                  <a:lnTo>
                    <a:pt x="5905" y="363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09;p67">
              <a:extLst>
                <a:ext uri="{FF2B5EF4-FFF2-40B4-BE49-F238E27FC236}">
                  <a16:creationId xmlns:a16="http://schemas.microsoft.com/office/drawing/2014/main" xmlns="" id="{651B41A0-8E12-462B-BFEE-312BF27602D2}"/>
                </a:ext>
              </a:extLst>
            </p:cNvPr>
            <p:cNvSpPr/>
            <p:nvPr/>
          </p:nvSpPr>
          <p:spPr>
            <a:xfrm>
              <a:off x="5695974" y="3351875"/>
              <a:ext cx="84864" cy="13010"/>
            </a:xfrm>
            <a:custGeom>
              <a:avLst/>
              <a:gdLst/>
              <a:ahLst/>
              <a:cxnLst/>
              <a:rect l="l" t="t" r="r" b="b"/>
              <a:pathLst>
                <a:path w="5414" h="830" extrusionOk="0">
                  <a:moveTo>
                    <a:pt x="78" y="1"/>
                  </a:moveTo>
                  <a:lnTo>
                    <a:pt x="52" y="52"/>
                  </a:lnTo>
                  <a:lnTo>
                    <a:pt x="26" y="104"/>
                  </a:lnTo>
                  <a:lnTo>
                    <a:pt x="0" y="156"/>
                  </a:lnTo>
                  <a:lnTo>
                    <a:pt x="26" y="208"/>
                  </a:lnTo>
                  <a:lnTo>
                    <a:pt x="52" y="260"/>
                  </a:lnTo>
                  <a:lnTo>
                    <a:pt x="130" y="311"/>
                  </a:lnTo>
                  <a:lnTo>
                    <a:pt x="751" y="493"/>
                  </a:lnTo>
                  <a:lnTo>
                    <a:pt x="1399" y="674"/>
                  </a:lnTo>
                  <a:lnTo>
                    <a:pt x="2046" y="778"/>
                  </a:lnTo>
                  <a:lnTo>
                    <a:pt x="2694" y="829"/>
                  </a:lnTo>
                  <a:lnTo>
                    <a:pt x="3341" y="829"/>
                  </a:lnTo>
                  <a:lnTo>
                    <a:pt x="3989" y="778"/>
                  </a:lnTo>
                  <a:lnTo>
                    <a:pt x="4662" y="700"/>
                  </a:lnTo>
                  <a:lnTo>
                    <a:pt x="5310" y="545"/>
                  </a:lnTo>
                  <a:lnTo>
                    <a:pt x="5361" y="519"/>
                  </a:lnTo>
                  <a:lnTo>
                    <a:pt x="5387" y="493"/>
                  </a:lnTo>
                  <a:lnTo>
                    <a:pt x="5413" y="415"/>
                  </a:lnTo>
                  <a:lnTo>
                    <a:pt x="5413" y="363"/>
                  </a:lnTo>
                  <a:lnTo>
                    <a:pt x="5387" y="311"/>
                  </a:lnTo>
                  <a:lnTo>
                    <a:pt x="5335" y="286"/>
                  </a:lnTo>
                  <a:lnTo>
                    <a:pt x="5284" y="260"/>
                  </a:lnTo>
                  <a:lnTo>
                    <a:pt x="5232" y="260"/>
                  </a:lnTo>
                  <a:lnTo>
                    <a:pt x="4584" y="389"/>
                  </a:lnTo>
                  <a:lnTo>
                    <a:pt x="3963" y="493"/>
                  </a:lnTo>
                  <a:lnTo>
                    <a:pt x="3315" y="519"/>
                  </a:lnTo>
                  <a:lnTo>
                    <a:pt x="2694" y="519"/>
                  </a:lnTo>
                  <a:lnTo>
                    <a:pt x="2072" y="467"/>
                  </a:lnTo>
                  <a:lnTo>
                    <a:pt x="1425" y="363"/>
                  </a:lnTo>
                  <a:lnTo>
                    <a:pt x="803" y="208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10;p67">
              <a:extLst>
                <a:ext uri="{FF2B5EF4-FFF2-40B4-BE49-F238E27FC236}">
                  <a16:creationId xmlns:a16="http://schemas.microsoft.com/office/drawing/2014/main" xmlns="" id="{ACDA4425-A3C0-4C0F-BE30-47CA1653370C}"/>
                </a:ext>
              </a:extLst>
            </p:cNvPr>
            <p:cNvSpPr/>
            <p:nvPr/>
          </p:nvSpPr>
          <p:spPr>
            <a:xfrm>
              <a:off x="5813301" y="2891516"/>
              <a:ext cx="274030" cy="1277591"/>
            </a:xfrm>
            <a:custGeom>
              <a:avLst/>
              <a:gdLst/>
              <a:ahLst/>
              <a:cxnLst/>
              <a:rect l="l" t="t" r="r" b="b"/>
              <a:pathLst>
                <a:path w="17482" h="81505" extrusionOk="0">
                  <a:moveTo>
                    <a:pt x="15565" y="0"/>
                  </a:moveTo>
                  <a:lnTo>
                    <a:pt x="699" y="1036"/>
                  </a:lnTo>
                  <a:lnTo>
                    <a:pt x="518" y="2486"/>
                  </a:lnTo>
                  <a:lnTo>
                    <a:pt x="389" y="3911"/>
                  </a:lnTo>
                  <a:lnTo>
                    <a:pt x="259" y="5283"/>
                  </a:lnTo>
                  <a:lnTo>
                    <a:pt x="155" y="6630"/>
                  </a:lnTo>
                  <a:lnTo>
                    <a:pt x="78" y="7925"/>
                  </a:lnTo>
                  <a:lnTo>
                    <a:pt x="26" y="9168"/>
                  </a:lnTo>
                  <a:lnTo>
                    <a:pt x="0" y="10411"/>
                  </a:lnTo>
                  <a:lnTo>
                    <a:pt x="0" y="11603"/>
                  </a:lnTo>
                  <a:lnTo>
                    <a:pt x="26" y="13027"/>
                  </a:lnTo>
                  <a:lnTo>
                    <a:pt x="78" y="14426"/>
                  </a:lnTo>
                  <a:lnTo>
                    <a:pt x="155" y="15773"/>
                  </a:lnTo>
                  <a:lnTo>
                    <a:pt x="259" y="17068"/>
                  </a:lnTo>
                  <a:lnTo>
                    <a:pt x="389" y="18337"/>
                  </a:lnTo>
                  <a:lnTo>
                    <a:pt x="544" y="19580"/>
                  </a:lnTo>
                  <a:lnTo>
                    <a:pt x="699" y="20797"/>
                  </a:lnTo>
                  <a:lnTo>
                    <a:pt x="907" y="21962"/>
                  </a:lnTo>
                  <a:lnTo>
                    <a:pt x="1269" y="23801"/>
                  </a:lnTo>
                  <a:lnTo>
                    <a:pt x="1658" y="25562"/>
                  </a:lnTo>
                  <a:lnTo>
                    <a:pt x="2098" y="27324"/>
                  </a:lnTo>
                  <a:lnTo>
                    <a:pt x="2564" y="29059"/>
                  </a:lnTo>
                  <a:lnTo>
                    <a:pt x="3056" y="30794"/>
                  </a:lnTo>
                  <a:lnTo>
                    <a:pt x="3600" y="32555"/>
                  </a:lnTo>
                  <a:lnTo>
                    <a:pt x="4662" y="36129"/>
                  </a:lnTo>
                  <a:lnTo>
                    <a:pt x="4325" y="36803"/>
                  </a:lnTo>
                  <a:lnTo>
                    <a:pt x="4014" y="37476"/>
                  </a:lnTo>
                  <a:lnTo>
                    <a:pt x="3729" y="38201"/>
                  </a:lnTo>
                  <a:lnTo>
                    <a:pt x="3496" y="38952"/>
                  </a:lnTo>
                  <a:lnTo>
                    <a:pt x="3315" y="39729"/>
                  </a:lnTo>
                  <a:lnTo>
                    <a:pt x="3160" y="40532"/>
                  </a:lnTo>
                  <a:lnTo>
                    <a:pt x="3030" y="41361"/>
                  </a:lnTo>
                  <a:lnTo>
                    <a:pt x="2953" y="42190"/>
                  </a:lnTo>
                  <a:lnTo>
                    <a:pt x="2875" y="43070"/>
                  </a:lnTo>
                  <a:lnTo>
                    <a:pt x="2849" y="43951"/>
                  </a:lnTo>
                  <a:lnTo>
                    <a:pt x="2849" y="44831"/>
                  </a:lnTo>
                  <a:lnTo>
                    <a:pt x="2875" y="45764"/>
                  </a:lnTo>
                  <a:lnTo>
                    <a:pt x="2927" y="46670"/>
                  </a:lnTo>
                  <a:lnTo>
                    <a:pt x="2978" y="47603"/>
                  </a:lnTo>
                  <a:lnTo>
                    <a:pt x="3056" y="48535"/>
                  </a:lnTo>
                  <a:lnTo>
                    <a:pt x="3160" y="49467"/>
                  </a:lnTo>
                  <a:lnTo>
                    <a:pt x="3419" y="51332"/>
                  </a:lnTo>
                  <a:lnTo>
                    <a:pt x="3678" y="53171"/>
                  </a:lnTo>
                  <a:lnTo>
                    <a:pt x="3988" y="55010"/>
                  </a:lnTo>
                  <a:lnTo>
                    <a:pt x="4325" y="56771"/>
                  </a:lnTo>
                  <a:lnTo>
                    <a:pt x="4921" y="60060"/>
                  </a:lnTo>
                  <a:lnTo>
                    <a:pt x="5180" y="61562"/>
                  </a:lnTo>
                  <a:lnTo>
                    <a:pt x="5387" y="62935"/>
                  </a:lnTo>
                  <a:lnTo>
                    <a:pt x="5568" y="64178"/>
                  </a:lnTo>
                  <a:lnTo>
                    <a:pt x="5776" y="65473"/>
                  </a:lnTo>
                  <a:lnTo>
                    <a:pt x="6268" y="68192"/>
                  </a:lnTo>
                  <a:lnTo>
                    <a:pt x="6811" y="70938"/>
                  </a:lnTo>
                  <a:lnTo>
                    <a:pt x="7355" y="73605"/>
                  </a:lnTo>
                  <a:lnTo>
                    <a:pt x="7899" y="76014"/>
                  </a:lnTo>
                  <a:lnTo>
                    <a:pt x="8365" y="78086"/>
                  </a:lnTo>
                  <a:lnTo>
                    <a:pt x="8961" y="80598"/>
                  </a:lnTo>
                  <a:lnTo>
                    <a:pt x="9298" y="80831"/>
                  </a:lnTo>
                  <a:lnTo>
                    <a:pt x="9609" y="81013"/>
                  </a:lnTo>
                  <a:lnTo>
                    <a:pt x="9945" y="81168"/>
                  </a:lnTo>
                  <a:lnTo>
                    <a:pt x="10256" y="81297"/>
                  </a:lnTo>
                  <a:lnTo>
                    <a:pt x="10567" y="81401"/>
                  </a:lnTo>
                  <a:lnTo>
                    <a:pt x="10878" y="81479"/>
                  </a:lnTo>
                  <a:lnTo>
                    <a:pt x="11188" y="81505"/>
                  </a:lnTo>
                  <a:lnTo>
                    <a:pt x="11499" y="81505"/>
                  </a:lnTo>
                  <a:lnTo>
                    <a:pt x="11810" y="81479"/>
                  </a:lnTo>
                  <a:lnTo>
                    <a:pt x="12095" y="81453"/>
                  </a:lnTo>
                  <a:lnTo>
                    <a:pt x="12406" y="81375"/>
                  </a:lnTo>
                  <a:lnTo>
                    <a:pt x="12691" y="81272"/>
                  </a:lnTo>
                  <a:lnTo>
                    <a:pt x="12975" y="81142"/>
                  </a:lnTo>
                  <a:lnTo>
                    <a:pt x="13260" y="80987"/>
                  </a:lnTo>
                  <a:lnTo>
                    <a:pt x="13545" y="80805"/>
                  </a:lnTo>
                  <a:lnTo>
                    <a:pt x="13830" y="80598"/>
                  </a:lnTo>
                  <a:lnTo>
                    <a:pt x="14219" y="72155"/>
                  </a:lnTo>
                  <a:lnTo>
                    <a:pt x="14555" y="65499"/>
                  </a:lnTo>
                  <a:lnTo>
                    <a:pt x="14970" y="57988"/>
                  </a:lnTo>
                  <a:lnTo>
                    <a:pt x="15462" y="50193"/>
                  </a:lnTo>
                  <a:lnTo>
                    <a:pt x="15695" y="46385"/>
                  </a:lnTo>
                  <a:lnTo>
                    <a:pt x="15954" y="42708"/>
                  </a:lnTo>
                  <a:lnTo>
                    <a:pt x="16239" y="39289"/>
                  </a:lnTo>
                  <a:lnTo>
                    <a:pt x="16498" y="36129"/>
                  </a:lnTo>
                  <a:lnTo>
                    <a:pt x="16757" y="33384"/>
                  </a:lnTo>
                  <a:lnTo>
                    <a:pt x="17042" y="31053"/>
                  </a:lnTo>
                  <a:lnTo>
                    <a:pt x="17197" y="29551"/>
                  </a:lnTo>
                  <a:lnTo>
                    <a:pt x="17326" y="27997"/>
                  </a:lnTo>
                  <a:lnTo>
                    <a:pt x="17404" y="26391"/>
                  </a:lnTo>
                  <a:lnTo>
                    <a:pt x="17456" y="24760"/>
                  </a:lnTo>
                  <a:lnTo>
                    <a:pt x="17482" y="23076"/>
                  </a:lnTo>
                  <a:lnTo>
                    <a:pt x="17456" y="21393"/>
                  </a:lnTo>
                  <a:lnTo>
                    <a:pt x="17430" y="19709"/>
                  </a:lnTo>
                  <a:lnTo>
                    <a:pt x="17352" y="18026"/>
                  </a:lnTo>
                  <a:lnTo>
                    <a:pt x="17275" y="16446"/>
                  </a:lnTo>
                  <a:lnTo>
                    <a:pt x="17197" y="14866"/>
                  </a:lnTo>
                  <a:lnTo>
                    <a:pt x="16964" y="11862"/>
                  </a:lnTo>
                  <a:lnTo>
                    <a:pt x="16731" y="9427"/>
                  </a:lnTo>
                  <a:lnTo>
                    <a:pt x="16498" y="7174"/>
                  </a:lnTo>
                  <a:lnTo>
                    <a:pt x="16265" y="5154"/>
                  </a:lnTo>
                  <a:lnTo>
                    <a:pt x="16032" y="3419"/>
                  </a:lnTo>
                  <a:lnTo>
                    <a:pt x="15695" y="906"/>
                  </a:lnTo>
                  <a:lnTo>
                    <a:pt x="15565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11;p67">
              <a:extLst>
                <a:ext uri="{FF2B5EF4-FFF2-40B4-BE49-F238E27FC236}">
                  <a16:creationId xmlns:a16="http://schemas.microsoft.com/office/drawing/2014/main" xmlns="" id="{F457D9B3-AB12-4F1B-B885-CF253101FF99}"/>
                </a:ext>
              </a:extLst>
            </p:cNvPr>
            <p:cNvSpPr/>
            <p:nvPr/>
          </p:nvSpPr>
          <p:spPr>
            <a:xfrm>
              <a:off x="5917227" y="4188167"/>
              <a:ext cx="267948" cy="267964"/>
            </a:xfrm>
            <a:custGeom>
              <a:avLst/>
              <a:gdLst/>
              <a:ahLst/>
              <a:cxnLst/>
              <a:rect l="l" t="t" r="r" b="b"/>
              <a:pathLst>
                <a:path w="17094" h="17095" extrusionOk="0">
                  <a:moveTo>
                    <a:pt x="1865" y="1"/>
                  </a:moveTo>
                  <a:lnTo>
                    <a:pt x="1554" y="260"/>
                  </a:lnTo>
                  <a:lnTo>
                    <a:pt x="1269" y="571"/>
                  </a:lnTo>
                  <a:lnTo>
                    <a:pt x="907" y="959"/>
                  </a:lnTo>
                  <a:lnTo>
                    <a:pt x="725" y="1192"/>
                  </a:lnTo>
                  <a:lnTo>
                    <a:pt x="570" y="1451"/>
                  </a:lnTo>
                  <a:lnTo>
                    <a:pt x="415" y="1710"/>
                  </a:lnTo>
                  <a:lnTo>
                    <a:pt x="259" y="1995"/>
                  </a:lnTo>
                  <a:lnTo>
                    <a:pt x="156" y="2280"/>
                  </a:lnTo>
                  <a:lnTo>
                    <a:pt x="78" y="2591"/>
                  </a:lnTo>
                  <a:lnTo>
                    <a:pt x="26" y="2902"/>
                  </a:lnTo>
                  <a:lnTo>
                    <a:pt x="0" y="3212"/>
                  </a:lnTo>
                  <a:lnTo>
                    <a:pt x="52" y="4093"/>
                  </a:lnTo>
                  <a:lnTo>
                    <a:pt x="52" y="5466"/>
                  </a:lnTo>
                  <a:lnTo>
                    <a:pt x="52" y="8936"/>
                  </a:lnTo>
                  <a:lnTo>
                    <a:pt x="52" y="12277"/>
                  </a:lnTo>
                  <a:lnTo>
                    <a:pt x="52" y="14142"/>
                  </a:lnTo>
                  <a:lnTo>
                    <a:pt x="1217" y="14142"/>
                  </a:lnTo>
                  <a:lnTo>
                    <a:pt x="1865" y="10283"/>
                  </a:lnTo>
                  <a:lnTo>
                    <a:pt x="2305" y="10982"/>
                  </a:lnTo>
                  <a:lnTo>
                    <a:pt x="2823" y="11707"/>
                  </a:lnTo>
                  <a:lnTo>
                    <a:pt x="3445" y="12588"/>
                  </a:lnTo>
                  <a:lnTo>
                    <a:pt x="4170" y="13546"/>
                  </a:lnTo>
                  <a:lnTo>
                    <a:pt x="4533" y="14012"/>
                  </a:lnTo>
                  <a:lnTo>
                    <a:pt x="4921" y="14479"/>
                  </a:lnTo>
                  <a:lnTo>
                    <a:pt x="5335" y="14893"/>
                  </a:lnTo>
                  <a:lnTo>
                    <a:pt x="5724" y="15307"/>
                  </a:lnTo>
                  <a:lnTo>
                    <a:pt x="6112" y="15670"/>
                  </a:lnTo>
                  <a:lnTo>
                    <a:pt x="6501" y="15955"/>
                  </a:lnTo>
                  <a:lnTo>
                    <a:pt x="6682" y="16084"/>
                  </a:lnTo>
                  <a:lnTo>
                    <a:pt x="6915" y="16214"/>
                  </a:lnTo>
                  <a:lnTo>
                    <a:pt x="7174" y="16317"/>
                  </a:lnTo>
                  <a:lnTo>
                    <a:pt x="7433" y="16421"/>
                  </a:lnTo>
                  <a:lnTo>
                    <a:pt x="8029" y="16602"/>
                  </a:lnTo>
                  <a:lnTo>
                    <a:pt x="8702" y="16758"/>
                  </a:lnTo>
                  <a:lnTo>
                    <a:pt x="9427" y="16861"/>
                  </a:lnTo>
                  <a:lnTo>
                    <a:pt x="10204" y="16965"/>
                  </a:lnTo>
                  <a:lnTo>
                    <a:pt x="10981" y="17017"/>
                  </a:lnTo>
                  <a:lnTo>
                    <a:pt x="11784" y="17068"/>
                  </a:lnTo>
                  <a:lnTo>
                    <a:pt x="12561" y="17094"/>
                  </a:lnTo>
                  <a:lnTo>
                    <a:pt x="13338" y="17094"/>
                  </a:lnTo>
                  <a:lnTo>
                    <a:pt x="14763" y="17068"/>
                  </a:lnTo>
                  <a:lnTo>
                    <a:pt x="15954" y="17017"/>
                  </a:lnTo>
                  <a:lnTo>
                    <a:pt x="16783" y="16939"/>
                  </a:lnTo>
                  <a:lnTo>
                    <a:pt x="16912" y="16913"/>
                  </a:lnTo>
                  <a:lnTo>
                    <a:pt x="17016" y="16861"/>
                  </a:lnTo>
                  <a:lnTo>
                    <a:pt x="17068" y="16784"/>
                  </a:lnTo>
                  <a:lnTo>
                    <a:pt x="17094" y="16680"/>
                  </a:lnTo>
                  <a:lnTo>
                    <a:pt x="17094" y="16576"/>
                  </a:lnTo>
                  <a:lnTo>
                    <a:pt x="17068" y="16447"/>
                  </a:lnTo>
                  <a:lnTo>
                    <a:pt x="17016" y="16291"/>
                  </a:lnTo>
                  <a:lnTo>
                    <a:pt x="16938" y="16136"/>
                  </a:lnTo>
                  <a:lnTo>
                    <a:pt x="16705" y="15773"/>
                  </a:lnTo>
                  <a:lnTo>
                    <a:pt x="16394" y="15385"/>
                  </a:lnTo>
                  <a:lnTo>
                    <a:pt x="16032" y="14945"/>
                  </a:lnTo>
                  <a:lnTo>
                    <a:pt x="15643" y="14479"/>
                  </a:lnTo>
                  <a:lnTo>
                    <a:pt x="14737" y="13494"/>
                  </a:lnTo>
                  <a:lnTo>
                    <a:pt x="13830" y="12510"/>
                  </a:lnTo>
                  <a:lnTo>
                    <a:pt x="13027" y="11604"/>
                  </a:lnTo>
                  <a:lnTo>
                    <a:pt x="12717" y="11215"/>
                  </a:lnTo>
                  <a:lnTo>
                    <a:pt x="12484" y="10879"/>
                  </a:lnTo>
                  <a:lnTo>
                    <a:pt x="12199" y="10464"/>
                  </a:lnTo>
                  <a:lnTo>
                    <a:pt x="11732" y="9920"/>
                  </a:lnTo>
                  <a:lnTo>
                    <a:pt x="11111" y="9221"/>
                  </a:lnTo>
                  <a:lnTo>
                    <a:pt x="10386" y="8444"/>
                  </a:lnTo>
                  <a:lnTo>
                    <a:pt x="8650" y="6683"/>
                  </a:lnTo>
                  <a:lnTo>
                    <a:pt x="6786" y="4792"/>
                  </a:lnTo>
                  <a:lnTo>
                    <a:pt x="4947" y="2979"/>
                  </a:lnTo>
                  <a:lnTo>
                    <a:pt x="3367" y="1451"/>
                  </a:lnTo>
                  <a:lnTo>
                    <a:pt x="1865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12;p67">
              <a:extLst>
                <a:ext uri="{FF2B5EF4-FFF2-40B4-BE49-F238E27FC236}">
                  <a16:creationId xmlns:a16="http://schemas.microsoft.com/office/drawing/2014/main" xmlns="" id="{214CEE4B-3316-469B-9B8F-A498ACEBC5AC}"/>
                </a:ext>
              </a:extLst>
            </p:cNvPr>
            <p:cNvSpPr/>
            <p:nvPr/>
          </p:nvSpPr>
          <p:spPr>
            <a:xfrm>
              <a:off x="5944830" y="4109824"/>
              <a:ext cx="176610" cy="278513"/>
            </a:xfrm>
            <a:custGeom>
              <a:avLst/>
              <a:gdLst/>
              <a:ahLst/>
              <a:cxnLst/>
              <a:rect l="l" t="t" r="r" b="b"/>
              <a:pathLst>
                <a:path w="11267" h="17768" extrusionOk="0">
                  <a:moveTo>
                    <a:pt x="5569" y="0"/>
                  </a:moveTo>
                  <a:lnTo>
                    <a:pt x="78" y="441"/>
                  </a:lnTo>
                  <a:lnTo>
                    <a:pt x="233" y="4585"/>
                  </a:lnTo>
                  <a:lnTo>
                    <a:pt x="156" y="4792"/>
                  </a:lnTo>
                  <a:lnTo>
                    <a:pt x="104" y="5077"/>
                  </a:lnTo>
                  <a:lnTo>
                    <a:pt x="26" y="5413"/>
                  </a:lnTo>
                  <a:lnTo>
                    <a:pt x="0" y="5854"/>
                  </a:lnTo>
                  <a:lnTo>
                    <a:pt x="0" y="6397"/>
                  </a:lnTo>
                  <a:lnTo>
                    <a:pt x="26" y="6682"/>
                  </a:lnTo>
                  <a:lnTo>
                    <a:pt x="78" y="6967"/>
                  </a:lnTo>
                  <a:lnTo>
                    <a:pt x="156" y="7304"/>
                  </a:lnTo>
                  <a:lnTo>
                    <a:pt x="233" y="7641"/>
                  </a:lnTo>
                  <a:lnTo>
                    <a:pt x="363" y="7977"/>
                  </a:lnTo>
                  <a:lnTo>
                    <a:pt x="492" y="8366"/>
                  </a:lnTo>
                  <a:lnTo>
                    <a:pt x="674" y="8754"/>
                  </a:lnTo>
                  <a:lnTo>
                    <a:pt x="881" y="9169"/>
                  </a:lnTo>
                  <a:lnTo>
                    <a:pt x="1373" y="10049"/>
                  </a:lnTo>
                  <a:lnTo>
                    <a:pt x="1969" y="10930"/>
                  </a:lnTo>
                  <a:lnTo>
                    <a:pt x="2590" y="11862"/>
                  </a:lnTo>
                  <a:lnTo>
                    <a:pt x="3289" y="12769"/>
                  </a:lnTo>
                  <a:lnTo>
                    <a:pt x="4015" y="13649"/>
                  </a:lnTo>
                  <a:lnTo>
                    <a:pt x="4740" y="14478"/>
                  </a:lnTo>
                  <a:lnTo>
                    <a:pt x="5077" y="14841"/>
                  </a:lnTo>
                  <a:lnTo>
                    <a:pt x="5439" y="15177"/>
                  </a:lnTo>
                  <a:lnTo>
                    <a:pt x="5853" y="15514"/>
                  </a:lnTo>
                  <a:lnTo>
                    <a:pt x="6268" y="15851"/>
                  </a:lnTo>
                  <a:lnTo>
                    <a:pt x="6734" y="16161"/>
                  </a:lnTo>
                  <a:lnTo>
                    <a:pt x="7174" y="16446"/>
                  </a:lnTo>
                  <a:lnTo>
                    <a:pt x="7641" y="16731"/>
                  </a:lnTo>
                  <a:lnTo>
                    <a:pt x="8107" y="16964"/>
                  </a:lnTo>
                  <a:lnTo>
                    <a:pt x="8573" y="17197"/>
                  </a:lnTo>
                  <a:lnTo>
                    <a:pt x="9013" y="17379"/>
                  </a:lnTo>
                  <a:lnTo>
                    <a:pt x="9453" y="17534"/>
                  </a:lnTo>
                  <a:lnTo>
                    <a:pt x="9842" y="17664"/>
                  </a:lnTo>
                  <a:lnTo>
                    <a:pt x="10205" y="17741"/>
                  </a:lnTo>
                  <a:lnTo>
                    <a:pt x="10541" y="17767"/>
                  </a:lnTo>
                  <a:lnTo>
                    <a:pt x="10826" y="17767"/>
                  </a:lnTo>
                  <a:lnTo>
                    <a:pt x="10956" y="17741"/>
                  </a:lnTo>
                  <a:lnTo>
                    <a:pt x="11059" y="17689"/>
                  </a:lnTo>
                  <a:lnTo>
                    <a:pt x="11137" y="17638"/>
                  </a:lnTo>
                  <a:lnTo>
                    <a:pt x="11215" y="17586"/>
                  </a:lnTo>
                  <a:lnTo>
                    <a:pt x="11240" y="17482"/>
                  </a:lnTo>
                  <a:lnTo>
                    <a:pt x="11266" y="17379"/>
                  </a:lnTo>
                  <a:lnTo>
                    <a:pt x="11266" y="17249"/>
                  </a:lnTo>
                  <a:lnTo>
                    <a:pt x="11266" y="17120"/>
                  </a:lnTo>
                  <a:lnTo>
                    <a:pt x="11163" y="16809"/>
                  </a:lnTo>
                  <a:lnTo>
                    <a:pt x="11033" y="16472"/>
                  </a:lnTo>
                  <a:lnTo>
                    <a:pt x="10826" y="16058"/>
                  </a:lnTo>
                  <a:lnTo>
                    <a:pt x="10593" y="15643"/>
                  </a:lnTo>
                  <a:lnTo>
                    <a:pt x="10334" y="15203"/>
                  </a:lnTo>
                  <a:lnTo>
                    <a:pt x="9712" y="14245"/>
                  </a:lnTo>
                  <a:lnTo>
                    <a:pt x="9091" y="13287"/>
                  </a:lnTo>
                  <a:lnTo>
                    <a:pt x="8547" y="12380"/>
                  </a:lnTo>
                  <a:lnTo>
                    <a:pt x="8314" y="11966"/>
                  </a:lnTo>
                  <a:lnTo>
                    <a:pt x="8107" y="11603"/>
                  </a:lnTo>
                  <a:lnTo>
                    <a:pt x="7770" y="10878"/>
                  </a:lnTo>
                  <a:lnTo>
                    <a:pt x="7485" y="10153"/>
                  </a:lnTo>
                  <a:lnTo>
                    <a:pt x="7200" y="9454"/>
                  </a:lnTo>
                  <a:lnTo>
                    <a:pt x="6941" y="8754"/>
                  </a:lnTo>
                  <a:lnTo>
                    <a:pt x="6501" y="7408"/>
                  </a:lnTo>
                  <a:lnTo>
                    <a:pt x="6138" y="6164"/>
                  </a:lnTo>
                  <a:lnTo>
                    <a:pt x="6035" y="5802"/>
                  </a:lnTo>
                  <a:lnTo>
                    <a:pt x="5957" y="5387"/>
                  </a:lnTo>
                  <a:lnTo>
                    <a:pt x="5828" y="4429"/>
                  </a:lnTo>
                  <a:lnTo>
                    <a:pt x="5724" y="3419"/>
                  </a:lnTo>
                  <a:lnTo>
                    <a:pt x="5672" y="2383"/>
                  </a:lnTo>
                  <a:lnTo>
                    <a:pt x="5595" y="700"/>
                  </a:lnTo>
                  <a:lnTo>
                    <a:pt x="5569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13;p67">
              <a:extLst>
                <a:ext uri="{FF2B5EF4-FFF2-40B4-BE49-F238E27FC236}">
                  <a16:creationId xmlns:a16="http://schemas.microsoft.com/office/drawing/2014/main" xmlns="" id="{1098D482-956D-4F0E-A4A9-D902A96CC8DB}"/>
                </a:ext>
              </a:extLst>
            </p:cNvPr>
            <p:cNvSpPr/>
            <p:nvPr/>
          </p:nvSpPr>
          <p:spPr>
            <a:xfrm>
              <a:off x="6000445" y="3387598"/>
              <a:ext cx="76745" cy="16663"/>
            </a:xfrm>
            <a:custGeom>
              <a:avLst/>
              <a:gdLst/>
              <a:ahLst/>
              <a:cxnLst/>
              <a:rect l="l" t="t" r="r" b="b"/>
              <a:pathLst>
                <a:path w="4896" h="1063" extrusionOk="0">
                  <a:moveTo>
                    <a:pt x="4714" y="1"/>
                  </a:moveTo>
                  <a:lnTo>
                    <a:pt x="4662" y="27"/>
                  </a:lnTo>
                  <a:lnTo>
                    <a:pt x="4403" y="182"/>
                  </a:lnTo>
                  <a:lnTo>
                    <a:pt x="4144" y="312"/>
                  </a:lnTo>
                  <a:lnTo>
                    <a:pt x="3885" y="441"/>
                  </a:lnTo>
                  <a:lnTo>
                    <a:pt x="3600" y="519"/>
                  </a:lnTo>
                  <a:lnTo>
                    <a:pt x="3341" y="596"/>
                  </a:lnTo>
                  <a:lnTo>
                    <a:pt x="3057" y="674"/>
                  </a:lnTo>
                  <a:lnTo>
                    <a:pt x="2772" y="700"/>
                  </a:lnTo>
                  <a:lnTo>
                    <a:pt x="2487" y="752"/>
                  </a:lnTo>
                  <a:lnTo>
                    <a:pt x="1917" y="752"/>
                  </a:lnTo>
                  <a:lnTo>
                    <a:pt x="1632" y="726"/>
                  </a:lnTo>
                  <a:lnTo>
                    <a:pt x="1347" y="674"/>
                  </a:lnTo>
                  <a:lnTo>
                    <a:pt x="1062" y="622"/>
                  </a:lnTo>
                  <a:lnTo>
                    <a:pt x="777" y="519"/>
                  </a:lnTo>
                  <a:lnTo>
                    <a:pt x="518" y="441"/>
                  </a:lnTo>
                  <a:lnTo>
                    <a:pt x="234" y="312"/>
                  </a:lnTo>
                  <a:lnTo>
                    <a:pt x="104" y="312"/>
                  </a:lnTo>
                  <a:lnTo>
                    <a:pt x="52" y="337"/>
                  </a:lnTo>
                  <a:lnTo>
                    <a:pt x="26" y="389"/>
                  </a:lnTo>
                  <a:lnTo>
                    <a:pt x="0" y="441"/>
                  </a:lnTo>
                  <a:lnTo>
                    <a:pt x="0" y="493"/>
                  </a:lnTo>
                  <a:lnTo>
                    <a:pt x="26" y="545"/>
                  </a:lnTo>
                  <a:lnTo>
                    <a:pt x="78" y="596"/>
                  </a:lnTo>
                  <a:lnTo>
                    <a:pt x="363" y="700"/>
                  </a:lnTo>
                  <a:lnTo>
                    <a:pt x="674" y="804"/>
                  </a:lnTo>
                  <a:lnTo>
                    <a:pt x="959" y="907"/>
                  </a:lnTo>
                  <a:lnTo>
                    <a:pt x="1270" y="959"/>
                  </a:lnTo>
                  <a:lnTo>
                    <a:pt x="1580" y="1011"/>
                  </a:lnTo>
                  <a:lnTo>
                    <a:pt x="1865" y="1037"/>
                  </a:lnTo>
                  <a:lnTo>
                    <a:pt x="2176" y="1063"/>
                  </a:lnTo>
                  <a:lnTo>
                    <a:pt x="2487" y="1037"/>
                  </a:lnTo>
                  <a:lnTo>
                    <a:pt x="2798" y="1011"/>
                  </a:lnTo>
                  <a:lnTo>
                    <a:pt x="3082" y="985"/>
                  </a:lnTo>
                  <a:lnTo>
                    <a:pt x="3393" y="907"/>
                  </a:lnTo>
                  <a:lnTo>
                    <a:pt x="3678" y="830"/>
                  </a:lnTo>
                  <a:lnTo>
                    <a:pt x="3989" y="726"/>
                  </a:lnTo>
                  <a:lnTo>
                    <a:pt x="4274" y="596"/>
                  </a:lnTo>
                  <a:lnTo>
                    <a:pt x="4533" y="467"/>
                  </a:lnTo>
                  <a:lnTo>
                    <a:pt x="4818" y="312"/>
                  </a:lnTo>
                  <a:lnTo>
                    <a:pt x="4869" y="260"/>
                  </a:lnTo>
                  <a:lnTo>
                    <a:pt x="4895" y="208"/>
                  </a:lnTo>
                  <a:lnTo>
                    <a:pt x="4895" y="156"/>
                  </a:lnTo>
                  <a:lnTo>
                    <a:pt x="4869" y="104"/>
                  </a:lnTo>
                  <a:lnTo>
                    <a:pt x="4818" y="53"/>
                  </a:lnTo>
                  <a:lnTo>
                    <a:pt x="4792" y="27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14;p67">
              <a:extLst>
                <a:ext uri="{FF2B5EF4-FFF2-40B4-BE49-F238E27FC236}">
                  <a16:creationId xmlns:a16="http://schemas.microsoft.com/office/drawing/2014/main" xmlns="" id="{55688FDA-E667-4E0F-9953-37A16C174210}"/>
                </a:ext>
              </a:extLst>
            </p:cNvPr>
            <p:cNvSpPr/>
            <p:nvPr/>
          </p:nvSpPr>
          <p:spPr>
            <a:xfrm>
              <a:off x="5823036" y="1717850"/>
              <a:ext cx="544424" cy="383254"/>
            </a:xfrm>
            <a:custGeom>
              <a:avLst/>
              <a:gdLst/>
              <a:ahLst/>
              <a:cxnLst/>
              <a:rect l="l" t="t" r="r" b="b"/>
              <a:pathLst>
                <a:path w="34732" h="24450" extrusionOk="0">
                  <a:moveTo>
                    <a:pt x="4144" y="1"/>
                  </a:moveTo>
                  <a:lnTo>
                    <a:pt x="3730" y="26"/>
                  </a:lnTo>
                  <a:lnTo>
                    <a:pt x="3316" y="104"/>
                  </a:lnTo>
                  <a:lnTo>
                    <a:pt x="2927" y="208"/>
                  </a:lnTo>
                  <a:lnTo>
                    <a:pt x="2539" y="363"/>
                  </a:lnTo>
                  <a:lnTo>
                    <a:pt x="2150" y="544"/>
                  </a:lnTo>
                  <a:lnTo>
                    <a:pt x="1788" y="778"/>
                  </a:lnTo>
                  <a:lnTo>
                    <a:pt x="1451" y="1037"/>
                  </a:lnTo>
                  <a:lnTo>
                    <a:pt x="1140" y="1321"/>
                  </a:lnTo>
                  <a:lnTo>
                    <a:pt x="881" y="1632"/>
                  </a:lnTo>
                  <a:lnTo>
                    <a:pt x="648" y="1969"/>
                  </a:lnTo>
                  <a:lnTo>
                    <a:pt x="441" y="2332"/>
                  </a:lnTo>
                  <a:lnTo>
                    <a:pt x="286" y="2694"/>
                  </a:lnTo>
                  <a:lnTo>
                    <a:pt x="156" y="3083"/>
                  </a:lnTo>
                  <a:lnTo>
                    <a:pt x="52" y="3471"/>
                  </a:lnTo>
                  <a:lnTo>
                    <a:pt x="1" y="3860"/>
                  </a:lnTo>
                  <a:lnTo>
                    <a:pt x="1" y="4274"/>
                  </a:lnTo>
                  <a:lnTo>
                    <a:pt x="27" y="4688"/>
                  </a:lnTo>
                  <a:lnTo>
                    <a:pt x="78" y="5077"/>
                  </a:lnTo>
                  <a:lnTo>
                    <a:pt x="182" y="5491"/>
                  </a:lnTo>
                  <a:lnTo>
                    <a:pt x="337" y="5880"/>
                  </a:lnTo>
                  <a:lnTo>
                    <a:pt x="544" y="6268"/>
                  </a:lnTo>
                  <a:lnTo>
                    <a:pt x="985" y="7045"/>
                  </a:lnTo>
                  <a:lnTo>
                    <a:pt x="2047" y="8910"/>
                  </a:lnTo>
                  <a:lnTo>
                    <a:pt x="3601" y="11500"/>
                  </a:lnTo>
                  <a:lnTo>
                    <a:pt x="4507" y="12950"/>
                  </a:lnTo>
                  <a:lnTo>
                    <a:pt x="5465" y="14452"/>
                  </a:lnTo>
                  <a:lnTo>
                    <a:pt x="6605" y="16188"/>
                  </a:lnTo>
                  <a:lnTo>
                    <a:pt x="7667" y="17767"/>
                  </a:lnTo>
                  <a:lnTo>
                    <a:pt x="8677" y="19140"/>
                  </a:lnTo>
                  <a:lnTo>
                    <a:pt x="9583" y="20331"/>
                  </a:lnTo>
                  <a:lnTo>
                    <a:pt x="10231" y="21082"/>
                  </a:lnTo>
                  <a:lnTo>
                    <a:pt x="10878" y="21834"/>
                  </a:lnTo>
                  <a:lnTo>
                    <a:pt x="11215" y="22170"/>
                  </a:lnTo>
                  <a:lnTo>
                    <a:pt x="11577" y="22507"/>
                  </a:lnTo>
                  <a:lnTo>
                    <a:pt x="11940" y="22818"/>
                  </a:lnTo>
                  <a:lnTo>
                    <a:pt x="12303" y="23129"/>
                  </a:lnTo>
                  <a:lnTo>
                    <a:pt x="12691" y="23388"/>
                  </a:lnTo>
                  <a:lnTo>
                    <a:pt x="13054" y="23647"/>
                  </a:lnTo>
                  <a:lnTo>
                    <a:pt x="13468" y="23854"/>
                  </a:lnTo>
                  <a:lnTo>
                    <a:pt x="13882" y="24035"/>
                  </a:lnTo>
                  <a:lnTo>
                    <a:pt x="14297" y="24190"/>
                  </a:lnTo>
                  <a:lnTo>
                    <a:pt x="14737" y="24320"/>
                  </a:lnTo>
                  <a:lnTo>
                    <a:pt x="15177" y="24398"/>
                  </a:lnTo>
                  <a:lnTo>
                    <a:pt x="15644" y="24449"/>
                  </a:lnTo>
                  <a:lnTo>
                    <a:pt x="15903" y="24449"/>
                  </a:lnTo>
                  <a:lnTo>
                    <a:pt x="16239" y="24423"/>
                  </a:lnTo>
                  <a:lnTo>
                    <a:pt x="16576" y="24398"/>
                  </a:lnTo>
                  <a:lnTo>
                    <a:pt x="16913" y="24372"/>
                  </a:lnTo>
                  <a:lnTo>
                    <a:pt x="17275" y="24294"/>
                  </a:lnTo>
                  <a:lnTo>
                    <a:pt x="17612" y="24216"/>
                  </a:lnTo>
                  <a:lnTo>
                    <a:pt x="17975" y="24113"/>
                  </a:lnTo>
                  <a:lnTo>
                    <a:pt x="18337" y="24009"/>
                  </a:lnTo>
                  <a:lnTo>
                    <a:pt x="18726" y="23854"/>
                  </a:lnTo>
                  <a:lnTo>
                    <a:pt x="19503" y="23517"/>
                  </a:lnTo>
                  <a:lnTo>
                    <a:pt x="20305" y="23103"/>
                  </a:lnTo>
                  <a:lnTo>
                    <a:pt x="21160" y="22611"/>
                  </a:lnTo>
                  <a:lnTo>
                    <a:pt x="22067" y="22015"/>
                  </a:lnTo>
                  <a:lnTo>
                    <a:pt x="22636" y="21626"/>
                  </a:lnTo>
                  <a:lnTo>
                    <a:pt x="23258" y="21160"/>
                  </a:lnTo>
                  <a:lnTo>
                    <a:pt x="24553" y="20176"/>
                  </a:lnTo>
                  <a:lnTo>
                    <a:pt x="25926" y="19036"/>
                  </a:lnTo>
                  <a:lnTo>
                    <a:pt x="27376" y="17793"/>
                  </a:lnTo>
                  <a:lnTo>
                    <a:pt x="28593" y="16680"/>
                  </a:lnTo>
                  <a:lnTo>
                    <a:pt x="29733" y="15644"/>
                  </a:lnTo>
                  <a:lnTo>
                    <a:pt x="30769" y="14634"/>
                  </a:lnTo>
                  <a:lnTo>
                    <a:pt x="31675" y="13753"/>
                  </a:lnTo>
                  <a:lnTo>
                    <a:pt x="33022" y="12406"/>
                  </a:lnTo>
                  <a:lnTo>
                    <a:pt x="33566" y="11811"/>
                  </a:lnTo>
                  <a:lnTo>
                    <a:pt x="33851" y="11500"/>
                  </a:lnTo>
                  <a:lnTo>
                    <a:pt x="34084" y="11163"/>
                  </a:lnTo>
                  <a:lnTo>
                    <a:pt x="34291" y="10801"/>
                  </a:lnTo>
                  <a:lnTo>
                    <a:pt x="34446" y="10412"/>
                  </a:lnTo>
                  <a:lnTo>
                    <a:pt x="34576" y="10024"/>
                  </a:lnTo>
                  <a:lnTo>
                    <a:pt x="34679" y="9635"/>
                  </a:lnTo>
                  <a:lnTo>
                    <a:pt x="34705" y="9221"/>
                  </a:lnTo>
                  <a:lnTo>
                    <a:pt x="34731" y="8832"/>
                  </a:lnTo>
                  <a:lnTo>
                    <a:pt x="34705" y="8418"/>
                  </a:lnTo>
                  <a:lnTo>
                    <a:pt x="34628" y="8029"/>
                  </a:lnTo>
                  <a:lnTo>
                    <a:pt x="34524" y="7641"/>
                  </a:lnTo>
                  <a:lnTo>
                    <a:pt x="34369" y="7252"/>
                  </a:lnTo>
                  <a:lnTo>
                    <a:pt x="34187" y="6890"/>
                  </a:lnTo>
                  <a:lnTo>
                    <a:pt x="33980" y="6527"/>
                  </a:lnTo>
                  <a:lnTo>
                    <a:pt x="33721" y="6190"/>
                  </a:lnTo>
                  <a:lnTo>
                    <a:pt x="33436" y="5880"/>
                  </a:lnTo>
                  <a:lnTo>
                    <a:pt x="33100" y="5595"/>
                  </a:lnTo>
                  <a:lnTo>
                    <a:pt x="32763" y="5362"/>
                  </a:lnTo>
                  <a:lnTo>
                    <a:pt x="32400" y="5155"/>
                  </a:lnTo>
                  <a:lnTo>
                    <a:pt x="32012" y="4999"/>
                  </a:lnTo>
                  <a:lnTo>
                    <a:pt x="31623" y="4870"/>
                  </a:lnTo>
                  <a:lnTo>
                    <a:pt x="31235" y="4792"/>
                  </a:lnTo>
                  <a:lnTo>
                    <a:pt x="30820" y="4740"/>
                  </a:lnTo>
                  <a:lnTo>
                    <a:pt x="30432" y="4714"/>
                  </a:lnTo>
                  <a:lnTo>
                    <a:pt x="30018" y="4740"/>
                  </a:lnTo>
                  <a:lnTo>
                    <a:pt x="29629" y="4818"/>
                  </a:lnTo>
                  <a:lnTo>
                    <a:pt x="29241" y="4921"/>
                  </a:lnTo>
                  <a:lnTo>
                    <a:pt x="28852" y="5077"/>
                  </a:lnTo>
                  <a:lnTo>
                    <a:pt x="28490" y="5258"/>
                  </a:lnTo>
                  <a:lnTo>
                    <a:pt x="28127" y="5465"/>
                  </a:lnTo>
                  <a:lnTo>
                    <a:pt x="27790" y="5724"/>
                  </a:lnTo>
                  <a:lnTo>
                    <a:pt x="27479" y="6035"/>
                  </a:lnTo>
                  <a:lnTo>
                    <a:pt x="27065" y="6449"/>
                  </a:lnTo>
                  <a:lnTo>
                    <a:pt x="25977" y="7563"/>
                  </a:lnTo>
                  <a:lnTo>
                    <a:pt x="24346" y="9143"/>
                  </a:lnTo>
                  <a:lnTo>
                    <a:pt x="23413" y="10049"/>
                  </a:lnTo>
                  <a:lnTo>
                    <a:pt x="22377" y="10982"/>
                  </a:lnTo>
                  <a:lnTo>
                    <a:pt x="21316" y="11914"/>
                  </a:lnTo>
                  <a:lnTo>
                    <a:pt x="20357" y="12743"/>
                  </a:lnTo>
                  <a:lnTo>
                    <a:pt x="19477" y="13468"/>
                  </a:lnTo>
                  <a:lnTo>
                    <a:pt x="18726" y="14064"/>
                  </a:lnTo>
                  <a:lnTo>
                    <a:pt x="18052" y="14556"/>
                  </a:lnTo>
                  <a:lnTo>
                    <a:pt x="17482" y="14970"/>
                  </a:lnTo>
                  <a:lnTo>
                    <a:pt x="16964" y="15307"/>
                  </a:lnTo>
                  <a:lnTo>
                    <a:pt x="16550" y="15566"/>
                  </a:lnTo>
                  <a:lnTo>
                    <a:pt x="16213" y="15152"/>
                  </a:lnTo>
                  <a:lnTo>
                    <a:pt x="15825" y="14634"/>
                  </a:lnTo>
                  <a:lnTo>
                    <a:pt x="15333" y="14012"/>
                  </a:lnTo>
                  <a:lnTo>
                    <a:pt x="14789" y="13287"/>
                  </a:lnTo>
                  <a:lnTo>
                    <a:pt x="14193" y="12406"/>
                  </a:lnTo>
                  <a:lnTo>
                    <a:pt x="13494" y="11396"/>
                  </a:lnTo>
                  <a:lnTo>
                    <a:pt x="12717" y="10231"/>
                  </a:lnTo>
                  <a:lnTo>
                    <a:pt x="11888" y="8884"/>
                  </a:lnTo>
                  <a:lnTo>
                    <a:pt x="10334" y="6372"/>
                  </a:lnTo>
                  <a:lnTo>
                    <a:pt x="9065" y="4248"/>
                  </a:lnTo>
                  <a:lnTo>
                    <a:pt x="7874" y="2150"/>
                  </a:lnTo>
                  <a:lnTo>
                    <a:pt x="7641" y="1788"/>
                  </a:lnTo>
                  <a:lnTo>
                    <a:pt x="7382" y="1451"/>
                  </a:lnTo>
                  <a:lnTo>
                    <a:pt x="7097" y="1166"/>
                  </a:lnTo>
                  <a:lnTo>
                    <a:pt x="6786" y="881"/>
                  </a:lnTo>
                  <a:lnTo>
                    <a:pt x="6449" y="648"/>
                  </a:lnTo>
                  <a:lnTo>
                    <a:pt x="6087" y="467"/>
                  </a:lnTo>
                  <a:lnTo>
                    <a:pt x="5724" y="285"/>
                  </a:lnTo>
                  <a:lnTo>
                    <a:pt x="5336" y="156"/>
                  </a:lnTo>
                  <a:lnTo>
                    <a:pt x="4947" y="78"/>
                  </a:lnTo>
                  <a:lnTo>
                    <a:pt x="4533" y="2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15;p67">
              <a:extLst>
                <a:ext uri="{FF2B5EF4-FFF2-40B4-BE49-F238E27FC236}">
                  <a16:creationId xmlns:a16="http://schemas.microsoft.com/office/drawing/2014/main" xmlns="" id="{87FCB4F5-EC0B-4BD6-8E31-F87ECF1A639E}"/>
                </a:ext>
              </a:extLst>
            </p:cNvPr>
            <p:cNvSpPr/>
            <p:nvPr/>
          </p:nvSpPr>
          <p:spPr>
            <a:xfrm>
              <a:off x="5823036" y="1717850"/>
              <a:ext cx="544424" cy="383254"/>
            </a:xfrm>
            <a:custGeom>
              <a:avLst/>
              <a:gdLst/>
              <a:ahLst/>
              <a:cxnLst/>
              <a:rect l="l" t="t" r="r" b="b"/>
              <a:pathLst>
                <a:path w="34732" h="24450" fill="none" extrusionOk="0">
                  <a:moveTo>
                    <a:pt x="15903" y="24449"/>
                  </a:moveTo>
                  <a:lnTo>
                    <a:pt x="15903" y="24449"/>
                  </a:lnTo>
                  <a:lnTo>
                    <a:pt x="15644" y="24449"/>
                  </a:lnTo>
                  <a:lnTo>
                    <a:pt x="15644" y="24449"/>
                  </a:lnTo>
                  <a:lnTo>
                    <a:pt x="15177" y="24398"/>
                  </a:lnTo>
                  <a:lnTo>
                    <a:pt x="14737" y="24320"/>
                  </a:lnTo>
                  <a:lnTo>
                    <a:pt x="14297" y="24190"/>
                  </a:lnTo>
                  <a:lnTo>
                    <a:pt x="13882" y="24035"/>
                  </a:lnTo>
                  <a:lnTo>
                    <a:pt x="13468" y="23854"/>
                  </a:lnTo>
                  <a:lnTo>
                    <a:pt x="13054" y="23647"/>
                  </a:lnTo>
                  <a:lnTo>
                    <a:pt x="12691" y="23388"/>
                  </a:lnTo>
                  <a:lnTo>
                    <a:pt x="12303" y="23129"/>
                  </a:lnTo>
                  <a:lnTo>
                    <a:pt x="11940" y="22818"/>
                  </a:lnTo>
                  <a:lnTo>
                    <a:pt x="11577" y="22507"/>
                  </a:lnTo>
                  <a:lnTo>
                    <a:pt x="11215" y="22170"/>
                  </a:lnTo>
                  <a:lnTo>
                    <a:pt x="10878" y="21834"/>
                  </a:lnTo>
                  <a:lnTo>
                    <a:pt x="10231" y="21082"/>
                  </a:lnTo>
                  <a:lnTo>
                    <a:pt x="9583" y="20331"/>
                  </a:lnTo>
                  <a:lnTo>
                    <a:pt x="9583" y="20331"/>
                  </a:lnTo>
                  <a:lnTo>
                    <a:pt x="8677" y="19140"/>
                  </a:lnTo>
                  <a:lnTo>
                    <a:pt x="7667" y="17767"/>
                  </a:lnTo>
                  <a:lnTo>
                    <a:pt x="6605" y="16188"/>
                  </a:lnTo>
                  <a:lnTo>
                    <a:pt x="5465" y="14452"/>
                  </a:lnTo>
                  <a:lnTo>
                    <a:pt x="5465" y="14452"/>
                  </a:lnTo>
                  <a:lnTo>
                    <a:pt x="4507" y="12950"/>
                  </a:lnTo>
                  <a:lnTo>
                    <a:pt x="3601" y="11500"/>
                  </a:lnTo>
                  <a:lnTo>
                    <a:pt x="2047" y="8910"/>
                  </a:lnTo>
                  <a:lnTo>
                    <a:pt x="985" y="7045"/>
                  </a:lnTo>
                  <a:lnTo>
                    <a:pt x="544" y="6268"/>
                  </a:lnTo>
                  <a:lnTo>
                    <a:pt x="544" y="6268"/>
                  </a:lnTo>
                  <a:lnTo>
                    <a:pt x="337" y="5880"/>
                  </a:lnTo>
                  <a:lnTo>
                    <a:pt x="182" y="5491"/>
                  </a:lnTo>
                  <a:lnTo>
                    <a:pt x="78" y="5077"/>
                  </a:lnTo>
                  <a:lnTo>
                    <a:pt x="27" y="4688"/>
                  </a:lnTo>
                  <a:lnTo>
                    <a:pt x="1" y="4274"/>
                  </a:lnTo>
                  <a:lnTo>
                    <a:pt x="1" y="3860"/>
                  </a:lnTo>
                  <a:lnTo>
                    <a:pt x="52" y="3471"/>
                  </a:lnTo>
                  <a:lnTo>
                    <a:pt x="156" y="3083"/>
                  </a:lnTo>
                  <a:lnTo>
                    <a:pt x="286" y="2694"/>
                  </a:lnTo>
                  <a:lnTo>
                    <a:pt x="441" y="2332"/>
                  </a:lnTo>
                  <a:lnTo>
                    <a:pt x="648" y="1969"/>
                  </a:lnTo>
                  <a:lnTo>
                    <a:pt x="881" y="1632"/>
                  </a:lnTo>
                  <a:lnTo>
                    <a:pt x="1140" y="1321"/>
                  </a:lnTo>
                  <a:lnTo>
                    <a:pt x="1451" y="1037"/>
                  </a:lnTo>
                  <a:lnTo>
                    <a:pt x="1788" y="778"/>
                  </a:lnTo>
                  <a:lnTo>
                    <a:pt x="2150" y="544"/>
                  </a:lnTo>
                  <a:lnTo>
                    <a:pt x="2150" y="544"/>
                  </a:lnTo>
                  <a:lnTo>
                    <a:pt x="2539" y="363"/>
                  </a:lnTo>
                  <a:lnTo>
                    <a:pt x="2927" y="208"/>
                  </a:lnTo>
                  <a:lnTo>
                    <a:pt x="3316" y="104"/>
                  </a:lnTo>
                  <a:lnTo>
                    <a:pt x="3730" y="26"/>
                  </a:lnTo>
                  <a:lnTo>
                    <a:pt x="4144" y="1"/>
                  </a:lnTo>
                  <a:lnTo>
                    <a:pt x="4533" y="26"/>
                  </a:lnTo>
                  <a:lnTo>
                    <a:pt x="4947" y="78"/>
                  </a:lnTo>
                  <a:lnTo>
                    <a:pt x="5336" y="156"/>
                  </a:lnTo>
                  <a:lnTo>
                    <a:pt x="5724" y="285"/>
                  </a:lnTo>
                  <a:lnTo>
                    <a:pt x="6087" y="467"/>
                  </a:lnTo>
                  <a:lnTo>
                    <a:pt x="6449" y="648"/>
                  </a:lnTo>
                  <a:lnTo>
                    <a:pt x="6786" y="881"/>
                  </a:lnTo>
                  <a:lnTo>
                    <a:pt x="7097" y="1166"/>
                  </a:lnTo>
                  <a:lnTo>
                    <a:pt x="7382" y="1451"/>
                  </a:lnTo>
                  <a:lnTo>
                    <a:pt x="7641" y="1788"/>
                  </a:lnTo>
                  <a:lnTo>
                    <a:pt x="7874" y="2150"/>
                  </a:lnTo>
                  <a:lnTo>
                    <a:pt x="7874" y="2150"/>
                  </a:lnTo>
                  <a:lnTo>
                    <a:pt x="9065" y="4248"/>
                  </a:lnTo>
                  <a:lnTo>
                    <a:pt x="10334" y="6372"/>
                  </a:lnTo>
                  <a:lnTo>
                    <a:pt x="11888" y="8884"/>
                  </a:lnTo>
                  <a:lnTo>
                    <a:pt x="11888" y="8884"/>
                  </a:lnTo>
                  <a:lnTo>
                    <a:pt x="12717" y="10231"/>
                  </a:lnTo>
                  <a:lnTo>
                    <a:pt x="13494" y="11396"/>
                  </a:lnTo>
                  <a:lnTo>
                    <a:pt x="14193" y="12406"/>
                  </a:lnTo>
                  <a:lnTo>
                    <a:pt x="14789" y="13287"/>
                  </a:lnTo>
                  <a:lnTo>
                    <a:pt x="15333" y="14012"/>
                  </a:lnTo>
                  <a:lnTo>
                    <a:pt x="15825" y="14634"/>
                  </a:lnTo>
                  <a:lnTo>
                    <a:pt x="16213" y="15152"/>
                  </a:lnTo>
                  <a:lnTo>
                    <a:pt x="16550" y="15566"/>
                  </a:lnTo>
                  <a:lnTo>
                    <a:pt x="16550" y="15566"/>
                  </a:lnTo>
                  <a:lnTo>
                    <a:pt x="16964" y="15307"/>
                  </a:lnTo>
                  <a:lnTo>
                    <a:pt x="17482" y="14970"/>
                  </a:lnTo>
                  <a:lnTo>
                    <a:pt x="18052" y="14556"/>
                  </a:lnTo>
                  <a:lnTo>
                    <a:pt x="18726" y="14064"/>
                  </a:lnTo>
                  <a:lnTo>
                    <a:pt x="19477" y="13468"/>
                  </a:lnTo>
                  <a:lnTo>
                    <a:pt x="20357" y="12743"/>
                  </a:lnTo>
                  <a:lnTo>
                    <a:pt x="21316" y="11914"/>
                  </a:lnTo>
                  <a:lnTo>
                    <a:pt x="22377" y="10982"/>
                  </a:lnTo>
                  <a:lnTo>
                    <a:pt x="22377" y="10982"/>
                  </a:lnTo>
                  <a:lnTo>
                    <a:pt x="23413" y="10049"/>
                  </a:lnTo>
                  <a:lnTo>
                    <a:pt x="24346" y="9143"/>
                  </a:lnTo>
                  <a:lnTo>
                    <a:pt x="25977" y="7563"/>
                  </a:lnTo>
                  <a:lnTo>
                    <a:pt x="27065" y="6449"/>
                  </a:lnTo>
                  <a:lnTo>
                    <a:pt x="27479" y="6035"/>
                  </a:lnTo>
                  <a:lnTo>
                    <a:pt x="27479" y="6035"/>
                  </a:lnTo>
                  <a:lnTo>
                    <a:pt x="27790" y="5724"/>
                  </a:lnTo>
                  <a:lnTo>
                    <a:pt x="28127" y="5465"/>
                  </a:lnTo>
                  <a:lnTo>
                    <a:pt x="28490" y="5258"/>
                  </a:lnTo>
                  <a:lnTo>
                    <a:pt x="28852" y="5077"/>
                  </a:lnTo>
                  <a:lnTo>
                    <a:pt x="29241" y="4921"/>
                  </a:lnTo>
                  <a:lnTo>
                    <a:pt x="29629" y="4818"/>
                  </a:lnTo>
                  <a:lnTo>
                    <a:pt x="30018" y="4740"/>
                  </a:lnTo>
                  <a:lnTo>
                    <a:pt x="30432" y="4714"/>
                  </a:lnTo>
                  <a:lnTo>
                    <a:pt x="30820" y="4740"/>
                  </a:lnTo>
                  <a:lnTo>
                    <a:pt x="31235" y="4792"/>
                  </a:lnTo>
                  <a:lnTo>
                    <a:pt x="31623" y="4870"/>
                  </a:lnTo>
                  <a:lnTo>
                    <a:pt x="32012" y="4999"/>
                  </a:lnTo>
                  <a:lnTo>
                    <a:pt x="32400" y="5155"/>
                  </a:lnTo>
                  <a:lnTo>
                    <a:pt x="32763" y="5362"/>
                  </a:lnTo>
                  <a:lnTo>
                    <a:pt x="33100" y="5595"/>
                  </a:lnTo>
                  <a:lnTo>
                    <a:pt x="33436" y="5880"/>
                  </a:lnTo>
                  <a:lnTo>
                    <a:pt x="33436" y="5880"/>
                  </a:lnTo>
                  <a:lnTo>
                    <a:pt x="33721" y="6190"/>
                  </a:lnTo>
                  <a:lnTo>
                    <a:pt x="33980" y="6527"/>
                  </a:lnTo>
                  <a:lnTo>
                    <a:pt x="34187" y="6890"/>
                  </a:lnTo>
                  <a:lnTo>
                    <a:pt x="34369" y="7252"/>
                  </a:lnTo>
                  <a:lnTo>
                    <a:pt x="34524" y="7641"/>
                  </a:lnTo>
                  <a:lnTo>
                    <a:pt x="34628" y="8029"/>
                  </a:lnTo>
                  <a:lnTo>
                    <a:pt x="34705" y="8418"/>
                  </a:lnTo>
                  <a:lnTo>
                    <a:pt x="34731" y="8832"/>
                  </a:lnTo>
                  <a:lnTo>
                    <a:pt x="34705" y="9221"/>
                  </a:lnTo>
                  <a:lnTo>
                    <a:pt x="34679" y="9635"/>
                  </a:lnTo>
                  <a:lnTo>
                    <a:pt x="34576" y="10024"/>
                  </a:lnTo>
                  <a:lnTo>
                    <a:pt x="34446" y="10412"/>
                  </a:lnTo>
                  <a:lnTo>
                    <a:pt x="34291" y="10801"/>
                  </a:lnTo>
                  <a:lnTo>
                    <a:pt x="34084" y="11163"/>
                  </a:lnTo>
                  <a:lnTo>
                    <a:pt x="33851" y="11500"/>
                  </a:lnTo>
                  <a:lnTo>
                    <a:pt x="33566" y="11811"/>
                  </a:lnTo>
                  <a:lnTo>
                    <a:pt x="33566" y="11811"/>
                  </a:lnTo>
                  <a:lnTo>
                    <a:pt x="33022" y="12406"/>
                  </a:lnTo>
                  <a:lnTo>
                    <a:pt x="31675" y="13753"/>
                  </a:lnTo>
                  <a:lnTo>
                    <a:pt x="30769" y="14634"/>
                  </a:lnTo>
                  <a:lnTo>
                    <a:pt x="29733" y="15644"/>
                  </a:lnTo>
                  <a:lnTo>
                    <a:pt x="28593" y="16680"/>
                  </a:lnTo>
                  <a:lnTo>
                    <a:pt x="27376" y="17793"/>
                  </a:lnTo>
                  <a:lnTo>
                    <a:pt x="27376" y="17793"/>
                  </a:lnTo>
                  <a:lnTo>
                    <a:pt x="25926" y="19036"/>
                  </a:lnTo>
                  <a:lnTo>
                    <a:pt x="24553" y="20176"/>
                  </a:lnTo>
                  <a:lnTo>
                    <a:pt x="23258" y="21160"/>
                  </a:lnTo>
                  <a:lnTo>
                    <a:pt x="22636" y="21626"/>
                  </a:lnTo>
                  <a:lnTo>
                    <a:pt x="22067" y="22015"/>
                  </a:lnTo>
                  <a:lnTo>
                    <a:pt x="22067" y="22015"/>
                  </a:lnTo>
                  <a:lnTo>
                    <a:pt x="21160" y="22611"/>
                  </a:lnTo>
                  <a:lnTo>
                    <a:pt x="20305" y="23103"/>
                  </a:lnTo>
                  <a:lnTo>
                    <a:pt x="19503" y="23517"/>
                  </a:lnTo>
                  <a:lnTo>
                    <a:pt x="18726" y="23854"/>
                  </a:lnTo>
                  <a:lnTo>
                    <a:pt x="18337" y="24009"/>
                  </a:lnTo>
                  <a:lnTo>
                    <a:pt x="17975" y="24113"/>
                  </a:lnTo>
                  <a:lnTo>
                    <a:pt x="17612" y="24216"/>
                  </a:lnTo>
                  <a:lnTo>
                    <a:pt x="17275" y="24294"/>
                  </a:lnTo>
                  <a:lnTo>
                    <a:pt x="16913" y="24372"/>
                  </a:lnTo>
                  <a:lnTo>
                    <a:pt x="16576" y="24398"/>
                  </a:lnTo>
                  <a:lnTo>
                    <a:pt x="16239" y="24423"/>
                  </a:lnTo>
                  <a:lnTo>
                    <a:pt x="15903" y="24449"/>
                  </a:lnTo>
                  <a:lnTo>
                    <a:pt x="15903" y="24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316;p67">
              <a:extLst>
                <a:ext uri="{FF2B5EF4-FFF2-40B4-BE49-F238E27FC236}">
                  <a16:creationId xmlns:a16="http://schemas.microsoft.com/office/drawing/2014/main" xmlns="" id="{95B0F4DF-1AD7-4359-92F7-8A3A349D67E6}"/>
                </a:ext>
              </a:extLst>
            </p:cNvPr>
            <p:cNvSpPr/>
            <p:nvPr/>
          </p:nvSpPr>
          <p:spPr>
            <a:xfrm>
              <a:off x="6066625" y="196995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17;p67">
              <a:extLst>
                <a:ext uri="{FF2B5EF4-FFF2-40B4-BE49-F238E27FC236}">
                  <a16:creationId xmlns:a16="http://schemas.microsoft.com/office/drawing/2014/main" xmlns="" id="{A0F17E3C-8B86-4F30-9B4E-17C08FB3469B}"/>
                </a:ext>
              </a:extLst>
            </p:cNvPr>
            <p:cNvSpPr/>
            <p:nvPr/>
          </p:nvSpPr>
          <p:spPr>
            <a:xfrm>
              <a:off x="6060528" y="1963054"/>
              <a:ext cx="27619" cy="44674"/>
            </a:xfrm>
            <a:custGeom>
              <a:avLst/>
              <a:gdLst/>
              <a:ahLst/>
              <a:cxnLst/>
              <a:rect l="l" t="t" r="r" b="b"/>
              <a:pathLst>
                <a:path w="1762" h="2850" extrusionOk="0">
                  <a:moveTo>
                    <a:pt x="1554" y="1"/>
                  </a:moveTo>
                  <a:lnTo>
                    <a:pt x="1477" y="52"/>
                  </a:lnTo>
                  <a:lnTo>
                    <a:pt x="1192" y="311"/>
                  </a:lnTo>
                  <a:lnTo>
                    <a:pt x="933" y="596"/>
                  </a:lnTo>
                  <a:lnTo>
                    <a:pt x="700" y="881"/>
                  </a:lnTo>
                  <a:lnTo>
                    <a:pt x="493" y="1218"/>
                  </a:lnTo>
                  <a:lnTo>
                    <a:pt x="337" y="1555"/>
                  </a:lnTo>
                  <a:lnTo>
                    <a:pt x="182" y="1917"/>
                  </a:lnTo>
                  <a:lnTo>
                    <a:pt x="78" y="2280"/>
                  </a:lnTo>
                  <a:lnTo>
                    <a:pt x="1" y="2668"/>
                  </a:lnTo>
                  <a:lnTo>
                    <a:pt x="1" y="2746"/>
                  </a:lnTo>
                  <a:lnTo>
                    <a:pt x="26" y="2798"/>
                  </a:lnTo>
                  <a:lnTo>
                    <a:pt x="52" y="2824"/>
                  </a:lnTo>
                  <a:lnTo>
                    <a:pt x="104" y="2850"/>
                  </a:lnTo>
                  <a:lnTo>
                    <a:pt x="234" y="2850"/>
                  </a:lnTo>
                  <a:lnTo>
                    <a:pt x="260" y="2798"/>
                  </a:lnTo>
                  <a:lnTo>
                    <a:pt x="285" y="2746"/>
                  </a:lnTo>
                  <a:lnTo>
                    <a:pt x="363" y="2383"/>
                  </a:lnTo>
                  <a:lnTo>
                    <a:pt x="467" y="2021"/>
                  </a:lnTo>
                  <a:lnTo>
                    <a:pt x="596" y="1684"/>
                  </a:lnTo>
                  <a:lnTo>
                    <a:pt x="778" y="1373"/>
                  </a:lnTo>
                  <a:lnTo>
                    <a:pt x="959" y="1063"/>
                  </a:lnTo>
                  <a:lnTo>
                    <a:pt x="1192" y="778"/>
                  </a:lnTo>
                  <a:lnTo>
                    <a:pt x="1425" y="519"/>
                  </a:lnTo>
                  <a:lnTo>
                    <a:pt x="1710" y="260"/>
                  </a:lnTo>
                  <a:lnTo>
                    <a:pt x="1736" y="208"/>
                  </a:lnTo>
                  <a:lnTo>
                    <a:pt x="1762" y="156"/>
                  </a:lnTo>
                  <a:lnTo>
                    <a:pt x="1736" y="104"/>
                  </a:lnTo>
                  <a:lnTo>
                    <a:pt x="1710" y="52"/>
                  </a:lnTo>
                  <a:lnTo>
                    <a:pt x="1658" y="27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18;p67">
              <a:extLst>
                <a:ext uri="{FF2B5EF4-FFF2-40B4-BE49-F238E27FC236}">
                  <a16:creationId xmlns:a16="http://schemas.microsoft.com/office/drawing/2014/main" xmlns="" id="{813BE5C7-8141-47BE-A702-7D13721302B7}"/>
                </a:ext>
              </a:extLst>
            </p:cNvPr>
            <p:cNvSpPr/>
            <p:nvPr/>
          </p:nvSpPr>
          <p:spPr>
            <a:xfrm>
              <a:off x="6051185" y="1973211"/>
              <a:ext cx="25597" cy="15032"/>
            </a:xfrm>
            <a:custGeom>
              <a:avLst/>
              <a:gdLst/>
              <a:ahLst/>
              <a:cxnLst/>
              <a:rect l="l" t="t" r="r" b="b"/>
              <a:pathLst>
                <a:path w="1633" h="959" extrusionOk="0">
                  <a:moveTo>
                    <a:pt x="1244" y="0"/>
                  </a:moveTo>
                  <a:lnTo>
                    <a:pt x="1037" y="52"/>
                  </a:lnTo>
                  <a:lnTo>
                    <a:pt x="856" y="104"/>
                  </a:lnTo>
                  <a:lnTo>
                    <a:pt x="648" y="181"/>
                  </a:lnTo>
                  <a:lnTo>
                    <a:pt x="467" y="285"/>
                  </a:lnTo>
                  <a:lnTo>
                    <a:pt x="312" y="415"/>
                  </a:lnTo>
                  <a:lnTo>
                    <a:pt x="156" y="570"/>
                  </a:lnTo>
                  <a:lnTo>
                    <a:pt x="27" y="751"/>
                  </a:lnTo>
                  <a:lnTo>
                    <a:pt x="1" y="803"/>
                  </a:lnTo>
                  <a:lnTo>
                    <a:pt x="1" y="855"/>
                  </a:lnTo>
                  <a:lnTo>
                    <a:pt x="27" y="907"/>
                  </a:lnTo>
                  <a:lnTo>
                    <a:pt x="79" y="933"/>
                  </a:lnTo>
                  <a:lnTo>
                    <a:pt x="130" y="958"/>
                  </a:lnTo>
                  <a:lnTo>
                    <a:pt x="182" y="958"/>
                  </a:lnTo>
                  <a:lnTo>
                    <a:pt x="260" y="933"/>
                  </a:lnTo>
                  <a:lnTo>
                    <a:pt x="286" y="907"/>
                  </a:lnTo>
                  <a:lnTo>
                    <a:pt x="415" y="751"/>
                  </a:lnTo>
                  <a:lnTo>
                    <a:pt x="519" y="648"/>
                  </a:lnTo>
                  <a:lnTo>
                    <a:pt x="674" y="544"/>
                  </a:lnTo>
                  <a:lnTo>
                    <a:pt x="804" y="440"/>
                  </a:lnTo>
                  <a:lnTo>
                    <a:pt x="959" y="389"/>
                  </a:lnTo>
                  <a:lnTo>
                    <a:pt x="1140" y="337"/>
                  </a:lnTo>
                  <a:lnTo>
                    <a:pt x="1296" y="311"/>
                  </a:lnTo>
                  <a:lnTo>
                    <a:pt x="1477" y="311"/>
                  </a:lnTo>
                  <a:lnTo>
                    <a:pt x="1529" y="285"/>
                  </a:lnTo>
                  <a:lnTo>
                    <a:pt x="1581" y="259"/>
                  </a:lnTo>
                  <a:lnTo>
                    <a:pt x="1607" y="207"/>
                  </a:lnTo>
                  <a:lnTo>
                    <a:pt x="1632" y="156"/>
                  </a:lnTo>
                  <a:lnTo>
                    <a:pt x="1607" y="104"/>
                  </a:lnTo>
                  <a:lnTo>
                    <a:pt x="1581" y="52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19;p67">
              <a:extLst>
                <a:ext uri="{FF2B5EF4-FFF2-40B4-BE49-F238E27FC236}">
                  <a16:creationId xmlns:a16="http://schemas.microsoft.com/office/drawing/2014/main" xmlns="" id="{73F9F981-59FE-41C1-A334-30D0EA89CC45}"/>
                </a:ext>
              </a:extLst>
            </p:cNvPr>
            <p:cNvSpPr/>
            <p:nvPr/>
          </p:nvSpPr>
          <p:spPr>
            <a:xfrm>
              <a:off x="5449955" y="1184822"/>
              <a:ext cx="159963" cy="147784"/>
            </a:xfrm>
            <a:custGeom>
              <a:avLst/>
              <a:gdLst/>
              <a:ahLst/>
              <a:cxnLst/>
              <a:rect l="l" t="t" r="r" b="b"/>
              <a:pathLst>
                <a:path w="10205" h="9428" extrusionOk="0">
                  <a:moveTo>
                    <a:pt x="4895" y="0"/>
                  </a:moveTo>
                  <a:lnTo>
                    <a:pt x="4507" y="52"/>
                  </a:lnTo>
                  <a:lnTo>
                    <a:pt x="4170" y="104"/>
                  </a:lnTo>
                  <a:lnTo>
                    <a:pt x="3833" y="207"/>
                  </a:lnTo>
                  <a:lnTo>
                    <a:pt x="3523" y="311"/>
                  </a:lnTo>
                  <a:lnTo>
                    <a:pt x="3264" y="440"/>
                  </a:lnTo>
                  <a:lnTo>
                    <a:pt x="3031" y="596"/>
                  </a:lnTo>
                  <a:lnTo>
                    <a:pt x="2798" y="751"/>
                  </a:lnTo>
                  <a:lnTo>
                    <a:pt x="2616" y="932"/>
                  </a:lnTo>
                  <a:lnTo>
                    <a:pt x="2435" y="1114"/>
                  </a:lnTo>
                  <a:lnTo>
                    <a:pt x="2280" y="1321"/>
                  </a:lnTo>
                  <a:lnTo>
                    <a:pt x="2150" y="1528"/>
                  </a:lnTo>
                  <a:lnTo>
                    <a:pt x="2046" y="1761"/>
                  </a:lnTo>
                  <a:lnTo>
                    <a:pt x="1969" y="1994"/>
                  </a:lnTo>
                  <a:lnTo>
                    <a:pt x="1891" y="2227"/>
                  </a:lnTo>
                  <a:lnTo>
                    <a:pt x="1762" y="2694"/>
                  </a:lnTo>
                  <a:lnTo>
                    <a:pt x="1710" y="3160"/>
                  </a:lnTo>
                  <a:lnTo>
                    <a:pt x="1710" y="3626"/>
                  </a:lnTo>
                  <a:lnTo>
                    <a:pt x="1710" y="4040"/>
                  </a:lnTo>
                  <a:lnTo>
                    <a:pt x="1736" y="4429"/>
                  </a:lnTo>
                  <a:lnTo>
                    <a:pt x="1839" y="4973"/>
                  </a:lnTo>
                  <a:lnTo>
                    <a:pt x="1891" y="5180"/>
                  </a:lnTo>
                  <a:lnTo>
                    <a:pt x="1762" y="5154"/>
                  </a:lnTo>
                  <a:lnTo>
                    <a:pt x="1477" y="5050"/>
                  </a:lnTo>
                  <a:lnTo>
                    <a:pt x="1295" y="4999"/>
                  </a:lnTo>
                  <a:lnTo>
                    <a:pt x="1114" y="4973"/>
                  </a:lnTo>
                  <a:lnTo>
                    <a:pt x="907" y="4947"/>
                  </a:lnTo>
                  <a:lnTo>
                    <a:pt x="700" y="4973"/>
                  </a:lnTo>
                  <a:lnTo>
                    <a:pt x="492" y="5024"/>
                  </a:lnTo>
                  <a:lnTo>
                    <a:pt x="311" y="5128"/>
                  </a:lnTo>
                  <a:lnTo>
                    <a:pt x="234" y="5180"/>
                  </a:lnTo>
                  <a:lnTo>
                    <a:pt x="182" y="5283"/>
                  </a:lnTo>
                  <a:lnTo>
                    <a:pt x="104" y="5361"/>
                  </a:lnTo>
                  <a:lnTo>
                    <a:pt x="78" y="5491"/>
                  </a:lnTo>
                  <a:lnTo>
                    <a:pt x="26" y="5620"/>
                  </a:lnTo>
                  <a:lnTo>
                    <a:pt x="0" y="5776"/>
                  </a:lnTo>
                  <a:lnTo>
                    <a:pt x="0" y="5931"/>
                  </a:lnTo>
                  <a:lnTo>
                    <a:pt x="0" y="6138"/>
                  </a:lnTo>
                  <a:lnTo>
                    <a:pt x="78" y="6578"/>
                  </a:lnTo>
                  <a:lnTo>
                    <a:pt x="208" y="7122"/>
                  </a:lnTo>
                  <a:lnTo>
                    <a:pt x="311" y="7407"/>
                  </a:lnTo>
                  <a:lnTo>
                    <a:pt x="441" y="7666"/>
                  </a:lnTo>
                  <a:lnTo>
                    <a:pt x="596" y="7899"/>
                  </a:lnTo>
                  <a:lnTo>
                    <a:pt x="777" y="8106"/>
                  </a:lnTo>
                  <a:lnTo>
                    <a:pt x="959" y="8314"/>
                  </a:lnTo>
                  <a:lnTo>
                    <a:pt x="1192" y="8469"/>
                  </a:lnTo>
                  <a:lnTo>
                    <a:pt x="1425" y="8650"/>
                  </a:lnTo>
                  <a:lnTo>
                    <a:pt x="1684" y="8780"/>
                  </a:lnTo>
                  <a:lnTo>
                    <a:pt x="1943" y="8909"/>
                  </a:lnTo>
                  <a:lnTo>
                    <a:pt x="2228" y="9013"/>
                  </a:lnTo>
                  <a:lnTo>
                    <a:pt x="2513" y="9117"/>
                  </a:lnTo>
                  <a:lnTo>
                    <a:pt x="2823" y="9194"/>
                  </a:lnTo>
                  <a:lnTo>
                    <a:pt x="3419" y="9298"/>
                  </a:lnTo>
                  <a:lnTo>
                    <a:pt x="4041" y="9375"/>
                  </a:lnTo>
                  <a:lnTo>
                    <a:pt x="4636" y="9427"/>
                  </a:lnTo>
                  <a:lnTo>
                    <a:pt x="5750" y="9427"/>
                  </a:lnTo>
                  <a:lnTo>
                    <a:pt x="6216" y="9401"/>
                  </a:lnTo>
                  <a:lnTo>
                    <a:pt x="6915" y="9350"/>
                  </a:lnTo>
                  <a:lnTo>
                    <a:pt x="7174" y="9298"/>
                  </a:lnTo>
                  <a:lnTo>
                    <a:pt x="10205" y="6552"/>
                  </a:lnTo>
                  <a:lnTo>
                    <a:pt x="10153" y="6242"/>
                  </a:lnTo>
                  <a:lnTo>
                    <a:pt x="9997" y="5491"/>
                  </a:lnTo>
                  <a:lnTo>
                    <a:pt x="9842" y="4973"/>
                  </a:lnTo>
                  <a:lnTo>
                    <a:pt x="9661" y="4403"/>
                  </a:lnTo>
                  <a:lnTo>
                    <a:pt x="9454" y="3807"/>
                  </a:lnTo>
                  <a:lnTo>
                    <a:pt x="9169" y="3186"/>
                  </a:lnTo>
                  <a:lnTo>
                    <a:pt x="8858" y="2564"/>
                  </a:lnTo>
                  <a:lnTo>
                    <a:pt x="8677" y="2253"/>
                  </a:lnTo>
                  <a:lnTo>
                    <a:pt x="8469" y="1968"/>
                  </a:lnTo>
                  <a:lnTo>
                    <a:pt x="8262" y="1683"/>
                  </a:lnTo>
                  <a:lnTo>
                    <a:pt x="8055" y="1424"/>
                  </a:lnTo>
                  <a:lnTo>
                    <a:pt x="7822" y="1165"/>
                  </a:lnTo>
                  <a:lnTo>
                    <a:pt x="7563" y="932"/>
                  </a:lnTo>
                  <a:lnTo>
                    <a:pt x="7278" y="699"/>
                  </a:lnTo>
                  <a:lnTo>
                    <a:pt x="6993" y="518"/>
                  </a:lnTo>
                  <a:lnTo>
                    <a:pt x="6682" y="363"/>
                  </a:lnTo>
                  <a:lnTo>
                    <a:pt x="6372" y="207"/>
                  </a:lnTo>
                  <a:lnTo>
                    <a:pt x="6035" y="104"/>
                  </a:lnTo>
                  <a:lnTo>
                    <a:pt x="5672" y="52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20;p67">
              <a:extLst>
                <a:ext uri="{FF2B5EF4-FFF2-40B4-BE49-F238E27FC236}">
                  <a16:creationId xmlns:a16="http://schemas.microsoft.com/office/drawing/2014/main" xmlns="" id="{CF6FF15C-DA34-414D-9989-67008516FF5C}"/>
                </a:ext>
              </a:extLst>
            </p:cNvPr>
            <p:cNvSpPr/>
            <p:nvPr/>
          </p:nvSpPr>
          <p:spPr>
            <a:xfrm>
              <a:off x="5533989" y="1263573"/>
              <a:ext cx="77152" cy="80805"/>
            </a:xfrm>
            <a:custGeom>
              <a:avLst/>
              <a:gdLst/>
              <a:ahLst/>
              <a:cxnLst/>
              <a:rect l="l" t="t" r="r" b="b"/>
              <a:pathLst>
                <a:path w="4922" h="5155" extrusionOk="0">
                  <a:moveTo>
                    <a:pt x="4455" y="0"/>
                  </a:moveTo>
                  <a:lnTo>
                    <a:pt x="4300" y="78"/>
                  </a:lnTo>
                  <a:lnTo>
                    <a:pt x="3885" y="259"/>
                  </a:lnTo>
                  <a:lnTo>
                    <a:pt x="3290" y="570"/>
                  </a:lnTo>
                  <a:lnTo>
                    <a:pt x="2927" y="777"/>
                  </a:lnTo>
                  <a:lnTo>
                    <a:pt x="2565" y="1036"/>
                  </a:lnTo>
                  <a:lnTo>
                    <a:pt x="2176" y="1321"/>
                  </a:lnTo>
                  <a:lnTo>
                    <a:pt x="1813" y="1632"/>
                  </a:lnTo>
                  <a:lnTo>
                    <a:pt x="1425" y="1995"/>
                  </a:lnTo>
                  <a:lnTo>
                    <a:pt x="1062" y="2409"/>
                  </a:lnTo>
                  <a:lnTo>
                    <a:pt x="752" y="2849"/>
                  </a:lnTo>
                  <a:lnTo>
                    <a:pt x="441" y="3341"/>
                  </a:lnTo>
                  <a:lnTo>
                    <a:pt x="311" y="3600"/>
                  </a:lnTo>
                  <a:lnTo>
                    <a:pt x="182" y="3885"/>
                  </a:lnTo>
                  <a:lnTo>
                    <a:pt x="78" y="4170"/>
                  </a:lnTo>
                  <a:lnTo>
                    <a:pt x="1" y="4455"/>
                  </a:lnTo>
                  <a:lnTo>
                    <a:pt x="104" y="4559"/>
                  </a:lnTo>
                  <a:lnTo>
                    <a:pt x="234" y="4662"/>
                  </a:lnTo>
                  <a:lnTo>
                    <a:pt x="415" y="4766"/>
                  </a:lnTo>
                  <a:lnTo>
                    <a:pt x="674" y="4895"/>
                  </a:lnTo>
                  <a:lnTo>
                    <a:pt x="985" y="4999"/>
                  </a:lnTo>
                  <a:lnTo>
                    <a:pt x="1347" y="5103"/>
                  </a:lnTo>
                  <a:lnTo>
                    <a:pt x="1788" y="5154"/>
                  </a:lnTo>
                  <a:lnTo>
                    <a:pt x="1813" y="5051"/>
                  </a:lnTo>
                  <a:lnTo>
                    <a:pt x="1891" y="4792"/>
                  </a:lnTo>
                  <a:lnTo>
                    <a:pt x="2047" y="4403"/>
                  </a:lnTo>
                  <a:lnTo>
                    <a:pt x="2176" y="4170"/>
                  </a:lnTo>
                  <a:lnTo>
                    <a:pt x="2306" y="3911"/>
                  </a:lnTo>
                  <a:lnTo>
                    <a:pt x="2487" y="3626"/>
                  </a:lnTo>
                  <a:lnTo>
                    <a:pt x="2694" y="3341"/>
                  </a:lnTo>
                  <a:lnTo>
                    <a:pt x="2953" y="3031"/>
                  </a:lnTo>
                  <a:lnTo>
                    <a:pt x="3238" y="2720"/>
                  </a:lnTo>
                  <a:lnTo>
                    <a:pt x="3575" y="2409"/>
                  </a:lnTo>
                  <a:lnTo>
                    <a:pt x="3937" y="2098"/>
                  </a:lnTo>
                  <a:lnTo>
                    <a:pt x="4377" y="1813"/>
                  </a:lnTo>
                  <a:lnTo>
                    <a:pt x="4844" y="1528"/>
                  </a:lnTo>
                  <a:lnTo>
                    <a:pt x="4895" y="1347"/>
                  </a:lnTo>
                  <a:lnTo>
                    <a:pt x="4921" y="1166"/>
                  </a:lnTo>
                  <a:lnTo>
                    <a:pt x="4921" y="959"/>
                  </a:lnTo>
                  <a:lnTo>
                    <a:pt x="4895" y="700"/>
                  </a:lnTo>
                  <a:lnTo>
                    <a:pt x="4818" y="441"/>
                  </a:lnTo>
                  <a:lnTo>
                    <a:pt x="4766" y="337"/>
                  </a:lnTo>
                  <a:lnTo>
                    <a:pt x="4662" y="208"/>
                  </a:lnTo>
                  <a:lnTo>
                    <a:pt x="4585" y="104"/>
                  </a:lnTo>
                  <a:lnTo>
                    <a:pt x="4455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21;p67">
              <a:extLst>
                <a:ext uri="{FF2B5EF4-FFF2-40B4-BE49-F238E27FC236}">
                  <a16:creationId xmlns:a16="http://schemas.microsoft.com/office/drawing/2014/main" xmlns="" id="{0B5EB244-3941-468A-AD94-5ABCB380CD20}"/>
                </a:ext>
              </a:extLst>
            </p:cNvPr>
            <p:cNvSpPr/>
            <p:nvPr/>
          </p:nvSpPr>
          <p:spPr>
            <a:xfrm>
              <a:off x="5523439" y="1264795"/>
              <a:ext cx="359694" cy="390151"/>
            </a:xfrm>
            <a:custGeom>
              <a:avLst/>
              <a:gdLst/>
              <a:ahLst/>
              <a:cxnLst/>
              <a:rect l="l" t="t" r="r" b="b"/>
              <a:pathLst>
                <a:path w="22947" h="24890" extrusionOk="0">
                  <a:moveTo>
                    <a:pt x="10153" y="0"/>
                  </a:moveTo>
                  <a:lnTo>
                    <a:pt x="9376" y="52"/>
                  </a:lnTo>
                  <a:lnTo>
                    <a:pt x="8599" y="130"/>
                  </a:lnTo>
                  <a:lnTo>
                    <a:pt x="7796" y="259"/>
                  </a:lnTo>
                  <a:lnTo>
                    <a:pt x="6967" y="415"/>
                  </a:lnTo>
                  <a:lnTo>
                    <a:pt x="6578" y="518"/>
                  </a:lnTo>
                  <a:lnTo>
                    <a:pt x="6190" y="648"/>
                  </a:lnTo>
                  <a:lnTo>
                    <a:pt x="5827" y="777"/>
                  </a:lnTo>
                  <a:lnTo>
                    <a:pt x="5465" y="907"/>
                  </a:lnTo>
                  <a:lnTo>
                    <a:pt x="5128" y="1062"/>
                  </a:lnTo>
                  <a:lnTo>
                    <a:pt x="4791" y="1243"/>
                  </a:lnTo>
                  <a:lnTo>
                    <a:pt x="4481" y="1425"/>
                  </a:lnTo>
                  <a:lnTo>
                    <a:pt x="4170" y="1606"/>
                  </a:lnTo>
                  <a:lnTo>
                    <a:pt x="3885" y="1813"/>
                  </a:lnTo>
                  <a:lnTo>
                    <a:pt x="3600" y="2020"/>
                  </a:lnTo>
                  <a:lnTo>
                    <a:pt x="3341" y="2253"/>
                  </a:lnTo>
                  <a:lnTo>
                    <a:pt x="3082" y="2486"/>
                  </a:lnTo>
                  <a:lnTo>
                    <a:pt x="2616" y="2979"/>
                  </a:lnTo>
                  <a:lnTo>
                    <a:pt x="2202" y="3522"/>
                  </a:lnTo>
                  <a:lnTo>
                    <a:pt x="1813" y="4092"/>
                  </a:lnTo>
                  <a:lnTo>
                    <a:pt x="1476" y="4688"/>
                  </a:lnTo>
                  <a:lnTo>
                    <a:pt x="1191" y="5309"/>
                  </a:lnTo>
                  <a:lnTo>
                    <a:pt x="933" y="5957"/>
                  </a:lnTo>
                  <a:lnTo>
                    <a:pt x="699" y="6630"/>
                  </a:lnTo>
                  <a:lnTo>
                    <a:pt x="518" y="7304"/>
                  </a:lnTo>
                  <a:lnTo>
                    <a:pt x="363" y="8003"/>
                  </a:lnTo>
                  <a:lnTo>
                    <a:pt x="233" y="8702"/>
                  </a:lnTo>
                  <a:lnTo>
                    <a:pt x="130" y="9402"/>
                  </a:lnTo>
                  <a:lnTo>
                    <a:pt x="52" y="10127"/>
                  </a:lnTo>
                  <a:lnTo>
                    <a:pt x="26" y="10826"/>
                  </a:lnTo>
                  <a:lnTo>
                    <a:pt x="0" y="11551"/>
                  </a:lnTo>
                  <a:lnTo>
                    <a:pt x="0" y="12250"/>
                  </a:lnTo>
                  <a:lnTo>
                    <a:pt x="0" y="12950"/>
                  </a:lnTo>
                  <a:lnTo>
                    <a:pt x="52" y="13623"/>
                  </a:lnTo>
                  <a:lnTo>
                    <a:pt x="78" y="14296"/>
                  </a:lnTo>
                  <a:lnTo>
                    <a:pt x="233" y="15566"/>
                  </a:lnTo>
                  <a:lnTo>
                    <a:pt x="389" y="16731"/>
                  </a:lnTo>
                  <a:lnTo>
                    <a:pt x="596" y="17741"/>
                  </a:lnTo>
                  <a:lnTo>
                    <a:pt x="777" y="18622"/>
                  </a:lnTo>
                  <a:lnTo>
                    <a:pt x="1062" y="19917"/>
                  </a:lnTo>
                  <a:lnTo>
                    <a:pt x="1295" y="21134"/>
                  </a:lnTo>
                  <a:lnTo>
                    <a:pt x="1425" y="22299"/>
                  </a:lnTo>
                  <a:lnTo>
                    <a:pt x="1528" y="23361"/>
                  </a:lnTo>
                  <a:lnTo>
                    <a:pt x="2305" y="23620"/>
                  </a:lnTo>
                  <a:lnTo>
                    <a:pt x="3082" y="23827"/>
                  </a:lnTo>
                  <a:lnTo>
                    <a:pt x="3885" y="24035"/>
                  </a:lnTo>
                  <a:lnTo>
                    <a:pt x="4688" y="24216"/>
                  </a:lnTo>
                  <a:lnTo>
                    <a:pt x="5491" y="24371"/>
                  </a:lnTo>
                  <a:lnTo>
                    <a:pt x="6319" y="24501"/>
                  </a:lnTo>
                  <a:lnTo>
                    <a:pt x="7122" y="24604"/>
                  </a:lnTo>
                  <a:lnTo>
                    <a:pt x="7925" y="24708"/>
                  </a:lnTo>
                  <a:lnTo>
                    <a:pt x="8728" y="24760"/>
                  </a:lnTo>
                  <a:lnTo>
                    <a:pt x="9557" y="24837"/>
                  </a:lnTo>
                  <a:lnTo>
                    <a:pt x="10360" y="24863"/>
                  </a:lnTo>
                  <a:lnTo>
                    <a:pt x="11137" y="24889"/>
                  </a:lnTo>
                  <a:lnTo>
                    <a:pt x="12691" y="24889"/>
                  </a:lnTo>
                  <a:lnTo>
                    <a:pt x="14219" y="24812"/>
                  </a:lnTo>
                  <a:lnTo>
                    <a:pt x="15669" y="24708"/>
                  </a:lnTo>
                  <a:lnTo>
                    <a:pt x="17042" y="24578"/>
                  </a:lnTo>
                  <a:lnTo>
                    <a:pt x="18311" y="24397"/>
                  </a:lnTo>
                  <a:lnTo>
                    <a:pt x="19502" y="24216"/>
                  </a:lnTo>
                  <a:lnTo>
                    <a:pt x="20564" y="24009"/>
                  </a:lnTo>
                  <a:lnTo>
                    <a:pt x="21496" y="23776"/>
                  </a:lnTo>
                  <a:lnTo>
                    <a:pt x="22299" y="23568"/>
                  </a:lnTo>
                  <a:lnTo>
                    <a:pt x="22947" y="23361"/>
                  </a:lnTo>
                  <a:lnTo>
                    <a:pt x="22558" y="21859"/>
                  </a:lnTo>
                  <a:lnTo>
                    <a:pt x="22221" y="20331"/>
                  </a:lnTo>
                  <a:lnTo>
                    <a:pt x="21937" y="18829"/>
                  </a:lnTo>
                  <a:lnTo>
                    <a:pt x="21704" y="17327"/>
                  </a:lnTo>
                  <a:lnTo>
                    <a:pt x="21600" y="16576"/>
                  </a:lnTo>
                  <a:lnTo>
                    <a:pt x="21548" y="15850"/>
                  </a:lnTo>
                  <a:lnTo>
                    <a:pt x="21470" y="15125"/>
                  </a:lnTo>
                  <a:lnTo>
                    <a:pt x="21445" y="14426"/>
                  </a:lnTo>
                  <a:lnTo>
                    <a:pt x="21445" y="13727"/>
                  </a:lnTo>
                  <a:lnTo>
                    <a:pt x="21470" y="13053"/>
                  </a:lnTo>
                  <a:lnTo>
                    <a:pt x="21522" y="12406"/>
                  </a:lnTo>
                  <a:lnTo>
                    <a:pt x="21600" y="11758"/>
                  </a:lnTo>
                  <a:lnTo>
                    <a:pt x="21704" y="11007"/>
                  </a:lnTo>
                  <a:lnTo>
                    <a:pt x="21755" y="10282"/>
                  </a:lnTo>
                  <a:lnTo>
                    <a:pt x="21755" y="9583"/>
                  </a:lnTo>
                  <a:lnTo>
                    <a:pt x="21704" y="8884"/>
                  </a:lnTo>
                  <a:lnTo>
                    <a:pt x="21626" y="8210"/>
                  </a:lnTo>
                  <a:lnTo>
                    <a:pt x="21470" y="7537"/>
                  </a:lnTo>
                  <a:lnTo>
                    <a:pt x="21315" y="6915"/>
                  </a:lnTo>
                  <a:lnTo>
                    <a:pt x="21082" y="6294"/>
                  </a:lnTo>
                  <a:lnTo>
                    <a:pt x="20823" y="5698"/>
                  </a:lnTo>
                  <a:lnTo>
                    <a:pt x="20538" y="5154"/>
                  </a:lnTo>
                  <a:lnTo>
                    <a:pt x="20201" y="4610"/>
                  </a:lnTo>
                  <a:lnTo>
                    <a:pt x="19839" y="4092"/>
                  </a:lnTo>
                  <a:lnTo>
                    <a:pt x="19424" y="3600"/>
                  </a:lnTo>
                  <a:lnTo>
                    <a:pt x="19010" y="3134"/>
                  </a:lnTo>
                  <a:lnTo>
                    <a:pt x="18544" y="2720"/>
                  </a:lnTo>
                  <a:lnTo>
                    <a:pt x="18026" y="2305"/>
                  </a:lnTo>
                  <a:lnTo>
                    <a:pt x="17508" y="1917"/>
                  </a:lnTo>
                  <a:lnTo>
                    <a:pt x="16964" y="1580"/>
                  </a:lnTo>
                  <a:lnTo>
                    <a:pt x="16368" y="1269"/>
                  </a:lnTo>
                  <a:lnTo>
                    <a:pt x="15773" y="984"/>
                  </a:lnTo>
                  <a:lnTo>
                    <a:pt x="15125" y="751"/>
                  </a:lnTo>
                  <a:lnTo>
                    <a:pt x="14478" y="518"/>
                  </a:lnTo>
                  <a:lnTo>
                    <a:pt x="13804" y="363"/>
                  </a:lnTo>
                  <a:lnTo>
                    <a:pt x="13105" y="207"/>
                  </a:lnTo>
                  <a:lnTo>
                    <a:pt x="12406" y="104"/>
                  </a:lnTo>
                  <a:lnTo>
                    <a:pt x="11655" y="26"/>
                  </a:lnTo>
                  <a:lnTo>
                    <a:pt x="10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22;p67">
              <a:extLst>
                <a:ext uri="{FF2B5EF4-FFF2-40B4-BE49-F238E27FC236}">
                  <a16:creationId xmlns:a16="http://schemas.microsoft.com/office/drawing/2014/main" xmlns="" id="{13AC28D2-4150-44F7-A0BC-B3E809DF5F02}"/>
                </a:ext>
              </a:extLst>
            </p:cNvPr>
            <p:cNvSpPr/>
            <p:nvPr/>
          </p:nvSpPr>
          <p:spPr>
            <a:xfrm>
              <a:off x="5523439" y="1264795"/>
              <a:ext cx="359694" cy="390151"/>
            </a:xfrm>
            <a:custGeom>
              <a:avLst/>
              <a:gdLst/>
              <a:ahLst/>
              <a:cxnLst/>
              <a:rect l="l" t="t" r="r" b="b"/>
              <a:pathLst>
                <a:path w="22947" h="24890" fill="none" extrusionOk="0">
                  <a:moveTo>
                    <a:pt x="22947" y="23361"/>
                  </a:moveTo>
                  <a:lnTo>
                    <a:pt x="22947" y="23361"/>
                  </a:lnTo>
                  <a:lnTo>
                    <a:pt x="22299" y="23568"/>
                  </a:lnTo>
                  <a:lnTo>
                    <a:pt x="21496" y="23776"/>
                  </a:lnTo>
                  <a:lnTo>
                    <a:pt x="20564" y="24009"/>
                  </a:lnTo>
                  <a:lnTo>
                    <a:pt x="19502" y="24216"/>
                  </a:lnTo>
                  <a:lnTo>
                    <a:pt x="18311" y="24397"/>
                  </a:lnTo>
                  <a:lnTo>
                    <a:pt x="17042" y="24578"/>
                  </a:lnTo>
                  <a:lnTo>
                    <a:pt x="15669" y="24708"/>
                  </a:lnTo>
                  <a:lnTo>
                    <a:pt x="14219" y="24812"/>
                  </a:lnTo>
                  <a:lnTo>
                    <a:pt x="12691" y="24889"/>
                  </a:lnTo>
                  <a:lnTo>
                    <a:pt x="11137" y="24889"/>
                  </a:lnTo>
                  <a:lnTo>
                    <a:pt x="10360" y="24863"/>
                  </a:lnTo>
                  <a:lnTo>
                    <a:pt x="9557" y="24837"/>
                  </a:lnTo>
                  <a:lnTo>
                    <a:pt x="8728" y="24760"/>
                  </a:lnTo>
                  <a:lnTo>
                    <a:pt x="7925" y="24708"/>
                  </a:lnTo>
                  <a:lnTo>
                    <a:pt x="7122" y="24604"/>
                  </a:lnTo>
                  <a:lnTo>
                    <a:pt x="6319" y="24501"/>
                  </a:lnTo>
                  <a:lnTo>
                    <a:pt x="5491" y="24371"/>
                  </a:lnTo>
                  <a:lnTo>
                    <a:pt x="4688" y="24216"/>
                  </a:lnTo>
                  <a:lnTo>
                    <a:pt x="3885" y="24035"/>
                  </a:lnTo>
                  <a:lnTo>
                    <a:pt x="3082" y="23827"/>
                  </a:lnTo>
                  <a:lnTo>
                    <a:pt x="2305" y="23620"/>
                  </a:lnTo>
                  <a:lnTo>
                    <a:pt x="1528" y="23361"/>
                  </a:lnTo>
                  <a:lnTo>
                    <a:pt x="1528" y="23361"/>
                  </a:lnTo>
                  <a:lnTo>
                    <a:pt x="1425" y="22299"/>
                  </a:lnTo>
                  <a:lnTo>
                    <a:pt x="1295" y="21134"/>
                  </a:lnTo>
                  <a:lnTo>
                    <a:pt x="1062" y="19917"/>
                  </a:lnTo>
                  <a:lnTo>
                    <a:pt x="777" y="18622"/>
                  </a:lnTo>
                  <a:lnTo>
                    <a:pt x="777" y="18622"/>
                  </a:lnTo>
                  <a:lnTo>
                    <a:pt x="596" y="17741"/>
                  </a:lnTo>
                  <a:lnTo>
                    <a:pt x="389" y="16731"/>
                  </a:lnTo>
                  <a:lnTo>
                    <a:pt x="233" y="15566"/>
                  </a:lnTo>
                  <a:lnTo>
                    <a:pt x="78" y="14296"/>
                  </a:lnTo>
                  <a:lnTo>
                    <a:pt x="52" y="13623"/>
                  </a:lnTo>
                  <a:lnTo>
                    <a:pt x="0" y="12950"/>
                  </a:lnTo>
                  <a:lnTo>
                    <a:pt x="0" y="12250"/>
                  </a:lnTo>
                  <a:lnTo>
                    <a:pt x="0" y="11551"/>
                  </a:lnTo>
                  <a:lnTo>
                    <a:pt x="26" y="10826"/>
                  </a:lnTo>
                  <a:lnTo>
                    <a:pt x="52" y="10127"/>
                  </a:lnTo>
                  <a:lnTo>
                    <a:pt x="130" y="9402"/>
                  </a:lnTo>
                  <a:lnTo>
                    <a:pt x="233" y="8702"/>
                  </a:lnTo>
                  <a:lnTo>
                    <a:pt x="363" y="8003"/>
                  </a:lnTo>
                  <a:lnTo>
                    <a:pt x="518" y="7304"/>
                  </a:lnTo>
                  <a:lnTo>
                    <a:pt x="699" y="6630"/>
                  </a:lnTo>
                  <a:lnTo>
                    <a:pt x="933" y="5957"/>
                  </a:lnTo>
                  <a:lnTo>
                    <a:pt x="1191" y="5309"/>
                  </a:lnTo>
                  <a:lnTo>
                    <a:pt x="1476" y="4688"/>
                  </a:lnTo>
                  <a:lnTo>
                    <a:pt x="1813" y="4092"/>
                  </a:lnTo>
                  <a:lnTo>
                    <a:pt x="2202" y="3522"/>
                  </a:lnTo>
                  <a:lnTo>
                    <a:pt x="2616" y="2979"/>
                  </a:lnTo>
                  <a:lnTo>
                    <a:pt x="3082" y="2486"/>
                  </a:lnTo>
                  <a:lnTo>
                    <a:pt x="3341" y="2253"/>
                  </a:lnTo>
                  <a:lnTo>
                    <a:pt x="3600" y="2020"/>
                  </a:lnTo>
                  <a:lnTo>
                    <a:pt x="3885" y="1813"/>
                  </a:lnTo>
                  <a:lnTo>
                    <a:pt x="4170" y="1606"/>
                  </a:lnTo>
                  <a:lnTo>
                    <a:pt x="4481" y="1425"/>
                  </a:lnTo>
                  <a:lnTo>
                    <a:pt x="4791" y="1243"/>
                  </a:lnTo>
                  <a:lnTo>
                    <a:pt x="5128" y="1062"/>
                  </a:lnTo>
                  <a:lnTo>
                    <a:pt x="5465" y="907"/>
                  </a:lnTo>
                  <a:lnTo>
                    <a:pt x="5827" y="777"/>
                  </a:lnTo>
                  <a:lnTo>
                    <a:pt x="6190" y="648"/>
                  </a:lnTo>
                  <a:lnTo>
                    <a:pt x="6578" y="518"/>
                  </a:lnTo>
                  <a:lnTo>
                    <a:pt x="6967" y="415"/>
                  </a:lnTo>
                  <a:lnTo>
                    <a:pt x="6967" y="415"/>
                  </a:lnTo>
                  <a:lnTo>
                    <a:pt x="7796" y="259"/>
                  </a:lnTo>
                  <a:lnTo>
                    <a:pt x="8599" y="130"/>
                  </a:lnTo>
                  <a:lnTo>
                    <a:pt x="9376" y="52"/>
                  </a:lnTo>
                  <a:lnTo>
                    <a:pt x="10153" y="0"/>
                  </a:lnTo>
                  <a:lnTo>
                    <a:pt x="10930" y="0"/>
                  </a:lnTo>
                  <a:lnTo>
                    <a:pt x="11655" y="26"/>
                  </a:lnTo>
                  <a:lnTo>
                    <a:pt x="12406" y="104"/>
                  </a:lnTo>
                  <a:lnTo>
                    <a:pt x="13105" y="207"/>
                  </a:lnTo>
                  <a:lnTo>
                    <a:pt x="13804" y="363"/>
                  </a:lnTo>
                  <a:lnTo>
                    <a:pt x="14478" y="518"/>
                  </a:lnTo>
                  <a:lnTo>
                    <a:pt x="15125" y="751"/>
                  </a:lnTo>
                  <a:lnTo>
                    <a:pt x="15773" y="984"/>
                  </a:lnTo>
                  <a:lnTo>
                    <a:pt x="16368" y="1269"/>
                  </a:lnTo>
                  <a:lnTo>
                    <a:pt x="16964" y="1580"/>
                  </a:lnTo>
                  <a:lnTo>
                    <a:pt x="17508" y="1917"/>
                  </a:lnTo>
                  <a:lnTo>
                    <a:pt x="18026" y="2305"/>
                  </a:lnTo>
                  <a:lnTo>
                    <a:pt x="18544" y="2720"/>
                  </a:lnTo>
                  <a:lnTo>
                    <a:pt x="19010" y="3134"/>
                  </a:lnTo>
                  <a:lnTo>
                    <a:pt x="19424" y="3600"/>
                  </a:lnTo>
                  <a:lnTo>
                    <a:pt x="19839" y="4092"/>
                  </a:lnTo>
                  <a:lnTo>
                    <a:pt x="20201" y="4610"/>
                  </a:lnTo>
                  <a:lnTo>
                    <a:pt x="20538" y="5154"/>
                  </a:lnTo>
                  <a:lnTo>
                    <a:pt x="20823" y="5698"/>
                  </a:lnTo>
                  <a:lnTo>
                    <a:pt x="21082" y="6294"/>
                  </a:lnTo>
                  <a:lnTo>
                    <a:pt x="21315" y="6915"/>
                  </a:lnTo>
                  <a:lnTo>
                    <a:pt x="21470" y="7537"/>
                  </a:lnTo>
                  <a:lnTo>
                    <a:pt x="21626" y="8210"/>
                  </a:lnTo>
                  <a:lnTo>
                    <a:pt x="21704" y="8884"/>
                  </a:lnTo>
                  <a:lnTo>
                    <a:pt x="21755" y="9583"/>
                  </a:lnTo>
                  <a:lnTo>
                    <a:pt x="21755" y="10282"/>
                  </a:lnTo>
                  <a:lnTo>
                    <a:pt x="21704" y="11007"/>
                  </a:lnTo>
                  <a:lnTo>
                    <a:pt x="21600" y="11758"/>
                  </a:lnTo>
                  <a:lnTo>
                    <a:pt x="21600" y="11758"/>
                  </a:lnTo>
                  <a:lnTo>
                    <a:pt x="21522" y="12406"/>
                  </a:lnTo>
                  <a:lnTo>
                    <a:pt x="21470" y="13053"/>
                  </a:lnTo>
                  <a:lnTo>
                    <a:pt x="21445" y="13727"/>
                  </a:lnTo>
                  <a:lnTo>
                    <a:pt x="21445" y="14426"/>
                  </a:lnTo>
                  <a:lnTo>
                    <a:pt x="21470" y="15125"/>
                  </a:lnTo>
                  <a:lnTo>
                    <a:pt x="21548" y="15850"/>
                  </a:lnTo>
                  <a:lnTo>
                    <a:pt x="21600" y="16576"/>
                  </a:lnTo>
                  <a:lnTo>
                    <a:pt x="21704" y="17327"/>
                  </a:lnTo>
                  <a:lnTo>
                    <a:pt x="21937" y="18829"/>
                  </a:lnTo>
                  <a:lnTo>
                    <a:pt x="22221" y="20331"/>
                  </a:lnTo>
                  <a:lnTo>
                    <a:pt x="22558" y="21859"/>
                  </a:lnTo>
                  <a:lnTo>
                    <a:pt x="22947" y="23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23;p67">
              <a:extLst>
                <a:ext uri="{FF2B5EF4-FFF2-40B4-BE49-F238E27FC236}">
                  <a16:creationId xmlns:a16="http://schemas.microsoft.com/office/drawing/2014/main" xmlns="" id="{4AD6462A-AE31-43B9-AB45-76C3C91E754D}"/>
                </a:ext>
              </a:extLst>
            </p:cNvPr>
            <p:cNvSpPr/>
            <p:nvPr/>
          </p:nvSpPr>
          <p:spPr>
            <a:xfrm>
              <a:off x="5456444" y="1658990"/>
              <a:ext cx="590289" cy="895983"/>
            </a:xfrm>
            <a:custGeom>
              <a:avLst/>
              <a:gdLst/>
              <a:ahLst/>
              <a:cxnLst/>
              <a:rect l="l" t="t" r="r" b="b"/>
              <a:pathLst>
                <a:path w="37658" h="57160" extrusionOk="0">
                  <a:moveTo>
                    <a:pt x="11448" y="0"/>
                  </a:moveTo>
                  <a:lnTo>
                    <a:pt x="11345" y="181"/>
                  </a:lnTo>
                  <a:lnTo>
                    <a:pt x="11215" y="389"/>
                  </a:lnTo>
                  <a:lnTo>
                    <a:pt x="10982" y="674"/>
                  </a:lnTo>
                  <a:lnTo>
                    <a:pt x="10671" y="1010"/>
                  </a:lnTo>
                  <a:lnTo>
                    <a:pt x="10257" y="1425"/>
                  </a:lnTo>
                  <a:lnTo>
                    <a:pt x="9713" y="1839"/>
                  </a:lnTo>
                  <a:lnTo>
                    <a:pt x="9376" y="2072"/>
                  </a:lnTo>
                  <a:lnTo>
                    <a:pt x="9014" y="2331"/>
                  </a:lnTo>
                  <a:lnTo>
                    <a:pt x="8651" y="2538"/>
                  </a:lnTo>
                  <a:lnTo>
                    <a:pt x="7952" y="2927"/>
                  </a:lnTo>
                  <a:lnTo>
                    <a:pt x="7123" y="3341"/>
                  </a:lnTo>
                  <a:lnTo>
                    <a:pt x="6165" y="3756"/>
                  </a:lnTo>
                  <a:lnTo>
                    <a:pt x="5103" y="4144"/>
                  </a:lnTo>
                  <a:lnTo>
                    <a:pt x="4507" y="4377"/>
                  </a:lnTo>
                  <a:lnTo>
                    <a:pt x="3963" y="4610"/>
                  </a:lnTo>
                  <a:lnTo>
                    <a:pt x="3523" y="4817"/>
                  </a:lnTo>
                  <a:lnTo>
                    <a:pt x="2927" y="5128"/>
                  </a:lnTo>
                  <a:lnTo>
                    <a:pt x="2409" y="5465"/>
                  </a:lnTo>
                  <a:lnTo>
                    <a:pt x="1943" y="5802"/>
                  </a:lnTo>
                  <a:lnTo>
                    <a:pt x="1529" y="6164"/>
                  </a:lnTo>
                  <a:lnTo>
                    <a:pt x="1192" y="6527"/>
                  </a:lnTo>
                  <a:lnTo>
                    <a:pt x="907" y="6889"/>
                  </a:lnTo>
                  <a:lnTo>
                    <a:pt x="648" y="7252"/>
                  </a:lnTo>
                  <a:lnTo>
                    <a:pt x="441" y="7640"/>
                  </a:lnTo>
                  <a:lnTo>
                    <a:pt x="286" y="8055"/>
                  </a:lnTo>
                  <a:lnTo>
                    <a:pt x="156" y="8469"/>
                  </a:lnTo>
                  <a:lnTo>
                    <a:pt x="78" y="8884"/>
                  </a:lnTo>
                  <a:lnTo>
                    <a:pt x="27" y="9272"/>
                  </a:lnTo>
                  <a:lnTo>
                    <a:pt x="1" y="9583"/>
                  </a:lnTo>
                  <a:lnTo>
                    <a:pt x="1" y="9920"/>
                  </a:lnTo>
                  <a:lnTo>
                    <a:pt x="27" y="10541"/>
                  </a:lnTo>
                  <a:lnTo>
                    <a:pt x="78" y="11137"/>
                  </a:lnTo>
                  <a:lnTo>
                    <a:pt x="156" y="11733"/>
                  </a:lnTo>
                  <a:lnTo>
                    <a:pt x="234" y="12017"/>
                  </a:lnTo>
                  <a:lnTo>
                    <a:pt x="363" y="12354"/>
                  </a:lnTo>
                  <a:lnTo>
                    <a:pt x="571" y="12743"/>
                  </a:lnTo>
                  <a:lnTo>
                    <a:pt x="830" y="13183"/>
                  </a:lnTo>
                  <a:lnTo>
                    <a:pt x="1425" y="14219"/>
                  </a:lnTo>
                  <a:lnTo>
                    <a:pt x="2150" y="15462"/>
                  </a:lnTo>
                  <a:lnTo>
                    <a:pt x="2591" y="16239"/>
                  </a:lnTo>
                  <a:lnTo>
                    <a:pt x="2798" y="16602"/>
                  </a:lnTo>
                  <a:lnTo>
                    <a:pt x="3834" y="18440"/>
                  </a:lnTo>
                  <a:lnTo>
                    <a:pt x="4948" y="20435"/>
                  </a:lnTo>
                  <a:lnTo>
                    <a:pt x="6087" y="22558"/>
                  </a:lnTo>
                  <a:lnTo>
                    <a:pt x="7201" y="24734"/>
                  </a:lnTo>
                  <a:lnTo>
                    <a:pt x="7745" y="25822"/>
                  </a:lnTo>
                  <a:lnTo>
                    <a:pt x="8263" y="26935"/>
                  </a:lnTo>
                  <a:lnTo>
                    <a:pt x="8781" y="28023"/>
                  </a:lnTo>
                  <a:lnTo>
                    <a:pt x="9247" y="29085"/>
                  </a:lnTo>
                  <a:lnTo>
                    <a:pt x="9687" y="30147"/>
                  </a:lnTo>
                  <a:lnTo>
                    <a:pt x="10076" y="31183"/>
                  </a:lnTo>
                  <a:lnTo>
                    <a:pt x="10438" y="32193"/>
                  </a:lnTo>
                  <a:lnTo>
                    <a:pt x="10723" y="33151"/>
                  </a:lnTo>
                  <a:lnTo>
                    <a:pt x="10930" y="33902"/>
                  </a:lnTo>
                  <a:lnTo>
                    <a:pt x="11086" y="34601"/>
                  </a:lnTo>
                  <a:lnTo>
                    <a:pt x="11215" y="35301"/>
                  </a:lnTo>
                  <a:lnTo>
                    <a:pt x="11293" y="35922"/>
                  </a:lnTo>
                  <a:lnTo>
                    <a:pt x="11345" y="36518"/>
                  </a:lnTo>
                  <a:lnTo>
                    <a:pt x="11370" y="37088"/>
                  </a:lnTo>
                  <a:lnTo>
                    <a:pt x="11370" y="37658"/>
                  </a:lnTo>
                  <a:lnTo>
                    <a:pt x="11345" y="38227"/>
                  </a:lnTo>
                  <a:lnTo>
                    <a:pt x="11319" y="38797"/>
                  </a:lnTo>
                  <a:lnTo>
                    <a:pt x="11267" y="39341"/>
                  </a:lnTo>
                  <a:lnTo>
                    <a:pt x="11137" y="40429"/>
                  </a:lnTo>
                  <a:lnTo>
                    <a:pt x="10930" y="41465"/>
                  </a:lnTo>
                  <a:lnTo>
                    <a:pt x="10723" y="42449"/>
                  </a:lnTo>
                  <a:lnTo>
                    <a:pt x="10464" y="43381"/>
                  </a:lnTo>
                  <a:lnTo>
                    <a:pt x="10205" y="44262"/>
                  </a:lnTo>
                  <a:lnTo>
                    <a:pt x="9920" y="45065"/>
                  </a:lnTo>
                  <a:lnTo>
                    <a:pt x="9661" y="45790"/>
                  </a:lnTo>
                  <a:lnTo>
                    <a:pt x="9402" y="46411"/>
                  </a:lnTo>
                  <a:lnTo>
                    <a:pt x="9169" y="46955"/>
                  </a:lnTo>
                  <a:lnTo>
                    <a:pt x="8806" y="47681"/>
                  </a:lnTo>
                  <a:lnTo>
                    <a:pt x="8677" y="47940"/>
                  </a:lnTo>
                  <a:lnTo>
                    <a:pt x="10153" y="48846"/>
                  </a:lnTo>
                  <a:lnTo>
                    <a:pt x="11629" y="49675"/>
                  </a:lnTo>
                  <a:lnTo>
                    <a:pt x="13080" y="50452"/>
                  </a:lnTo>
                  <a:lnTo>
                    <a:pt x="14504" y="51177"/>
                  </a:lnTo>
                  <a:lnTo>
                    <a:pt x="15903" y="51850"/>
                  </a:lnTo>
                  <a:lnTo>
                    <a:pt x="17275" y="52472"/>
                  </a:lnTo>
                  <a:lnTo>
                    <a:pt x="18622" y="53042"/>
                  </a:lnTo>
                  <a:lnTo>
                    <a:pt x="19943" y="53560"/>
                  </a:lnTo>
                  <a:lnTo>
                    <a:pt x="21212" y="54026"/>
                  </a:lnTo>
                  <a:lnTo>
                    <a:pt x="22455" y="54466"/>
                  </a:lnTo>
                  <a:lnTo>
                    <a:pt x="23673" y="54855"/>
                  </a:lnTo>
                  <a:lnTo>
                    <a:pt x="24864" y="55191"/>
                  </a:lnTo>
                  <a:lnTo>
                    <a:pt x="26003" y="55502"/>
                  </a:lnTo>
                  <a:lnTo>
                    <a:pt x="27091" y="55787"/>
                  </a:lnTo>
                  <a:lnTo>
                    <a:pt x="28153" y="56020"/>
                  </a:lnTo>
                  <a:lnTo>
                    <a:pt x="29163" y="56253"/>
                  </a:lnTo>
                  <a:lnTo>
                    <a:pt x="30121" y="56434"/>
                  </a:lnTo>
                  <a:lnTo>
                    <a:pt x="31028" y="56590"/>
                  </a:lnTo>
                  <a:lnTo>
                    <a:pt x="31882" y="56719"/>
                  </a:lnTo>
                  <a:lnTo>
                    <a:pt x="32711" y="56849"/>
                  </a:lnTo>
                  <a:lnTo>
                    <a:pt x="34162" y="57004"/>
                  </a:lnTo>
                  <a:lnTo>
                    <a:pt x="35379" y="57108"/>
                  </a:lnTo>
                  <a:lnTo>
                    <a:pt x="36363" y="57134"/>
                  </a:lnTo>
                  <a:lnTo>
                    <a:pt x="37088" y="57160"/>
                  </a:lnTo>
                  <a:lnTo>
                    <a:pt x="37658" y="57134"/>
                  </a:lnTo>
                  <a:lnTo>
                    <a:pt x="37658" y="56901"/>
                  </a:lnTo>
                  <a:lnTo>
                    <a:pt x="37580" y="56150"/>
                  </a:lnTo>
                  <a:lnTo>
                    <a:pt x="37425" y="54932"/>
                  </a:lnTo>
                  <a:lnTo>
                    <a:pt x="37295" y="54155"/>
                  </a:lnTo>
                  <a:lnTo>
                    <a:pt x="37140" y="53223"/>
                  </a:lnTo>
                  <a:lnTo>
                    <a:pt x="36959" y="52187"/>
                  </a:lnTo>
                  <a:lnTo>
                    <a:pt x="36726" y="51047"/>
                  </a:lnTo>
                  <a:lnTo>
                    <a:pt x="36441" y="49778"/>
                  </a:lnTo>
                  <a:lnTo>
                    <a:pt x="36104" y="48380"/>
                  </a:lnTo>
                  <a:lnTo>
                    <a:pt x="35690" y="46878"/>
                  </a:lnTo>
                  <a:lnTo>
                    <a:pt x="35249" y="45246"/>
                  </a:lnTo>
                  <a:lnTo>
                    <a:pt x="34731" y="43511"/>
                  </a:lnTo>
                  <a:lnTo>
                    <a:pt x="34162" y="41646"/>
                  </a:lnTo>
                  <a:lnTo>
                    <a:pt x="33695" y="40196"/>
                  </a:lnTo>
                  <a:lnTo>
                    <a:pt x="33255" y="38616"/>
                  </a:lnTo>
                  <a:lnTo>
                    <a:pt x="32841" y="36958"/>
                  </a:lnTo>
                  <a:lnTo>
                    <a:pt x="32426" y="35275"/>
                  </a:lnTo>
                  <a:lnTo>
                    <a:pt x="32323" y="34757"/>
                  </a:lnTo>
                  <a:lnTo>
                    <a:pt x="32090" y="33591"/>
                  </a:lnTo>
                  <a:lnTo>
                    <a:pt x="31908" y="32452"/>
                  </a:lnTo>
                  <a:lnTo>
                    <a:pt x="31727" y="31235"/>
                  </a:lnTo>
                  <a:lnTo>
                    <a:pt x="31624" y="30095"/>
                  </a:lnTo>
                  <a:lnTo>
                    <a:pt x="31624" y="29577"/>
                  </a:lnTo>
                  <a:lnTo>
                    <a:pt x="31598" y="29059"/>
                  </a:lnTo>
                  <a:lnTo>
                    <a:pt x="31624" y="28593"/>
                  </a:lnTo>
                  <a:lnTo>
                    <a:pt x="31649" y="28178"/>
                  </a:lnTo>
                  <a:lnTo>
                    <a:pt x="31727" y="27712"/>
                  </a:lnTo>
                  <a:lnTo>
                    <a:pt x="31831" y="27246"/>
                  </a:lnTo>
                  <a:lnTo>
                    <a:pt x="31934" y="26858"/>
                  </a:lnTo>
                  <a:lnTo>
                    <a:pt x="32064" y="26366"/>
                  </a:lnTo>
                  <a:lnTo>
                    <a:pt x="32245" y="25848"/>
                  </a:lnTo>
                  <a:lnTo>
                    <a:pt x="32634" y="24837"/>
                  </a:lnTo>
                  <a:lnTo>
                    <a:pt x="33462" y="22817"/>
                  </a:lnTo>
                  <a:lnTo>
                    <a:pt x="33644" y="22351"/>
                  </a:lnTo>
                  <a:lnTo>
                    <a:pt x="33877" y="21730"/>
                  </a:lnTo>
                  <a:lnTo>
                    <a:pt x="34058" y="21134"/>
                  </a:lnTo>
                  <a:lnTo>
                    <a:pt x="34188" y="20745"/>
                  </a:lnTo>
                  <a:lnTo>
                    <a:pt x="34317" y="20227"/>
                  </a:lnTo>
                  <a:lnTo>
                    <a:pt x="34395" y="19735"/>
                  </a:lnTo>
                  <a:lnTo>
                    <a:pt x="34472" y="19243"/>
                  </a:lnTo>
                  <a:lnTo>
                    <a:pt x="34524" y="18751"/>
                  </a:lnTo>
                  <a:lnTo>
                    <a:pt x="34524" y="18389"/>
                  </a:lnTo>
                  <a:lnTo>
                    <a:pt x="34498" y="18052"/>
                  </a:lnTo>
                  <a:lnTo>
                    <a:pt x="34472" y="17663"/>
                  </a:lnTo>
                  <a:lnTo>
                    <a:pt x="34421" y="17327"/>
                  </a:lnTo>
                  <a:lnTo>
                    <a:pt x="34343" y="17016"/>
                  </a:lnTo>
                  <a:lnTo>
                    <a:pt x="34265" y="16705"/>
                  </a:lnTo>
                  <a:lnTo>
                    <a:pt x="34162" y="16420"/>
                  </a:lnTo>
                  <a:lnTo>
                    <a:pt x="33929" y="15850"/>
                  </a:lnTo>
                  <a:lnTo>
                    <a:pt x="33670" y="15307"/>
                  </a:lnTo>
                  <a:lnTo>
                    <a:pt x="33592" y="15229"/>
                  </a:lnTo>
                  <a:lnTo>
                    <a:pt x="33436" y="14970"/>
                  </a:lnTo>
                  <a:lnTo>
                    <a:pt x="33359" y="14815"/>
                  </a:lnTo>
                  <a:lnTo>
                    <a:pt x="33048" y="14400"/>
                  </a:lnTo>
                  <a:lnTo>
                    <a:pt x="32737" y="14012"/>
                  </a:lnTo>
                  <a:lnTo>
                    <a:pt x="32116" y="13286"/>
                  </a:lnTo>
                  <a:lnTo>
                    <a:pt x="31520" y="12639"/>
                  </a:lnTo>
                  <a:lnTo>
                    <a:pt x="31261" y="12354"/>
                  </a:lnTo>
                  <a:lnTo>
                    <a:pt x="31054" y="12095"/>
                  </a:lnTo>
                  <a:lnTo>
                    <a:pt x="30898" y="11836"/>
                  </a:lnTo>
                  <a:lnTo>
                    <a:pt x="30795" y="11577"/>
                  </a:lnTo>
                  <a:lnTo>
                    <a:pt x="30717" y="11292"/>
                  </a:lnTo>
                  <a:lnTo>
                    <a:pt x="30665" y="10981"/>
                  </a:lnTo>
                  <a:lnTo>
                    <a:pt x="30613" y="10645"/>
                  </a:lnTo>
                  <a:lnTo>
                    <a:pt x="30613" y="10308"/>
                  </a:lnTo>
                  <a:lnTo>
                    <a:pt x="30639" y="9557"/>
                  </a:lnTo>
                  <a:lnTo>
                    <a:pt x="30743" y="8003"/>
                  </a:lnTo>
                  <a:lnTo>
                    <a:pt x="30769" y="7174"/>
                  </a:lnTo>
                  <a:lnTo>
                    <a:pt x="30769" y="6786"/>
                  </a:lnTo>
                  <a:lnTo>
                    <a:pt x="30743" y="6371"/>
                  </a:lnTo>
                  <a:lnTo>
                    <a:pt x="30691" y="5957"/>
                  </a:lnTo>
                  <a:lnTo>
                    <a:pt x="30588" y="5465"/>
                  </a:lnTo>
                  <a:lnTo>
                    <a:pt x="30458" y="5051"/>
                  </a:lnTo>
                  <a:lnTo>
                    <a:pt x="30303" y="4688"/>
                  </a:lnTo>
                  <a:lnTo>
                    <a:pt x="30121" y="4377"/>
                  </a:lnTo>
                  <a:lnTo>
                    <a:pt x="29940" y="4118"/>
                  </a:lnTo>
                  <a:lnTo>
                    <a:pt x="29785" y="3937"/>
                  </a:lnTo>
                  <a:lnTo>
                    <a:pt x="29629" y="3781"/>
                  </a:lnTo>
                  <a:lnTo>
                    <a:pt x="29474" y="3678"/>
                  </a:lnTo>
                  <a:lnTo>
                    <a:pt x="29318" y="3548"/>
                  </a:lnTo>
                  <a:lnTo>
                    <a:pt x="29137" y="3445"/>
                  </a:lnTo>
                  <a:lnTo>
                    <a:pt x="28930" y="3367"/>
                  </a:lnTo>
                  <a:lnTo>
                    <a:pt x="28542" y="3238"/>
                  </a:lnTo>
                  <a:lnTo>
                    <a:pt x="28101" y="3134"/>
                  </a:lnTo>
                  <a:lnTo>
                    <a:pt x="27661" y="3082"/>
                  </a:lnTo>
                  <a:lnTo>
                    <a:pt x="27169" y="3030"/>
                  </a:lnTo>
                  <a:lnTo>
                    <a:pt x="26133" y="2979"/>
                  </a:lnTo>
                  <a:lnTo>
                    <a:pt x="25796" y="2927"/>
                  </a:lnTo>
                  <a:lnTo>
                    <a:pt x="25460" y="2875"/>
                  </a:lnTo>
                  <a:lnTo>
                    <a:pt x="25097" y="2797"/>
                  </a:lnTo>
                  <a:lnTo>
                    <a:pt x="24734" y="2694"/>
                  </a:lnTo>
                  <a:lnTo>
                    <a:pt x="24242" y="2538"/>
                  </a:lnTo>
                  <a:lnTo>
                    <a:pt x="23673" y="2331"/>
                  </a:lnTo>
                  <a:lnTo>
                    <a:pt x="23129" y="2098"/>
                  </a:lnTo>
                  <a:lnTo>
                    <a:pt x="22637" y="1865"/>
                  </a:lnTo>
                  <a:lnTo>
                    <a:pt x="22196" y="1632"/>
                  </a:lnTo>
                  <a:lnTo>
                    <a:pt x="21549" y="1269"/>
                  </a:lnTo>
                  <a:lnTo>
                    <a:pt x="21290" y="1140"/>
                  </a:lnTo>
                  <a:lnTo>
                    <a:pt x="11448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24;p67">
              <a:extLst>
                <a:ext uri="{FF2B5EF4-FFF2-40B4-BE49-F238E27FC236}">
                  <a16:creationId xmlns:a16="http://schemas.microsoft.com/office/drawing/2014/main" xmlns="" id="{6753C2AC-803A-4C6B-A3AD-FD281708BE9A}"/>
                </a:ext>
              </a:extLst>
            </p:cNvPr>
            <p:cNvSpPr/>
            <p:nvPr/>
          </p:nvSpPr>
          <p:spPr>
            <a:xfrm>
              <a:off x="5865672" y="1752366"/>
              <a:ext cx="118550" cy="152251"/>
            </a:xfrm>
            <a:custGeom>
              <a:avLst/>
              <a:gdLst/>
              <a:ahLst/>
              <a:cxnLst/>
              <a:rect l="l" t="t" r="r" b="b"/>
              <a:pathLst>
                <a:path w="7563" h="9713" extrusionOk="0">
                  <a:moveTo>
                    <a:pt x="4584" y="0"/>
                  </a:moveTo>
                  <a:lnTo>
                    <a:pt x="3937" y="259"/>
                  </a:lnTo>
                  <a:lnTo>
                    <a:pt x="3341" y="544"/>
                  </a:lnTo>
                  <a:lnTo>
                    <a:pt x="2745" y="881"/>
                  </a:lnTo>
                  <a:lnTo>
                    <a:pt x="2486" y="1088"/>
                  </a:lnTo>
                  <a:lnTo>
                    <a:pt x="2201" y="1269"/>
                  </a:lnTo>
                  <a:lnTo>
                    <a:pt x="1942" y="1502"/>
                  </a:lnTo>
                  <a:lnTo>
                    <a:pt x="1683" y="1735"/>
                  </a:lnTo>
                  <a:lnTo>
                    <a:pt x="1450" y="1968"/>
                  </a:lnTo>
                  <a:lnTo>
                    <a:pt x="1243" y="2227"/>
                  </a:lnTo>
                  <a:lnTo>
                    <a:pt x="1010" y="2512"/>
                  </a:lnTo>
                  <a:lnTo>
                    <a:pt x="829" y="2797"/>
                  </a:lnTo>
                  <a:lnTo>
                    <a:pt x="647" y="3108"/>
                  </a:lnTo>
                  <a:lnTo>
                    <a:pt x="492" y="3393"/>
                  </a:lnTo>
                  <a:lnTo>
                    <a:pt x="337" y="3729"/>
                  </a:lnTo>
                  <a:lnTo>
                    <a:pt x="233" y="4040"/>
                  </a:lnTo>
                  <a:lnTo>
                    <a:pt x="130" y="4377"/>
                  </a:lnTo>
                  <a:lnTo>
                    <a:pt x="52" y="4714"/>
                  </a:lnTo>
                  <a:lnTo>
                    <a:pt x="0" y="5050"/>
                  </a:lnTo>
                  <a:lnTo>
                    <a:pt x="0" y="5387"/>
                  </a:lnTo>
                  <a:lnTo>
                    <a:pt x="0" y="5724"/>
                  </a:lnTo>
                  <a:lnTo>
                    <a:pt x="26" y="6060"/>
                  </a:lnTo>
                  <a:lnTo>
                    <a:pt x="104" y="6397"/>
                  </a:lnTo>
                  <a:lnTo>
                    <a:pt x="181" y="6708"/>
                  </a:lnTo>
                  <a:lnTo>
                    <a:pt x="285" y="6993"/>
                  </a:lnTo>
                  <a:lnTo>
                    <a:pt x="440" y="7278"/>
                  </a:lnTo>
                  <a:lnTo>
                    <a:pt x="596" y="7563"/>
                  </a:lnTo>
                  <a:lnTo>
                    <a:pt x="777" y="7822"/>
                  </a:lnTo>
                  <a:lnTo>
                    <a:pt x="984" y="8055"/>
                  </a:lnTo>
                  <a:lnTo>
                    <a:pt x="1191" y="8288"/>
                  </a:lnTo>
                  <a:lnTo>
                    <a:pt x="1424" y="8495"/>
                  </a:lnTo>
                  <a:lnTo>
                    <a:pt x="1683" y="8676"/>
                  </a:lnTo>
                  <a:lnTo>
                    <a:pt x="1942" y="8858"/>
                  </a:lnTo>
                  <a:lnTo>
                    <a:pt x="2227" y="9013"/>
                  </a:lnTo>
                  <a:lnTo>
                    <a:pt x="2512" y="9168"/>
                  </a:lnTo>
                  <a:lnTo>
                    <a:pt x="2797" y="9298"/>
                  </a:lnTo>
                  <a:lnTo>
                    <a:pt x="3108" y="9401"/>
                  </a:lnTo>
                  <a:lnTo>
                    <a:pt x="3419" y="9505"/>
                  </a:lnTo>
                  <a:lnTo>
                    <a:pt x="3937" y="9609"/>
                  </a:lnTo>
                  <a:lnTo>
                    <a:pt x="4455" y="9686"/>
                  </a:lnTo>
                  <a:lnTo>
                    <a:pt x="4973" y="9712"/>
                  </a:lnTo>
                  <a:lnTo>
                    <a:pt x="5491" y="9712"/>
                  </a:lnTo>
                  <a:lnTo>
                    <a:pt x="6009" y="9660"/>
                  </a:lnTo>
                  <a:lnTo>
                    <a:pt x="6527" y="9583"/>
                  </a:lnTo>
                  <a:lnTo>
                    <a:pt x="7045" y="9479"/>
                  </a:lnTo>
                  <a:lnTo>
                    <a:pt x="7563" y="9350"/>
                  </a:lnTo>
                  <a:lnTo>
                    <a:pt x="7485" y="9272"/>
                  </a:lnTo>
                  <a:lnTo>
                    <a:pt x="7329" y="9013"/>
                  </a:lnTo>
                  <a:lnTo>
                    <a:pt x="6915" y="9117"/>
                  </a:lnTo>
                  <a:lnTo>
                    <a:pt x="6475" y="9194"/>
                  </a:lnTo>
                  <a:lnTo>
                    <a:pt x="6060" y="9272"/>
                  </a:lnTo>
                  <a:lnTo>
                    <a:pt x="5620" y="9298"/>
                  </a:lnTo>
                  <a:lnTo>
                    <a:pt x="5180" y="9324"/>
                  </a:lnTo>
                  <a:lnTo>
                    <a:pt x="4765" y="9324"/>
                  </a:lnTo>
                  <a:lnTo>
                    <a:pt x="4325" y="9272"/>
                  </a:lnTo>
                  <a:lnTo>
                    <a:pt x="3885" y="9194"/>
                  </a:lnTo>
                  <a:lnTo>
                    <a:pt x="3574" y="9117"/>
                  </a:lnTo>
                  <a:lnTo>
                    <a:pt x="3237" y="9039"/>
                  </a:lnTo>
                  <a:lnTo>
                    <a:pt x="2927" y="8909"/>
                  </a:lnTo>
                  <a:lnTo>
                    <a:pt x="2616" y="8780"/>
                  </a:lnTo>
                  <a:lnTo>
                    <a:pt x="2331" y="8624"/>
                  </a:lnTo>
                  <a:lnTo>
                    <a:pt x="2046" y="8443"/>
                  </a:lnTo>
                  <a:lnTo>
                    <a:pt x="1787" y="8236"/>
                  </a:lnTo>
                  <a:lnTo>
                    <a:pt x="1528" y="8029"/>
                  </a:lnTo>
                  <a:lnTo>
                    <a:pt x="1295" y="7796"/>
                  </a:lnTo>
                  <a:lnTo>
                    <a:pt x="1088" y="7563"/>
                  </a:lnTo>
                  <a:lnTo>
                    <a:pt x="906" y="7278"/>
                  </a:lnTo>
                  <a:lnTo>
                    <a:pt x="751" y="6993"/>
                  </a:lnTo>
                  <a:lnTo>
                    <a:pt x="622" y="6708"/>
                  </a:lnTo>
                  <a:lnTo>
                    <a:pt x="518" y="6397"/>
                  </a:lnTo>
                  <a:lnTo>
                    <a:pt x="440" y="6060"/>
                  </a:lnTo>
                  <a:lnTo>
                    <a:pt x="388" y="5698"/>
                  </a:lnTo>
                  <a:lnTo>
                    <a:pt x="388" y="5361"/>
                  </a:lnTo>
                  <a:lnTo>
                    <a:pt x="414" y="5024"/>
                  </a:lnTo>
                  <a:lnTo>
                    <a:pt x="466" y="4662"/>
                  </a:lnTo>
                  <a:lnTo>
                    <a:pt x="544" y="4351"/>
                  </a:lnTo>
                  <a:lnTo>
                    <a:pt x="647" y="4014"/>
                  </a:lnTo>
                  <a:lnTo>
                    <a:pt x="777" y="3704"/>
                  </a:lnTo>
                  <a:lnTo>
                    <a:pt x="932" y="3393"/>
                  </a:lnTo>
                  <a:lnTo>
                    <a:pt x="1114" y="3082"/>
                  </a:lnTo>
                  <a:lnTo>
                    <a:pt x="1321" y="2797"/>
                  </a:lnTo>
                  <a:lnTo>
                    <a:pt x="1528" y="2538"/>
                  </a:lnTo>
                  <a:lnTo>
                    <a:pt x="1735" y="2253"/>
                  </a:lnTo>
                  <a:lnTo>
                    <a:pt x="1994" y="2020"/>
                  </a:lnTo>
                  <a:lnTo>
                    <a:pt x="2253" y="1787"/>
                  </a:lnTo>
                  <a:lnTo>
                    <a:pt x="2512" y="1554"/>
                  </a:lnTo>
                  <a:lnTo>
                    <a:pt x="2771" y="1347"/>
                  </a:lnTo>
                  <a:lnTo>
                    <a:pt x="3056" y="1165"/>
                  </a:lnTo>
                  <a:lnTo>
                    <a:pt x="3445" y="958"/>
                  </a:lnTo>
                  <a:lnTo>
                    <a:pt x="3833" y="751"/>
                  </a:lnTo>
                  <a:lnTo>
                    <a:pt x="4222" y="570"/>
                  </a:lnTo>
                  <a:lnTo>
                    <a:pt x="4636" y="414"/>
                  </a:lnTo>
                  <a:lnTo>
                    <a:pt x="4584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25;p67">
              <a:extLst>
                <a:ext uri="{FF2B5EF4-FFF2-40B4-BE49-F238E27FC236}">
                  <a16:creationId xmlns:a16="http://schemas.microsoft.com/office/drawing/2014/main" xmlns="" id="{A48C54FB-F4AB-49AB-901D-3434781E44A1}"/>
                </a:ext>
              </a:extLst>
            </p:cNvPr>
            <p:cNvSpPr/>
            <p:nvPr/>
          </p:nvSpPr>
          <p:spPr>
            <a:xfrm>
              <a:off x="5460912" y="1778340"/>
              <a:ext cx="522902" cy="243605"/>
            </a:xfrm>
            <a:custGeom>
              <a:avLst/>
              <a:gdLst/>
              <a:ahLst/>
              <a:cxnLst/>
              <a:rect l="l" t="t" r="r" b="b"/>
              <a:pathLst>
                <a:path w="33359" h="15541" extrusionOk="0">
                  <a:moveTo>
                    <a:pt x="907" y="1"/>
                  </a:moveTo>
                  <a:lnTo>
                    <a:pt x="286" y="26"/>
                  </a:lnTo>
                  <a:lnTo>
                    <a:pt x="156" y="26"/>
                  </a:lnTo>
                  <a:lnTo>
                    <a:pt x="1" y="441"/>
                  </a:lnTo>
                  <a:lnTo>
                    <a:pt x="1" y="441"/>
                  </a:lnTo>
                  <a:lnTo>
                    <a:pt x="1192" y="415"/>
                  </a:lnTo>
                  <a:lnTo>
                    <a:pt x="2409" y="441"/>
                  </a:lnTo>
                  <a:lnTo>
                    <a:pt x="3083" y="493"/>
                  </a:lnTo>
                  <a:lnTo>
                    <a:pt x="3782" y="570"/>
                  </a:lnTo>
                  <a:lnTo>
                    <a:pt x="4429" y="674"/>
                  </a:lnTo>
                  <a:lnTo>
                    <a:pt x="5103" y="803"/>
                  </a:lnTo>
                  <a:lnTo>
                    <a:pt x="5750" y="933"/>
                  </a:lnTo>
                  <a:lnTo>
                    <a:pt x="6398" y="1114"/>
                  </a:lnTo>
                  <a:lnTo>
                    <a:pt x="7045" y="1321"/>
                  </a:lnTo>
                  <a:lnTo>
                    <a:pt x="7667" y="1529"/>
                  </a:lnTo>
                  <a:lnTo>
                    <a:pt x="8314" y="1762"/>
                  </a:lnTo>
                  <a:lnTo>
                    <a:pt x="8910" y="2021"/>
                  </a:lnTo>
                  <a:lnTo>
                    <a:pt x="9532" y="2306"/>
                  </a:lnTo>
                  <a:lnTo>
                    <a:pt x="10127" y="2590"/>
                  </a:lnTo>
                  <a:lnTo>
                    <a:pt x="10723" y="2901"/>
                  </a:lnTo>
                  <a:lnTo>
                    <a:pt x="11319" y="3238"/>
                  </a:lnTo>
                  <a:lnTo>
                    <a:pt x="11914" y="3575"/>
                  </a:lnTo>
                  <a:lnTo>
                    <a:pt x="12484" y="3937"/>
                  </a:lnTo>
                  <a:lnTo>
                    <a:pt x="13624" y="4714"/>
                  </a:lnTo>
                  <a:lnTo>
                    <a:pt x="14737" y="5543"/>
                  </a:lnTo>
                  <a:lnTo>
                    <a:pt x="15799" y="6372"/>
                  </a:lnTo>
                  <a:lnTo>
                    <a:pt x="16861" y="7252"/>
                  </a:lnTo>
                  <a:lnTo>
                    <a:pt x="18985" y="9013"/>
                  </a:lnTo>
                  <a:lnTo>
                    <a:pt x="20021" y="9894"/>
                  </a:lnTo>
                  <a:lnTo>
                    <a:pt x="21082" y="10749"/>
                  </a:lnTo>
                  <a:lnTo>
                    <a:pt x="22067" y="11526"/>
                  </a:lnTo>
                  <a:lnTo>
                    <a:pt x="23051" y="12277"/>
                  </a:lnTo>
                  <a:lnTo>
                    <a:pt x="24061" y="13002"/>
                  </a:lnTo>
                  <a:lnTo>
                    <a:pt x="24579" y="13339"/>
                  </a:lnTo>
                  <a:lnTo>
                    <a:pt x="25123" y="13675"/>
                  </a:lnTo>
                  <a:lnTo>
                    <a:pt x="25667" y="13986"/>
                  </a:lnTo>
                  <a:lnTo>
                    <a:pt x="26210" y="14297"/>
                  </a:lnTo>
                  <a:lnTo>
                    <a:pt x="26780" y="14556"/>
                  </a:lnTo>
                  <a:lnTo>
                    <a:pt x="27350" y="14789"/>
                  </a:lnTo>
                  <a:lnTo>
                    <a:pt x="27920" y="15022"/>
                  </a:lnTo>
                  <a:lnTo>
                    <a:pt x="28516" y="15203"/>
                  </a:lnTo>
                  <a:lnTo>
                    <a:pt x="29111" y="15359"/>
                  </a:lnTo>
                  <a:lnTo>
                    <a:pt x="29733" y="15462"/>
                  </a:lnTo>
                  <a:lnTo>
                    <a:pt x="30173" y="15514"/>
                  </a:lnTo>
                  <a:lnTo>
                    <a:pt x="30587" y="15540"/>
                  </a:lnTo>
                  <a:lnTo>
                    <a:pt x="31028" y="15540"/>
                  </a:lnTo>
                  <a:lnTo>
                    <a:pt x="31468" y="15514"/>
                  </a:lnTo>
                  <a:lnTo>
                    <a:pt x="31908" y="15488"/>
                  </a:lnTo>
                  <a:lnTo>
                    <a:pt x="32323" y="15411"/>
                  </a:lnTo>
                  <a:lnTo>
                    <a:pt x="32763" y="15307"/>
                  </a:lnTo>
                  <a:lnTo>
                    <a:pt x="33177" y="15203"/>
                  </a:lnTo>
                  <a:lnTo>
                    <a:pt x="33359" y="14737"/>
                  </a:lnTo>
                  <a:lnTo>
                    <a:pt x="32970" y="14867"/>
                  </a:lnTo>
                  <a:lnTo>
                    <a:pt x="32556" y="14944"/>
                  </a:lnTo>
                  <a:lnTo>
                    <a:pt x="32141" y="15022"/>
                  </a:lnTo>
                  <a:lnTo>
                    <a:pt x="31701" y="15074"/>
                  </a:lnTo>
                  <a:lnTo>
                    <a:pt x="31287" y="15100"/>
                  </a:lnTo>
                  <a:lnTo>
                    <a:pt x="30846" y="15100"/>
                  </a:lnTo>
                  <a:lnTo>
                    <a:pt x="30406" y="15074"/>
                  </a:lnTo>
                  <a:lnTo>
                    <a:pt x="29966" y="15022"/>
                  </a:lnTo>
                  <a:lnTo>
                    <a:pt x="29551" y="14970"/>
                  </a:lnTo>
                  <a:lnTo>
                    <a:pt x="29111" y="14893"/>
                  </a:lnTo>
                  <a:lnTo>
                    <a:pt x="28697" y="14789"/>
                  </a:lnTo>
                  <a:lnTo>
                    <a:pt x="28257" y="14659"/>
                  </a:lnTo>
                  <a:lnTo>
                    <a:pt x="27842" y="14530"/>
                  </a:lnTo>
                  <a:lnTo>
                    <a:pt x="27454" y="14375"/>
                  </a:lnTo>
                  <a:lnTo>
                    <a:pt x="27065" y="14219"/>
                  </a:lnTo>
                  <a:lnTo>
                    <a:pt x="26677" y="14038"/>
                  </a:lnTo>
                  <a:lnTo>
                    <a:pt x="26081" y="13753"/>
                  </a:lnTo>
                  <a:lnTo>
                    <a:pt x="25511" y="13416"/>
                  </a:lnTo>
                  <a:lnTo>
                    <a:pt x="24941" y="13080"/>
                  </a:lnTo>
                  <a:lnTo>
                    <a:pt x="24372" y="12717"/>
                  </a:lnTo>
                  <a:lnTo>
                    <a:pt x="23828" y="12354"/>
                  </a:lnTo>
                  <a:lnTo>
                    <a:pt x="23284" y="11966"/>
                  </a:lnTo>
                  <a:lnTo>
                    <a:pt x="22196" y="11163"/>
                  </a:lnTo>
                  <a:lnTo>
                    <a:pt x="21160" y="10308"/>
                  </a:lnTo>
                  <a:lnTo>
                    <a:pt x="20124" y="9454"/>
                  </a:lnTo>
                  <a:lnTo>
                    <a:pt x="18104" y="7744"/>
                  </a:lnTo>
                  <a:lnTo>
                    <a:pt x="17146" y="6942"/>
                  </a:lnTo>
                  <a:lnTo>
                    <a:pt x="16162" y="6165"/>
                  </a:lnTo>
                  <a:lnTo>
                    <a:pt x="15203" y="5388"/>
                  </a:lnTo>
                  <a:lnTo>
                    <a:pt x="14193" y="4637"/>
                  </a:lnTo>
                  <a:lnTo>
                    <a:pt x="13183" y="3911"/>
                  </a:lnTo>
                  <a:lnTo>
                    <a:pt x="12121" y="3238"/>
                  </a:lnTo>
                  <a:lnTo>
                    <a:pt x="11060" y="2616"/>
                  </a:lnTo>
                  <a:lnTo>
                    <a:pt x="10516" y="2306"/>
                  </a:lnTo>
                  <a:lnTo>
                    <a:pt x="9946" y="2021"/>
                  </a:lnTo>
                  <a:lnTo>
                    <a:pt x="9376" y="1762"/>
                  </a:lnTo>
                  <a:lnTo>
                    <a:pt x="8806" y="1503"/>
                  </a:lnTo>
                  <a:lnTo>
                    <a:pt x="8237" y="1270"/>
                  </a:lnTo>
                  <a:lnTo>
                    <a:pt x="7641" y="1062"/>
                  </a:lnTo>
                  <a:lnTo>
                    <a:pt x="7045" y="881"/>
                  </a:lnTo>
                  <a:lnTo>
                    <a:pt x="6450" y="700"/>
                  </a:lnTo>
                  <a:lnTo>
                    <a:pt x="5854" y="544"/>
                  </a:lnTo>
                  <a:lnTo>
                    <a:pt x="5232" y="415"/>
                  </a:lnTo>
                  <a:lnTo>
                    <a:pt x="4637" y="311"/>
                  </a:lnTo>
                  <a:lnTo>
                    <a:pt x="4015" y="208"/>
                  </a:lnTo>
                  <a:lnTo>
                    <a:pt x="3393" y="130"/>
                  </a:lnTo>
                  <a:lnTo>
                    <a:pt x="2772" y="78"/>
                  </a:lnTo>
                  <a:lnTo>
                    <a:pt x="2150" y="52"/>
                  </a:lnTo>
                  <a:lnTo>
                    <a:pt x="1529" y="26"/>
                  </a:lnTo>
                  <a:lnTo>
                    <a:pt x="907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26;p67">
              <a:extLst>
                <a:ext uri="{FF2B5EF4-FFF2-40B4-BE49-F238E27FC236}">
                  <a16:creationId xmlns:a16="http://schemas.microsoft.com/office/drawing/2014/main" xmlns="" id="{C9609052-33DE-46E1-AC1B-458FBD431959}"/>
                </a:ext>
              </a:extLst>
            </p:cNvPr>
            <p:cNvSpPr/>
            <p:nvPr/>
          </p:nvSpPr>
          <p:spPr>
            <a:xfrm>
              <a:off x="5825873" y="2062919"/>
              <a:ext cx="138865" cy="149007"/>
            </a:xfrm>
            <a:custGeom>
              <a:avLst/>
              <a:gdLst/>
              <a:ahLst/>
              <a:cxnLst/>
              <a:rect l="l" t="t" r="r" b="b"/>
              <a:pathLst>
                <a:path w="8859" h="9506" extrusionOk="0">
                  <a:moveTo>
                    <a:pt x="2384" y="1"/>
                  </a:moveTo>
                  <a:lnTo>
                    <a:pt x="2021" y="27"/>
                  </a:lnTo>
                  <a:lnTo>
                    <a:pt x="1684" y="53"/>
                  </a:lnTo>
                  <a:lnTo>
                    <a:pt x="1348" y="130"/>
                  </a:lnTo>
                  <a:lnTo>
                    <a:pt x="1089" y="208"/>
                  </a:lnTo>
                  <a:lnTo>
                    <a:pt x="856" y="312"/>
                  </a:lnTo>
                  <a:lnTo>
                    <a:pt x="648" y="415"/>
                  </a:lnTo>
                  <a:lnTo>
                    <a:pt x="467" y="571"/>
                  </a:lnTo>
                  <a:lnTo>
                    <a:pt x="312" y="752"/>
                  </a:lnTo>
                  <a:lnTo>
                    <a:pt x="156" y="959"/>
                  </a:lnTo>
                  <a:lnTo>
                    <a:pt x="79" y="1192"/>
                  </a:lnTo>
                  <a:lnTo>
                    <a:pt x="1" y="1451"/>
                  </a:lnTo>
                  <a:lnTo>
                    <a:pt x="1" y="1762"/>
                  </a:lnTo>
                  <a:lnTo>
                    <a:pt x="27" y="2047"/>
                  </a:lnTo>
                  <a:lnTo>
                    <a:pt x="105" y="2358"/>
                  </a:lnTo>
                  <a:lnTo>
                    <a:pt x="234" y="2617"/>
                  </a:lnTo>
                  <a:lnTo>
                    <a:pt x="389" y="2876"/>
                  </a:lnTo>
                  <a:lnTo>
                    <a:pt x="545" y="3135"/>
                  </a:lnTo>
                  <a:lnTo>
                    <a:pt x="726" y="3368"/>
                  </a:lnTo>
                  <a:lnTo>
                    <a:pt x="933" y="3601"/>
                  </a:lnTo>
                  <a:lnTo>
                    <a:pt x="1814" y="4481"/>
                  </a:lnTo>
                  <a:lnTo>
                    <a:pt x="2720" y="5310"/>
                  </a:lnTo>
                  <a:lnTo>
                    <a:pt x="3653" y="6113"/>
                  </a:lnTo>
                  <a:lnTo>
                    <a:pt x="4637" y="6890"/>
                  </a:lnTo>
                  <a:lnTo>
                    <a:pt x="5673" y="7589"/>
                  </a:lnTo>
                  <a:lnTo>
                    <a:pt x="6709" y="8289"/>
                  </a:lnTo>
                  <a:lnTo>
                    <a:pt x="7771" y="8910"/>
                  </a:lnTo>
                  <a:lnTo>
                    <a:pt x="8858" y="9506"/>
                  </a:lnTo>
                  <a:lnTo>
                    <a:pt x="8858" y="9506"/>
                  </a:lnTo>
                  <a:lnTo>
                    <a:pt x="8755" y="8988"/>
                  </a:lnTo>
                  <a:lnTo>
                    <a:pt x="7900" y="8522"/>
                  </a:lnTo>
                  <a:lnTo>
                    <a:pt x="7071" y="8004"/>
                  </a:lnTo>
                  <a:lnTo>
                    <a:pt x="6243" y="7486"/>
                  </a:lnTo>
                  <a:lnTo>
                    <a:pt x="5440" y="6942"/>
                  </a:lnTo>
                  <a:lnTo>
                    <a:pt x="4715" y="6398"/>
                  </a:lnTo>
                  <a:lnTo>
                    <a:pt x="3989" y="5828"/>
                  </a:lnTo>
                  <a:lnTo>
                    <a:pt x="3290" y="5258"/>
                  </a:lnTo>
                  <a:lnTo>
                    <a:pt x="2617" y="4663"/>
                  </a:lnTo>
                  <a:lnTo>
                    <a:pt x="1943" y="4067"/>
                  </a:lnTo>
                  <a:lnTo>
                    <a:pt x="1607" y="3756"/>
                  </a:lnTo>
                  <a:lnTo>
                    <a:pt x="1270" y="3420"/>
                  </a:lnTo>
                  <a:lnTo>
                    <a:pt x="959" y="3057"/>
                  </a:lnTo>
                  <a:lnTo>
                    <a:pt x="804" y="2850"/>
                  </a:lnTo>
                  <a:lnTo>
                    <a:pt x="700" y="2668"/>
                  </a:lnTo>
                  <a:lnTo>
                    <a:pt x="597" y="2461"/>
                  </a:lnTo>
                  <a:lnTo>
                    <a:pt x="519" y="2254"/>
                  </a:lnTo>
                  <a:lnTo>
                    <a:pt x="441" y="2047"/>
                  </a:lnTo>
                  <a:lnTo>
                    <a:pt x="415" y="1840"/>
                  </a:lnTo>
                  <a:lnTo>
                    <a:pt x="415" y="1633"/>
                  </a:lnTo>
                  <a:lnTo>
                    <a:pt x="441" y="1425"/>
                  </a:lnTo>
                  <a:lnTo>
                    <a:pt x="493" y="1244"/>
                  </a:lnTo>
                  <a:lnTo>
                    <a:pt x="571" y="1089"/>
                  </a:lnTo>
                  <a:lnTo>
                    <a:pt x="674" y="933"/>
                  </a:lnTo>
                  <a:lnTo>
                    <a:pt x="830" y="830"/>
                  </a:lnTo>
                  <a:lnTo>
                    <a:pt x="985" y="726"/>
                  </a:lnTo>
                  <a:lnTo>
                    <a:pt x="1166" y="622"/>
                  </a:lnTo>
                  <a:lnTo>
                    <a:pt x="1348" y="545"/>
                  </a:lnTo>
                  <a:lnTo>
                    <a:pt x="1555" y="493"/>
                  </a:lnTo>
                  <a:lnTo>
                    <a:pt x="2021" y="415"/>
                  </a:lnTo>
                  <a:lnTo>
                    <a:pt x="2539" y="389"/>
                  </a:lnTo>
                  <a:lnTo>
                    <a:pt x="3083" y="389"/>
                  </a:lnTo>
                  <a:lnTo>
                    <a:pt x="3653" y="441"/>
                  </a:lnTo>
                  <a:lnTo>
                    <a:pt x="4222" y="493"/>
                  </a:lnTo>
                  <a:lnTo>
                    <a:pt x="4792" y="597"/>
                  </a:lnTo>
                  <a:lnTo>
                    <a:pt x="5310" y="674"/>
                  </a:lnTo>
                  <a:lnTo>
                    <a:pt x="6243" y="881"/>
                  </a:lnTo>
                  <a:lnTo>
                    <a:pt x="6890" y="1063"/>
                  </a:lnTo>
                  <a:lnTo>
                    <a:pt x="7589" y="1244"/>
                  </a:lnTo>
                  <a:lnTo>
                    <a:pt x="8263" y="1477"/>
                  </a:lnTo>
                  <a:lnTo>
                    <a:pt x="8366" y="1089"/>
                  </a:lnTo>
                  <a:lnTo>
                    <a:pt x="7745" y="881"/>
                  </a:lnTo>
                  <a:lnTo>
                    <a:pt x="7097" y="700"/>
                  </a:lnTo>
                  <a:lnTo>
                    <a:pt x="6372" y="519"/>
                  </a:lnTo>
                  <a:lnTo>
                    <a:pt x="5647" y="363"/>
                  </a:lnTo>
                  <a:lnTo>
                    <a:pt x="4896" y="234"/>
                  </a:lnTo>
                  <a:lnTo>
                    <a:pt x="4145" y="130"/>
                  </a:lnTo>
                  <a:lnTo>
                    <a:pt x="3445" y="53"/>
                  </a:lnTo>
                  <a:lnTo>
                    <a:pt x="2746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27;p67">
              <a:extLst>
                <a:ext uri="{FF2B5EF4-FFF2-40B4-BE49-F238E27FC236}">
                  <a16:creationId xmlns:a16="http://schemas.microsoft.com/office/drawing/2014/main" xmlns="" id="{2705D2A4-02B6-4ABB-8257-D3911F217806}"/>
                </a:ext>
              </a:extLst>
            </p:cNvPr>
            <p:cNvSpPr/>
            <p:nvPr/>
          </p:nvSpPr>
          <p:spPr>
            <a:xfrm>
              <a:off x="5645626" y="2178225"/>
              <a:ext cx="198947" cy="237100"/>
            </a:xfrm>
            <a:custGeom>
              <a:avLst/>
              <a:gdLst/>
              <a:ahLst/>
              <a:cxnLst/>
              <a:rect l="l" t="t" r="r" b="b"/>
              <a:pathLst>
                <a:path w="12692" h="15126" extrusionOk="0">
                  <a:moveTo>
                    <a:pt x="1658" y="0"/>
                  </a:moveTo>
                  <a:lnTo>
                    <a:pt x="1347" y="26"/>
                  </a:lnTo>
                  <a:lnTo>
                    <a:pt x="1037" y="52"/>
                  </a:lnTo>
                  <a:lnTo>
                    <a:pt x="726" y="104"/>
                  </a:lnTo>
                  <a:lnTo>
                    <a:pt x="415" y="207"/>
                  </a:lnTo>
                  <a:lnTo>
                    <a:pt x="104" y="337"/>
                  </a:lnTo>
                  <a:lnTo>
                    <a:pt x="27" y="389"/>
                  </a:lnTo>
                  <a:lnTo>
                    <a:pt x="1" y="466"/>
                  </a:lnTo>
                  <a:lnTo>
                    <a:pt x="1" y="518"/>
                  </a:lnTo>
                  <a:lnTo>
                    <a:pt x="27" y="596"/>
                  </a:lnTo>
                  <a:lnTo>
                    <a:pt x="78" y="648"/>
                  </a:lnTo>
                  <a:lnTo>
                    <a:pt x="130" y="699"/>
                  </a:lnTo>
                  <a:lnTo>
                    <a:pt x="312" y="699"/>
                  </a:lnTo>
                  <a:lnTo>
                    <a:pt x="648" y="544"/>
                  </a:lnTo>
                  <a:lnTo>
                    <a:pt x="985" y="466"/>
                  </a:lnTo>
                  <a:lnTo>
                    <a:pt x="1347" y="415"/>
                  </a:lnTo>
                  <a:lnTo>
                    <a:pt x="1684" y="389"/>
                  </a:lnTo>
                  <a:lnTo>
                    <a:pt x="2021" y="441"/>
                  </a:lnTo>
                  <a:lnTo>
                    <a:pt x="2383" y="492"/>
                  </a:lnTo>
                  <a:lnTo>
                    <a:pt x="2720" y="596"/>
                  </a:lnTo>
                  <a:lnTo>
                    <a:pt x="3057" y="725"/>
                  </a:lnTo>
                  <a:lnTo>
                    <a:pt x="3394" y="855"/>
                  </a:lnTo>
                  <a:lnTo>
                    <a:pt x="3704" y="1036"/>
                  </a:lnTo>
                  <a:lnTo>
                    <a:pt x="4041" y="1217"/>
                  </a:lnTo>
                  <a:lnTo>
                    <a:pt x="4352" y="1399"/>
                  </a:lnTo>
                  <a:lnTo>
                    <a:pt x="4922" y="1813"/>
                  </a:lnTo>
                  <a:lnTo>
                    <a:pt x="5465" y="2253"/>
                  </a:lnTo>
                  <a:lnTo>
                    <a:pt x="5958" y="2642"/>
                  </a:lnTo>
                  <a:lnTo>
                    <a:pt x="6398" y="3056"/>
                  </a:lnTo>
                  <a:lnTo>
                    <a:pt x="6864" y="3471"/>
                  </a:lnTo>
                  <a:lnTo>
                    <a:pt x="7278" y="3911"/>
                  </a:lnTo>
                  <a:lnTo>
                    <a:pt x="7693" y="4377"/>
                  </a:lnTo>
                  <a:lnTo>
                    <a:pt x="8107" y="4843"/>
                  </a:lnTo>
                  <a:lnTo>
                    <a:pt x="8496" y="5335"/>
                  </a:lnTo>
                  <a:lnTo>
                    <a:pt x="8858" y="5828"/>
                  </a:lnTo>
                  <a:lnTo>
                    <a:pt x="9195" y="6320"/>
                  </a:lnTo>
                  <a:lnTo>
                    <a:pt x="9532" y="6838"/>
                  </a:lnTo>
                  <a:lnTo>
                    <a:pt x="9842" y="7381"/>
                  </a:lnTo>
                  <a:lnTo>
                    <a:pt x="10153" y="7899"/>
                  </a:lnTo>
                  <a:lnTo>
                    <a:pt x="10438" y="8443"/>
                  </a:lnTo>
                  <a:lnTo>
                    <a:pt x="10697" y="9013"/>
                  </a:lnTo>
                  <a:lnTo>
                    <a:pt x="10956" y="9583"/>
                  </a:lnTo>
                  <a:lnTo>
                    <a:pt x="11163" y="10153"/>
                  </a:lnTo>
                  <a:lnTo>
                    <a:pt x="11370" y="10722"/>
                  </a:lnTo>
                  <a:lnTo>
                    <a:pt x="11578" y="11318"/>
                  </a:lnTo>
                  <a:lnTo>
                    <a:pt x="11733" y="11888"/>
                  </a:lnTo>
                  <a:lnTo>
                    <a:pt x="11888" y="12484"/>
                  </a:lnTo>
                  <a:lnTo>
                    <a:pt x="12018" y="13105"/>
                  </a:lnTo>
                  <a:lnTo>
                    <a:pt x="12121" y="13701"/>
                  </a:lnTo>
                  <a:lnTo>
                    <a:pt x="12225" y="14322"/>
                  </a:lnTo>
                  <a:lnTo>
                    <a:pt x="12277" y="14918"/>
                  </a:lnTo>
                  <a:lnTo>
                    <a:pt x="12303" y="14996"/>
                  </a:lnTo>
                  <a:lnTo>
                    <a:pt x="12355" y="15074"/>
                  </a:lnTo>
                  <a:lnTo>
                    <a:pt x="12432" y="15099"/>
                  </a:lnTo>
                  <a:lnTo>
                    <a:pt x="12510" y="15125"/>
                  </a:lnTo>
                  <a:lnTo>
                    <a:pt x="12588" y="15099"/>
                  </a:lnTo>
                  <a:lnTo>
                    <a:pt x="12639" y="15074"/>
                  </a:lnTo>
                  <a:lnTo>
                    <a:pt x="12691" y="14996"/>
                  </a:lnTo>
                  <a:lnTo>
                    <a:pt x="12691" y="14918"/>
                  </a:lnTo>
                  <a:lnTo>
                    <a:pt x="12614" y="14245"/>
                  </a:lnTo>
                  <a:lnTo>
                    <a:pt x="12510" y="13597"/>
                  </a:lnTo>
                  <a:lnTo>
                    <a:pt x="12380" y="12924"/>
                  </a:lnTo>
                  <a:lnTo>
                    <a:pt x="12251" y="12276"/>
                  </a:lnTo>
                  <a:lnTo>
                    <a:pt x="12070" y="11629"/>
                  </a:lnTo>
                  <a:lnTo>
                    <a:pt x="11888" y="10981"/>
                  </a:lnTo>
                  <a:lnTo>
                    <a:pt x="11681" y="10360"/>
                  </a:lnTo>
                  <a:lnTo>
                    <a:pt x="11448" y="9712"/>
                  </a:lnTo>
                  <a:lnTo>
                    <a:pt x="11189" y="9117"/>
                  </a:lnTo>
                  <a:lnTo>
                    <a:pt x="10904" y="8495"/>
                  </a:lnTo>
                  <a:lnTo>
                    <a:pt x="10593" y="7899"/>
                  </a:lnTo>
                  <a:lnTo>
                    <a:pt x="10283" y="7304"/>
                  </a:lnTo>
                  <a:lnTo>
                    <a:pt x="9946" y="6734"/>
                  </a:lnTo>
                  <a:lnTo>
                    <a:pt x="9583" y="6164"/>
                  </a:lnTo>
                  <a:lnTo>
                    <a:pt x="9195" y="5620"/>
                  </a:lnTo>
                  <a:lnTo>
                    <a:pt x="8806" y="5076"/>
                  </a:lnTo>
                  <a:lnTo>
                    <a:pt x="8366" y="4533"/>
                  </a:lnTo>
                  <a:lnTo>
                    <a:pt x="7926" y="4040"/>
                  </a:lnTo>
                  <a:lnTo>
                    <a:pt x="7460" y="3523"/>
                  </a:lnTo>
                  <a:lnTo>
                    <a:pt x="6993" y="3056"/>
                  </a:lnTo>
                  <a:lnTo>
                    <a:pt x="6501" y="2590"/>
                  </a:lnTo>
                  <a:lnTo>
                    <a:pt x="5983" y="2124"/>
                  </a:lnTo>
                  <a:lnTo>
                    <a:pt x="5440" y="1710"/>
                  </a:lnTo>
                  <a:lnTo>
                    <a:pt x="4896" y="1295"/>
                  </a:lnTo>
                  <a:lnTo>
                    <a:pt x="4352" y="958"/>
                  </a:lnTo>
                  <a:lnTo>
                    <a:pt x="3808" y="622"/>
                  </a:lnTo>
                  <a:lnTo>
                    <a:pt x="3497" y="492"/>
                  </a:lnTo>
                  <a:lnTo>
                    <a:pt x="3212" y="363"/>
                  </a:lnTo>
                  <a:lnTo>
                    <a:pt x="2901" y="259"/>
                  </a:lnTo>
                  <a:lnTo>
                    <a:pt x="2591" y="156"/>
                  </a:lnTo>
                  <a:lnTo>
                    <a:pt x="2280" y="78"/>
                  </a:lnTo>
                  <a:lnTo>
                    <a:pt x="1969" y="26"/>
                  </a:lnTo>
                  <a:lnTo>
                    <a:pt x="1658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28;p67">
              <a:extLst>
                <a:ext uri="{FF2B5EF4-FFF2-40B4-BE49-F238E27FC236}">
                  <a16:creationId xmlns:a16="http://schemas.microsoft.com/office/drawing/2014/main" xmlns="" id="{1AFDDAA6-C34E-4822-BC9A-31323DE472DF}"/>
                </a:ext>
              </a:extLst>
            </p:cNvPr>
            <p:cNvSpPr/>
            <p:nvPr/>
          </p:nvSpPr>
          <p:spPr>
            <a:xfrm>
              <a:off x="5557125" y="1933428"/>
              <a:ext cx="355650" cy="376749"/>
            </a:xfrm>
            <a:custGeom>
              <a:avLst/>
              <a:gdLst/>
              <a:ahLst/>
              <a:cxnLst/>
              <a:rect l="l" t="t" r="r" b="b"/>
              <a:pathLst>
                <a:path w="22689" h="24035" extrusionOk="0">
                  <a:moveTo>
                    <a:pt x="3290" y="0"/>
                  </a:moveTo>
                  <a:lnTo>
                    <a:pt x="2953" y="26"/>
                  </a:lnTo>
                  <a:lnTo>
                    <a:pt x="2617" y="78"/>
                  </a:lnTo>
                  <a:lnTo>
                    <a:pt x="2306" y="155"/>
                  </a:lnTo>
                  <a:lnTo>
                    <a:pt x="1995" y="259"/>
                  </a:lnTo>
                  <a:lnTo>
                    <a:pt x="1684" y="414"/>
                  </a:lnTo>
                  <a:lnTo>
                    <a:pt x="1399" y="570"/>
                  </a:lnTo>
                  <a:lnTo>
                    <a:pt x="1140" y="751"/>
                  </a:lnTo>
                  <a:lnTo>
                    <a:pt x="881" y="958"/>
                  </a:lnTo>
                  <a:lnTo>
                    <a:pt x="648" y="1191"/>
                  </a:lnTo>
                  <a:lnTo>
                    <a:pt x="441" y="1450"/>
                  </a:lnTo>
                  <a:lnTo>
                    <a:pt x="260" y="1735"/>
                  </a:lnTo>
                  <a:lnTo>
                    <a:pt x="104" y="2020"/>
                  </a:lnTo>
                  <a:lnTo>
                    <a:pt x="1" y="2357"/>
                  </a:lnTo>
                  <a:lnTo>
                    <a:pt x="1" y="2435"/>
                  </a:lnTo>
                  <a:lnTo>
                    <a:pt x="27" y="2512"/>
                  </a:lnTo>
                  <a:lnTo>
                    <a:pt x="78" y="2564"/>
                  </a:lnTo>
                  <a:lnTo>
                    <a:pt x="130" y="2590"/>
                  </a:lnTo>
                  <a:lnTo>
                    <a:pt x="208" y="2616"/>
                  </a:lnTo>
                  <a:lnTo>
                    <a:pt x="286" y="2590"/>
                  </a:lnTo>
                  <a:lnTo>
                    <a:pt x="337" y="2538"/>
                  </a:lnTo>
                  <a:lnTo>
                    <a:pt x="389" y="2460"/>
                  </a:lnTo>
                  <a:lnTo>
                    <a:pt x="467" y="2253"/>
                  </a:lnTo>
                  <a:lnTo>
                    <a:pt x="545" y="2046"/>
                  </a:lnTo>
                  <a:lnTo>
                    <a:pt x="674" y="1839"/>
                  </a:lnTo>
                  <a:lnTo>
                    <a:pt x="778" y="1658"/>
                  </a:lnTo>
                  <a:lnTo>
                    <a:pt x="933" y="1476"/>
                  </a:lnTo>
                  <a:lnTo>
                    <a:pt x="1089" y="1321"/>
                  </a:lnTo>
                  <a:lnTo>
                    <a:pt x="1244" y="1165"/>
                  </a:lnTo>
                  <a:lnTo>
                    <a:pt x="1425" y="1036"/>
                  </a:lnTo>
                  <a:lnTo>
                    <a:pt x="1606" y="906"/>
                  </a:lnTo>
                  <a:lnTo>
                    <a:pt x="1788" y="803"/>
                  </a:lnTo>
                  <a:lnTo>
                    <a:pt x="2202" y="622"/>
                  </a:lnTo>
                  <a:lnTo>
                    <a:pt x="2642" y="492"/>
                  </a:lnTo>
                  <a:lnTo>
                    <a:pt x="3083" y="414"/>
                  </a:lnTo>
                  <a:lnTo>
                    <a:pt x="3342" y="389"/>
                  </a:lnTo>
                  <a:lnTo>
                    <a:pt x="3575" y="389"/>
                  </a:lnTo>
                  <a:lnTo>
                    <a:pt x="3808" y="414"/>
                  </a:lnTo>
                  <a:lnTo>
                    <a:pt x="4015" y="440"/>
                  </a:lnTo>
                  <a:lnTo>
                    <a:pt x="4248" y="492"/>
                  </a:lnTo>
                  <a:lnTo>
                    <a:pt x="4455" y="544"/>
                  </a:lnTo>
                  <a:lnTo>
                    <a:pt x="4896" y="725"/>
                  </a:lnTo>
                  <a:lnTo>
                    <a:pt x="5284" y="932"/>
                  </a:lnTo>
                  <a:lnTo>
                    <a:pt x="5647" y="1217"/>
                  </a:lnTo>
                  <a:lnTo>
                    <a:pt x="6009" y="1528"/>
                  </a:lnTo>
                  <a:lnTo>
                    <a:pt x="6320" y="1891"/>
                  </a:lnTo>
                  <a:lnTo>
                    <a:pt x="6579" y="2227"/>
                  </a:lnTo>
                  <a:lnTo>
                    <a:pt x="6786" y="2616"/>
                  </a:lnTo>
                  <a:lnTo>
                    <a:pt x="6993" y="3004"/>
                  </a:lnTo>
                  <a:lnTo>
                    <a:pt x="7149" y="3419"/>
                  </a:lnTo>
                  <a:lnTo>
                    <a:pt x="7278" y="3859"/>
                  </a:lnTo>
                  <a:lnTo>
                    <a:pt x="7356" y="4273"/>
                  </a:lnTo>
                  <a:lnTo>
                    <a:pt x="7434" y="4714"/>
                  </a:lnTo>
                  <a:lnTo>
                    <a:pt x="7460" y="5154"/>
                  </a:lnTo>
                  <a:lnTo>
                    <a:pt x="7460" y="5620"/>
                  </a:lnTo>
                  <a:lnTo>
                    <a:pt x="7434" y="6086"/>
                  </a:lnTo>
                  <a:lnTo>
                    <a:pt x="7382" y="7045"/>
                  </a:lnTo>
                  <a:lnTo>
                    <a:pt x="7382" y="7511"/>
                  </a:lnTo>
                  <a:lnTo>
                    <a:pt x="7408" y="7977"/>
                  </a:lnTo>
                  <a:lnTo>
                    <a:pt x="7460" y="8443"/>
                  </a:lnTo>
                  <a:lnTo>
                    <a:pt x="7563" y="8883"/>
                  </a:lnTo>
                  <a:lnTo>
                    <a:pt x="7693" y="9298"/>
                  </a:lnTo>
                  <a:lnTo>
                    <a:pt x="7874" y="9660"/>
                  </a:lnTo>
                  <a:lnTo>
                    <a:pt x="8107" y="9997"/>
                  </a:lnTo>
                  <a:lnTo>
                    <a:pt x="8340" y="10308"/>
                  </a:lnTo>
                  <a:lnTo>
                    <a:pt x="8625" y="10593"/>
                  </a:lnTo>
                  <a:lnTo>
                    <a:pt x="8936" y="10852"/>
                  </a:lnTo>
                  <a:lnTo>
                    <a:pt x="9247" y="11085"/>
                  </a:lnTo>
                  <a:lnTo>
                    <a:pt x="9609" y="11292"/>
                  </a:lnTo>
                  <a:lnTo>
                    <a:pt x="9972" y="11473"/>
                  </a:lnTo>
                  <a:lnTo>
                    <a:pt x="10334" y="11655"/>
                  </a:lnTo>
                  <a:lnTo>
                    <a:pt x="10723" y="11810"/>
                  </a:lnTo>
                  <a:lnTo>
                    <a:pt x="11111" y="11940"/>
                  </a:lnTo>
                  <a:lnTo>
                    <a:pt x="11888" y="12199"/>
                  </a:lnTo>
                  <a:lnTo>
                    <a:pt x="12665" y="12406"/>
                  </a:lnTo>
                  <a:lnTo>
                    <a:pt x="13572" y="12665"/>
                  </a:lnTo>
                  <a:lnTo>
                    <a:pt x="14038" y="12820"/>
                  </a:lnTo>
                  <a:lnTo>
                    <a:pt x="14478" y="12976"/>
                  </a:lnTo>
                  <a:lnTo>
                    <a:pt x="14919" y="13183"/>
                  </a:lnTo>
                  <a:lnTo>
                    <a:pt x="15359" y="13364"/>
                  </a:lnTo>
                  <a:lnTo>
                    <a:pt x="15773" y="13597"/>
                  </a:lnTo>
                  <a:lnTo>
                    <a:pt x="16188" y="13856"/>
                  </a:lnTo>
                  <a:lnTo>
                    <a:pt x="16576" y="14141"/>
                  </a:lnTo>
                  <a:lnTo>
                    <a:pt x="16965" y="14452"/>
                  </a:lnTo>
                  <a:lnTo>
                    <a:pt x="17353" y="14763"/>
                  </a:lnTo>
                  <a:lnTo>
                    <a:pt x="17716" y="15099"/>
                  </a:lnTo>
                  <a:lnTo>
                    <a:pt x="18052" y="15462"/>
                  </a:lnTo>
                  <a:lnTo>
                    <a:pt x="18389" y="15824"/>
                  </a:lnTo>
                  <a:lnTo>
                    <a:pt x="18700" y="16213"/>
                  </a:lnTo>
                  <a:lnTo>
                    <a:pt x="19011" y="16601"/>
                  </a:lnTo>
                  <a:lnTo>
                    <a:pt x="19296" y="17016"/>
                  </a:lnTo>
                  <a:lnTo>
                    <a:pt x="19580" y="17430"/>
                  </a:lnTo>
                  <a:lnTo>
                    <a:pt x="19839" y="17845"/>
                  </a:lnTo>
                  <a:lnTo>
                    <a:pt x="20098" y="18285"/>
                  </a:lnTo>
                  <a:lnTo>
                    <a:pt x="20539" y="19191"/>
                  </a:lnTo>
                  <a:lnTo>
                    <a:pt x="20953" y="20098"/>
                  </a:lnTo>
                  <a:lnTo>
                    <a:pt x="21342" y="21030"/>
                  </a:lnTo>
                  <a:lnTo>
                    <a:pt x="21678" y="21988"/>
                  </a:lnTo>
                  <a:lnTo>
                    <a:pt x="21989" y="22947"/>
                  </a:lnTo>
                  <a:lnTo>
                    <a:pt x="22274" y="23905"/>
                  </a:lnTo>
                  <a:lnTo>
                    <a:pt x="22326" y="23983"/>
                  </a:lnTo>
                  <a:lnTo>
                    <a:pt x="22378" y="24034"/>
                  </a:lnTo>
                  <a:lnTo>
                    <a:pt x="22533" y="24034"/>
                  </a:lnTo>
                  <a:lnTo>
                    <a:pt x="22611" y="24009"/>
                  </a:lnTo>
                  <a:lnTo>
                    <a:pt x="22662" y="23957"/>
                  </a:lnTo>
                  <a:lnTo>
                    <a:pt x="22688" y="23879"/>
                  </a:lnTo>
                  <a:lnTo>
                    <a:pt x="22662" y="23801"/>
                  </a:lnTo>
                  <a:lnTo>
                    <a:pt x="22326" y="22662"/>
                  </a:lnTo>
                  <a:lnTo>
                    <a:pt x="21937" y="21548"/>
                  </a:lnTo>
                  <a:lnTo>
                    <a:pt x="21523" y="20434"/>
                  </a:lnTo>
                  <a:lnTo>
                    <a:pt x="21057" y="19347"/>
                  </a:lnTo>
                  <a:lnTo>
                    <a:pt x="20798" y="18803"/>
                  </a:lnTo>
                  <a:lnTo>
                    <a:pt x="20539" y="18285"/>
                  </a:lnTo>
                  <a:lnTo>
                    <a:pt x="20254" y="17767"/>
                  </a:lnTo>
                  <a:lnTo>
                    <a:pt x="19943" y="17249"/>
                  </a:lnTo>
                  <a:lnTo>
                    <a:pt x="19606" y="16757"/>
                  </a:lnTo>
                  <a:lnTo>
                    <a:pt x="19270" y="16291"/>
                  </a:lnTo>
                  <a:lnTo>
                    <a:pt x="18907" y="15824"/>
                  </a:lnTo>
                  <a:lnTo>
                    <a:pt x="18519" y="15358"/>
                  </a:lnTo>
                  <a:lnTo>
                    <a:pt x="18182" y="15022"/>
                  </a:lnTo>
                  <a:lnTo>
                    <a:pt x="17845" y="14685"/>
                  </a:lnTo>
                  <a:lnTo>
                    <a:pt x="17508" y="14374"/>
                  </a:lnTo>
                  <a:lnTo>
                    <a:pt x="17146" y="14063"/>
                  </a:lnTo>
                  <a:lnTo>
                    <a:pt x="16757" y="13778"/>
                  </a:lnTo>
                  <a:lnTo>
                    <a:pt x="16369" y="13519"/>
                  </a:lnTo>
                  <a:lnTo>
                    <a:pt x="15980" y="13260"/>
                  </a:lnTo>
                  <a:lnTo>
                    <a:pt x="15566" y="13027"/>
                  </a:lnTo>
                  <a:lnTo>
                    <a:pt x="15100" y="12794"/>
                  </a:lnTo>
                  <a:lnTo>
                    <a:pt x="14608" y="12587"/>
                  </a:lnTo>
                  <a:lnTo>
                    <a:pt x="14116" y="12406"/>
                  </a:lnTo>
                  <a:lnTo>
                    <a:pt x="13598" y="12250"/>
                  </a:lnTo>
                  <a:lnTo>
                    <a:pt x="12588" y="11965"/>
                  </a:lnTo>
                  <a:lnTo>
                    <a:pt x="11578" y="11681"/>
                  </a:lnTo>
                  <a:lnTo>
                    <a:pt x="11086" y="11525"/>
                  </a:lnTo>
                  <a:lnTo>
                    <a:pt x="10593" y="11344"/>
                  </a:lnTo>
                  <a:lnTo>
                    <a:pt x="10127" y="11137"/>
                  </a:lnTo>
                  <a:lnTo>
                    <a:pt x="9661" y="10878"/>
                  </a:lnTo>
                  <a:lnTo>
                    <a:pt x="9247" y="10593"/>
                  </a:lnTo>
                  <a:lnTo>
                    <a:pt x="9040" y="10411"/>
                  </a:lnTo>
                  <a:lnTo>
                    <a:pt x="8832" y="10256"/>
                  </a:lnTo>
                  <a:lnTo>
                    <a:pt x="8677" y="10049"/>
                  </a:lnTo>
                  <a:lnTo>
                    <a:pt x="8496" y="9868"/>
                  </a:lnTo>
                  <a:lnTo>
                    <a:pt x="8340" y="9660"/>
                  </a:lnTo>
                  <a:lnTo>
                    <a:pt x="8211" y="9427"/>
                  </a:lnTo>
                  <a:lnTo>
                    <a:pt x="8081" y="9168"/>
                  </a:lnTo>
                  <a:lnTo>
                    <a:pt x="7978" y="8883"/>
                  </a:lnTo>
                  <a:lnTo>
                    <a:pt x="7900" y="8599"/>
                  </a:lnTo>
                  <a:lnTo>
                    <a:pt x="7848" y="8314"/>
                  </a:lnTo>
                  <a:lnTo>
                    <a:pt x="7796" y="8029"/>
                  </a:lnTo>
                  <a:lnTo>
                    <a:pt x="7796" y="7744"/>
                  </a:lnTo>
                  <a:lnTo>
                    <a:pt x="7770" y="7148"/>
                  </a:lnTo>
                  <a:lnTo>
                    <a:pt x="7848" y="5957"/>
                  </a:lnTo>
                  <a:lnTo>
                    <a:pt x="7848" y="5361"/>
                  </a:lnTo>
                  <a:lnTo>
                    <a:pt x="7822" y="4765"/>
                  </a:lnTo>
                  <a:lnTo>
                    <a:pt x="7796" y="4403"/>
                  </a:lnTo>
                  <a:lnTo>
                    <a:pt x="7719" y="4014"/>
                  </a:lnTo>
                  <a:lnTo>
                    <a:pt x="7615" y="3626"/>
                  </a:lnTo>
                  <a:lnTo>
                    <a:pt x="7511" y="3263"/>
                  </a:lnTo>
                  <a:lnTo>
                    <a:pt x="7356" y="2875"/>
                  </a:lnTo>
                  <a:lnTo>
                    <a:pt x="7201" y="2512"/>
                  </a:lnTo>
                  <a:lnTo>
                    <a:pt x="6993" y="2176"/>
                  </a:lnTo>
                  <a:lnTo>
                    <a:pt x="6786" y="1839"/>
                  </a:lnTo>
                  <a:lnTo>
                    <a:pt x="6553" y="1528"/>
                  </a:lnTo>
                  <a:lnTo>
                    <a:pt x="6294" y="1243"/>
                  </a:lnTo>
                  <a:lnTo>
                    <a:pt x="6009" y="958"/>
                  </a:lnTo>
                  <a:lnTo>
                    <a:pt x="5699" y="725"/>
                  </a:lnTo>
                  <a:lnTo>
                    <a:pt x="5388" y="518"/>
                  </a:lnTo>
                  <a:lnTo>
                    <a:pt x="5051" y="337"/>
                  </a:lnTo>
                  <a:lnTo>
                    <a:pt x="4688" y="181"/>
                  </a:lnTo>
                  <a:lnTo>
                    <a:pt x="4300" y="78"/>
                  </a:lnTo>
                  <a:lnTo>
                    <a:pt x="3963" y="26"/>
                  </a:lnTo>
                  <a:lnTo>
                    <a:pt x="3627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9;p67">
              <a:extLst>
                <a:ext uri="{FF2B5EF4-FFF2-40B4-BE49-F238E27FC236}">
                  <a16:creationId xmlns:a16="http://schemas.microsoft.com/office/drawing/2014/main" xmlns="" id="{D3BFB889-FC3F-4B73-8FF1-E77C6EBDAD0B}"/>
                </a:ext>
              </a:extLst>
            </p:cNvPr>
            <p:cNvSpPr/>
            <p:nvPr/>
          </p:nvSpPr>
          <p:spPr>
            <a:xfrm>
              <a:off x="5456852" y="1797416"/>
              <a:ext cx="79990" cy="121810"/>
            </a:xfrm>
            <a:custGeom>
              <a:avLst/>
              <a:gdLst/>
              <a:ahLst/>
              <a:cxnLst/>
              <a:rect l="l" t="t" r="r" b="b"/>
              <a:pathLst>
                <a:path w="5103" h="7771" extrusionOk="0">
                  <a:moveTo>
                    <a:pt x="545" y="1"/>
                  </a:moveTo>
                  <a:lnTo>
                    <a:pt x="52" y="53"/>
                  </a:lnTo>
                  <a:lnTo>
                    <a:pt x="1" y="441"/>
                  </a:lnTo>
                  <a:lnTo>
                    <a:pt x="467" y="389"/>
                  </a:lnTo>
                  <a:lnTo>
                    <a:pt x="959" y="389"/>
                  </a:lnTo>
                  <a:lnTo>
                    <a:pt x="1425" y="441"/>
                  </a:lnTo>
                  <a:lnTo>
                    <a:pt x="1865" y="545"/>
                  </a:lnTo>
                  <a:lnTo>
                    <a:pt x="2306" y="700"/>
                  </a:lnTo>
                  <a:lnTo>
                    <a:pt x="2720" y="907"/>
                  </a:lnTo>
                  <a:lnTo>
                    <a:pt x="3109" y="1140"/>
                  </a:lnTo>
                  <a:lnTo>
                    <a:pt x="3471" y="1425"/>
                  </a:lnTo>
                  <a:lnTo>
                    <a:pt x="3782" y="1762"/>
                  </a:lnTo>
                  <a:lnTo>
                    <a:pt x="4067" y="2125"/>
                  </a:lnTo>
                  <a:lnTo>
                    <a:pt x="4300" y="2513"/>
                  </a:lnTo>
                  <a:lnTo>
                    <a:pt x="4481" y="2953"/>
                  </a:lnTo>
                  <a:lnTo>
                    <a:pt x="4611" y="3394"/>
                  </a:lnTo>
                  <a:lnTo>
                    <a:pt x="4663" y="3627"/>
                  </a:lnTo>
                  <a:lnTo>
                    <a:pt x="4688" y="3886"/>
                  </a:lnTo>
                  <a:lnTo>
                    <a:pt x="4714" y="4119"/>
                  </a:lnTo>
                  <a:lnTo>
                    <a:pt x="4688" y="4378"/>
                  </a:lnTo>
                  <a:lnTo>
                    <a:pt x="4688" y="4637"/>
                  </a:lnTo>
                  <a:lnTo>
                    <a:pt x="4637" y="4896"/>
                  </a:lnTo>
                  <a:lnTo>
                    <a:pt x="4533" y="5310"/>
                  </a:lnTo>
                  <a:lnTo>
                    <a:pt x="4378" y="5725"/>
                  </a:lnTo>
                  <a:lnTo>
                    <a:pt x="4170" y="6087"/>
                  </a:lnTo>
                  <a:lnTo>
                    <a:pt x="3911" y="6424"/>
                  </a:lnTo>
                  <a:lnTo>
                    <a:pt x="3627" y="6709"/>
                  </a:lnTo>
                  <a:lnTo>
                    <a:pt x="3290" y="6994"/>
                  </a:lnTo>
                  <a:lnTo>
                    <a:pt x="2953" y="7201"/>
                  </a:lnTo>
                  <a:lnTo>
                    <a:pt x="2565" y="7408"/>
                  </a:lnTo>
                  <a:lnTo>
                    <a:pt x="2772" y="7771"/>
                  </a:lnTo>
                  <a:lnTo>
                    <a:pt x="3005" y="7641"/>
                  </a:lnTo>
                  <a:lnTo>
                    <a:pt x="3238" y="7512"/>
                  </a:lnTo>
                  <a:lnTo>
                    <a:pt x="3445" y="7382"/>
                  </a:lnTo>
                  <a:lnTo>
                    <a:pt x="3678" y="7227"/>
                  </a:lnTo>
                  <a:lnTo>
                    <a:pt x="3860" y="7045"/>
                  </a:lnTo>
                  <a:lnTo>
                    <a:pt x="4041" y="6864"/>
                  </a:lnTo>
                  <a:lnTo>
                    <a:pt x="4222" y="6683"/>
                  </a:lnTo>
                  <a:lnTo>
                    <a:pt x="4378" y="6476"/>
                  </a:lnTo>
                  <a:lnTo>
                    <a:pt x="4533" y="6268"/>
                  </a:lnTo>
                  <a:lnTo>
                    <a:pt x="4663" y="6035"/>
                  </a:lnTo>
                  <a:lnTo>
                    <a:pt x="4766" y="5802"/>
                  </a:lnTo>
                  <a:lnTo>
                    <a:pt x="4870" y="5569"/>
                  </a:lnTo>
                  <a:lnTo>
                    <a:pt x="4947" y="5310"/>
                  </a:lnTo>
                  <a:lnTo>
                    <a:pt x="5025" y="5077"/>
                  </a:lnTo>
                  <a:lnTo>
                    <a:pt x="5051" y="4792"/>
                  </a:lnTo>
                  <a:lnTo>
                    <a:pt x="5103" y="4533"/>
                  </a:lnTo>
                  <a:lnTo>
                    <a:pt x="5103" y="4274"/>
                  </a:lnTo>
                  <a:lnTo>
                    <a:pt x="5103" y="3989"/>
                  </a:lnTo>
                  <a:lnTo>
                    <a:pt x="5077" y="3730"/>
                  </a:lnTo>
                  <a:lnTo>
                    <a:pt x="5051" y="3497"/>
                  </a:lnTo>
                  <a:lnTo>
                    <a:pt x="4999" y="3238"/>
                  </a:lnTo>
                  <a:lnTo>
                    <a:pt x="4947" y="3005"/>
                  </a:lnTo>
                  <a:lnTo>
                    <a:pt x="4766" y="2539"/>
                  </a:lnTo>
                  <a:lnTo>
                    <a:pt x="4559" y="2125"/>
                  </a:lnTo>
                  <a:lnTo>
                    <a:pt x="4300" y="1736"/>
                  </a:lnTo>
                  <a:lnTo>
                    <a:pt x="3989" y="1373"/>
                  </a:lnTo>
                  <a:lnTo>
                    <a:pt x="3652" y="1037"/>
                  </a:lnTo>
                  <a:lnTo>
                    <a:pt x="3264" y="752"/>
                  </a:lnTo>
                  <a:lnTo>
                    <a:pt x="2850" y="519"/>
                  </a:lnTo>
                  <a:lnTo>
                    <a:pt x="2435" y="312"/>
                  </a:lnTo>
                  <a:lnTo>
                    <a:pt x="1969" y="156"/>
                  </a:lnTo>
                  <a:lnTo>
                    <a:pt x="1503" y="53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5B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30;p67">
              <a:extLst>
                <a:ext uri="{FF2B5EF4-FFF2-40B4-BE49-F238E27FC236}">
                  <a16:creationId xmlns:a16="http://schemas.microsoft.com/office/drawing/2014/main" xmlns="" id="{74D7471C-AB18-43A0-9D36-A2C32FF1309D}"/>
                </a:ext>
              </a:extLst>
            </p:cNvPr>
            <p:cNvSpPr/>
            <p:nvPr/>
          </p:nvSpPr>
          <p:spPr>
            <a:xfrm>
              <a:off x="5511667" y="1695529"/>
              <a:ext cx="98658" cy="66180"/>
            </a:xfrm>
            <a:custGeom>
              <a:avLst/>
              <a:gdLst/>
              <a:ahLst/>
              <a:cxnLst/>
              <a:rect l="l" t="t" r="r" b="b"/>
              <a:pathLst>
                <a:path w="6294" h="4222" extrusionOk="0">
                  <a:moveTo>
                    <a:pt x="5491" y="0"/>
                  </a:moveTo>
                  <a:lnTo>
                    <a:pt x="5128" y="207"/>
                  </a:lnTo>
                  <a:lnTo>
                    <a:pt x="5309" y="544"/>
                  </a:lnTo>
                  <a:lnTo>
                    <a:pt x="5465" y="907"/>
                  </a:lnTo>
                  <a:lnTo>
                    <a:pt x="5672" y="1476"/>
                  </a:lnTo>
                  <a:lnTo>
                    <a:pt x="5776" y="1813"/>
                  </a:lnTo>
                  <a:lnTo>
                    <a:pt x="5853" y="2150"/>
                  </a:lnTo>
                  <a:lnTo>
                    <a:pt x="5905" y="2512"/>
                  </a:lnTo>
                  <a:lnTo>
                    <a:pt x="5905" y="2849"/>
                  </a:lnTo>
                  <a:lnTo>
                    <a:pt x="5879" y="3004"/>
                  </a:lnTo>
                  <a:lnTo>
                    <a:pt x="5853" y="3160"/>
                  </a:lnTo>
                  <a:lnTo>
                    <a:pt x="5801" y="3289"/>
                  </a:lnTo>
                  <a:lnTo>
                    <a:pt x="5750" y="3419"/>
                  </a:lnTo>
                  <a:lnTo>
                    <a:pt x="5646" y="3548"/>
                  </a:lnTo>
                  <a:lnTo>
                    <a:pt x="5542" y="3652"/>
                  </a:lnTo>
                  <a:lnTo>
                    <a:pt x="5439" y="3730"/>
                  </a:lnTo>
                  <a:lnTo>
                    <a:pt x="5309" y="3781"/>
                  </a:lnTo>
                  <a:lnTo>
                    <a:pt x="5180" y="3833"/>
                  </a:lnTo>
                  <a:lnTo>
                    <a:pt x="5024" y="3859"/>
                  </a:lnTo>
                  <a:lnTo>
                    <a:pt x="4714" y="3859"/>
                  </a:lnTo>
                  <a:lnTo>
                    <a:pt x="4403" y="3833"/>
                  </a:lnTo>
                  <a:lnTo>
                    <a:pt x="4092" y="3756"/>
                  </a:lnTo>
                  <a:lnTo>
                    <a:pt x="3548" y="3600"/>
                  </a:lnTo>
                  <a:lnTo>
                    <a:pt x="3004" y="3445"/>
                  </a:lnTo>
                  <a:lnTo>
                    <a:pt x="2460" y="3238"/>
                  </a:lnTo>
                  <a:lnTo>
                    <a:pt x="1917" y="3004"/>
                  </a:lnTo>
                  <a:lnTo>
                    <a:pt x="1399" y="2771"/>
                  </a:lnTo>
                  <a:lnTo>
                    <a:pt x="907" y="2538"/>
                  </a:lnTo>
                  <a:lnTo>
                    <a:pt x="440" y="2279"/>
                  </a:lnTo>
                  <a:lnTo>
                    <a:pt x="0" y="2486"/>
                  </a:lnTo>
                  <a:lnTo>
                    <a:pt x="751" y="2901"/>
                  </a:lnTo>
                  <a:lnTo>
                    <a:pt x="1502" y="3263"/>
                  </a:lnTo>
                  <a:lnTo>
                    <a:pt x="2305" y="3600"/>
                  </a:lnTo>
                  <a:lnTo>
                    <a:pt x="3108" y="3885"/>
                  </a:lnTo>
                  <a:lnTo>
                    <a:pt x="3548" y="4040"/>
                  </a:lnTo>
                  <a:lnTo>
                    <a:pt x="4040" y="4144"/>
                  </a:lnTo>
                  <a:lnTo>
                    <a:pt x="4532" y="4222"/>
                  </a:lnTo>
                  <a:lnTo>
                    <a:pt x="5024" y="4222"/>
                  </a:lnTo>
                  <a:lnTo>
                    <a:pt x="5258" y="4196"/>
                  </a:lnTo>
                  <a:lnTo>
                    <a:pt x="5465" y="4144"/>
                  </a:lnTo>
                  <a:lnTo>
                    <a:pt x="5672" y="4066"/>
                  </a:lnTo>
                  <a:lnTo>
                    <a:pt x="5827" y="3937"/>
                  </a:lnTo>
                  <a:lnTo>
                    <a:pt x="5983" y="3781"/>
                  </a:lnTo>
                  <a:lnTo>
                    <a:pt x="6112" y="3574"/>
                  </a:lnTo>
                  <a:lnTo>
                    <a:pt x="6216" y="3341"/>
                  </a:lnTo>
                  <a:lnTo>
                    <a:pt x="6268" y="3056"/>
                  </a:lnTo>
                  <a:lnTo>
                    <a:pt x="6294" y="2668"/>
                  </a:lnTo>
                  <a:lnTo>
                    <a:pt x="6268" y="2279"/>
                  </a:lnTo>
                  <a:lnTo>
                    <a:pt x="6216" y="1891"/>
                  </a:lnTo>
                  <a:lnTo>
                    <a:pt x="6112" y="1502"/>
                  </a:lnTo>
                  <a:lnTo>
                    <a:pt x="6009" y="1114"/>
                  </a:lnTo>
                  <a:lnTo>
                    <a:pt x="5853" y="725"/>
                  </a:lnTo>
                  <a:lnTo>
                    <a:pt x="5698" y="363"/>
                  </a:lnTo>
                  <a:lnTo>
                    <a:pt x="5491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31;p67">
              <a:extLst>
                <a:ext uri="{FF2B5EF4-FFF2-40B4-BE49-F238E27FC236}">
                  <a16:creationId xmlns:a16="http://schemas.microsoft.com/office/drawing/2014/main" xmlns="" id="{1985FC11-9410-4C1C-89C0-1464CFA5ED25}"/>
                </a:ext>
              </a:extLst>
            </p:cNvPr>
            <p:cNvSpPr/>
            <p:nvPr/>
          </p:nvSpPr>
          <p:spPr>
            <a:xfrm>
              <a:off x="5836438" y="1698773"/>
              <a:ext cx="89332" cy="44266"/>
            </a:xfrm>
            <a:custGeom>
              <a:avLst/>
              <a:gdLst/>
              <a:ahLst/>
              <a:cxnLst/>
              <a:rect l="l" t="t" r="r" b="b"/>
              <a:pathLst>
                <a:path w="5699" h="2824" extrusionOk="0">
                  <a:moveTo>
                    <a:pt x="0" y="0"/>
                  </a:moveTo>
                  <a:lnTo>
                    <a:pt x="207" y="467"/>
                  </a:lnTo>
                  <a:lnTo>
                    <a:pt x="441" y="907"/>
                  </a:lnTo>
                  <a:lnTo>
                    <a:pt x="674" y="1321"/>
                  </a:lnTo>
                  <a:lnTo>
                    <a:pt x="959" y="1710"/>
                  </a:lnTo>
                  <a:lnTo>
                    <a:pt x="1114" y="1865"/>
                  </a:lnTo>
                  <a:lnTo>
                    <a:pt x="1269" y="2046"/>
                  </a:lnTo>
                  <a:lnTo>
                    <a:pt x="1451" y="2176"/>
                  </a:lnTo>
                  <a:lnTo>
                    <a:pt x="1632" y="2331"/>
                  </a:lnTo>
                  <a:lnTo>
                    <a:pt x="1839" y="2461"/>
                  </a:lnTo>
                  <a:lnTo>
                    <a:pt x="2072" y="2564"/>
                  </a:lnTo>
                  <a:lnTo>
                    <a:pt x="2305" y="2642"/>
                  </a:lnTo>
                  <a:lnTo>
                    <a:pt x="2538" y="2720"/>
                  </a:lnTo>
                  <a:lnTo>
                    <a:pt x="2771" y="2772"/>
                  </a:lnTo>
                  <a:lnTo>
                    <a:pt x="3005" y="2797"/>
                  </a:lnTo>
                  <a:lnTo>
                    <a:pt x="3212" y="2823"/>
                  </a:lnTo>
                  <a:lnTo>
                    <a:pt x="3445" y="2797"/>
                  </a:lnTo>
                  <a:lnTo>
                    <a:pt x="3652" y="2772"/>
                  </a:lnTo>
                  <a:lnTo>
                    <a:pt x="3859" y="2746"/>
                  </a:lnTo>
                  <a:lnTo>
                    <a:pt x="4066" y="2668"/>
                  </a:lnTo>
                  <a:lnTo>
                    <a:pt x="4248" y="2616"/>
                  </a:lnTo>
                  <a:lnTo>
                    <a:pt x="4636" y="2409"/>
                  </a:lnTo>
                  <a:lnTo>
                    <a:pt x="5025" y="2176"/>
                  </a:lnTo>
                  <a:lnTo>
                    <a:pt x="5361" y="1891"/>
                  </a:lnTo>
                  <a:lnTo>
                    <a:pt x="5698" y="1580"/>
                  </a:lnTo>
                  <a:lnTo>
                    <a:pt x="5543" y="1399"/>
                  </a:lnTo>
                  <a:lnTo>
                    <a:pt x="5387" y="1243"/>
                  </a:lnTo>
                  <a:lnTo>
                    <a:pt x="5025" y="1632"/>
                  </a:lnTo>
                  <a:lnTo>
                    <a:pt x="4817" y="1787"/>
                  </a:lnTo>
                  <a:lnTo>
                    <a:pt x="4610" y="1943"/>
                  </a:lnTo>
                  <a:lnTo>
                    <a:pt x="4403" y="2072"/>
                  </a:lnTo>
                  <a:lnTo>
                    <a:pt x="4196" y="2202"/>
                  </a:lnTo>
                  <a:lnTo>
                    <a:pt x="3963" y="2279"/>
                  </a:lnTo>
                  <a:lnTo>
                    <a:pt x="3756" y="2357"/>
                  </a:lnTo>
                  <a:lnTo>
                    <a:pt x="3523" y="2409"/>
                  </a:lnTo>
                  <a:lnTo>
                    <a:pt x="3289" y="2435"/>
                  </a:lnTo>
                  <a:lnTo>
                    <a:pt x="3056" y="2435"/>
                  </a:lnTo>
                  <a:lnTo>
                    <a:pt x="2823" y="2409"/>
                  </a:lnTo>
                  <a:lnTo>
                    <a:pt x="2590" y="2331"/>
                  </a:lnTo>
                  <a:lnTo>
                    <a:pt x="2357" y="2254"/>
                  </a:lnTo>
                  <a:lnTo>
                    <a:pt x="2124" y="2124"/>
                  </a:lnTo>
                  <a:lnTo>
                    <a:pt x="1865" y="1969"/>
                  </a:lnTo>
                  <a:lnTo>
                    <a:pt x="1632" y="1787"/>
                  </a:lnTo>
                  <a:lnTo>
                    <a:pt x="1425" y="1580"/>
                  </a:lnTo>
                  <a:lnTo>
                    <a:pt x="1243" y="1373"/>
                  </a:lnTo>
                  <a:lnTo>
                    <a:pt x="1062" y="1140"/>
                  </a:lnTo>
                  <a:lnTo>
                    <a:pt x="907" y="907"/>
                  </a:lnTo>
                  <a:lnTo>
                    <a:pt x="751" y="674"/>
                  </a:lnTo>
                  <a:lnTo>
                    <a:pt x="492" y="15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32;p67">
              <a:extLst>
                <a:ext uri="{FF2B5EF4-FFF2-40B4-BE49-F238E27FC236}">
                  <a16:creationId xmlns:a16="http://schemas.microsoft.com/office/drawing/2014/main" xmlns="" id="{F5E90CCF-7EE1-4F69-8BDF-A878C3D219D4}"/>
                </a:ext>
              </a:extLst>
            </p:cNvPr>
            <p:cNvSpPr/>
            <p:nvPr/>
          </p:nvSpPr>
          <p:spPr>
            <a:xfrm>
              <a:off x="5649278" y="1754796"/>
              <a:ext cx="178648" cy="38576"/>
            </a:xfrm>
            <a:custGeom>
              <a:avLst/>
              <a:gdLst/>
              <a:ahLst/>
              <a:cxnLst/>
              <a:rect l="l" t="t" r="r" b="b"/>
              <a:pathLst>
                <a:path w="11397" h="2461" extrusionOk="0">
                  <a:moveTo>
                    <a:pt x="11086" y="0"/>
                  </a:moveTo>
                  <a:lnTo>
                    <a:pt x="11008" y="26"/>
                  </a:lnTo>
                  <a:lnTo>
                    <a:pt x="10956" y="78"/>
                  </a:lnTo>
                  <a:lnTo>
                    <a:pt x="10930" y="156"/>
                  </a:lnTo>
                  <a:lnTo>
                    <a:pt x="10956" y="233"/>
                  </a:lnTo>
                  <a:lnTo>
                    <a:pt x="11008" y="492"/>
                  </a:lnTo>
                  <a:lnTo>
                    <a:pt x="11008" y="700"/>
                  </a:lnTo>
                  <a:lnTo>
                    <a:pt x="10982" y="907"/>
                  </a:lnTo>
                  <a:lnTo>
                    <a:pt x="10904" y="1088"/>
                  </a:lnTo>
                  <a:lnTo>
                    <a:pt x="10801" y="1269"/>
                  </a:lnTo>
                  <a:lnTo>
                    <a:pt x="10671" y="1399"/>
                  </a:lnTo>
                  <a:lnTo>
                    <a:pt x="10516" y="1528"/>
                  </a:lnTo>
                  <a:lnTo>
                    <a:pt x="10360" y="1658"/>
                  </a:lnTo>
                  <a:lnTo>
                    <a:pt x="10153" y="1736"/>
                  </a:lnTo>
                  <a:lnTo>
                    <a:pt x="9946" y="1839"/>
                  </a:lnTo>
                  <a:lnTo>
                    <a:pt x="9532" y="1943"/>
                  </a:lnTo>
                  <a:lnTo>
                    <a:pt x="9091" y="2021"/>
                  </a:lnTo>
                  <a:lnTo>
                    <a:pt x="8703" y="2046"/>
                  </a:lnTo>
                  <a:lnTo>
                    <a:pt x="7978" y="2046"/>
                  </a:lnTo>
                  <a:lnTo>
                    <a:pt x="7278" y="2021"/>
                  </a:lnTo>
                  <a:lnTo>
                    <a:pt x="6553" y="1943"/>
                  </a:lnTo>
                  <a:lnTo>
                    <a:pt x="5854" y="1865"/>
                  </a:lnTo>
                  <a:lnTo>
                    <a:pt x="5129" y="1736"/>
                  </a:lnTo>
                  <a:lnTo>
                    <a:pt x="4430" y="1606"/>
                  </a:lnTo>
                  <a:lnTo>
                    <a:pt x="3704" y="1425"/>
                  </a:lnTo>
                  <a:lnTo>
                    <a:pt x="3005" y="1244"/>
                  </a:lnTo>
                  <a:lnTo>
                    <a:pt x="2332" y="1010"/>
                  </a:lnTo>
                  <a:lnTo>
                    <a:pt x="1632" y="777"/>
                  </a:lnTo>
                  <a:lnTo>
                    <a:pt x="959" y="492"/>
                  </a:lnTo>
                  <a:lnTo>
                    <a:pt x="286" y="208"/>
                  </a:lnTo>
                  <a:lnTo>
                    <a:pt x="208" y="182"/>
                  </a:lnTo>
                  <a:lnTo>
                    <a:pt x="130" y="208"/>
                  </a:lnTo>
                  <a:lnTo>
                    <a:pt x="79" y="233"/>
                  </a:lnTo>
                  <a:lnTo>
                    <a:pt x="27" y="285"/>
                  </a:lnTo>
                  <a:lnTo>
                    <a:pt x="1" y="363"/>
                  </a:lnTo>
                  <a:lnTo>
                    <a:pt x="1" y="441"/>
                  </a:lnTo>
                  <a:lnTo>
                    <a:pt x="27" y="492"/>
                  </a:lnTo>
                  <a:lnTo>
                    <a:pt x="104" y="544"/>
                  </a:lnTo>
                  <a:lnTo>
                    <a:pt x="959" y="933"/>
                  </a:lnTo>
                  <a:lnTo>
                    <a:pt x="1814" y="1244"/>
                  </a:lnTo>
                  <a:lnTo>
                    <a:pt x="2694" y="1554"/>
                  </a:lnTo>
                  <a:lnTo>
                    <a:pt x="3601" y="1813"/>
                  </a:lnTo>
                  <a:lnTo>
                    <a:pt x="4481" y="2021"/>
                  </a:lnTo>
                  <a:lnTo>
                    <a:pt x="5414" y="2176"/>
                  </a:lnTo>
                  <a:lnTo>
                    <a:pt x="6320" y="2305"/>
                  </a:lnTo>
                  <a:lnTo>
                    <a:pt x="7253" y="2409"/>
                  </a:lnTo>
                  <a:lnTo>
                    <a:pt x="8081" y="2461"/>
                  </a:lnTo>
                  <a:lnTo>
                    <a:pt x="8936" y="2461"/>
                  </a:lnTo>
                  <a:lnTo>
                    <a:pt x="9350" y="2435"/>
                  </a:lnTo>
                  <a:lnTo>
                    <a:pt x="9765" y="2357"/>
                  </a:lnTo>
                  <a:lnTo>
                    <a:pt x="10153" y="2228"/>
                  </a:lnTo>
                  <a:lnTo>
                    <a:pt x="10335" y="2150"/>
                  </a:lnTo>
                  <a:lnTo>
                    <a:pt x="10516" y="2046"/>
                  </a:lnTo>
                  <a:lnTo>
                    <a:pt x="10749" y="1891"/>
                  </a:lnTo>
                  <a:lnTo>
                    <a:pt x="10956" y="1684"/>
                  </a:lnTo>
                  <a:lnTo>
                    <a:pt x="11137" y="1477"/>
                  </a:lnTo>
                  <a:lnTo>
                    <a:pt x="11267" y="1218"/>
                  </a:lnTo>
                  <a:lnTo>
                    <a:pt x="11345" y="959"/>
                  </a:lnTo>
                  <a:lnTo>
                    <a:pt x="11396" y="700"/>
                  </a:lnTo>
                  <a:lnTo>
                    <a:pt x="11396" y="415"/>
                  </a:lnTo>
                  <a:lnTo>
                    <a:pt x="11319" y="130"/>
                  </a:lnTo>
                  <a:lnTo>
                    <a:pt x="11293" y="52"/>
                  </a:lnTo>
                  <a:lnTo>
                    <a:pt x="11241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33;p67">
              <a:extLst>
                <a:ext uri="{FF2B5EF4-FFF2-40B4-BE49-F238E27FC236}">
                  <a16:creationId xmlns:a16="http://schemas.microsoft.com/office/drawing/2014/main" xmlns="" id="{5B572919-0639-4E4C-A773-95016C724D66}"/>
                </a:ext>
              </a:extLst>
            </p:cNvPr>
            <p:cNvSpPr/>
            <p:nvPr/>
          </p:nvSpPr>
          <p:spPr>
            <a:xfrm>
              <a:off x="5535211" y="1935450"/>
              <a:ext cx="149806" cy="382846"/>
            </a:xfrm>
            <a:custGeom>
              <a:avLst/>
              <a:gdLst/>
              <a:ahLst/>
              <a:cxnLst/>
              <a:rect l="l" t="t" r="r" b="b"/>
              <a:pathLst>
                <a:path w="9557" h="24424" extrusionOk="0">
                  <a:moveTo>
                    <a:pt x="182" y="1"/>
                  </a:moveTo>
                  <a:lnTo>
                    <a:pt x="104" y="26"/>
                  </a:lnTo>
                  <a:lnTo>
                    <a:pt x="52" y="78"/>
                  </a:lnTo>
                  <a:lnTo>
                    <a:pt x="26" y="156"/>
                  </a:lnTo>
                  <a:lnTo>
                    <a:pt x="0" y="208"/>
                  </a:lnTo>
                  <a:lnTo>
                    <a:pt x="52" y="311"/>
                  </a:lnTo>
                  <a:lnTo>
                    <a:pt x="855" y="1684"/>
                  </a:lnTo>
                  <a:lnTo>
                    <a:pt x="1658" y="3108"/>
                  </a:lnTo>
                  <a:lnTo>
                    <a:pt x="2409" y="4507"/>
                  </a:lnTo>
                  <a:lnTo>
                    <a:pt x="3134" y="5957"/>
                  </a:lnTo>
                  <a:lnTo>
                    <a:pt x="3833" y="7408"/>
                  </a:lnTo>
                  <a:lnTo>
                    <a:pt x="4481" y="8884"/>
                  </a:lnTo>
                  <a:lnTo>
                    <a:pt x="5102" y="10360"/>
                  </a:lnTo>
                  <a:lnTo>
                    <a:pt x="5698" y="11862"/>
                  </a:lnTo>
                  <a:lnTo>
                    <a:pt x="6268" y="13390"/>
                  </a:lnTo>
                  <a:lnTo>
                    <a:pt x="6786" y="14893"/>
                  </a:lnTo>
                  <a:lnTo>
                    <a:pt x="7278" y="16446"/>
                  </a:lnTo>
                  <a:lnTo>
                    <a:pt x="7718" y="17975"/>
                  </a:lnTo>
                  <a:lnTo>
                    <a:pt x="8133" y="19528"/>
                  </a:lnTo>
                  <a:lnTo>
                    <a:pt x="8521" y="21108"/>
                  </a:lnTo>
                  <a:lnTo>
                    <a:pt x="8858" y="22688"/>
                  </a:lnTo>
                  <a:lnTo>
                    <a:pt x="9168" y="24268"/>
                  </a:lnTo>
                  <a:lnTo>
                    <a:pt x="9194" y="24346"/>
                  </a:lnTo>
                  <a:lnTo>
                    <a:pt x="9272" y="24398"/>
                  </a:lnTo>
                  <a:lnTo>
                    <a:pt x="9324" y="24423"/>
                  </a:lnTo>
                  <a:lnTo>
                    <a:pt x="9402" y="24398"/>
                  </a:lnTo>
                  <a:lnTo>
                    <a:pt x="9479" y="24372"/>
                  </a:lnTo>
                  <a:lnTo>
                    <a:pt x="9531" y="24320"/>
                  </a:lnTo>
                  <a:lnTo>
                    <a:pt x="9557" y="24242"/>
                  </a:lnTo>
                  <a:lnTo>
                    <a:pt x="9557" y="24164"/>
                  </a:lnTo>
                  <a:lnTo>
                    <a:pt x="9246" y="22559"/>
                  </a:lnTo>
                  <a:lnTo>
                    <a:pt x="8909" y="20979"/>
                  </a:lnTo>
                  <a:lnTo>
                    <a:pt x="8521" y="19425"/>
                  </a:lnTo>
                  <a:lnTo>
                    <a:pt x="8107" y="17845"/>
                  </a:lnTo>
                  <a:lnTo>
                    <a:pt x="7640" y="16291"/>
                  </a:lnTo>
                  <a:lnTo>
                    <a:pt x="7148" y="14763"/>
                  </a:lnTo>
                  <a:lnTo>
                    <a:pt x="6630" y="13235"/>
                  </a:lnTo>
                  <a:lnTo>
                    <a:pt x="6086" y="11707"/>
                  </a:lnTo>
                  <a:lnTo>
                    <a:pt x="5491" y="10205"/>
                  </a:lnTo>
                  <a:lnTo>
                    <a:pt x="4843" y="8703"/>
                  </a:lnTo>
                  <a:lnTo>
                    <a:pt x="4196" y="7226"/>
                  </a:lnTo>
                  <a:lnTo>
                    <a:pt x="3497" y="5776"/>
                  </a:lnTo>
                  <a:lnTo>
                    <a:pt x="2771" y="4326"/>
                  </a:lnTo>
                  <a:lnTo>
                    <a:pt x="2020" y="2901"/>
                  </a:lnTo>
                  <a:lnTo>
                    <a:pt x="1217" y="1503"/>
                  </a:lnTo>
                  <a:lnTo>
                    <a:pt x="389" y="104"/>
                  </a:lnTo>
                  <a:lnTo>
                    <a:pt x="337" y="26"/>
                  </a:lnTo>
                  <a:lnTo>
                    <a:pt x="259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34;p67">
              <a:extLst>
                <a:ext uri="{FF2B5EF4-FFF2-40B4-BE49-F238E27FC236}">
                  <a16:creationId xmlns:a16="http://schemas.microsoft.com/office/drawing/2014/main" xmlns="" id="{1A6C6C7A-3581-4C50-AF4D-0BFE6150D889}"/>
                </a:ext>
              </a:extLst>
            </p:cNvPr>
            <p:cNvSpPr/>
            <p:nvPr/>
          </p:nvSpPr>
          <p:spPr>
            <a:xfrm>
              <a:off x="5814916" y="1449917"/>
              <a:ext cx="33309" cy="73484"/>
            </a:xfrm>
            <a:custGeom>
              <a:avLst/>
              <a:gdLst/>
              <a:ahLst/>
              <a:cxnLst/>
              <a:rect l="l" t="t" r="r" b="b"/>
              <a:pathLst>
                <a:path w="2125" h="4688" extrusionOk="0">
                  <a:moveTo>
                    <a:pt x="596" y="0"/>
                  </a:moveTo>
                  <a:lnTo>
                    <a:pt x="415" y="725"/>
                  </a:lnTo>
                  <a:lnTo>
                    <a:pt x="234" y="1450"/>
                  </a:lnTo>
                  <a:lnTo>
                    <a:pt x="104" y="2305"/>
                  </a:lnTo>
                  <a:lnTo>
                    <a:pt x="27" y="2745"/>
                  </a:lnTo>
                  <a:lnTo>
                    <a:pt x="1" y="3160"/>
                  </a:lnTo>
                  <a:lnTo>
                    <a:pt x="1" y="3548"/>
                  </a:lnTo>
                  <a:lnTo>
                    <a:pt x="27" y="3911"/>
                  </a:lnTo>
                  <a:lnTo>
                    <a:pt x="78" y="4222"/>
                  </a:lnTo>
                  <a:lnTo>
                    <a:pt x="130" y="4351"/>
                  </a:lnTo>
                  <a:lnTo>
                    <a:pt x="208" y="4455"/>
                  </a:lnTo>
                  <a:lnTo>
                    <a:pt x="286" y="4558"/>
                  </a:lnTo>
                  <a:lnTo>
                    <a:pt x="363" y="4636"/>
                  </a:lnTo>
                  <a:lnTo>
                    <a:pt x="467" y="4688"/>
                  </a:lnTo>
                  <a:lnTo>
                    <a:pt x="829" y="4688"/>
                  </a:lnTo>
                  <a:lnTo>
                    <a:pt x="1062" y="4636"/>
                  </a:lnTo>
                  <a:lnTo>
                    <a:pt x="1270" y="4532"/>
                  </a:lnTo>
                  <a:lnTo>
                    <a:pt x="1425" y="4377"/>
                  </a:lnTo>
                  <a:lnTo>
                    <a:pt x="1606" y="4222"/>
                  </a:lnTo>
                  <a:lnTo>
                    <a:pt x="1736" y="3989"/>
                  </a:lnTo>
                  <a:lnTo>
                    <a:pt x="1839" y="3756"/>
                  </a:lnTo>
                  <a:lnTo>
                    <a:pt x="1943" y="3497"/>
                  </a:lnTo>
                  <a:lnTo>
                    <a:pt x="2021" y="3238"/>
                  </a:lnTo>
                  <a:lnTo>
                    <a:pt x="2073" y="2953"/>
                  </a:lnTo>
                  <a:lnTo>
                    <a:pt x="2098" y="2642"/>
                  </a:lnTo>
                  <a:lnTo>
                    <a:pt x="2124" y="2357"/>
                  </a:lnTo>
                  <a:lnTo>
                    <a:pt x="2124" y="2072"/>
                  </a:lnTo>
                  <a:lnTo>
                    <a:pt x="2098" y="1787"/>
                  </a:lnTo>
                  <a:lnTo>
                    <a:pt x="2047" y="1502"/>
                  </a:lnTo>
                  <a:lnTo>
                    <a:pt x="1995" y="1243"/>
                  </a:lnTo>
                  <a:lnTo>
                    <a:pt x="1917" y="1036"/>
                  </a:lnTo>
                  <a:lnTo>
                    <a:pt x="1839" y="829"/>
                  </a:lnTo>
                  <a:lnTo>
                    <a:pt x="1736" y="674"/>
                  </a:lnTo>
                  <a:lnTo>
                    <a:pt x="1632" y="518"/>
                  </a:lnTo>
                  <a:lnTo>
                    <a:pt x="1529" y="389"/>
                  </a:lnTo>
                  <a:lnTo>
                    <a:pt x="1399" y="285"/>
                  </a:lnTo>
                  <a:lnTo>
                    <a:pt x="1166" y="156"/>
                  </a:lnTo>
                  <a:lnTo>
                    <a:pt x="959" y="52"/>
                  </a:lnTo>
                  <a:lnTo>
                    <a:pt x="778" y="26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35;p67">
              <a:extLst>
                <a:ext uri="{FF2B5EF4-FFF2-40B4-BE49-F238E27FC236}">
                  <a16:creationId xmlns:a16="http://schemas.microsoft.com/office/drawing/2014/main" xmlns="" id="{0DAD108F-3182-411D-A691-B2EE17375A04}"/>
                </a:ext>
              </a:extLst>
            </p:cNvPr>
            <p:cNvSpPr/>
            <p:nvPr/>
          </p:nvSpPr>
          <p:spPr>
            <a:xfrm>
              <a:off x="5814916" y="1449917"/>
              <a:ext cx="33309" cy="73484"/>
            </a:xfrm>
            <a:custGeom>
              <a:avLst/>
              <a:gdLst/>
              <a:ahLst/>
              <a:cxnLst/>
              <a:rect l="l" t="t" r="r" b="b"/>
              <a:pathLst>
                <a:path w="2125" h="4688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778" y="26"/>
                  </a:lnTo>
                  <a:lnTo>
                    <a:pt x="959" y="52"/>
                  </a:lnTo>
                  <a:lnTo>
                    <a:pt x="1166" y="156"/>
                  </a:lnTo>
                  <a:lnTo>
                    <a:pt x="1399" y="285"/>
                  </a:lnTo>
                  <a:lnTo>
                    <a:pt x="1529" y="389"/>
                  </a:lnTo>
                  <a:lnTo>
                    <a:pt x="1632" y="518"/>
                  </a:lnTo>
                  <a:lnTo>
                    <a:pt x="1736" y="674"/>
                  </a:lnTo>
                  <a:lnTo>
                    <a:pt x="1839" y="829"/>
                  </a:lnTo>
                  <a:lnTo>
                    <a:pt x="1917" y="1036"/>
                  </a:lnTo>
                  <a:lnTo>
                    <a:pt x="1995" y="1243"/>
                  </a:lnTo>
                  <a:lnTo>
                    <a:pt x="1995" y="1243"/>
                  </a:lnTo>
                  <a:lnTo>
                    <a:pt x="2047" y="1502"/>
                  </a:lnTo>
                  <a:lnTo>
                    <a:pt x="2098" y="1787"/>
                  </a:lnTo>
                  <a:lnTo>
                    <a:pt x="2124" y="2072"/>
                  </a:lnTo>
                  <a:lnTo>
                    <a:pt x="2124" y="2357"/>
                  </a:lnTo>
                  <a:lnTo>
                    <a:pt x="2098" y="2642"/>
                  </a:lnTo>
                  <a:lnTo>
                    <a:pt x="2073" y="2953"/>
                  </a:lnTo>
                  <a:lnTo>
                    <a:pt x="2021" y="3238"/>
                  </a:lnTo>
                  <a:lnTo>
                    <a:pt x="1943" y="3497"/>
                  </a:lnTo>
                  <a:lnTo>
                    <a:pt x="1839" y="3756"/>
                  </a:lnTo>
                  <a:lnTo>
                    <a:pt x="1736" y="3989"/>
                  </a:lnTo>
                  <a:lnTo>
                    <a:pt x="1606" y="4222"/>
                  </a:lnTo>
                  <a:lnTo>
                    <a:pt x="1425" y="4377"/>
                  </a:lnTo>
                  <a:lnTo>
                    <a:pt x="1270" y="4532"/>
                  </a:lnTo>
                  <a:lnTo>
                    <a:pt x="1062" y="4636"/>
                  </a:lnTo>
                  <a:lnTo>
                    <a:pt x="829" y="4688"/>
                  </a:lnTo>
                  <a:lnTo>
                    <a:pt x="596" y="4688"/>
                  </a:lnTo>
                  <a:lnTo>
                    <a:pt x="596" y="4688"/>
                  </a:lnTo>
                  <a:lnTo>
                    <a:pt x="467" y="4688"/>
                  </a:lnTo>
                  <a:lnTo>
                    <a:pt x="363" y="4636"/>
                  </a:lnTo>
                  <a:lnTo>
                    <a:pt x="286" y="4558"/>
                  </a:lnTo>
                  <a:lnTo>
                    <a:pt x="208" y="4455"/>
                  </a:lnTo>
                  <a:lnTo>
                    <a:pt x="130" y="4351"/>
                  </a:lnTo>
                  <a:lnTo>
                    <a:pt x="78" y="4222"/>
                  </a:lnTo>
                  <a:lnTo>
                    <a:pt x="27" y="3911"/>
                  </a:lnTo>
                  <a:lnTo>
                    <a:pt x="1" y="3548"/>
                  </a:lnTo>
                  <a:lnTo>
                    <a:pt x="1" y="3160"/>
                  </a:lnTo>
                  <a:lnTo>
                    <a:pt x="27" y="2745"/>
                  </a:lnTo>
                  <a:lnTo>
                    <a:pt x="104" y="2305"/>
                  </a:lnTo>
                  <a:lnTo>
                    <a:pt x="234" y="1450"/>
                  </a:lnTo>
                  <a:lnTo>
                    <a:pt x="415" y="725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36;p67">
              <a:extLst>
                <a:ext uri="{FF2B5EF4-FFF2-40B4-BE49-F238E27FC236}">
                  <a16:creationId xmlns:a16="http://schemas.microsoft.com/office/drawing/2014/main" xmlns="" id="{7B527DE2-F8FA-427F-9CA1-0F1518C49437}"/>
                </a:ext>
              </a:extLst>
            </p:cNvPr>
            <p:cNvSpPr/>
            <p:nvPr/>
          </p:nvSpPr>
          <p:spPr>
            <a:xfrm>
              <a:off x="5803959" y="1500657"/>
              <a:ext cx="57261" cy="57261"/>
            </a:xfrm>
            <a:custGeom>
              <a:avLst/>
              <a:gdLst/>
              <a:ahLst/>
              <a:cxnLst/>
              <a:rect l="l" t="t" r="r" b="b"/>
              <a:pathLst>
                <a:path w="3653" h="3653" extrusionOk="0">
                  <a:moveTo>
                    <a:pt x="1995" y="544"/>
                  </a:moveTo>
                  <a:lnTo>
                    <a:pt x="2228" y="596"/>
                  </a:lnTo>
                  <a:lnTo>
                    <a:pt x="2461" y="700"/>
                  </a:lnTo>
                  <a:lnTo>
                    <a:pt x="2668" y="855"/>
                  </a:lnTo>
                  <a:lnTo>
                    <a:pt x="2849" y="1037"/>
                  </a:lnTo>
                  <a:lnTo>
                    <a:pt x="2979" y="1244"/>
                  </a:lnTo>
                  <a:lnTo>
                    <a:pt x="3056" y="1477"/>
                  </a:lnTo>
                  <a:lnTo>
                    <a:pt x="3108" y="1736"/>
                  </a:lnTo>
                  <a:lnTo>
                    <a:pt x="3108" y="1995"/>
                  </a:lnTo>
                  <a:lnTo>
                    <a:pt x="3031" y="2254"/>
                  </a:lnTo>
                  <a:lnTo>
                    <a:pt x="2953" y="2461"/>
                  </a:lnTo>
                  <a:lnTo>
                    <a:pt x="2797" y="2668"/>
                  </a:lnTo>
                  <a:lnTo>
                    <a:pt x="2616" y="2849"/>
                  </a:lnTo>
                  <a:lnTo>
                    <a:pt x="2409" y="2979"/>
                  </a:lnTo>
                  <a:lnTo>
                    <a:pt x="2176" y="3083"/>
                  </a:lnTo>
                  <a:lnTo>
                    <a:pt x="1917" y="3108"/>
                  </a:lnTo>
                  <a:lnTo>
                    <a:pt x="1658" y="3108"/>
                  </a:lnTo>
                  <a:lnTo>
                    <a:pt x="1399" y="3057"/>
                  </a:lnTo>
                  <a:lnTo>
                    <a:pt x="1192" y="2953"/>
                  </a:lnTo>
                  <a:lnTo>
                    <a:pt x="985" y="2798"/>
                  </a:lnTo>
                  <a:lnTo>
                    <a:pt x="803" y="2616"/>
                  </a:lnTo>
                  <a:lnTo>
                    <a:pt x="674" y="2409"/>
                  </a:lnTo>
                  <a:lnTo>
                    <a:pt x="570" y="2176"/>
                  </a:lnTo>
                  <a:lnTo>
                    <a:pt x="544" y="1917"/>
                  </a:lnTo>
                  <a:lnTo>
                    <a:pt x="544" y="1658"/>
                  </a:lnTo>
                  <a:lnTo>
                    <a:pt x="596" y="1425"/>
                  </a:lnTo>
                  <a:lnTo>
                    <a:pt x="700" y="1192"/>
                  </a:lnTo>
                  <a:lnTo>
                    <a:pt x="855" y="985"/>
                  </a:lnTo>
                  <a:lnTo>
                    <a:pt x="1036" y="803"/>
                  </a:lnTo>
                  <a:lnTo>
                    <a:pt x="1244" y="674"/>
                  </a:lnTo>
                  <a:lnTo>
                    <a:pt x="1477" y="596"/>
                  </a:lnTo>
                  <a:lnTo>
                    <a:pt x="1736" y="544"/>
                  </a:lnTo>
                  <a:close/>
                  <a:moveTo>
                    <a:pt x="1684" y="1"/>
                  </a:moveTo>
                  <a:lnTo>
                    <a:pt x="1503" y="26"/>
                  </a:lnTo>
                  <a:lnTo>
                    <a:pt x="1321" y="78"/>
                  </a:lnTo>
                  <a:lnTo>
                    <a:pt x="1166" y="130"/>
                  </a:lnTo>
                  <a:lnTo>
                    <a:pt x="985" y="208"/>
                  </a:lnTo>
                  <a:lnTo>
                    <a:pt x="855" y="285"/>
                  </a:lnTo>
                  <a:lnTo>
                    <a:pt x="700" y="389"/>
                  </a:lnTo>
                  <a:lnTo>
                    <a:pt x="570" y="519"/>
                  </a:lnTo>
                  <a:lnTo>
                    <a:pt x="441" y="648"/>
                  </a:lnTo>
                  <a:lnTo>
                    <a:pt x="337" y="778"/>
                  </a:lnTo>
                  <a:lnTo>
                    <a:pt x="233" y="933"/>
                  </a:lnTo>
                  <a:lnTo>
                    <a:pt x="156" y="1088"/>
                  </a:lnTo>
                  <a:lnTo>
                    <a:pt x="104" y="1244"/>
                  </a:lnTo>
                  <a:lnTo>
                    <a:pt x="52" y="1399"/>
                  </a:lnTo>
                  <a:lnTo>
                    <a:pt x="26" y="1580"/>
                  </a:lnTo>
                  <a:lnTo>
                    <a:pt x="0" y="1762"/>
                  </a:lnTo>
                  <a:lnTo>
                    <a:pt x="0" y="1969"/>
                  </a:lnTo>
                  <a:lnTo>
                    <a:pt x="26" y="2150"/>
                  </a:lnTo>
                  <a:lnTo>
                    <a:pt x="78" y="2331"/>
                  </a:lnTo>
                  <a:lnTo>
                    <a:pt x="130" y="2487"/>
                  </a:lnTo>
                  <a:lnTo>
                    <a:pt x="208" y="2642"/>
                  </a:lnTo>
                  <a:lnTo>
                    <a:pt x="285" y="2798"/>
                  </a:lnTo>
                  <a:lnTo>
                    <a:pt x="389" y="2953"/>
                  </a:lnTo>
                  <a:lnTo>
                    <a:pt x="492" y="3083"/>
                  </a:lnTo>
                  <a:lnTo>
                    <a:pt x="622" y="3212"/>
                  </a:lnTo>
                  <a:lnTo>
                    <a:pt x="777" y="3316"/>
                  </a:lnTo>
                  <a:lnTo>
                    <a:pt x="907" y="3419"/>
                  </a:lnTo>
                  <a:lnTo>
                    <a:pt x="1062" y="3497"/>
                  </a:lnTo>
                  <a:lnTo>
                    <a:pt x="1244" y="3549"/>
                  </a:lnTo>
                  <a:lnTo>
                    <a:pt x="1399" y="3601"/>
                  </a:lnTo>
                  <a:lnTo>
                    <a:pt x="1580" y="3626"/>
                  </a:lnTo>
                  <a:lnTo>
                    <a:pt x="1761" y="3652"/>
                  </a:lnTo>
                  <a:lnTo>
                    <a:pt x="1943" y="3652"/>
                  </a:lnTo>
                  <a:lnTo>
                    <a:pt x="2150" y="3626"/>
                  </a:lnTo>
                  <a:lnTo>
                    <a:pt x="2305" y="3575"/>
                  </a:lnTo>
                  <a:lnTo>
                    <a:pt x="2487" y="3523"/>
                  </a:lnTo>
                  <a:lnTo>
                    <a:pt x="2642" y="3445"/>
                  </a:lnTo>
                  <a:lnTo>
                    <a:pt x="2797" y="3367"/>
                  </a:lnTo>
                  <a:lnTo>
                    <a:pt x="2953" y="3264"/>
                  </a:lnTo>
                  <a:lnTo>
                    <a:pt x="3082" y="3160"/>
                  </a:lnTo>
                  <a:lnTo>
                    <a:pt x="3212" y="3031"/>
                  </a:lnTo>
                  <a:lnTo>
                    <a:pt x="3315" y="2875"/>
                  </a:lnTo>
                  <a:lnTo>
                    <a:pt x="3393" y="2746"/>
                  </a:lnTo>
                  <a:lnTo>
                    <a:pt x="3471" y="2590"/>
                  </a:lnTo>
                  <a:lnTo>
                    <a:pt x="3549" y="2409"/>
                  </a:lnTo>
                  <a:lnTo>
                    <a:pt x="3600" y="2254"/>
                  </a:lnTo>
                  <a:lnTo>
                    <a:pt x="3626" y="2072"/>
                  </a:lnTo>
                  <a:lnTo>
                    <a:pt x="3652" y="1891"/>
                  </a:lnTo>
                  <a:lnTo>
                    <a:pt x="3652" y="1710"/>
                  </a:lnTo>
                  <a:lnTo>
                    <a:pt x="3626" y="1503"/>
                  </a:lnTo>
                  <a:lnTo>
                    <a:pt x="3574" y="1347"/>
                  </a:lnTo>
                  <a:lnTo>
                    <a:pt x="3523" y="1166"/>
                  </a:lnTo>
                  <a:lnTo>
                    <a:pt x="3445" y="1011"/>
                  </a:lnTo>
                  <a:lnTo>
                    <a:pt x="3367" y="855"/>
                  </a:lnTo>
                  <a:lnTo>
                    <a:pt x="3264" y="700"/>
                  </a:lnTo>
                  <a:lnTo>
                    <a:pt x="3134" y="570"/>
                  </a:lnTo>
                  <a:lnTo>
                    <a:pt x="3005" y="441"/>
                  </a:lnTo>
                  <a:lnTo>
                    <a:pt x="2875" y="337"/>
                  </a:lnTo>
                  <a:lnTo>
                    <a:pt x="2720" y="260"/>
                  </a:lnTo>
                  <a:lnTo>
                    <a:pt x="2564" y="156"/>
                  </a:lnTo>
                  <a:lnTo>
                    <a:pt x="2409" y="104"/>
                  </a:lnTo>
                  <a:lnTo>
                    <a:pt x="2228" y="52"/>
                  </a:lnTo>
                  <a:lnTo>
                    <a:pt x="2072" y="2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37;p67">
              <a:extLst>
                <a:ext uri="{FF2B5EF4-FFF2-40B4-BE49-F238E27FC236}">
                  <a16:creationId xmlns:a16="http://schemas.microsoft.com/office/drawing/2014/main" xmlns="" id="{56FDEC71-7B58-4EDA-BE38-78D88EF41C37}"/>
                </a:ext>
              </a:extLst>
            </p:cNvPr>
            <p:cNvSpPr/>
            <p:nvPr/>
          </p:nvSpPr>
          <p:spPr>
            <a:xfrm>
              <a:off x="5803959" y="1500657"/>
              <a:ext cx="57261" cy="57261"/>
            </a:xfrm>
            <a:custGeom>
              <a:avLst/>
              <a:gdLst/>
              <a:ahLst/>
              <a:cxnLst/>
              <a:rect l="l" t="t" r="r" b="b"/>
              <a:pathLst>
                <a:path w="3653" h="3653" fill="none" extrusionOk="0">
                  <a:moveTo>
                    <a:pt x="0" y="1969"/>
                  </a:moveTo>
                  <a:lnTo>
                    <a:pt x="0" y="1969"/>
                  </a:lnTo>
                  <a:lnTo>
                    <a:pt x="0" y="1762"/>
                  </a:lnTo>
                  <a:lnTo>
                    <a:pt x="26" y="1580"/>
                  </a:lnTo>
                  <a:lnTo>
                    <a:pt x="52" y="1399"/>
                  </a:lnTo>
                  <a:lnTo>
                    <a:pt x="104" y="1244"/>
                  </a:lnTo>
                  <a:lnTo>
                    <a:pt x="156" y="1088"/>
                  </a:lnTo>
                  <a:lnTo>
                    <a:pt x="233" y="933"/>
                  </a:lnTo>
                  <a:lnTo>
                    <a:pt x="337" y="778"/>
                  </a:lnTo>
                  <a:lnTo>
                    <a:pt x="441" y="648"/>
                  </a:lnTo>
                  <a:lnTo>
                    <a:pt x="570" y="519"/>
                  </a:lnTo>
                  <a:lnTo>
                    <a:pt x="700" y="389"/>
                  </a:lnTo>
                  <a:lnTo>
                    <a:pt x="855" y="285"/>
                  </a:lnTo>
                  <a:lnTo>
                    <a:pt x="985" y="208"/>
                  </a:lnTo>
                  <a:lnTo>
                    <a:pt x="1166" y="130"/>
                  </a:lnTo>
                  <a:lnTo>
                    <a:pt x="1321" y="78"/>
                  </a:lnTo>
                  <a:lnTo>
                    <a:pt x="1503" y="26"/>
                  </a:lnTo>
                  <a:lnTo>
                    <a:pt x="1684" y="1"/>
                  </a:lnTo>
                  <a:lnTo>
                    <a:pt x="1684" y="1"/>
                  </a:lnTo>
                  <a:lnTo>
                    <a:pt x="1891" y="1"/>
                  </a:lnTo>
                  <a:lnTo>
                    <a:pt x="2072" y="26"/>
                  </a:lnTo>
                  <a:lnTo>
                    <a:pt x="2228" y="52"/>
                  </a:lnTo>
                  <a:lnTo>
                    <a:pt x="2409" y="104"/>
                  </a:lnTo>
                  <a:lnTo>
                    <a:pt x="2564" y="156"/>
                  </a:lnTo>
                  <a:lnTo>
                    <a:pt x="2720" y="260"/>
                  </a:lnTo>
                  <a:lnTo>
                    <a:pt x="2875" y="337"/>
                  </a:lnTo>
                  <a:lnTo>
                    <a:pt x="3005" y="441"/>
                  </a:lnTo>
                  <a:lnTo>
                    <a:pt x="3134" y="570"/>
                  </a:lnTo>
                  <a:lnTo>
                    <a:pt x="3264" y="700"/>
                  </a:lnTo>
                  <a:lnTo>
                    <a:pt x="3367" y="855"/>
                  </a:lnTo>
                  <a:lnTo>
                    <a:pt x="3445" y="1011"/>
                  </a:lnTo>
                  <a:lnTo>
                    <a:pt x="3523" y="1166"/>
                  </a:lnTo>
                  <a:lnTo>
                    <a:pt x="3574" y="1347"/>
                  </a:lnTo>
                  <a:lnTo>
                    <a:pt x="3626" y="1503"/>
                  </a:lnTo>
                  <a:lnTo>
                    <a:pt x="3652" y="1710"/>
                  </a:lnTo>
                  <a:lnTo>
                    <a:pt x="3652" y="1710"/>
                  </a:lnTo>
                  <a:lnTo>
                    <a:pt x="3652" y="1891"/>
                  </a:lnTo>
                  <a:lnTo>
                    <a:pt x="3626" y="2072"/>
                  </a:lnTo>
                  <a:lnTo>
                    <a:pt x="3600" y="2254"/>
                  </a:lnTo>
                  <a:lnTo>
                    <a:pt x="3549" y="2409"/>
                  </a:lnTo>
                  <a:lnTo>
                    <a:pt x="3471" y="2590"/>
                  </a:lnTo>
                  <a:lnTo>
                    <a:pt x="3393" y="2746"/>
                  </a:lnTo>
                  <a:lnTo>
                    <a:pt x="3315" y="2875"/>
                  </a:lnTo>
                  <a:lnTo>
                    <a:pt x="3212" y="3031"/>
                  </a:lnTo>
                  <a:lnTo>
                    <a:pt x="3082" y="3160"/>
                  </a:lnTo>
                  <a:lnTo>
                    <a:pt x="2953" y="3264"/>
                  </a:lnTo>
                  <a:lnTo>
                    <a:pt x="2797" y="3367"/>
                  </a:lnTo>
                  <a:lnTo>
                    <a:pt x="2642" y="3445"/>
                  </a:lnTo>
                  <a:lnTo>
                    <a:pt x="2487" y="3523"/>
                  </a:lnTo>
                  <a:lnTo>
                    <a:pt x="2305" y="3575"/>
                  </a:lnTo>
                  <a:lnTo>
                    <a:pt x="2150" y="3626"/>
                  </a:lnTo>
                  <a:lnTo>
                    <a:pt x="1943" y="3652"/>
                  </a:lnTo>
                  <a:lnTo>
                    <a:pt x="1943" y="3652"/>
                  </a:lnTo>
                  <a:lnTo>
                    <a:pt x="1761" y="3652"/>
                  </a:lnTo>
                  <a:lnTo>
                    <a:pt x="1580" y="3626"/>
                  </a:lnTo>
                  <a:lnTo>
                    <a:pt x="1399" y="3601"/>
                  </a:lnTo>
                  <a:lnTo>
                    <a:pt x="1244" y="3549"/>
                  </a:lnTo>
                  <a:lnTo>
                    <a:pt x="1062" y="3497"/>
                  </a:lnTo>
                  <a:lnTo>
                    <a:pt x="907" y="3419"/>
                  </a:lnTo>
                  <a:lnTo>
                    <a:pt x="777" y="3316"/>
                  </a:lnTo>
                  <a:lnTo>
                    <a:pt x="622" y="3212"/>
                  </a:lnTo>
                  <a:lnTo>
                    <a:pt x="492" y="3083"/>
                  </a:lnTo>
                  <a:lnTo>
                    <a:pt x="389" y="2953"/>
                  </a:lnTo>
                  <a:lnTo>
                    <a:pt x="285" y="2798"/>
                  </a:lnTo>
                  <a:lnTo>
                    <a:pt x="208" y="2642"/>
                  </a:lnTo>
                  <a:lnTo>
                    <a:pt x="130" y="2487"/>
                  </a:lnTo>
                  <a:lnTo>
                    <a:pt x="78" y="2331"/>
                  </a:lnTo>
                  <a:lnTo>
                    <a:pt x="26" y="2150"/>
                  </a:lnTo>
                  <a:lnTo>
                    <a:pt x="0" y="19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38;p67">
              <a:extLst>
                <a:ext uri="{FF2B5EF4-FFF2-40B4-BE49-F238E27FC236}">
                  <a16:creationId xmlns:a16="http://schemas.microsoft.com/office/drawing/2014/main" xmlns="" id="{20333EC8-9B07-4BE5-AC9E-57E7C00F5EFC}"/>
                </a:ext>
              </a:extLst>
            </p:cNvPr>
            <p:cNvSpPr/>
            <p:nvPr/>
          </p:nvSpPr>
          <p:spPr>
            <a:xfrm>
              <a:off x="5812486" y="1509184"/>
              <a:ext cx="40206" cy="40206"/>
            </a:xfrm>
            <a:custGeom>
              <a:avLst/>
              <a:gdLst/>
              <a:ahLst/>
              <a:cxnLst/>
              <a:rect l="l" t="t" r="r" b="b"/>
              <a:pathLst>
                <a:path w="2565" h="2565" fill="none" extrusionOk="0">
                  <a:moveTo>
                    <a:pt x="0" y="1373"/>
                  </a:moveTo>
                  <a:lnTo>
                    <a:pt x="0" y="1373"/>
                  </a:lnTo>
                  <a:lnTo>
                    <a:pt x="26" y="1632"/>
                  </a:lnTo>
                  <a:lnTo>
                    <a:pt x="130" y="1865"/>
                  </a:lnTo>
                  <a:lnTo>
                    <a:pt x="259" y="2072"/>
                  </a:lnTo>
                  <a:lnTo>
                    <a:pt x="441" y="2254"/>
                  </a:lnTo>
                  <a:lnTo>
                    <a:pt x="648" y="2409"/>
                  </a:lnTo>
                  <a:lnTo>
                    <a:pt x="855" y="2513"/>
                  </a:lnTo>
                  <a:lnTo>
                    <a:pt x="1114" y="2564"/>
                  </a:lnTo>
                  <a:lnTo>
                    <a:pt x="1373" y="2564"/>
                  </a:lnTo>
                  <a:lnTo>
                    <a:pt x="1373" y="2564"/>
                  </a:lnTo>
                  <a:lnTo>
                    <a:pt x="1632" y="2539"/>
                  </a:lnTo>
                  <a:lnTo>
                    <a:pt x="1865" y="2435"/>
                  </a:lnTo>
                  <a:lnTo>
                    <a:pt x="2072" y="2305"/>
                  </a:lnTo>
                  <a:lnTo>
                    <a:pt x="2253" y="2124"/>
                  </a:lnTo>
                  <a:lnTo>
                    <a:pt x="2409" y="1917"/>
                  </a:lnTo>
                  <a:lnTo>
                    <a:pt x="2487" y="1710"/>
                  </a:lnTo>
                  <a:lnTo>
                    <a:pt x="2564" y="1451"/>
                  </a:lnTo>
                  <a:lnTo>
                    <a:pt x="2564" y="1192"/>
                  </a:lnTo>
                  <a:lnTo>
                    <a:pt x="2564" y="1192"/>
                  </a:lnTo>
                  <a:lnTo>
                    <a:pt x="2512" y="933"/>
                  </a:lnTo>
                  <a:lnTo>
                    <a:pt x="2435" y="700"/>
                  </a:lnTo>
                  <a:lnTo>
                    <a:pt x="2305" y="493"/>
                  </a:lnTo>
                  <a:lnTo>
                    <a:pt x="2124" y="311"/>
                  </a:lnTo>
                  <a:lnTo>
                    <a:pt x="1917" y="156"/>
                  </a:lnTo>
                  <a:lnTo>
                    <a:pt x="1684" y="52"/>
                  </a:lnTo>
                  <a:lnTo>
                    <a:pt x="1451" y="0"/>
                  </a:lnTo>
                  <a:lnTo>
                    <a:pt x="1192" y="0"/>
                  </a:lnTo>
                  <a:lnTo>
                    <a:pt x="1192" y="0"/>
                  </a:lnTo>
                  <a:lnTo>
                    <a:pt x="933" y="52"/>
                  </a:lnTo>
                  <a:lnTo>
                    <a:pt x="700" y="130"/>
                  </a:lnTo>
                  <a:lnTo>
                    <a:pt x="492" y="259"/>
                  </a:lnTo>
                  <a:lnTo>
                    <a:pt x="311" y="441"/>
                  </a:lnTo>
                  <a:lnTo>
                    <a:pt x="156" y="648"/>
                  </a:lnTo>
                  <a:lnTo>
                    <a:pt x="52" y="881"/>
                  </a:lnTo>
                  <a:lnTo>
                    <a:pt x="0" y="1114"/>
                  </a:lnTo>
                  <a:lnTo>
                    <a:pt x="0" y="13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39;p67">
              <a:extLst>
                <a:ext uri="{FF2B5EF4-FFF2-40B4-BE49-F238E27FC236}">
                  <a16:creationId xmlns:a16="http://schemas.microsoft.com/office/drawing/2014/main" xmlns="" id="{8D4C5431-1BEB-49B4-A671-1787CB09CF08}"/>
                </a:ext>
              </a:extLst>
            </p:cNvPr>
            <p:cNvSpPr/>
            <p:nvPr/>
          </p:nvSpPr>
          <p:spPr>
            <a:xfrm>
              <a:off x="5786497" y="161635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40;p67">
              <a:extLst>
                <a:ext uri="{FF2B5EF4-FFF2-40B4-BE49-F238E27FC236}">
                  <a16:creationId xmlns:a16="http://schemas.microsoft.com/office/drawing/2014/main" xmlns="" id="{268E8B3E-A859-444A-A364-E8AC0C44F9A3}"/>
                </a:ext>
              </a:extLst>
            </p:cNvPr>
            <p:cNvSpPr/>
            <p:nvPr/>
          </p:nvSpPr>
          <p:spPr>
            <a:xfrm>
              <a:off x="5786497" y="161635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41;p67">
              <a:extLst>
                <a:ext uri="{FF2B5EF4-FFF2-40B4-BE49-F238E27FC236}">
                  <a16:creationId xmlns:a16="http://schemas.microsoft.com/office/drawing/2014/main" xmlns="" id="{100F675E-FE15-4F89-82C4-8293BBA67376}"/>
                </a:ext>
              </a:extLst>
            </p:cNvPr>
            <p:cNvSpPr/>
            <p:nvPr/>
          </p:nvSpPr>
          <p:spPr>
            <a:xfrm>
              <a:off x="5622897" y="1549783"/>
              <a:ext cx="178240" cy="194872"/>
            </a:xfrm>
            <a:custGeom>
              <a:avLst/>
              <a:gdLst/>
              <a:ahLst/>
              <a:cxnLst/>
              <a:rect l="l" t="t" r="r" b="b"/>
              <a:pathLst>
                <a:path w="11371" h="12432" extrusionOk="0">
                  <a:moveTo>
                    <a:pt x="933" y="0"/>
                  </a:moveTo>
                  <a:lnTo>
                    <a:pt x="881" y="182"/>
                  </a:lnTo>
                  <a:lnTo>
                    <a:pt x="1036" y="803"/>
                  </a:lnTo>
                  <a:lnTo>
                    <a:pt x="1140" y="1347"/>
                  </a:lnTo>
                  <a:lnTo>
                    <a:pt x="1218" y="1891"/>
                  </a:lnTo>
                  <a:lnTo>
                    <a:pt x="1295" y="2409"/>
                  </a:lnTo>
                  <a:lnTo>
                    <a:pt x="1321" y="2953"/>
                  </a:lnTo>
                  <a:lnTo>
                    <a:pt x="1347" y="3445"/>
                  </a:lnTo>
                  <a:lnTo>
                    <a:pt x="1321" y="3963"/>
                  </a:lnTo>
                  <a:lnTo>
                    <a:pt x="1295" y="4481"/>
                  </a:lnTo>
                  <a:lnTo>
                    <a:pt x="1244" y="4999"/>
                  </a:lnTo>
                  <a:lnTo>
                    <a:pt x="1166" y="5491"/>
                  </a:lnTo>
                  <a:lnTo>
                    <a:pt x="1062" y="6009"/>
                  </a:lnTo>
                  <a:lnTo>
                    <a:pt x="959" y="6527"/>
                  </a:lnTo>
                  <a:lnTo>
                    <a:pt x="803" y="7045"/>
                  </a:lnTo>
                  <a:lnTo>
                    <a:pt x="622" y="7563"/>
                  </a:lnTo>
                  <a:lnTo>
                    <a:pt x="441" y="8081"/>
                  </a:lnTo>
                  <a:lnTo>
                    <a:pt x="233" y="8625"/>
                  </a:lnTo>
                  <a:lnTo>
                    <a:pt x="0" y="9169"/>
                  </a:lnTo>
                  <a:lnTo>
                    <a:pt x="104" y="9298"/>
                  </a:lnTo>
                  <a:lnTo>
                    <a:pt x="389" y="9661"/>
                  </a:lnTo>
                  <a:lnTo>
                    <a:pt x="622" y="9894"/>
                  </a:lnTo>
                  <a:lnTo>
                    <a:pt x="881" y="10179"/>
                  </a:lnTo>
                  <a:lnTo>
                    <a:pt x="1218" y="10464"/>
                  </a:lnTo>
                  <a:lnTo>
                    <a:pt x="1580" y="10774"/>
                  </a:lnTo>
                  <a:lnTo>
                    <a:pt x="1995" y="11059"/>
                  </a:lnTo>
                  <a:lnTo>
                    <a:pt x="2435" y="11370"/>
                  </a:lnTo>
                  <a:lnTo>
                    <a:pt x="2953" y="11629"/>
                  </a:lnTo>
                  <a:lnTo>
                    <a:pt x="3497" y="11888"/>
                  </a:lnTo>
                  <a:lnTo>
                    <a:pt x="4067" y="12095"/>
                  </a:lnTo>
                  <a:lnTo>
                    <a:pt x="4714" y="12277"/>
                  </a:lnTo>
                  <a:lnTo>
                    <a:pt x="5025" y="12328"/>
                  </a:lnTo>
                  <a:lnTo>
                    <a:pt x="5387" y="12380"/>
                  </a:lnTo>
                  <a:lnTo>
                    <a:pt x="5724" y="12432"/>
                  </a:lnTo>
                  <a:lnTo>
                    <a:pt x="6967" y="12432"/>
                  </a:lnTo>
                  <a:lnTo>
                    <a:pt x="7744" y="12380"/>
                  </a:lnTo>
                  <a:lnTo>
                    <a:pt x="8418" y="12302"/>
                  </a:lnTo>
                  <a:lnTo>
                    <a:pt x="9013" y="12173"/>
                  </a:lnTo>
                  <a:lnTo>
                    <a:pt x="9505" y="12018"/>
                  </a:lnTo>
                  <a:lnTo>
                    <a:pt x="9946" y="11862"/>
                  </a:lnTo>
                  <a:lnTo>
                    <a:pt x="10308" y="11655"/>
                  </a:lnTo>
                  <a:lnTo>
                    <a:pt x="10593" y="11474"/>
                  </a:lnTo>
                  <a:lnTo>
                    <a:pt x="10826" y="11266"/>
                  </a:lnTo>
                  <a:lnTo>
                    <a:pt x="11007" y="11085"/>
                  </a:lnTo>
                  <a:lnTo>
                    <a:pt x="11137" y="10904"/>
                  </a:lnTo>
                  <a:lnTo>
                    <a:pt x="11241" y="10748"/>
                  </a:lnTo>
                  <a:lnTo>
                    <a:pt x="11344" y="10489"/>
                  </a:lnTo>
                  <a:lnTo>
                    <a:pt x="11370" y="10412"/>
                  </a:lnTo>
                  <a:lnTo>
                    <a:pt x="11163" y="9920"/>
                  </a:lnTo>
                  <a:lnTo>
                    <a:pt x="11007" y="9428"/>
                  </a:lnTo>
                  <a:lnTo>
                    <a:pt x="10852" y="8936"/>
                  </a:lnTo>
                  <a:lnTo>
                    <a:pt x="10748" y="8418"/>
                  </a:lnTo>
                  <a:lnTo>
                    <a:pt x="10593" y="7615"/>
                  </a:lnTo>
                  <a:lnTo>
                    <a:pt x="10541" y="7019"/>
                  </a:lnTo>
                  <a:lnTo>
                    <a:pt x="10490" y="6372"/>
                  </a:lnTo>
                  <a:lnTo>
                    <a:pt x="10464" y="5724"/>
                  </a:lnTo>
                  <a:lnTo>
                    <a:pt x="10438" y="4999"/>
                  </a:lnTo>
                  <a:lnTo>
                    <a:pt x="10438" y="4274"/>
                  </a:lnTo>
                  <a:lnTo>
                    <a:pt x="10438" y="4248"/>
                  </a:lnTo>
                  <a:lnTo>
                    <a:pt x="9790" y="4170"/>
                  </a:lnTo>
                  <a:lnTo>
                    <a:pt x="9169" y="4067"/>
                  </a:lnTo>
                  <a:lnTo>
                    <a:pt x="8547" y="3937"/>
                  </a:lnTo>
                  <a:lnTo>
                    <a:pt x="7925" y="3782"/>
                  </a:lnTo>
                  <a:lnTo>
                    <a:pt x="7330" y="3626"/>
                  </a:lnTo>
                  <a:lnTo>
                    <a:pt x="6760" y="3445"/>
                  </a:lnTo>
                  <a:lnTo>
                    <a:pt x="6190" y="3238"/>
                  </a:lnTo>
                  <a:lnTo>
                    <a:pt x="5646" y="3031"/>
                  </a:lnTo>
                  <a:lnTo>
                    <a:pt x="5128" y="2772"/>
                  </a:lnTo>
                  <a:lnTo>
                    <a:pt x="4610" y="2513"/>
                  </a:lnTo>
                  <a:lnTo>
                    <a:pt x="4092" y="2228"/>
                  </a:lnTo>
                  <a:lnTo>
                    <a:pt x="3600" y="1891"/>
                  </a:lnTo>
                  <a:lnTo>
                    <a:pt x="3134" y="1554"/>
                  </a:lnTo>
                  <a:lnTo>
                    <a:pt x="2694" y="1192"/>
                  </a:lnTo>
                  <a:lnTo>
                    <a:pt x="2254" y="803"/>
                  </a:lnTo>
                  <a:lnTo>
                    <a:pt x="1839" y="389"/>
                  </a:lnTo>
                  <a:lnTo>
                    <a:pt x="1295" y="156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42;p67">
              <a:extLst>
                <a:ext uri="{FF2B5EF4-FFF2-40B4-BE49-F238E27FC236}">
                  <a16:creationId xmlns:a16="http://schemas.microsoft.com/office/drawing/2014/main" xmlns="" id="{A1B207B3-3CAA-4BE6-8727-4927F4F3CEC9}"/>
                </a:ext>
              </a:extLst>
            </p:cNvPr>
            <p:cNvSpPr/>
            <p:nvPr/>
          </p:nvSpPr>
          <p:spPr>
            <a:xfrm>
              <a:off x="5693121" y="1592403"/>
              <a:ext cx="95837" cy="76745"/>
            </a:xfrm>
            <a:custGeom>
              <a:avLst/>
              <a:gdLst/>
              <a:ahLst/>
              <a:cxnLst/>
              <a:rect l="l" t="t" r="r" b="b"/>
              <a:pathLst>
                <a:path w="6114" h="4896" extrusionOk="0">
                  <a:moveTo>
                    <a:pt x="1" y="1"/>
                  </a:moveTo>
                  <a:lnTo>
                    <a:pt x="389" y="622"/>
                  </a:lnTo>
                  <a:lnTo>
                    <a:pt x="881" y="1322"/>
                  </a:lnTo>
                  <a:lnTo>
                    <a:pt x="1166" y="1658"/>
                  </a:lnTo>
                  <a:lnTo>
                    <a:pt x="1477" y="2047"/>
                  </a:lnTo>
                  <a:lnTo>
                    <a:pt x="1814" y="2409"/>
                  </a:lnTo>
                  <a:lnTo>
                    <a:pt x="2202" y="2746"/>
                  </a:lnTo>
                  <a:lnTo>
                    <a:pt x="2591" y="3109"/>
                  </a:lnTo>
                  <a:lnTo>
                    <a:pt x="3005" y="3445"/>
                  </a:lnTo>
                  <a:lnTo>
                    <a:pt x="3445" y="3756"/>
                  </a:lnTo>
                  <a:lnTo>
                    <a:pt x="3938" y="4041"/>
                  </a:lnTo>
                  <a:lnTo>
                    <a:pt x="4430" y="4300"/>
                  </a:lnTo>
                  <a:lnTo>
                    <a:pt x="4974" y="4533"/>
                  </a:lnTo>
                  <a:lnTo>
                    <a:pt x="5543" y="4740"/>
                  </a:lnTo>
                  <a:lnTo>
                    <a:pt x="6113" y="4896"/>
                  </a:lnTo>
                  <a:lnTo>
                    <a:pt x="6061" y="4300"/>
                  </a:lnTo>
                  <a:lnTo>
                    <a:pt x="6010" y="3653"/>
                  </a:lnTo>
                  <a:lnTo>
                    <a:pt x="5984" y="3005"/>
                  </a:lnTo>
                  <a:lnTo>
                    <a:pt x="5958" y="2280"/>
                  </a:lnTo>
                  <a:lnTo>
                    <a:pt x="5958" y="1555"/>
                  </a:lnTo>
                  <a:lnTo>
                    <a:pt x="5751" y="1606"/>
                  </a:lnTo>
                  <a:lnTo>
                    <a:pt x="5414" y="1658"/>
                  </a:lnTo>
                  <a:lnTo>
                    <a:pt x="5051" y="1684"/>
                  </a:lnTo>
                  <a:lnTo>
                    <a:pt x="4689" y="1684"/>
                  </a:lnTo>
                  <a:lnTo>
                    <a:pt x="4352" y="1658"/>
                  </a:lnTo>
                  <a:lnTo>
                    <a:pt x="3963" y="1632"/>
                  </a:lnTo>
                  <a:lnTo>
                    <a:pt x="3601" y="1555"/>
                  </a:lnTo>
                  <a:lnTo>
                    <a:pt x="3238" y="1477"/>
                  </a:lnTo>
                  <a:lnTo>
                    <a:pt x="2876" y="1373"/>
                  </a:lnTo>
                  <a:lnTo>
                    <a:pt x="2513" y="1270"/>
                  </a:lnTo>
                  <a:lnTo>
                    <a:pt x="2125" y="1140"/>
                  </a:lnTo>
                  <a:lnTo>
                    <a:pt x="1762" y="985"/>
                  </a:lnTo>
                  <a:lnTo>
                    <a:pt x="1399" y="804"/>
                  </a:lnTo>
                  <a:lnTo>
                    <a:pt x="700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43;p67">
              <a:extLst>
                <a:ext uri="{FF2B5EF4-FFF2-40B4-BE49-F238E27FC236}">
                  <a16:creationId xmlns:a16="http://schemas.microsoft.com/office/drawing/2014/main" xmlns="" id="{E052ADB0-669E-4EFA-B69F-ADC5081658C9}"/>
                </a:ext>
              </a:extLst>
            </p:cNvPr>
            <p:cNvSpPr/>
            <p:nvPr/>
          </p:nvSpPr>
          <p:spPr>
            <a:xfrm>
              <a:off x="5564038" y="1306601"/>
              <a:ext cx="274845" cy="315459"/>
            </a:xfrm>
            <a:custGeom>
              <a:avLst/>
              <a:gdLst/>
              <a:ahLst/>
              <a:cxnLst/>
              <a:rect l="l" t="t" r="r" b="b"/>
              <a:pathLst>
                <a:path w="17534" h="20125" extrusionOk="0">
                  <a:moveTo>
                    <a:pt x="8236" y="1"/>
                  </a:moveTo>
                  <a:lnTo>
                    <a:pt x="7640" y="27"/>
                  </a:lnTo>
                  <a:lnTo>
                    <a:pt x="7070" y="78"/>
                  </a:lnTo>
                  <a:lnTo>
                    <a:pt x="6527" y="130"/>
                  </a:lnTo>
                  <a:lnTo>
                    <a:pt x="6035" y="208"/>
                  </a:lnTo>
                  <a:lnTo>
                    <a:pt x="5542" y="312"/>
                  </a:lnTo>
                  <a:lnTo>
                    <a:pt x="5076" y="441"/>
                  </a:lnTo>
                  <a:lnTo>
                    <a:pt x="4662" y="596"/>
                  </a:lnTo>
                  <a:lnTo>
                    <a:pt x="4247" y="752"/>
                  </a:lnTo>
                  <a:lnTo>
                    <a:pt x="3885" y="933"/>
                  </a:lnTo>
                  <a:lnTo>
                    <a:pt x="3522" y="1114"/>
                  </a:lnTo>
                  <a:lnTo>
                    <a:pt x="3186" y="1322"/>
                  </a:lnTo>
                  <a:lnTo>
                    <a:pt x="2875" y="1529"/>
                  </a:lnTo>
                  <a:lnTo>
                    <a:pt x="2590" y="1762"/>
                  </a:lnTo>
                  <a:lnTo>
                    <a:pt x="2331" y="2021"/>
                  </a:lnTo>
                  <a:lnTo>
                    <a:pt x="2098" y="2254"/>
                  </a:lnTo>
                  <a:lnTo>
                    <a:pt x="1865" y="2513"/>
                  </a:lnTo>
                  <a:lnTo>
                    <a:pt x="1658" y="2772"/>
                  </a:lnTo>
                  <a:lnTo>
                    <a:pt x="1450" y="3031"/>
                  </a:lnTo>
                  <a:lnTo>
                    <a:pt x="1295" y="3316"/>
                  </a:lnTo>
                  <a:lnTo>
                    <a:pt x="984" y="3860"/>
                  </a:lnTo>
                  <a:lnTo>
                    <a:pt x="751" y="4404"/>
                  </a:lnTo>
                  <a:lnTo>
                    <a:pt x="544" y="4947"/>
                  </a:lnTo>
                  <a:lnTo>
                    <a:pt x="389" y="5465"/>
                  </a:lnTo>
                  <a:lnTo>
                    <a:pt x="285" y="5958"/>
                  </a:lnTo>
                  <a:lnTo>
                    <a:pt x="207" y="6398"/>
                  </a:lnTo>
                  <a:lnTo>
                    <a:pt x="181" y="6631"/>
                  </a:lnTo>
                  <a:lnTo>
                    <a:pt x="207" y="6968"/>
                  </a:lnTo>
                  <a:lnTo>
                    <a:pt x="233" y="7408"/>
                  </a:lnTo>
                  <a:lnTo>
                    <a:pt x="285" y="7900"/>
                  </a:lnTo>
                  <a:lnTo>
                    <a:pt x="363" y="8366"/>
                  </a:lnTo>
                  <a:lnTo>
                    <a:pt x="466" y="8806"/>
                  </a:lnTo>
                  <a:lnTo>
                    <a:pt x="596" y="9143"/>
                  </a:lnTo>
                  <a:lnTo>
                    <a:pt x="648" y="9273"/>
                  </a:lnTo>
                  <a:lnTo>
                    <a:pt x="725" y="9350"/>
                  </a:lnTo>
                  <a:lnTo>
                    <a:pt x="518" y="9506"/>
                  </a:lnTo>
                  <a:lnTo>
                    <a:pt x="337" y="9687"/>
                  </a:lnTo>
                  <a:lnTo>
                    <a:pt x="207" y="9920"/>
                  </a:lnTo>
                  <a:lnTo>
                    <a:pt x="104" y="10153"/>
                  </a:lnTo>
                  <a:lnTo>
                    <a:pt x="52" y="10386"/>
                  </a:lnTo>
                  <a:lnTo>
                    <a:pt x="0" y="10619"/>
                  </a:lnTo>
                  <a:lnTo>
                    <a:pt x="0" y="10878"/>
                  </a:lnTo>
                  <a:lnTo>
                    <a:pt x="0" y="11111"/>
                  </a:lnTo>
                  <a:lnTo>
                    <a:pt x="26" y="11474"/>
                  </a:lnTo>
                  <a:lnTo>
                    <a:pt x="104" y="11811"/>
                  </a:lnTo>
                  <a:lnTo>
                    <a:pt x="207" y="12173"/>
                  </a:lnTo>
                  <a:lnTo>
                    <a:pt x="363" y="12510"/>
                  </a:lnTo>
                  <a:lnTo>
                    <a:pt x="544" y="12873"/>
                  </a:lnTo>
                  <a:lnTo>
                    <a:pt x="725" y="13209"/>
                  </a:lnTo>
                  <a:lnTo>
                    <a:pt x="958" y="13520"/>
                  </a:lnTo>
                  <a:lnTo>
                    <a:pt x="1243" y="13805"/>
                  </a:lnTo>
                  <a:lnTo>
                    <a:pt x="1528" y="14090"/>
                  </a:lnTo>
                  <a:lnTo>
                    <a:pt x="1839" y="14349"/>
                  </a:lnTo>
                  <a:lnTo>
                    <a:pt x="2176" y="14556"/>
                  </a:lnTo>
                  <a:lnTo>
                    <a:pt x="2538" y="14737"/>
                  </a:lnTo>
                  <a:lnTo>
                    <a:pt x="2927" y="14893"/>
                  </a:lnTo>
                  <a:lnTo>
                    <a:pt x="3341" y="14996"/>
                  </a:lnTo>
                  <a:lnTo>
                    <a:pt x="3755" y="15048"/>
                  </a:lnTo>
                  <a:lnTo>
                    <a:pt x="4196" y="15074"/>
                  </a:lnTo>
                  <a:lnTo>
                    <a:pt x="4273" y="15074"/>
                  </a:lnTo>
                  <a:lnTo>
                    <a:pt x="4403" y="15385"/>
                  </a:lnTo>
                  <a:lnTo>
                    <a:pt x="4481" y="15514"/>
                  </a:lnTo>
                  <a:lnTo>
                    <a:pt x="4481" y="15540"/>
                  </a:lnTo>
                  <a:lnTo>
                    <a:pt x="4662" y="15799"/>
                  </a:lnTo>
                  <a:lnTo>
                    <a:pt x="4843" y="16084"/>
                  </a:lnTo>
                  <a:lnTo>
                    <a:pt x="5024" y="16343"/>
                  </a:lnTo>
                  <a:lnTo>
                    <a:pt x="5232" y="16602"/>
                  </a:lnTo>
                  <a:lnTo>
                    <a:pt x="5698" y="17094"/>
                  </a:lnTo>
                  <a:lnTo>
                    <a:pt x="6216" y="17534"/>
                  </a:lnTo>
                  <a:lnTo>
                    <a:pt x="6760" y="17949"/>
                  </a:lnTo>
                  <a:lnTo>
                    <a:pt x="7329" y="18337"/>
                  </a:lnTo>
                  <a:lnTo>
                    <a:pt x="7925" y="18700"/>
                  </a:lnTo>
                  <a:lnTo>
                    <a:pt x="8547" y="18985"/>
                  </a:lnTo>
                  <a:lnTo>
                    <a:pt x="9168" y="19270"/>
                  </a:lnTo>
                  <a:lnTo>
                    <a:pt x="9790" y="19503"/>
                  </a:lnTo>
                  <a:lnTo>
                    <a:pt x="10411" y="19710"/>
                  </a:lnTo>
                  <a:lnTo>
                    <a:pt x="11007" y="19865"/>
                  </a:lnTo>
                  <a:lnTo>
                    <a:pt x="11603" y="19995"/>
                  </a:lnTo>
                  <a:lnTo>
                    <a:pt x="12147" y="20073"/>
                  </a:lnTo>
                  <a:lnTo>
                    <a:pt x="12665" y="20124"/>
                  </a:lnTo>
                  <a:lnTo>
                    <a:pt x="13157" y="20124"/>
                  </a:lnTo>
                  <a:lnTo>
                    <a:pt x="13468" y="20098"/>
                  </a:lnTo>
                  <a:lnTo>
                    <a:pt x="13727" y="20073"/>
                  </a:lnTo>
                  <a:lnTo>
                    <a:pt x="14219" y="19995"/>
                  </a:lnTo>
                  <a:lnTo>
                    <a:pt x="14555" y="19891"/>
                  </a:lnTo>
                  <a:lnTo>
                    <a:pt x="14762" y="19814"/>
                  </a:lnTo>
                  <a:lnTo>
                    <a:pt x="14996" y="19762"/>
                  </a:lnTo>
                  <a:lnTo>
                    <a:pt x="15203" y="19658"/>
                  </a:lnTo>
                  <a:lnTo>
                    <a:pt x="15410" y="19555"/>
                  </a:lnTo>
                  <a:lnTo>
                    <a:pt x="15617" y="19451"/>
                  </a:lnTo>
                  <a:lnTo>
                    <a:pt x="15798" y="19296"/>
                  </a:lnTo>
                  <a:lnTo>
                    <a:pt x="15954" y="19166"/>
                  </a:lnTo>
                  <a:lnTo>
                    <a:pt x="16109" y="19011"/>
                  </a:lnTo>
                  <a:lnTo>
                    <a:pt x="16265" y="18829"/>
                  </a:lnTo>
                  <a:lnTo>
                    <a:pt x="16524" y="18467"/>
                  </a:lnTo>
                  <a:lnTo>
                    <a:pt x="16731" y="18052"/>
                  </a:lnTo>
                  <a:lnTo>
                    <a:pt x="16912" y="17612"/>
                  </a:lnTo>
                  <a:lnTo>
                    <a:pt x="17067" y="17146"/>
                  </a:lnTo>
                  <a:lnTo>
                    <a:pt x="17171" y="16654"/>
                  </a:lnTo>
                  <a:lnTo>
                    <a:pt x="17223" y="16136"/>
                  </a:lnTo>
                  <a:lnTo>
                    <a:pt x="17275" y="15618"/>
                  </a:lnTo>
                  <a:lnTo>
                    <a:pt x="17275" y="15100"/>
                  </a:lnTo>
                  <a:lnTo>
                    <a:pt x="17249" y="14556"/>
                  </a:lnTo>
                  <a:lnTo>
                    <a:pt x="17197" y="14038"/>
                  </a:lnTo>
                  <a:lnTo>
                    <a:pt x="17145" y="13520"/>
                  </a:lnTo>
                  <a:lnTo>
                    <a:pt x="17042" y="13028"/>
                  </a:lnTo>
                  <a:lnTo>
                    <a:pt x="16912" y="12458"/>
                  </a:lnTo>
                  <a:lnTo>
                    <a:pt x="16757" y="11940"/>
                  </a:lnTo>
                  <a:lnTo>
                    <a:pt x="16731" y="11888"/>
                  </a:lnTo>
                  <a:lnTo>
                    <a:pt x="17067" y="9791"/>
                  </a:lnTo>
                  <a:lnTo>
                    <a:pt x="17326" y="8029"/>
                  </a:lnTo>
                  <a:lnTo>
                    <a:pt x="17430" y="7201"/>
                  </a:lnTo>
                  <a:lnTo>
                    <a:pt x="17508" y="6501"/>
                  </a:lnTo>
                  <a:lnTo>
                    <a:pt x="17534" y="5932"/>
                  </a:lnTo>
                  <a:lnTo>
                    <a:pt x="17482" y="5336"/>
                  </a:lnTo>
                  <a:lnTo>
                    <a:pt x="17430" y="5051"/>
                  </a:lnTo>
                  <a:lnTo>
                    <a:pt x="17378" y="4766"/>
                  </a:lnTo>
                  <a:lnTo>
                    <a:pt x="17301" y="4481"/>
                  </a:lnTo>
                  <a:lnTo>
                    <a:pt x="17223" y="4196"/>
                  </a:lnTo>
                  <a:lnTo>
                    <a:pt x="17119" y="3937"/>
                  </a:lnTo>
                  <a:lnTo>
                    <a:pt x="16990" y="3653"/>
                  </a:lnTo>
                  <a:lnTo>
                    <a:pt x="16860" y="3394"/>
                  </a:lnTo>
                  <a:lnTo>
                    <a:pt x="16679" y="3135"/>
                  </a:lnTo>
                  <a:lnTo>
                    <a:pt x="16498" y="2901"/>
                  </a:lnTo>
                  <a:lnTo>
                    <a:pt x="16316" y="2642"/>
                  </a:lnTo>
                  <a:lnTo>
                    <a:pt x="16083" y="2409"/>
                  </a:lnTo>
                  <a:lnTo>
                    <a:pt x="15850" y="2176"/>
                  </a:lnTo>
                  <a:lnTo>
                    <a:pt x="15591" y="1969"/>
                  </a:lnTo>
                  <a:lnTo>
                    <a:pt x="15306" y="1762"/>
                  </a:lnTo>
                  <a:lnTo>
                    <a:pt x="15021" y="1555"/>
                  </a:lnTo>
                  <a:lnTo>
                    <a:pt x="14685" y="1348"/>
                  </a:lnTo>
                  <a:lnTo>
                    <a:pt x="14348" y="1166"/>
                  </a:lnTo>
                  <a:lnTo>
                    <a:pt x="13960" y="1011"/>
                  </a:lnTo>
                  <a:lnTo>
                    <a:pt x="13571" y="855"/>
                  </a:lnTo>
                  <a:lnTo>
                    <a:pt x="13157" y="700"/>
                  </a:lnTo>
                  <a:lnTo>
                    <a:pt x="12716" y="571"/>
                  </a:lnTo>
                  <a:lnTo>
                    <a:pt x="12250" y="441"/>
                  </a:lnTo>
                  <a:lnTo>
                    <a:pt x="11758" y="337"/>
                  </a:lnTo>
                  <a:lnTo>
                    <a:pt x="11240" y="234"/>
                  </a:lnTo>
                  <a:lnTo>
                    <a:pt x="10670" y="156"/>
                  </a:lnTo>
                  <a:lnTo>
                    <a:pt x="10101" y="104"/>
                  </a:lnTo>
                  <a:lnTo>
                    <a:pt x="9505" y="53"/>
                  </a:lnTo>
                  <a:lnTo>
                    <a:pt x="8858" y="27"/>
                  </a:lnTo>
                  <a:lnTo>
                    <a:pt x="8236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44;p67">
              <a:extLst>
                <a:ext uri="{FF2B5EF4-FFF2-40B4-BE49-F238E27FC236}">
                  <a16:creationId xmlns:a16="http://schemas.microsoft.com/office/drawing/2014/main" xmlns="" id="{54A6A770-79C5-4DC7-8EE6-49DAF2912006}"/>
                </a:ext>
              </a:extLst>
            </p:cNvPr>
            <p:cNvSpPr/>
            <p:nvPr/>
          </p:nvSpPr>
          <p:spPr>
            <a:xfrm>
              <a:off x="5564038" y="1306601"/>
              <a:ext cx="274845" cy="315459"/>
            </a:xfrm>
            <a:custGeom>
              <a:avLst/>
              <a:gdLst/>
              <a:ahLst/>
              <a:cxnLst/>
              <a:rect l="l" t="t" r="r" b="b"/>
              <a:pathLst>
                <a:path w="17534" h="20125" fill="none" extrusionOk="0">
                  <a:moveTo>
                    <a:pt x="0" y="11111"/>
                  </a:moveTo>
                  <a:lnTo>
                    <a:pt x="0" y="11111"/>
                  </a:lnTo>
                  <a:lnTo>
                    <a:pt x="26" y="11474"/>
                  </a:lnTo>
                  <a:lnTo>
                    <a:pt x="104" y="11811"/>
                  </a:lnTo>
                  <a:lnTo>
                    <a:pt x="207" y="12173"/>
                  </a:lnTo>
                  <a:lnTo>
                    <a:pt x="363" y="12510"/>
                  </a:lnTo>
                  <a:lnTo>
                    <a:pt x="544" y="12873"/>
                  </a:lnTo>
                  <a:lnTo>
                    <a:pt x="725" y="13209"/>
                  </a:lnTo>
                  <a:lnTo>
                    <a:pt x="958" y="13520"/>
                  </a:lnTo>
                  <a:lnTo>
                    <a:pt x="1243" y="13805"/>
                  </a:lnTo>
                  <a:lnTo>
                    <a:pt x="1528" y="14090"/>
                  </a:lnTo>
                  <a:lnTo>
                    <a:pt x="1839" y="14349"/>
                  </a:lnTo>
                  <a:lnTo>
                    <a:pt x="2176" y="14556"/>
                  </a:lnTo>
                  <a:lnTo>
                    <a:pt x="2538" y="14737"/>
                  </a:lnTo>
                  <a:lnTo>
                    <a:pt x="2927" y="14893"/>
                  </a:lnTo>
                  <a:lnTo>
                    <a:pt x="3341" y="14996"/>
                  </a:lnTo>
                  <a:lnTo>
                    <a:pt x="3755" y="15048"/>
                  </a:lnTo>
                  <a:lnTo>
                    <a:pt x="4196" y="15074"/>
                  </a:lnTo>
                  <a:lnTo>
                    <a:pt x="4222" y="15074"/>
                  </a:lnTo>
                  <a:lnTo>
                    <a:pt x="4222" y="15074"/>
                  </a:lnTo>
                  <a:lnTo>
                    <a:pt x="4273" y="15074"/>
                  </a:lnTo>
                  <a:lnTo>
                    <a:pt x="4273" y="15074"/>
                  </a:lnTo>
                  <a:lnTo>
                    <a:pt x="4403" y="15385"/>
                  </a:lnTo>
                  <a:lnTo>
                    <a:pt x="4403" y="15385"/>
                  </a:lnTo>
                  <a:lnTo>
                    <a:pt x="4481" y="15514"/>
                  </a:lnTo>
                  <a:lnTo>
                    <a:pt x="4481" y="15540"/>
                  </a:lnTo>
                  <a:lnTo>
                    <a:pt x="4481" y="15540"/>
                  </a:lnTo>
                  <a:lnTo>
                    <a:pt x="4662" y="15799"/>
                  </a:lnTo>
                  <a:lnTo>
                    <a:pt x="4843" y="16084"/>
                  </a:lnTo>
                  <a:lnTo>
                    <a:pt x="5024" y="16343"/>
                  </a:lnTo>
                  <a:lnTo>
                    <a:pt x="5232" y="16602"/>
                  </a:lnTo>
                  <a:lnTo>
                    <a:pt x="5698" y="17094"/>
                  </a:lnTo>
                  <a:lnTo>
                    <a:pt x="6216" y="17534"/>
                  </a:lnTo>
                  <a:lnTo>
                    <a:pt x="6760" y="17949"/>
                  </a:lnTo>
                  <a:lnTo>
                    <a:pt x="7329" y="18337"/>
                  </a:lnTo>
                  <a:lnTo>
                    <a:pt x="7925" y="18700"/>
                  </a:lnTo>
                  <a:lnTo>
                    <a:pt x="8547" y="18985"/>
                  </a:lnTo>
                  <a:lnTo>
                    <a:pt x="9168" y="19270"/>
                  </a:lnTo>
                  <a:lnTo>
                    <a:pt x="9790" y="19503"/>
                  </a:lnTo>
                  <a:lnTo>
                    <a:pt x="10411" y="19710"/>
                  </a:lnTo>
                  <a:lnTo>
                    <a:pt x="11007" y="19865"/>
                  </a:lnTo>
                  <a:lnTo>
                    <a:pt x="11603" y="19995"/>
                  </a:lnTo>
                  <a:lnTo>
                    <a:pt x="12147" y="20073"/>
                  </a:lnTo>
                  <a:lnTo>
                    <a:pt x="12665" y="20124"/>
                  </a:lnTo>
                  <a:lnTo>
                    <a:pt x="13157" y="20124"/>
                  </a:lnTo>
                  <a:lnTo>
                    <a:pt x="13157" y="20124"/>
                  </a:lnTo>
                  <a:lnTo>
                    <a:pt x="13468" y="20098"/>
                  </a:lnTo>
                  <a:lnTo>
                    <a:pt x="13727" y="20073"/>
                  </a:lnTo>
                  <a:lnTo>
                    <a:pt x="14219" y="19995"/>
                  </a:lnTo>
                  <a:lnTo>
                    <a:pt x="14555" y="19891"/>
                  </a:lnTo>
                  <a:lnTo>
                    <a:pt x="14762" y="19814"/>
                  </a:lnTo>
                  <a:lnTo>
                    <a:pt x="14762" y="19814"/>
                  </a:lnTo>
                  <a:lnTo>
                    <a:pt x="14996" y="19762"/>
                  </a:lnTo>
                  <a:lnTo>
                    <a:pt x="15203" y="19658"/>
                  </a:lnTo>
                  <a:lnTo>
                    <a:pt x="15410" y="19555"/>
                  </a:lnTo>
                  <a:lnTo>
                    <a:pt x="15617" y="19451"/>
                  </a:lnTo>
                  <a:lnTo>
                    <a:pt x="15798" y="19296"/>
                  </a:lnTo>
                  <a:lnTo>
                    <a:pt x="15954" y="19166"/>
                  </a:lnTo>
                  <a:lnTo>
                    <a:pt x="16109" y="19011"/>
                  </a:lnTo>
                  <a:lnTo>
                    <a:pt x="16265" y="18829"/>
                  </a:lnTo>
                  <a:lnTo>
                    <a:pt x="16524" y="18467"/>
                  </a:lnTo>
                  <a:lnTo>
                    <a:pt x="16731" y="18052"/>
                  </a:lnTo>
                  <a:lnTo>
                    <a:pt x="16912" y="17612"/>
                  </a:lnTo>
                  <a:lnTo>
                    <a:pt x="17067" y="17146"/>
                  </a:lnTo>
                  <a:lnTo>
                    <a:pt x="17171" y="16654"/>
                  </a:lnTo>
                  <a:lnTo>
                    <a:pt x="17223" y="16136"/>
                  </a:lnTo>
                  <a:lnTo>
                    <a:pt x="17275" y="15618"/>
                  </a:lnTo>
                  <a:lnTo>
                    <a:pt x="17275" y="15100"/>
                  </a:lnTo>
                  <a:lnTo>
                    <a:pt x="17249" y="14556"/>
                  </a:lnTo>
                  <a:lnTo>
                    <a:pt x="17197" y="14038"/>
                  </a:lnTo>
                  <a:lnTo>
                    <a:pt x="17145" y="13520"/>
                  </a:lnTo>
                  <a:lnTo>
                    <a:pt x="17042" y="13028"/>
                  </a:lnTo>
                  <a:lnTo>
                    <a:pt x="17042" y="13028"/>
                  </a:lnTo>
                  <a:lnTo>
                    <a:pt x="16912" y="12458"/>
                  </a:lnTo>
                  <a:lnTo>
                    <a:pt x="16757" y="11940"/>
                  </a:lnTo>
                  <a:lnTo>
                    <a:pt x="16757" y="11940"/>
                  </a:lnTo>
                  <a:lnTo>
                    <a:pt x="16731" y="11888"/>
                  </a:lnTo>
                  <a:lnTo>
                    <a:pt x="16731" y="11888"/>
                  </a:lnTo>
                  <a:lnTo>
                    <a:pt x="17067" y="9791"/>
                  </a:lnTo>
                  <a:lnTo>
                    <a:pt x="17326" y="8029"/>
                  </a:lnTo>
                  <a:lnTo>
                    <a:pt x="17430" y="7201"/>
                  </a:lnTo>
                  <a:lnTo>
                    <a:pt x="17508" y="6501"/>
                  </a:lnTo>
                  <a:lnTo>
                    <a:pt x="17508" y="6501"/>
                  </a:lnTo>
                  <a:lnTo>
                    <a:pt x="17534" y="5932"/>
                  </a:lnTo>
                  <a:lnTo>
                    <a:pt x="17482" y="5336"/>
                  </a:lnTo>
                  <a:lnTo>
                    <a:pt x="17430" y="5051"/>
                  </a:lnTo>
                  <a:lnTo>
                    <a:pt x="17378" y="4766"/>
                  </a:lnTo>
                  <a:lnTo>
                    <a:pt x="17301" y="4481"/>
                  </a:lnTo>
                  <a:lnTo>
                    <a:pt x="17223" y="4196"/>
                  </a:lnTo>
                  <a:lnTo>
                    <a:pt x="17119" y="3937"/>
                  </a:lnTo>
                  <a:lnTo>
                    <a:pt x="16990" y="3653"/>
                  </a:lnTo>
                  <a:lnTo>
                    <a:pt x="16860" y="3394"/>
                  </a:lnTo>
                  <a:lnTo>
                    <a:pt x="16679" y="3135"/>
                  </a:lnTo>
                  <a:lnTo>
                    <a:pt x="16498" y="2901"/>
                  </a:lnTo>
                  <a:lnTo>
                    <a:pt x="16316" y="2642"/>
                  </a:lnTo>
                  <a:lnTo>
                    <a:pt x="16083" y="2409"/>
                  </a:lnTo>
                  <a:lnTo>
                    <a:pt x="15850" y="2176"/>
                  </a:lnTo>
                  <a:lnTo>
                    <a:pt x="15591" y="1969"/>
                  </a:lnTo>
                  <a:lnTo>
                    <a:pt x="15306" y="1762"/>
                  </a:lnTo>
                  <a:lnTo>
                    <a:pt x="15021" y="1555"/>
                  </a:lnTo>
                  <a:lnTo>
                    <a:pt x="14685" y="1348"/>
                  </a:lnTo>
                  <a:lnTo>
                    <a:pt x="14348" y="1166"/>
                  </a:lnTo>
                  <a:lnTo>
                    <a:pt x="13960" y="1011"/>
                  </a:lnTo>
                  <a:lnTo>
                    <a:pt x="13571" y="855"/>
                  </a:lnTo>
                  <a:lnTo>
                    <a:pt x="13157" y="700"/>
                  </a:lnTo>
                  <a:lnTo>
                    <a:pt x="12716" y="571"/>
                  </a:lnTo>
                  <a:lnTo>
                    <a:pt x="12250" y="441"/>
                  </a:lnTo>
                  <a:lnTo>
                    <a:pt x="11758" y="337"/>
                  </a:lnTo>
                  <a:lnTo>
                    <a:pt x="11240" y="234"/>
                  </a:lnTo>
                  <a:lnTo>
                    <a:pt x="10670" y="156"/>
                  </a:lnTo>
                  <a:lnTo>
                    <a:pt x="10101" y="104"/>
                  </a:lnTo>
                  <a:lnTo>
                    <a:pt x="9505" y="53"/>
                  </a:lnTo>
                  <a:lnTo>
                    <a:pt x="8858" y="27"/>
                  </a:lnTo>
                  <a:lnTo>
                    <a:pt x="8858" y="27"/>
                  </a:lnTo>
                  <a:lnTo>
                    <a:pt x="8236" y="1"/>
                  </a:lnTo>
                  <a:lnTo>
                    <a:pt x="7640" y="27"/>
                  </a:lnTo>
                  <a:lnTo>
                    <a:pt x="7070" y="78"/>
                  </a:lnTo>
                  <a:lnTo>
                    <a:pt x="6527" y="130"/>
                  </a:lnTo>
                  <a:lnTo>
                    <a:pt x="6035" y="208"/>
                  </a:lnTo>
                  <a:lnTo>
                    <a:pt x="5542" y="312"/>
                  </a:lnTo>
                  <a:lnTo>
                    <a:pt x="5076" y="441"/>
                  </a:lnTo>
                  <a:lnTo>
                    <a:pt x="4662" y="596"/>
                  </a:lnTo>
                  <a:lnTo>
                    <a:pt x="4247" y="752"/>
                  </a:lnTo>
                  <a:lnTo>
                    <a:pt x="3885" y="933"/>
                  </a:lnTo>
                  <a:lnTo>
                    <a:pt x="3522" y="1114"/>
                  </a:lnTo>
                  <a:lnTo>
                    <a:pt x="3186" y="1322"/>
                  </a:lnTo>
                  <a:lnTo>
                    <a:pt x="2875" y="1529"/>
                  </a:lnTo>
                  <a:lnTo>
                    <a:pt x="2590" y="1762"/>
                  </a:lnTo>
                  <a:lnTo>
                    <a:pt x="2331" y="2021"/>
                  </a:lnTo>
                  <a:lnTo>
                    <a:pt x="2098" y="2254"/>
                  </a:lnTo>
                  <a:lnTo>
                    <a:pt x="1865" y="2513"/>
                  </a:lnTo>
                  <a:lnTo>
                    <a:pt x="1658" y="2772"/>
                  </a:lnTo>
                  <a:lnTo>
                    <a:pt x="1450" y="3031"/>
                  </a:lnTo>
                  <a:lnTo>
                    <a:pt x="1295" y="3316"/>
                  </a:lnTo>
                  <a:lnTo>
                    <a:pt x="984" y="3860"/>
                  </a:lnTo>
                  <a:lnTo>
                    <a:pt x="751" y="4404"/>
                  </a:lnTo>
                  <a:lnTo>
                    <a:pt x="544" y="4947"/>
                  </a:lnTo>
                  <a:lnTo>
                    <a:pt x="389" y="5465"/>
                  </a:lnTo>
                  <a:lnTo>
                    <a:pt x="285" y="5958"/>
                  </a:lnTo>
                  <a:lnTo>
                    <a:pt x="207" y="6398"/>
                  </a:lnTo>
                  <a:lnTo>
                    <a:pt x="207" y="6398"/>
                  </a:lnTo>
                  <a:lnTo>
                    <a:pt x="181" y="6631"/>
                  </a:lnTo>
                  <a:lnTo>
                    <a:pt x="207" y="6968"/>
                  </a:lnTo>
                  <a:lnTo>
                    <a:pt x="233" y="7408"/>
                  </a:lnTo>
                  <a:lnTo>
                    <a:pt x="285" y="7900"/>
                  </a:lnTo>
                  <a:lnTo>
                    <a:pt x="363" y="8366"/>
                  </a:lnTo>
                  <a:lnTo>
                    <a:pt x="466" y="8806"/>
                  </a:lnTo>
                  <a:lnTo>
                    <a:pt x="596" y="9143"/>
                  </a:lnTo>
                  <a:lnTo>
                    <a:pt x="648" y="9273"/>
                  </a:lnTo>
                  <a:lnTo>
                    <a:pt x="725" y="9350"/>
                  </a:lnTo>
                  <a:lnTo>
                    <a:pt x="725" y="9350"/>
                  </a:lnTo>
                  <a:lnTo>
                    <a:pt x="518" y="9506"/>
                  </a:lnTo>
                  <a:lnTo>
                    <a:pt x="337" y="9687"/>
                  </a:lnTo>
                  <a:lnTo>
                    <a:pt x="207" y="9920"/>
                  </a:lnTo>
                  <a:lnTo>
                    <a:pt x="104" y="10153"/>
                  </a:lnTo>
                  <a:lnTo>
                    <a:pt x="52" y="10386"/>
                  </a:lnTo>
                  <a:lnTo>
                    <a:pt x="0" y="10619"/>
                  </a:lnTo>
                  <a:lnTo>
                    <a:pt x="0" y="10878"/>
                  </a:lnTo>
                  <a:lnTo>
                    <a:pt x="0" y="111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45;p67">
              <a:extLst>
                <a:ext uri="{FF2B5EF4-FFF2-40B4-BE49-F238E27FC236}">
                  <a16:creationId xmlns:a16="http://schemas.microsoft.com/office/drawing/2014/main" xmlns="" id="{7A94ED9C-837F-4AA0-BC18-30215424436D}"/>
                </a:ext>
              </a:extLst>
            </p:cNvPr>
            <p:cNvSpPr/>
            <p:nvPr/>
          </p:nvSpPr>
          <p:spPr>
            <a:xfrm>
              <a:off x="5793002" y="1462504"/>
              <a:ext cx="15440" cy="29234"/>
            </a:xfrm>
            <a:custGeom>
              <a:avLst/>
              <a:gdLst/>
              <a:ahLst/>
              <a:cxnLst/>
              <a:rect l="l" t="t" r="r" b="b"/>
              <a:pathLst>
                <a:path w="985" h="1865" extrusionOk="0">
                  <a:moveTo>
                    <a:pt x="492" y="0"/>
                  </a:moveTo>
                  <a:lnTo>
                    <a:pt x="389" y="52"/>
                  </a:lnTo>
                  <a:lnTo>
                    <a:pt x="311" y="130"/>
                  </a:lnTo>
                  <a:lnTo>
                    <a:pt x="207" y="233"/>
                  </a:lnTo>
                  <a:lnTo>
                    <a:pt x="155" y="363"/>
                  </a:lnTo>
                  <a:lnTo>
                    <a:pt x="78" y="518"/>
                  </a:lnTo>
                  <a:lnTo>
                    <a:pt x="26" y="699"/>
                  </a:lnTo>
                  <a:lnTo>
                    <a:pt x="0" y="881"/>
                  </a:lnTo>
                  <a:lnTo>
                    <a:pt x="0" y="1062"/>
                  </a:lnTo>
                  <a:lnTo>
                    <a:pt x="0" y="1243"/>
                  </a:lnTo>
                  <a:lnTo>
                    <a:pt x="26" y="1424"/>
                  </a:lnTo>
                  <a:lnTo>
                    <a:pt x="78" y="1554"/>
                  </a:lnTo>
                  <a:lnTo>
                    <a:pt x="155" y="1683"/>
                  </a:lnTo>
                  <a:lnTo>
                    <a:pt x="207" y="1761"/>
                  </a:lnTo>
                  <a:lnTo>
                    <a:pt x="311" y="1839"/>
                  </a:lnTo>
                  <a:lnTo>
                    <a:pt x="389" y="1865"/>
                  </a:lnTo>
                  <a:lnTo>
                    <a:pt x="492" y="1865"/>
                  </a:lnTo>
                  <a:lnTo>
                    <a:pt x="596" y="1813"/>
                  </a:lnTo>
                  <a:lnTo>
                    <a:pt x="673" y="1735"/>
                  </a:lnTo>
                  <a:lnTo>
                    <a:pt x="777" y="1632"/>
                  </a:lnTo>
                  <a:lnTo>
                    <a:pt x="855" y="1502"/>
                  </a:lnTo>
                  <a:lnTo>
                    <a:pt x="907" y="1347"/>
                  </a:lnTo>
                  <a:lnTo>
                    <a:pt x="958" y="1165"/>
                  </a:lnTo>
                  <a:lnTo>
                    <a:pt x="984" y="984"/>
                  </a:lnTo>
                  <a:lnTo>
                    <a:pt x="984" y="803"/>
                  </a:lnTo>
                  <a:lnTo>
                    <a:pt x="984" y="622"/>
                  </a:lnTo>
                  <a:lnTo>
                    <a:pt x="958" y="440"/>
                  </a:lnTo>
                  <a:lnTo>
                    <a:pt x="907" y="311"/>
                  </a:lnTo>
                  <a:lnTo>
                    <a:pt x="855" y="181"/>
                  </a:lnTo>
                  <a:lnTo>
                    <a:pt x="777" y="104"/>
                  </a:lnTo>
                  <a:lnTo>
                    <a:pt x="673" y="26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46;p67">
              <a:extLst>
                <a:ext uri="{FF2B5EF4-FFF2-40B4-BE49-F238E27FC236}">
                  <a16:creationId xmlns:a16="http://schemas.microsoft.com/office/drawing/2014/main" xmlns="" id="{047A034E-9B0E-4C66-83EF-4FA0A57B8032}"/>
                </a:ext>
              </a:extLst>
            </p:cNvPr>
            <p:cNvSpPr/>
            <p:nvPr/>
          </p:nvSpPr>
          <p:spPr>
            <a:xfrm>
              <a:off x="5786090" y="1460059"/>
              <a:ext cx="38999" cy="10173"/>
            </a:xfrm>
            <a:custGeom>
              <a:avLst/>
              <a:gdLst/>
              <a:ahLst/>
              <a:cxnLst/>
              <a:rect l="l" t="t" r="r" b="b"/>
              <a:pathLst>
                <a:path w="2488" h="649" extrusionOk="0">
                  <a:moveTo>
                    <a:pt x="1218" y="1"/>
                  </a:moveTo>
                  <a:lnTo>
                    <a:pt x="1037" y="27"/>
                  </a:lnTo>
                  <a:lnTo>
                    <a:pt x="855" y="52"/>
                  </a:lnTo>
                  <a:lnTo>
                    <a:pt x="545" y="156"/>
                  </a:lnTo>
                  <a:lnTo>
                    <a:pt x="286" y="260"/>
                  </a:lnTo>
                  <a:lnTo>
                    <a:pt x="53" y="389"/>
                  </a:lnTo>
                  <a:lnTo>
                    <a:pt x="1" y="441"/>
                  </a:lnTo>
                  <a:lnTo>
                    <a:pt x="1" y="493"/>
                  </a:lnTo>
                  <a:lnTo>
                    <a:pt x="1" y="545"/>
                  </a:lnTo>
                  <a:lnTo>
                    <a:pt x="1" y="596"/>
                  </a:lnTo>
                  <a:lnTo>
                    <a:pt x="79" y="648"/>
                  </a:lnTo>
                  <a:lnTo>
                    <a:pt x="130" y="648"/>
                  </a:lnTo>
                  <a:lnTo>
                    <a:pt x="208" y="622"/>
                  </a:lnTo>
                  <a:lnTo>
                    <a:pt x="389" y="519"/>
                  </a:lnTo>
                  <a:lnTo>
                    <a:pt x="622" y="415"/>
                  </a:lnTo>
                  <a:lnTo>
                    <a:pt x="881" y="337"/>
                  </a:lnTo>
                  <a:lnTo>
                    <a:pt x="1218" y="286"/>
                  </a:lnTo>
                  <a:lnTo>
                    <a:pt x="1555" y="286"/>
                  </a:lnTo>
                  <a:lnTo>
                    <a:pt x="1736" y="311"/>
                  </a:lnTo>
                  <a:lnTo>
                    <a:pt x="1917" y="363"/>
                  </a:lnTo>
                  <a:lnTo>
                    <a:pt x="2099" y="441"/>
                  </a:lnTo>
                  <a:lnTo>
                    <a:pt x="2280" y="570"/>
                  </a:lnTo>
                  <a:lnTo>
                    <a:pt x="2332" y="596"/>
                  </a:lnTo>
                  <a:lnTo>
                    <a:pt x="2384" y="596"/>
                  </a:lnTo>
                  <a:lnTo>
                    <a:pt x="2435" y="570"/>
                  </a:lnTo>
                  <a:lnTo>
                    <a:pt x="2461" y="545"/>
                  </a:lnTo>
                  <a:lnTo>
                    <a:pt x="2487" y="493"/>
                  </a:lnTo>
                  <a:lnTo>
                    <a:pt x="2487" y="441"/>
                  </a:lnTo>
                  <a:lnTo>
                    <a:pt x="2461" y="389"/>
                  </a:lnTo>
                  <a:lnTo>
                    <a:pt x="2435" y="337"/>
                  </a:lnTo>
                  <a:lnTo>
                    <a:pt x="2228" y="208"/>
                  </a:lnTo>
                  <a:lnTo>
                    <a:pt x="2021" y="104"/>
                  </a:lnTo>
                  <a:lnTo>
                    <a:pt x="1814" y="52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47;p67">
              <a:extLst>
                <a:ext uri="{FF2B5EF4-FFF2-40B4-BE49-F238E27FC236}">
                  <a16:creationId xmlns:a16="http://schemas.microsoft.com/office/drawing/2014/main" xmlns="" id="{519ED4B2-C370-4A94-961C-F447B690320F}"/>
                </a:ext>
              </a:extLst>
            </p:cNvPr>
            <p:cNvSpPr/>
            <p:nvPr/>
          </p:nvSpPr>
          <p:spPr>
            <a:xfrm>
              <a:off x="5722355" y="1456407"/>
              <a:ext cx="15440" cy="29250"/>
            </a:xfrm>
            <a:custGeom>
              <a:avLst/>
              <a:gdLst/>
              <a:ahLst/>
              <a:cxnLst/>
              <a:rect l="l" t="t" r="r" b="b"/>
              <a:pathLst>
                <a:path w="985" h="1866" extrusionOk="0">
                  <a:moveTo>
                    <a:pt x="596" y="1"/>
                  </a:moveTo>
                  <a:lnTo>
                    <a:pt x="493" y="26"/>
                  </a:lnTo>
                  <a:lnTo>
                    <a:pt x="389" y="52"/>
                  </a:lnTo>
                  <a:lnTo>
                    <a:pt x="311" y="130"/>
                  </a:lnTo>
                  <a:lnTo>
                    <a:pt x="234" y="260"/>
                  </a:lnTo>
                  <a:lnTo>
                    <a:pt x="156" y="389"/>
                  </a:lnTo>
                  <a:lnTo>
                    <a:pt x="104" y="544"/>
                  </a:lnTo>
                  <a:lnTo>
                    <a:pt x="52" y="700"/>
                  </a:lnTo>
                  <a:lnTo>
                    <a:pt x="27" y="907"/>
                  </a:lnTo>
                  <a:lnTo>
                    <a:pt x="1" y="1088"/>
                  </a:lnTo>
                  <a:lnTo>
                    <a:pt x="27" y="1270"/>
                  </a:lnTo>
                  <a:lnTo>
                    <a:pt x="52" y="1425"/>
                  </a:lnTo>
                  <a:lnTo>
                    <a:pt x="104" y="1580"/>
                  </a:lnTo>
                  <a:lnTo>
                    <a:pt x="156" y="1684"/>
                  </a:lnTo>
                  <a:lnTo>
                    <a:pt x="234" y="1788"/>
                  </a:lnTo>
                  <a:lnTo>
                    <a:pt x="311" y="1839"/>
                  </a:lnTo>
                  <a:lnTo>
                    <a:pt x="415" y="1865"/>
                  </a:lnTo>
                  <a:lnTo>
                    <a:pt x="519" y="1865"/>
                  </a:lnTo>
                  <a:lnTo>
                    <a:pt x="596" y="1813"/>
                  </a:lnTo>
                  <a:lnTo>
                    <a:pt x="700" y="1736"/>
                  </a:lnTo>
                  <a:lnTo>
                    <a:pt x="778" y="1632"/>
                  </a:lnTo>
                  <a:lnTo>
                    <a:pt x="855" y="1503"/>
                  </a:lnTo>
                  <a:lnTo>
                    <a:pt x="907" y="1347"/>
                  </a:lnTo>
                  <a:lnTo>
                    <a:pt x="959" y="1192"/>
                  </a:lnTo>
                  <a:lnTo>
                    <a:pt x="985" y="985"/>
                  </a:lnTo>
                  <a:lnTo>
                    <a:pt x="985" y="803"/>
                  </a:lnTo>
                  <a:lnTo>
                    <a:pt x="985" y="622"/>
                  </a:lnTo>
                  <a:lnTo>
                    <a:pt x="959" y="467"/>
                  </a:lnTo>
                  <a:lnTo>
                    <a:pt x="907" y="311"/>
                  </a:lnTo>
                  <a:lnTo>
                    <a:pt x="855" y="208"/>
                  </a:lnTo>
                  <a:lnTo>
                    <a:pt x="778" y="104"/>
                  </a:lnTo>
                  <a:lnTo>
                    <a:pt x="700" y="52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48;p67">
              <a:extLst>
                <a:ext uri="{FF2B5EF4-FFF2-40B4-BE49-F238E27FC236}">
                  <a16:creationId xmlns:a16="http://schemas.microsoft.com/office/drawing/2014/main" xmlns="" id="{CDDA4EB9-CFF6-4321-8915-2C574745FC8F}"/>
                </a:ext>
              </a:extLst>
            </p:cNvPr>
            <p:cNvSpPr/>
            <p:nvPr/>
          </p:nvSpPr>
          <p:spPr>
            <a:xfrm>
              <a:off x="5711806" y="1453977"/>
              <a:ext cx="38576" cy="12995"/>
            </a:xfrm>
            <a:custGeom>
              <a:avLst/>
              <a:gdLst/>
              <a:ahLst/>
              <a:cxnLst/>
              <a:rect l="l" t="t" r="r" b="b"/>
              <a:pathLst>
                <a:path w="2461" h="829" extrusionOk="0">
                  <a:moveTo>
                    <a:pt x="1347" y="0"/>
                  </a:moveTo>
                  <a:lnTo>
                    <a:pt x="1140" y="52"/>
                  </a:lnTo>
                  <a:lnTo>
                    <a:pt x="959" y="78"/>
                  </a:lnTo>
                  <a:lnTo>
                    <a:pt x="803" y="156"/>
                  </a:lnTo>
                  <a:lnTo>
                    <a:pt x="492" y="285"/>
                  </a:lnTo>
                  <a:lnTo>
                    <a:pt x="259" y="415"/>
                  </a:lnTo>
                  <a:lnTo>
                    <a:pt x="26" y="570"/>
                  </a:lnTo>
                  <a:lnTo>
                    <a:pt x="0" y="622"/>
                  </a:lnTo>
                  <a:lnTo>
                    <a:pt x="0" y="674"/>
                  </a:lnTo>
                  <a:lnTo>
                    <a:pt x="0" y="725"/>
                  </a:lnTo>
                  <a:lnTo>
                    <a:pt x="26" y="777"/>
                  </a:lnTo>
                  <a:lnTo>
                    <a:pt x="104" y="829"/>
                  </a:lnTo>
                  <a:lnTo>
                    <a:pt x="156" y="829"/>
                  </a:lnTo>
                  <a:lnTo>
                    <a:pt x="207" y="777"/>
                  </a:lnTo>
                  <a:lnTo>
                    <a:pt x="389" y="648"/>
                  </a:lnTo>
                  <a:lnTo>
                    <a:pt x="596" y="544"/>
                  </a:lnTo>
                  <a:lnTo>
                    <a:pt x="855" y="415"/>
                  </a:lnTo>
                  <a:lnTo>
                    <a:pt x="1166" y="311"/>
                  </a:lnTo>
                  <a:lnTo>
                    <a:pt x="1347" y="285"/>
                  </a:lnTo>
                  <a:lnTo>
                    <a:pt x="1710" y="285"/>
                  </a:lnTo>
                  <a:lnTo>
                    <a:pt x="1891" y="311"/>
                  </a:lnTo>
                  <a:lnTo>
                    <a:pt x="2072" y="389"/>
                  </a:lnTo>
                  <a:lnTo>
                    <a:pt x="2253" y="466"/>
                  </a:lnTo>
                  <a:lnTo>
                    <a:pt x="2305" y="492"/>
                  </a:lnTo>
                  <a:lnTo>
                    <a:pt x="2357" y="466"/>
                  </a:lnTo>
                  <a:lnTo>
                    <a:pt x="2409" y="466"/>
                  </a:lnTo>
                  <a:lnTo>
                    <a:pt x="2461" y="415"/>
                  </a:lnTo>
                  <a:lnTo>
                    <a:pt x="2461" y="363"/>
                  </a:lnTo>
                  <a:lnTo>
                    <a:pt x="2461" y="311"/>
                  </a:lnTo>
                  <a:lnTo>
                    <a:pt x="2435" y="259"/>
                  </a:lnTo>
                  <a:lnTo>
                    <a:pt x="2383" y="233"/>
                  </a:lnTo>
                  <a:lnTo>
                    <a:pt x="2176" y="130"/>
                  </a:lnTo>
                  <a:lnTo>
                    <a:pt x="1969" y="52"/>
                  </a:lnTo>
                  <a:lnTo>
                    <a:pt x="1736" y="26"/>
                  </a:lnTo>
                  <a:lnTo>
                    <a:pt x="1528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49;p67">
              <a:extLst>
                <a:ext uri="{FF2B5EF4-FFF2-40B4-BE49-F238E27FC236}">
                  <a16:creationId xmlns:a16="http://schemas.microsoft.com/office/drawing/2014/main" xmlns="" id="{147E1B89-5B08-4F84-82A1-4692D4E69526}"/>
                </a:ext>
              </a:extLst>
            </p:cNvPr>
            <p:cNvSpPr/>
            <p:nvPr/>
          </p:nvSpPr>
          <p:spPr>
            <a:xfrm>
              <a:off x="5756056" y="1535158"/>
              <a:ext cx="45473" cy="21130"/>
            </a:xfrm>
            <a:custGeom>
              <a:avLst/>
              <a:gdLst/>
              <a:ahLst/>
              <a:cxnLst/>
              <a:rect l="l" t="t" r="r" b="b"/>
              <a:pathLst>
                <a:path w="2901" h="1348" extrusionOk="0">
                  <a:moveTo>
                    <a:pt x="207" y="1"/>
                  </a:moveTo>
                  <a:lnTo>
                    <a:pt x="104" y="27"/>
                  </a:lnTo>
                  <a:lnTo>
                    <a:pt x="26" y="105"/>
                  </a:lnTo>
                  <a:lnTo>
                    <a:pt x="0" y="208"/>
                  </a:lnTo>
                  <a:lnTo>
                    <a:pt x="0" y="312"/>
                  </a:lnTo>
                  <a:lnTo>
                    <a:pt x="26" y="389"/>
                  </a:lnTo>
                  <a:lnTo>
                    <a:pt x="156" y="545"/>
                  </a:lnTo>
                  <a:lnTo>
                    <a:pt x="285" y="674"/>
                  </a:lnTo>
                  <a:lnTo>
                    <a:pt x="441" y="830"/>
                  </a:lnTo>
                  <a:lnTo>
                    <a:pt x="648" y="1011"/>
                  </a:lnTo>
                  <a:lnTo>
                    <a:pt x="907" y="1141"/>
                  </a:lnTo>
                  <a:lnTo>
                    <a:pt x="1166" y="1270"/>
                  </a:lnTo>
                  <a:lnTo>
                    <a:pt x="1321" y="1322"/>
                  </a:lnTo>
                  <a:lnTo>
                    <a:pt x="1477" y="1348"/>
                  </a:lnTo>
                  <a:lnTo>
                    <a:pt x="1710" y="1348"/>
                  </a:lnTo>
                  <a:lnTo>
                    <a:pt x="1995" y="1322"/>
                  </a:lnTo>
                  <a:lnTo>
                    <a:pt x="2228" y="1270"/>
                  </a:lnTo>
                  <a:lnTo>
                    <a:pt x="2409" y="1192"/>
                  </a:lnTo>
                  <a:lnTo>
                    <a:pt x="2564" y="1089"/>
                  </a:lnTo>
                  <a:lnTo>
                    <a:pt x="2694" y="985"/>
                  </a:lnTo>
                  <a:lnTo>
                    <a:pt x="2771" y="907"/>
                  </a:lnTo>
                  <a:lnTo>
                    <a:pt x="2849" y="804"/>
                  </a:lnTo>
                  <a:lnTo>
                    <a:pt x="2901" y="726"/>
                  </a:lnTo>
                  <a:lnTo>
                    <a:pt x="2901" y="623"/>
                  </a:lnTo>
                  <a:lnTo>
                    <a:pt x="2849" y="519"/>
                  </a:lnTo>
                  <a:lnTo>
                    <a:pt x="2797" y="467"/>
                  </a:lnTo>
                  <a:lnTo>
                    <a:pt x="2694" y="415"/>
                  </a:lnTo>
                  <a:lnTo>
                    <a:pt x="2590" y="415"/>
                  </a:lnTo>
                  <a:lnTo>
                    <a:pt x="2487" y="441"/>
                  </a:lnTo>
                  <a:lnTo>
                    <a:pt x="2435" y="519"/>
                  </a:lnTo>
                  <a:lnTo>
                    <a:pt x="2357" y="597"/>
                  </a:lnTo>
                  <a:lnTo>
                    <a:pt x="2202" y="700"/>
                  </a:lnTo>
                  <a:lnTo>
                    <a:pt x="2072" y="778"/>
                  </a:lnTo>
                  <a:lnTo>
                    <a:pt x="1943" y="804"/>
                  </a:lnTo>
                  <a:lnTo>
                    <a:pt x="1736" y="830"/>
                  </a:lnTo>
                  <a:lnTo>
                    <a:pt x="1528" y="830"/>
                  </a:lnTo>
                  <a:lnTo>
                    <a:pt x="1321" y="778"/>
                  </a:lnTo>
                  <a:lnTo>
                    <a:pt x="1114" y="674"/>
                  </a:lnTo>
                  <a:lnTo>
                    <a:pt x="933" y="571"/>
                  </a:lnTo>
                  <a:lnTo>
                    <a:pt x="777" y="441"/>
                  </a:lnTo>
                  <a:lnTo>
                    <a:pt x="544" y="208"/>
                  </a:lnTo>
                  <a:lnTo>
                    <a:pt x="466" y="105"/>
                  </a:lnTo>
                  <a:lnTo>
                    <a:pt x="389" y="27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50;p67">
              <a:extLst>
                <a:ext uri="{FF2B5EF4-FFF2-40B4-BE49-F238E27FC236}">
                  <a16:creationId xmlns:a16="http://schemas.microsoft.com/office/drawing/2014/main" xmlns="" id="{ED9388A7-58F2-45C3-885E-50462B116D8F}"/>
                </a:ext>
              </a:extLst>
            </p:cNvPr>
            <p:cNvSpPr/>
            <p:nvPr/>
          </p:nvSpPr>
          <p:spPr>
            <a:xfrm>
              <a:off x="5585951" y="1472646"/>
              <a:ext cx="50756" cy="47511"/>
            </a:xfrm>
            <a:custGeom>
              <a:avLst/>
              <a:gdLst/>
              <a:ahLst/>
              <a:cxnLst/>
              <a:rect l="l" t="t" r="r" b="b"/>
              <a:pathLst>
                <a:path w="3238" h="3031" extrusionOk="0">
                  <a:moveTo>
                    <a:pt x="234" y="0"/>
                  </a:moveTo>
                  <a:lnTo>
                    <a:pt x="130" y="26"/>
                  </a:lnTo>
                  <a:lnTo>
                    <a:pt x="52" y="78"/>
                  </a:lnTo>
                  <a:lnTo>
                    <a:pt x="1" y="156"/>
                  </a:lnTo>
                  <a:lnTo>
                    <a:pt x="1" y="259"/>
                  </a:lnTo>
                  <a:lnTo>
                    <a:pt x="26" y="363"/>
                  </a:lnTo>
                  <a:lnTo>
                    <a:pt x="104" y="441"/>
                  </a:lnTo>
                  <a:lnTo>
                    <a:pt x="182" y="467"/>
                  </a:lnTo>
                  <a:lnTo>
                    <a:pt x="519" y="596"/>
                  </a:lnTo>
                  <a:lnTo>
                    <a:pt x="881" y="777"/>
                  </a:lnTo>
                  <a:lnTo>
                    <a:pt x="1296" y="1011"/>
                  </a:lnTo>
                  <a:lnTo>
                    <a:pt x="1529" y="1166"/>
                  </a:lnTo>
                  <a:lnTo>
                    <a:pt x="1736" y="1347"/>
                  </a:lnTo>
                  <a:lnTo>
                    <a:pt x="1969" y="1529"/>
                  </a:lnTo>
                  <a:lnTo>
                    <a:pt x="2150" y="1736"/>
                  </a:lnTo>
                  <a:lnTo>
                    <a:pt x="2357" y="1995"/>
                  </a:lnTo>
                  <a:lnTo>
                    <a:pt x="2513" y="2254"/>
                  </a:lnTo>
                  <a:lnTo>
                    <a:pt x="2642" y="2539"/>
                  </a:lnTo>
                  <a:lnTo>
                    <a:pt x="2746" y="2849"/>
                  </a:lnTo>
                  <a:lnTo>
                    <a:pt x="2772" y="2901"/>
                  </a:lnTo>
                  <a:lnTo>
                    <a:pt x="2824" y="2979"/>
                  </a:lnTo>
                  <a:lnTo>
                    <a:pt x="2875" y="3005"/>
                  </a:lnTo>
                  <a:lnTo>
                    <a:pt x="2953" y="3031"/>
                  </a:lnTo>
                  <a:lnTo>
                    <a:pt x="3031" y="3031"/>
                  </a:lnTo>
                  <a:lnTo>
                    <a:pt x="3134" y="2979"/>
                  </a:lnTo>
                  <a:lnTo>
                    <a:pt x="3186" y="2901"/>
                  </a:lnTo>
                  <a:lnTo>
                    <a:pt x="3238" y="2824"/>
                  </a:lnTo>
                  <a:lnTo>
                    <a:pt x="3212" y="2720"/>
                  </a:lnTo>
                  <a:lnTo>
                    <a:pt x="3108" y="2357"/>
                  </a:lnTo>
                  <a:lnTo>
                    <a:pt x="2953" y="2021"/>
                  </a:lnTo>
                  <a:lnTo>
                    <a:pt x="2772" y="1736"/>
                  </a:lnTo>
                  <a:lnTo>
                    <a:pt x="2565" y="1451"/>
                  </a:lnTo>
                  <a:lnTo>
                    <a:pt x="2357" y="1218"/>
                  </a:lnTo>
                  <a:lnTo>
                    <a:pt x="2124" y="985"/>
                  </a:lnTo>
                  <a:lnTo>
                    <a:pt x="1865" y="803"/>
                  </a:lnTo>
                  <a:lnTo>
                    <a:pt x="1632" y="622"/>
                  </a:lnTo>
                  <a:lnTo>
                    <a:pt x="1140" y="337"/>
                  </a:lnTo>
                  <a:lnTo>
                    <a:pt x="752" y="156"/>
                  </a:lnTo>
                  <a:lnTo>
                    <a:pt x="441" y="52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51;p67">
              <a:extLst>
                <a:ext uri="{FF2B5EF4-FFF2-40B4-BE49-F238E27FC236}">
                  <a16:creationId xmlns:a16="http://schemas.microsoft.com/office/drawing/2014/main" xmlns="" id="{EB1ADB8A-2205-4582-8FF7-CFF89A583911}"/>
                </a:ext>
              </a:extLst>
            </p:cNvPr>
            <p:cNvSpPr/>
            <p:nvPr/>
          </p:nvSpPr>
          <p:spPr>
            <a:xfrm>
              <a:off x="5594071" y="1488070"/>
              <a:ext cx="27212" cy="18700"/>
            </a:xfrm>
            <a:custGeom>
              <a:avLst/>
              <a:gdLst/>
              <a:ahLst/>
              <a:cxnLst/>
              <a:rect l="l" t="t" r="r" b="b"/>
              <a:pathLst>
                <a:path w="1736" h="1193" extrusionOk="0">
                  <a:moveTo>
                    <a:pt x="1296" y="1"/>
                  </a:moveTo>
                  <a:lnTo>
                    <a:pt x="1140" y="52"/>
                  </a:lnTo>
                  <a:lnTo>
                    <a:pt x="829" y="130"/>
                  </a:lnTo>
                  <a:lnTo>
                    <a:pt x="596" y="260"/>
                  </a:lnTo>
                  <a:lnTo>
                    <a:pt x="389" y="415"/>
                  </a:lnTo>
                  <a:lnTo>
                    <a:pt x="234" y="545"/>
                  </a:lnTo>
                  <a:lnTo>
                    <a:pt x="130" y="674"/>
                  </a:lnTo>
                  <a:lnTo>
                    <a:pt x="26" y="829"/>
                  </a:lnTo>
                  <a:lnTo>
                    <a:pt x="1" y="933"/>
                  </a:lnTo>
                  <a:lnTo>
                    <a:pt x="1" y="1011"/>
                  </a:lnTo>
                  <a:lnTo>
                    <a:pt x="52" y="1088"/>
                  </a:lnTo>
                  <a:lnTo>
                    <a:pt x="130" y="1166"/>
                  </a:lnTo>
                  <a:lnTo>
                    <a:pt x="208" y="1192"/>
                  </a:lnTo>
                  <a:lnTo>
                    <a:pt x="285" y="1192"/>
                  </a:lnTo>
                  <a:lnTo>
                    <a:pt x="363" y="1166"/>
                  </a:lnTo>
                  <a:lnTo>
                    <a:pt x="415" y="1114"/>
                  </a:lnTo>
                  <a:lnTo>
                    <a:pt x="467" y="1063"/>
                  </a:lnTo>
                  <a:lnTo>
                    <a:pt x="519" y="985"/>
                  </a:lnTo>
                  <a:lnTo>
                    <a:pt x="596" y="881"/>
                  </a:lnTo>
                  <a:lnTo>
                    <a:pt x="700" y="778"/>
                  </a:lnTo>
                  <a:lnTo>
                    <a:pt x="855" y="674"/>
                  </a:lnTo>
                  <a:lnTo>
                    <a:pt x="1037" y="596"/>
                  </a:lnTo>
                  <a:lnTo>
                    <a:pt x="1244" y="519"/>
                  </a:lnTo>
                  <a:lnTo>
                    <a:pt x="1503" y="493"/>
                  </a:lnTo>
                  <a:lnTo>
                    <a:pt x="1580" y="493"/>
                  </a:lnTo>
                  <a:lnTo>
                    <a:pt x="1684" y="415"/>
                  </a:lnTo>
                  <a:lnTo>
                    <a:pt x="1736" y="337"/>
                  </a:lnTo>
                  <a:lnTo>
                    <a:pt x="1736" y="260"/>
                  </a:lnTo>
                  <a:lnTo>
                    <a:pt x="1710" y="156"/>
                  </a:lnTo>
                  <a:lnTo>
                    <a:pt x="1658" y="78"/>
                  </a:lnTo>
                  <a:lnTo>
                    <a:pt x="1580" y="27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52;p67">
              <a:extLst>
                <a:ext uri="{FF2B5EF4-FFF2-40B4-BE49-F238E27FC236}">
                  <a16:creationId xmlns:a16="http://schemas.microsoft.com/office/drawing/2014/main" xmlns="" id="{4C9CCC5F-C925-4A74-BD45-57ABD6CBEC07}"/>
                </a:ext>
              </a:extLst>
            </p:cNvPr>
            <p:cNvSpPr/>
            <p:nvPr/>
          </p:nvSpPr>
          <p:spPr>
            <a:xfrm>
              <a:off x="5687447" y="1500657"/>
              <a:ext cx="54408" cy="18277"/>
            </a:xfrm>
            <a:custGeom>
              <a:avLst/>
              <a:gdLst/>
              <a:ahLst/>
              <a:cxnLst/>
              <a:rect l="l" t="t" r="r" b="b"/>
              <a:pathLst>
                <a:path w="3471" h="1166" extrusionOk="0">
                  <a:moveTo>
                    <a:pt x="1710" y="1"/>
                  </a:moveTo>
                  <a:lnTo>
                    <a:pt x="1347" y="52"/>
                  </a:lnTo>
                  <a:lnTo>
                    <a:pt x="1036" y="104"/>
                  </a:lnTo>
                  <a:lnTo>
                    <a:pt x="726" y="182"/>
                  </a:lnTo>
                  <a:lnTo>
                    <a:pt x="492" y="260"/>
                  </a:lnTo>
                  <a:lnTo>
                    <a:pt x="285" y="363"/>
                  </a:lnTo>
                  <a:lnTo>
                    <a:pt x="130" y="467"/>
                  </a:lnTo>
                  <a:lnTo>
                    <a:pt x="26" y="596"/>
                  </a:lnTo>
                  <a:lnTo>
                    <a:pt x="0" y="648"/>
                  </a:lnTo>
                  <a:lnTo>
                    <a:pt x="0" y="700"/>
                  </a:lnTo>
                  <a:lnTo>
                    <a:pt x="26" y="803"/>
                  </a:lnTo>
                  <a:lnTo>
                    <a:pt x="130" y="881"/>
                  </a:lnTo>
                  <a:lnTo>
                    <a:pt x="259" y="959"/>
                  </a:lnTo>
                  <a:lnTo>
                    <a:pt x="415" y="1037"/>
                  </a:lnTo>
                  <a:lnTo>
                    <a:pt x="622" y="1088"/>
                  </a:lnTo>
                  <a:lnTo>
                    <a:pt x="855" y="1114"/>
                  </a:lnTo>
                  <a:lnTo>
                    <a:pt x="1114" y="1140"/>
                  </a:lnTo>
                  <a:lnTo>
                    <a:pt x="1399" y="1166"/>
                  </a:lnTo>
                  <a:lnTo>
                    <a:pt x="1787" y="1140"/>
                  </a:lnTo>
                  <a:lnTo>
                    <a:pt x="2124" y="1114"/>
                  </a:lnTo>
                  <a:lnTo>
                    <a:pt x="2461" y="1062"/>
                  </a:lnTo>
                  <a:lnTo>
                    <a:pt x="2746" y="985"/>
                  </a:lnTo>
                  <a:lnTo>
                    <a:pt x="3005" y="881"/>
                  </a:lnTo>
                  <a:lnTo>
                    <a:pt x="3212" y="778"/>
                  </a:lnTo>
                  <a:lnTo>
                    <a:pt x="3367" y="674"/>
                  </a:lnTo>
                  <a:lnTo>
                    <a:pt x="3445" y="570"/>
                  </a:lnTo>
                  <a:lnTo>
                    <a:pt x="3471" y="519"/>
                  </a:lnTo>
                  <a:lnTo>
                    <a:pt x="3471" y="441"/>
                  </a:lnTo>
                  <a:lnTo>
                    <a:pt x="3445" y="363"/>
                  </a:lnTo>
                  <a:lnTo>
                    <a:pt x="3367" y="260"/>
                  </a:lnTo>
                  <a:lnTo>
                    <a:pt x="3238" y="182"/>
                  </a:lnTo>
                  <a:lnTo>
                    <a:pt x="3056" y="130"/>
                  </a:lnTo>
                  <a:lnTo>
                    <a:pt x="2849" y="78"/>
                  </a:lnTo>
                  <a:lnTo>
                    <a:pt x="2616" y="26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F08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353;p67">
              <a:extLst>
                <a:ext uri="{FF2B5EF4-FFF2-40B4-BE49-F238E27FC236}">
                  <a16:creationId xmlns:a16="http://schemas.microsoft.com/office/drawing/2014/main" xmlns="" id="{4A42A6E0-2F2F-49BA-B3ED-E18B98F4E30A}"/>
                </a:ext>
              </a:extLst>
            </p:cNvPr>
            <p:cNvSpPr/>
            <p:nvPr/>
          </p:nvSpPr>
          <p:spPr>
            <a:xfrm>
              <a:off x="5687447" y="1500657"/>
              <a:ext cx="54408" cy="18277"/>
            </a:xfrm>
            <a:custGeom>
              <a:avLst/>
              <a:gdLst/>
              <a:ahLst/>
              <a:cxnLst/>
              <a:rect l="l" t="t" r="r" b="b"/>
              <a:pathLst>
                <a:path w="3471" h="1166" fill="none" extrusionOk="0">
                  <a:moveTo>
                    <a:pt x="2072" y="1"/>
                  </a:moveTo>
                  <a:lnTo>
                    <a:pt x="2072" y="1"/>
                  </a:lnTo>
                  <a:lnTo>
                    <a:pt x="1710" y="1"/>
                  </a:lnTo>
                  <a:lnTo>
                    <a:pt x="1710" y="1"/>
                  </a:lnTo>
                  <a:lnTo>
                    <a:pt x="1347" y="52"/>
                  </a:lnTo>
                  <a:lnTo>
                    <a:pt x="1036" y="104"/>
                  </a:lnTo>
                  <a:lnTo>
                    <a:pt x="726" y="182"/>
                  </a:lnTo>
                  <a:lnTo>
                    <a:pt x="492" y="260"/>
                  </a:lnTo>
                  <a:lnTo>
                    <a:pt x="285" y="363"/>
                  </a:lnTo>
                  <a:lnTo>
                    <a:pt x="130" y="467"/>
                  </a:lnTo>
                  <a:lnTo>
                    <a:pt x="26" y="596"/>
                  </a:lnTo>
                  <a:lnTo>
                    <a:pt x="0" y="648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26" y="803"/>
                  </a:lnTo>
                  <a:lnTo>
                    <a:pt x="130" y="881"/>
                  </a:lnTo>
                  <a:lnTo>
                    <a:pt x="259" y="959"/>
                  </a:lnTo>
                  <a:lnTo>
                    <a:pt x="415" y="1037"/>
                  </a:lnTo>
                  <a:lnTo>
                    <a:pt x="622" y="1088"/>
                  </a:lnTo>
                  <a:lnTo>
                    <a:pt x="855" y="1114"/>
                  </a:lnTo>
                  <a:lnTo>
                    <a:pt x="1114" y="1140"/>
                  </a:lnTo>
                  <a:lnTo>
                    <a:pt x="1399" y="1166"/>
                  </a:lnTo>
                  <a:lnTo>
                    <a:pt x="1399" y="1166"/>
                  </a:lnTo>
                  <a:lnTo>
                    <a:pt x="1787" y="1140"/>
                  </a:lnTo>
                  <a:lnTo>
                    <a:pt x="1787" y="1140"/>
                  </a:lnTo>
                  <a:lnTo>
                    <a:pt x="2124" y="1114"/>
                  </a:lnTo>
                  <a:lnTo>
                    <a:pt x="2461" y="1062"/>
                  </a:lnTo>
                  <a:lnTo>
                    <a:pt x="2746" y="985"/>
                  </a:lnTo>
                  <a:lnTo>
                    <a:pt x="3005" y="881"/>
                  </a:lnTo>
                  <a:lnTo>
                    <a:pt x="3212" y="778"/>
                  </a:lnTo>
                  <a:lnTo>
                    <a:pt x="3367" y="674"/>
                  </a:lnTo>
                  <a:lnTo>
                    <a:pt x="3445" y="570"/>
                  </a:lnTo>
                  <a:lnTo>
                    <a:pt x="3471" y="519"/>
                  </a:lnTo>
                  <a:lnTo>
                    <a:pt x="3471" y="441"/>
                  </a:lnTo>
                  <a:lnTo>
                    <a:pt x="3471" y="441"/>
                  </a:lnTo>
                  <a:lnTo>
                    <a:pt x="3445" y="363"/>
                  </a:lnTo>
                  <a:lnTo>
                    <a:pt x="3367" y="260"/>
                  </a:lnTo>
                  <a:lnTo>
                    <a:pt x="3238" y="182"/>
                  </a:lnTo>
                  <a:lnTo>
                    <a:pt x="3056" y="130"/>
                  </a:lnTo>
                  <a:lnTo>
                    <a:pt x="2849" y="78"/>
                  </a:lnTo>
                  <a:lnTo>
                    <a:pt x="2616" y="26"/>
                  </a:lnTo>
                  <a:lnTo>
                    <a:pt x="2357" y="1"/>
                  </a:lnTo>
                  <a:lnTo>
                    <a:pt x="20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354;p67">
              <a:extLst>
                <a:ext uri="{FF2B5EF4-FFF2-40B4-BE49-F238E27FC236}">
                  <a16:creationId xmlns:a16="http://schemas.microsoft.com/office/drawing/2014/main" xmlns="" id="{95C4098E-FCEE-403D-B458-B9F4B6915170}"/>
                </a:ext>
              </a:extLst>
            </p:cNvPr>
            <p:cNvSpPr/>
            <p:nvPr/>
          </p:nvSpPr>
          <p:spPr>
            <a:xfrm>
              <a:off x="5629794" y="1529076"/>
              <a:ext cx="26820" cy="21130"/>
            </a:xfrm>
            <a:custGeom>
              <a:avLst/>
              <a:gdLst/>
              <a:ahLst/>
              <a:cxnLst/>
              <a:rect l="l" t="t" r="r" b="b"/>
              <a:pathLst>
                <a:path w="1711" h="1348" extrusionOk="0">
                  <a:moveTo>
                    <a:pt x="1373" y="0"/>
                  </a:moveTo>
                  <a:lnTo>
                    <a:pt x="1296" y="52"/>
                  </a:lnTo>
                  <a:lnTo>
                    <a:pt x="1244" y="130"/>
                  </a:lnTo>
                  <a:lnTo>
                    <a:pt x="1114" y="311"/>
                  </a:lnTo>
                  <a:lnTo>
                    <a:pt x="985" y="467"/>
                  </a:lnTo>
                  <a:lnTo>
                    <a:pt x="829" y="570"/>
                  </a:lnTo>
                  <a:lnTo>
                    <a:pt x="674" y="674"/>
                  </a:lnTo>
                  <a:lnTo>
                    <a:pt x="441" y="777"/>
                  </a:lnTo>
                  <a:lnTo>
                    <a:pt x="234" y="829"/>
                  </a:lnTo>
                  <a:lnTo>
                    <a:pt x="1" y="881"/>
                  </a:lnTo>
                  <a:lnTo>
                    <a:pt x="78" y="881"/>
                  </a:lnTo>
                  <a:lnTo>
                    <a:pt x="208" y="1192"/>
                  </a:lnTo>
                  <a:lnTo>
                    <a:pt x="286" y="1321"/>
                  </a:lnTo>
                  <a:lnTo>
                    <a:pt x="286" y="1347"/>
                  </a:lnTo>
                  <a:lnTo>
                    <a:pt x="519" y="1270"/>
                  </a:lnTo>
                  <a:lnTo>
                    <a:pt x="752" y="1192"/>
                  </a:lnTo>
                  <a:lnTo>
                    <a:pt x="985" y="1088"/>
                  </a:lnTo>
                  <a:lnTo>
                    <a:pt x="1218" y="907"/>
                  </a:lnTo>
                  <a:lnTo>
                    <a:pt x="1347" y="803"/>
                  </a:lnTo>
                  <a:lnTo>
                    <a:pt x="1451" y="674"/>
                  </a:lnTo>
                  <a:lnTo>
                    <a:pt x="1581" y="518"/>
                  </a:lnTo>
                  <a:lnTo>
                    <a:pt x="1684" y="363"/>
                  </a:lnTo>
                  <a:lnTo>
                    <a:pt x="1710" y="259"/>
                  </a:lnTo>
                  <a:lnTo>
                    <a:pt x="1684" y="182"/>
                  </a:lnTo>
                  <a:lnTo>
                    <a:pt x="1658" y="78"/>
                  </a:lnTo>
                  <a:lnTo>
                    <a:pt x="1581" y="26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355;p67">
              <a:extLst>
                <a:ext uri="{FF2B5EF4-FFF2-40B4-BE49-F238E27FC236}">
                  <a16:creationId xmlns:a16="http://schemas.microsoft.com/office/drawing/2014/main" xmlns="" id="{B35BA0D2-A71C-4EE4-886C-EE8C32209144}"/>
                </a:ext>
              </a:extLst>
            </p:cNvPr>
            <p:cNvSpPr/>
            <p:nvPr/>
          </p:nvSpPr>
          <p:spPr>
            <a:xfrm>
              <a:off x="5582707" y="1516896"/>
              <a:ext cx="56853" cy="56853"/>
            </a:xfrm>
            <a:custGeom>
              <a:avLst/>
              <a:gdLst/>
              <a:ahLst/>
              <a:cxnLst/>
              <a:rect l="l" t="t" r="r" b="b"/>
              <a:pathLst>
                <a:path w="3627" h="3627" extrusionOk="0">
                  <a:moveTo>
                    <a:pt x="1477" y="1"/>
                  </a:moveTo>
                  <a:lnTo>
                    <a:pt x="1321" y="52"/>
                  </a:lnTo>
                  <a:lnTo>
                    <a:pt x="1166" y="104"/>
                  </a:lnTo>
                  <a:lnTo>
                    <a:pt x="855" y="259"/>
                  </a:lnTo>
                  <a:lnTo>
                    <a:pt x="596" y="441"/>
                  </a:lnTo>
                  <a:lnTo>
                    <a:pt x="363" y="674"/>
                  </a:lnTo>
                  <a:lnTo>
                    <a:pt x="208" y="959"/>
                  </a:lnTo>
                  <a:lnTo>
                    <a:pt x="78" y="1270"/>
                  </a:lnTo>
                  <a:lnTo>
                    <a:pt x="26" y="1425"/>
                  </a:lnTo>
                  <a:lnTo>
                    <a:pt x="0" y="1580"/>
                  </a:lnTo>
                  <a:lnTo>
                    <a:pt x="0" y="1762"/>
                  </a:lnTo>
                  <a:lnTo>
                    <a:pt x="0" y="1917"/>
                  </a:lnTo>
                  <a:lnTo>
                    <a:pt x="26" y="2124"/>
                  </a:lnTo>
                  <a:lnTo>
                    <a:pt x="52" y="2280"/>
                  </a:lnTo>
                  <a:lnTo>
                    <a:pt x="104" y="2461"/>
                  </a:lnTo>
                  <a:lnTo>
                    <a:pt x="182" y="2616"/>
                  </a:lnTo>
                  <a:lnTo>
                    <a:pt x="285" y="2772"/>
                  </a:lnTo>
                  <a:lnTo>
                    <a:pt x="389" y="2927"/>
                  </a:lnTo>
                  <a:lnTo>
                    <a:pt x="492" y="3057"/>
                  </a:lnTo>
                  <a:lnTo>
                    <a:pt x="622" y="3186"/>
                  </a:lnTo>
                  <a:lnTo>
                    <a:pt x="751" y="3290"/>
                  </a:lnTo>
                  <a:lnTo>
                    <a:pt x="907" y="3367"/>
                  </a:lnTo>
                  <a:lnTo>
                    <a:pt x="1062" y="3471"/>
                  </a:lnTo>
                  <a:lnTo>
                    <a:pt x="1218" y="3523"/>
                  </a:lnTo>
                  <a:lnTo>
                    <a:pt x="1399" y="3575"/>
                  </a:lnTo>
                  <a:lnTo>
                    <a:pt x="1580" y="3600"/>
                  </a:lnTo>
                  <a:lnTo>
                    <a:pt x="1762" y="3626"/>
                  </a:lnTo>
                  <a:lnTo>
                    <a:pt x="1943" y="3626"/>
                  </a:lnTo>
                  <a:lnTo>
                    <a:pt x="2124" y="3600"/>
                  </a:lnTo>
                  <a:lnTo>
                    <a:pt x="2305" y="3549"/>
                  </a:lnTo>
                  <a:lnTo>
                    <a:pt x="2487" y="3497"/>
                  </a:lnTo>
                  <a:lnTo>
                    <a:pt x="2642" y="3419"/>
                  </a:lnTo>
                  <a:lnTo>
                    <a:pt x="2797" y="3341"/>
                  </a:lnTo>
                  <a:lnTo>
                    <a:pt x="2927" y="3238"/>
                  </a:lnTo>
                  <a:lnTo>
                    <a:pt x="3056" y="3108"/>
                  </a:lnTo>
                  <a:lnTo>
                    <a:pt x="3186" y="3005"/>
                  </a:lnTo>
                  <a:lnTo>
                    <a:pt x="3290" y="2849"/>
                  </a:lnTo>
                  <a:lnTo>
                    <a:pt x="3393" y="2720"/>
                  </a:lnTo>
                  <a:lnTo>
                    <a:pt x="3471" y="2539"/>
                  </a:lnTo>
                  <a:lnTo>
                    <a:pt x="3523" y="2383"/>
                  </a:lnTo>
                  <a:lnTo>
                    <a:pt x="3574" y="2228"/>
                  </a:lnTo>
                  <a:lnTo>
                    <a:pt x="3626" y="2047"/>
                  </a:lnTo>
                  <a:lnTo>
                    <a:pt x="3626" y="1865"/>
                  </a:lnTo>
                  <a:lnTo>
                    <a:pt x="3626" y="1658"/>
                  </a:lnTo>
                  <a:lnTo>
                    <a:pt x="3626" y="1580"/>
                  </a:lnTo>
                  <a:lnTo>
                    <a:pt x="3341" y="1632"/>
                  </a:lnTo>
                  <a:lnTo>
                    <a:pt x="3082" y="1684"/>
                  </a:lnTo>
                  <a:lnTo>
                    <a:pt x="3108" y="1710"/>
                  </a:lnTo>
                  <a:lnTo>
                    <a:pt x="3082" y="1969"/>
                  </a:lnTo>
                  <a:lnTo>
                    <a:pt x="3031" y="2202"/>
                  </a:lnTo>
                  <a:lnTo>
                    <a:pt x="2927" y="2435"/>
                  </a:lnTo>
                  <a:lnTo>
                    <a:pt x="2772" y="2642"/>
                  </a:lnTo>
                  <a:lnTo>
                    <a:pt x="2616" y="2824"/>
                  </a:lnTo>
                  <a:lnTo>
                    <a:pt x="2383" y="2953"/>
                  </a:lnTo>
                  <a:lnTo>
                    <a:pt x="2150" y="3031"/>
                  </a:lnTo>
                  <a:lnTo>
                    <a:pt x="1891" y="3083"/>
                  </a:lnTo>
                  <a:lnTo>
                    <a:pt x="1632" y="3083"/>
                  </a:lnTo>
                  <a:lnTo>
                    <a:pt x="1399" y="3031"/>
                  </a:lnTo>
                  <a:lnTo>
                    <a:pt x="1166" y="2927"/>
                  </a:lnTo>
                  <a:lnTo>
                    <a:pt x="959" y="2772"/>
                  </a:lnTo>
                  <a:lnTo>
                    <a:pt x="803" y="2590"/>
                  </a:lnTo>
                  <a:lnTo>
                    <a:pt x="674" y="2383"/>
                  </a:lnTo>
                  <a:lnTo>
                    <a:pt x="570" y="2150"/>
                  </a:lnTo>
                  <a:lnTo>
                    <a:pt x="518" y="1891"/>
                  </a:lnTo>
                  <a:lnTo>
                    <a:pt x="518" y="1658"/>
                  </a:lnTo>
                  <a:lnTo>
                    <a:pt x="570" y="1425"/>
                  </a:lnTo>
                  <a:lnTo>
                    <a:pt x="648" y="1218"/>
                  </a:lnTo>
                  <a:lnTo>
                    <a:pt x="777" y="1036"/>
                  </a:lnTo>
                  <a:lnTo>
                    <a:pt x="933" y="855"/>
                  </a:lnTo>
                  <a:lnTo>
                    <a:pt x="1088" y="726"/>
                  </a:lnTo>
                  <a:lnTo>
                    <a:pt x="1295" y="622"/>
                  </a:lnTo>
                  <a:lnTo>
                    <a:pt x="1528" y="544"/>
                  </a:lnTo>
                  <a:lnTo>
                    <a:pt x="1606" y="415"/>
                  </a:lnTo>
                  <a:lnTo>
                    <a:pt x="1606" y="259"/>
                  </a:lnTo>
                  <a:lnTo>
                    <a:pt x="1580" y="130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356;p67">
              <a:extLst>
                <a:ext uri="{FF2B5EF4-FFF2-40B4-BE49-F238E27FC236}">
                  <a16:creationId xmlns:a16="http://schemas.microsoft.com/office/drawing/2014/main" xmlns="" id="{A984CC64-CBFF-422F-A943-408E9B44B100}"/>
                </a:ext>
              </a:extLst>
            </p:cNvPr>
            <p:cNvSpPr/>
            <p:nvPr/>
          </p:nvSpPr>
          <p:spPr>
            <a:xfrm>
              <a:off x="5764176" y="1566022"/>
              <a:ext cx="19500" cy="8950"/>
            </a:xfrm>
            <a:custGeom>
              <a:avLst/>
              <a:gdLst/>
              <a:ahLst/>
              <a:cxnLst/>
              <a:rect l="l" t="t" r="r" b="b"/>
              <a:pathLst>
                <a:path w="1244" h="571" extrusionOk="0">
                  <a:moveTo>
                    <a:pt x="130" y="0"/>
                  </a:moveTo>
                  <a:lnTo>
                    <a:pt x="52" y="26"/>
                  </a:lnTo>
                  <a:lnTo>
                    <a:pt x="26" y="78"/>
                  </a:lnTo>
                  <a:lnTo>
                    <a:pt x="0" y="156"/>
                  </a:lnTo>
                  <a:lnTo>
                    <a:pt x="26" y="207"/>
                  </a:lnTo>
                  <a:lnTo>
                    <a:pt x="52" y="259"/>
                  </a:lnTo>
                  <a:lnTo>
                    <a:pt x="104" y="311"/>
                  </a:lnTo>
                  <a:lnTo>
                    <a:pt x="207" y="415"/>
                  </a:lnTo>
                  <a:lnTo>
                    <a:pt x="389" y="492"/>
                  </a:lnTo>
                  <a:lnTo>
                    <a:pt x="492" y="544"/>
                  </a:lnTo>
                  <a:lnTo>
                    <a:pt x="622" y="570"/>
                  </a:lnTo>
                  <a:lnTo>
                    <a:pt x="855" y="570"/>
                  </a:lnTo>
                  <a:lnTo>
                    <a:pt x="984" y="544"/>
                  </a:lnTo>
                  <a:lnTo>
                    <a:pt x="1140" y="492"/>
                  </a:lnTo>
                  <a:lnTo>
                    <a:pt x="1192" y="466"/>
                  </a:lnTo>
                  <a:lnTo>
                    <a:pt x="1218" y="415"/>
                  </a:lnTo>
                  <a:lnTo>
                    <a:pt x="1243" y="363"/>
                  </a:lnTo>
                  <a:lnTo>
                    <a:pt x="1243" y="285"/>
                  </a:lnTo>
                  <a:lnTo>
                    <a:pt x="1192" y="233"/>
                  </a:lnTo>
                  <a:lnTo>
                    <a:pt x="1140" y="207"/>
                  </a:lnTo>
                  <a:lnTo>
                    <a:pt x="1088" y="182"/>
                  </a:lnTo>
                  <a:lnTo>
                    <a:pt x="1010" y="182"/>
                  </a:lnTo>
                  <a:lnTo>
                    <a:pt x="855" y="233"/>
                  </a:lnTo>
                  <a:lnTo>
                    <a:pt x="596" y="233"/>
                  </a:lnTo>
                  <a:lnTo>
                    <a:pt x="492" y="182"/>
                  </a:lnTo>
                  <a:lnTo>
                    <a:pt x="363" y="104"/>
                  </a:lnTo>
                  <a:lnTo>
                    <a:pt x="285" y="52"/>
                  </a:lnTo>
                  <a:lnTo>
                    <a:pt x="233" y="26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357;p67">
              <a:extLst>
                <a:ext uri="{FF2B5EF4-FFF2-40B4-BE49-F238E27FC236}">
                  <a16:creationId xmlns:a16="http://schemas.microsoft.com/office/drawing/2014/main" xmlns="" id="{DA89B3C2-23E6-4B78-B656-8D7358731AFF}"/>
                </a:ext>
              </a:extLst>
            </p:cNvPr>
            <p:cNvSpPr/>
            <p:nvPr/>
          </p:nvSpPr>
          <p:spPr>
            <a:xfrm>
              <a:off x="5585544" y="1298888"/>
              <a:ext cx="261867" cy="200154"/>
            </a:xfrm>
            <a:custGeom>
              <a:avLst/>
              <a:gdLst/>
              <a:ahLst/>
              <a:cxnLst/>
              <a:rect l="l" t="t" r="r" b="b"/>
              <a:pathLst>
                <a:path w="16706" h="12769" extrusionOk="0">
                  <a:moveTo>
                    <a:pt x="5932" y="1"/>
                  </a:moveTo>
                  <a:lnTo>
                    <a:pt x="5491" y="52"/>
                  </a:lnTo>
                  <a:lnTo>
                    <a:pt x="5051" y="130"/>
                  </a:lnTo>
                  <a:lnTo>
                    <a:pt x="4637" y="234"/>
                  </a:lnTo>
                  <a:lnTo>
                    <a:pt x="4222" y="337"/>
                  </a:lnTo>
                  <a:lnTo>
                    <a:pt x="3834" y="493"/>
                  </a:lnTo>
                  <a:lnTo>
                    <a:pt x="3445" y="674"/>
                  </a:lnTo>
                  <a:lnTo>
                    <a:pt x="3083" y="855"/>
                  </a:lnTo>
                  <a:lnTo>
                    <a:pt x="2720" y="1063"/>
                  </a:lnTo>
                  <a:lnTo>
                    <a:pt x="2357" y="1296"/>
                  </a:lnTo>
                  <a:lnTo>
                    <a:pt x="2021" y="1529"/>
                  </a:lnTo>
                  <a:lnTo>
                    <a:pt x="1710" y="1788"/>
                  </a:lnTo>
                  <a:lnTo>
                    <a:pt x="1399" y="2047"/>
                  </a:lnTo>
                  <a:lnTo>
                    <a:pt x="1088" y="2332"/>
                  </a:lnTo>
                  <a:lnTo>
                    <a:pt x="829" y="2616"/>
                  </a:lnTo>
                  <a:lnTo>
                    <a:pt x="545" y="2927"/>
                  </a:lnTo>
                  <a:lnTo>
                    <a:pt x="415" y="3342"/>
                  </a:lnTo>
                  <a:lnTo>
                    <a:pt x="286" y="3782"/>
                  </a:lnTo>
                  <a:lnTo>
                    <a:pt x="208" y="4222"/>
                  </a:lnTo>
                  <a:lnTo>
                    <a:pt x="130" y="4663"/>
                  </a:lnTo>
                  <a:lnTo>
                    <a:pt x="78" y="5103"/>
                  </a:lnTo>
                  <a:lnTo>
                    <a:pt x="27" y="5543"/>
                  </a:lnTo>
                  <a:lnTo>
                    <a:pt x="1" y="5983"/>
                  </a:lnTo>
                  <a:lnTo>
                    <a:pt x="1" y="6424"/>
                  </a:lnTo>
                  <a:lnTo>
                    <a:pt x="27" y="7304"/>
                  </a:lnTo>
                  <a:lnTo>
                    <a:pt x="104" y="8211"/>
                  </a:lnTo>
                  <a:lnTo>
                    <a:pt x="234" y="9091"/>
                  </a:lnTo>
                  <a:lnTo>
                    <a:pt x="389" y="9972"/>
                  </a:lnTo>
                  <a:lnTo>
                    <a:pt x="726" y="10075"/>
                  </a:lnTo>
                  <a:lnTo>
                    <a:pt x="1011" y="10231"/>
                  </a:lnTo>
                  <a:lnTo>
                    <a:pt x="1296" y="10386"/>
                  </a:lnTo>
                  <a:lnTo>
                    <a:pt x="1581" y="10542"/>
                  </a:lnTo>
                  <a:lnTo>
                    <a:pt x="1814" y="10749"/>
                  </a:lnTo>
                  <a:lnTo>
                    <a:pt x="2047" y="10956"/>
                  </a:lnTo>
                  <a:lnTo>
                    <a:pt x="2461" y="11370"/>
                  </a:lnTo>
                  <a:lnTo>
                    <a:pt x="2539" y="11552"/>
                  </a:lnTo>
                  <a:lnTo>
                    <a:pt x="2616" y="11733"/>
                  </a:lnTo>
                  <a:lnTo>
                    <a:pt x="2746" y="11940"/>
                  </a:lnTo>
                  <a:lnTo>
                    <a:pt x="2927" y="12173"/>
                  </a:lnTo>
                  <a:lnTo>
                    <a:pt x="3160" y="12406"/>
                  </a:lnTo>
                  <a:lnTo>
                    <a:pt x="3290" y="12510"/>
                  </a:lnTo>
                  <a:lnTo>
                    <a:pt x="3445" y="12614"/>
                  </a:lnTo>
                  <a:lnTo>
                    <a:pt x="3601" y="12691"/>
                  </a:lnTo>
                  <a:lnTo>
                    <a:pt x="3756" y="12743"/>
                  </a:lnTo>
                  <a:lnTo>
                    <a:pt x="3911" y="12769"/>
                  </a:lnTo>
                  <a:lnTo>
                    <a:pt x="4041" y="12769"/>
                  </a:lnTo>
                  <a:lnTo>
                    <a:pt x="4145" y="12717"/>
                  </a:lnTo>
                  <a:lnTo>
                    <a:pt x="4196" y="12614"/>
                  </a:lnTo>
                  <a:lnTo>
                    <a:pt x="4248" y="12484"/>
                  </a:lnTo>
                  <a:lnTo>
                    <a:pt x="4274" y="12329"/>
                  </a:lnTo>
                  <a:lnTo>
                    <a:pt x="4274" y="12147"/>
                  </a:lnTo>
                  <a:lnTo>
                    <a:pt x="4248" y="11966"/>
                  </a:lnTo>
                  <a:lnTo>
                    <a:pt x="4170" y="11500"/>
                  </a:lnTo>
                  <a:lnTo>
                    <a:pt x="4067" y="10982"/>
                  </a:lnTo>
                  <a:lnTo>
                    <a:pt x="3860" y="9946"/>
                  </a:lnTo>
                  <a:lnTo>
                    <a:pt x="3808" y="9713"/>
                  </a:lnTo>
                  <a:lnTo>
                    <a:pt x="3808" y="9480"/>
                  </a:lnTo>
                  <a:lnTo>
                    <a:pt x="3834" y="9247"/>
                  </a:lnTo>
                  <a:lnTo>
                    <a:pt x="3886" y="9039"/>
                  </a:lnTo>
                  <a:lnTo>
                    <a:pt x="3963" y="8832"/>
                  </a:lnTo>
                  <a:lnTo>
                    <a:pt x="4041" y="8651"/>
                  </a:lnTo>
                  <a:lnTo>
                    <a:pt x="4248" y="8314"/>
                  </a:lnTo>
                  <a:lnTo>
                    <a:pt x="4455" y="8029"/>
                  </a:lnTo>
                  <a:lnTo>
                    <a:pt x="4637" y="7822"/>
                  </a:lnTo>
                  <a:lnTo>
                    <a:pt x="4870" y="7615"/>
                  </a:lnTo>
                  <a:lnTo>
                    <a:pt x="5310" y="7382"/>
                  </a:lnTo>
                  <a:lnTo>
                    <a:pt x="5776" y="7175"/>
                  </a:lnTo>
                  <a:lnTo>
                    <a:pt x="6320" y="6993"/>
                  </a:lnTo>
                  <a:lnTo>
                    <a:pt x="6890" y="6838"/>
                  </a:lnTo>
                  <a:lnTo>
                    <a:pt x="7097" y="6786"/>
                  </a:lnTo>
                  <a:lnTo>
                    <a:pt x="7227" y="6424"/>
                  </a:lnTo>
                  <a:lnTo>
                    <a:pt x="7304" y="6087"/>
                  </a:lnTo>
                  <a:lnTo>
                    <a:pt x="7330" y="5750"/>
                  </a:lnTo>
                  <a:lnTo>
                    <a:pt x="7356" y="5465"/>
                  </a:lnTo>
                  <a:lnTo>
                    <a:pt x="7356" y="5077"/>
                  </a:lnTo>
                  <a:lnTo>
                    <a:pt x="7330" y="4947"/>
                  </a:lnTo>
                  <a:lnTo>
                    <a:pt x="7304" y="4792"/>
                  </a:lnTo>
                  <a:lnTo>
                    <a:pt x="7304" y="4663"/>
                  </a:lnTo>
                  <a:lnTo>
                    <a:pt x="7382" y="4533"/>
                  </a:lnTo>
                  <a:lnTo>
                    <a:pt x="7486" y="4404"/>
                  </a:lnTo>
                  <a:lnTo>
                    <a:pt x="7615" y="4300"/>
                  </a:lnTo>
                  <a:lnTo>
                    <a:pt x="7796" y="4196"/>
                  </a:lnTo>
                  <a:lnTo>
                    <a:pt x="8029" y="4093"/>
                  </a:lnTo>
                  <a:lnTo>
                    <a:pt x="8262" y="4015"/>
                  </a:lnTo>
                  <a:lnTo>
                    <a:pt x="8547" y="3937"/>
                  </a:lnTo>
                  <a:lnTo>
                    <a:pt x="8832" y="3886"/>
                  </a:lnTo>
                  <a:lnTo>
                    <a:pt x="9506" y="3782"/>
                  </a:lnTo>
                  <a:lnTo>
                    <a:pt x="10231" y="3756"/>
                  </a:lnTo>
                  <a:lnTo>
                    <a:pt x="10982" y="3756"/>
                  </a:lnTo>
                  <a:lnTo>
                    <a:pt x="11759" y="3808"/>
                  </a:lnTo>
                  <a:lnTo>
                    <a:pt x="12536" y="3911"/>
                  </a:lnTo>
                  <a:lnTo>
                    <a:pt x="12898" y="3989"/>
                  </a:lnTo>
                  <a:lnTo>
                    <a:pt x="13261" y="4067"/>
                  </a:lnTo>
                  <a:lnTo>
                    <a:pt x="13598" y="4170"/>
                  </a:lnTo>
                  <a:lnTo>
                    <a:pt x="13934" y="4300"/>
                  </a:lnTo>
                  <a:lnTo>
                    <a:pt x="14245" y="4429"/>
                  </a:lnTo>
                  <a:lnTo>
                    <a:pt x="14530" y="4559"/>
                  </a:lnTo>
                  <a:lnTo>
                    <a:pt x="14789" y="4714"/>
                  </a:lnTo>
                  <a:lnTo>
                    <a:pt x="14996" y="4896"/>
                  </a:lnTo>
                  <a:lnTo>
                    <a:pt x="15203" y="5077"/>
                  </a:lnTo>
                  <a:lnTo>
                    <a:pt x="15359" y="5284"/>
                  </a:lnTo>
                  <a:lnTo>
                    <a:pt x="15488" y="5491"/>
                  </a:lnTo>
                  <a:lnTo>
                    <a:pt x="15566" y="5724"/>
                  </a:lnTo>
                  <a:lnTo>
                    <a:pt x="15851" y="7071"/>
                  </a:lnTo>
                  <a:lnTo>
                    <a:pt x="16032" y="7952"/>
                  </a:lnTo>
                  <a:lnTo>
                    <a:pt x="16162" y="8677"/>
                  </a:lnTo>
                  <a:lnTo>
                    <a:pt x="16162" y="8806"/>
                  </a:lnTo>
                  <a:lnTo>
                    <a:pt x="16213" y="8832"/>
                  </a:lnTo>
                  <a:lnTo>
                    <a:pt x="16291" y="8858"/>
                  </a:lnTo>
                  <a:lnTo>
                    <a:pt x="16343" y="8832"/>
                  </a:lnTo>
                  <a:lnTo>
                    <a:pt x="16421" y="8832"/>
                  </a:lnTo>
                  <a:lnTo>
                    <a:pt x="16472" y="8780"/>
                  </a:lnTo>
                  <a:lnTo>
                    <a:pt x="16524" y="8677"/>
                  </a:lnTo>
                  <a:lnTo>
                    <a:pt x="16576" y="8547"/>
                  </a:lnTo>
                  <a:lnTo>
                    <a:pt x="16628" y="8366"/>
                  </a:lnTo>
                  <a:lnTo>
                    <a:pt x="16680" y="8133"/>
                  </a:lnTo>
                  <a:lnTo>
                    <a:pt x="16706" y="7848"/>
                  </a:lnTo>
                  <a:lnTo>
                    <a:pt x="16706" y="7486"/>
                  </a:lnTo>
                  <a:lnTo>
                    <a:pt x="16706" y="7019"/>
                  </a:lnTo>
                  <a:lnTo>
                    <a:pt x="16654" y="6501"/>
                  </a:lnTo>
                  <a:lnTo>
                    <a:pt x="16602" y="5880"/>
                  </a:lnTo>
                  <a:lnTo>
                    <a:pt x="16524" y="5439"/>
                  </a:lnTo>
                  <a:lnTo>
                    <a:pt x="16421" y="5025"/>
                  </a:lnTo>
                  <a:lnTo>
                    <a:pt x="16291" y="4637"/>
                  </a:lnTo>
                  <a:lnTo>
                    <a:pt x="16084" y="4248"/>
                  </a:lnTo>
                  <a:lnTo>
                    <a:pt x="15877" y="3860"/>
                  </a:lnTo>
                  <a:lnTo>
                    <a:pt x="15618" y="3497"/>
                  </a:lnTo>
                  <a:lnTo>
                    <a:pt x="15333" y="3160"/>
                  </a:lnTo>
                  <a:lnTo>
                    <a:pt x="14996" y="2824"/>
                  </a:lnTo>
                  <a:lnTo>
                    <a:pt x="14634" y="2513"/>
                  </a:lnTo>
                  <a:lnTo>
                    <a:pt x="14245" y="2202"/>
                  </a:lnTo>
                  <a:lnTo>
                    <a:pt x="13805" y="1917"/>
                  </a:lnTo>
                  <a:lnTo>
                    <a:pt x="13365" y="1632"/>
                  </a:lnTo>
                  <a:lnTo>
                    <a:pt x="12873" y="1399"/>
                  </a:lnTo>
                  <a:lnTo>
                    <a:pt x="12380" y="1166"/>
                  </a:lnTo>
                  <a:lnTo>
                    <a:pt x="11837" y="959"/>
                  </a:lnTo>
                  <a:lnTo>
                    <a:pt x="11293" y="752"/>
                  </a:lnTo>
                  <a:lnTo>
                    <a:pt x="10749" y="596"/>
                  </a:lnTo>
                  <a:lnTo>
                    <a:pt x="10153" y="441"/>
                  </a:lnTo>
                  <a:lnTo>
                    <a:pt x="9557" y="311"/>
                  </a:lnTo>
                  <a:lnTo>
                    <a:pt x="8936" y="208"/>
                  </a:lnTo>
                  <a:lnTo>
                    <a:pt x="8314" y="104"/>
                  </a:lnTo>
                  <a:lnTo>
                    <a:pt x="7693" y="52"/>
                  </a:lnTo>
                  <a:lnTo>
                    <a:pt x="7045" y="27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358;p67">
              <a:extLst>
                <a:ext uri="{FF2B5EF4-FFF2-40B4-BE49-F238E27FC236}">
                  <a16:creationId xmlns:a16="http://schemas.microsoft.com/office/drawing/2014/main" xmlns="" id="{899C5EEE-ABA6-45DE-933A-89B5790202D9}"/>
                </a:ext>
              </a:extLst>
            </p:cNvPr>
            <p:cNvSpPr/>
            <p:nvPr/>
          </p:nvSpPr>
          <p:spPr>
            <a:xfrm>
              <a:off x="5580277" y="1364253"/>
              <a:ext cx="120588" cy="248057"/>
            </a:xfrm>
            <a:custGeom>
              <a:avLst/>
              <a:gdLst/>
              <a:ahLst/>
              <a:cxnLst/>
              <a:rect l="l" t="t" r="r" b="b"/>
              <a:pathLst>
                <a:path w="7693" h="15825" extrusionOk="0">
                  <a:moveTo>
                    <a:pt x="1994" y="0"/>
                  </a:moveTo>
                  <a:lnTo>
                    <a:pt x="1450" y="52"/>
                  </a:lnTo>
                  <a:lnTo>
                    <a:pt x="958" y="156"/>
                  </a:lnTo>
                  <a:lnTo>
                    <a:pt x="725" y="234"/>
                  </a:lnTo>
                  <a:lnTo>
                    <a:pt x="492" y="311"/>
                  </a:lnTo>
                  <a:lnTo>
                    <a:pt x="285" y="985"/>
                  </a:lnTo>
                  <a:lnTo>
                    <a:pt x="129" y="1658"/>
                  </a:lnTo>
                  <a:lnTo>
                    <a:pt x="52" y="2357"/>
                  </a:lnTo>
                  <a:lnTo>
                    <a:pt x="26" y="2694"/>
                  </a:lnTo>
                  <a:lnTo>
                    <a:pt x="0" y="3031"/>
                  </a:lnTo>
                  <a:lnTo>
                    <a:pt x="26" y="3393"/>
                  </a:lnTo>
                  <a:lnTo>
                    <a:pt x="52" y="3730"/>
                  </a:lnTo>
                  <a:lnTo>
                    <a:pt x="104" y="4067"/>
                  </a:lnTo>
                  <a:lnTo>
                    <a:pt x="181" y="4429"/>
                  </a:lnTo>
                  <a:lnTo>
                    <a:pt x="259" y="4766"/>
                  </a:lnTo>
                  <a:lnTo>
                    <a:pt x="388" y="5103"/>
                  </a:lnTo>
                  <a:lnTo>
                    <a:pt x="544" y="5465"/>
                  </a:lnTo>
                  <a:lnTo>
                    <a:pt x="725" y="5802"/>
                  </a:lnTo>
                  <a:lnTo>
                    <a:pt x="1036" y="5905"/>
                  </a:lnTo>
                  <a:lnTo>
                    <a:pt x="1295" y="6061"/>
                  </a:lnTo>
                  <a:lnTo>
                    <a:pt x="1528" y="6216"/>
                  </a:lnTo>
                  <a:lnTo>
                    <a:pt x="1709" y="6398"/>
                  </a:lnTo>
                  <a:lnTo>
                    <a:pt x="1891" y="6579"/>
                  </a:lnTo>
                  <a:lnTo>
                    <a:pt x="2072" y="6786"/>
                  </a:lnTo>
                  <a:lnTo>
                    <a:pt x="2435" y="7226"/>
                  </a:lnTo>
                  <a:lnTo>
                    <a:pt x="2409" y="7667"/>
                  </a:lnTo>
                  <a:lnTo>
                    <a:pt x="2409" y="8858"/>
                  </a:lnTo>
                  <a:lnTo>
                    <a:pt x="2409" y="9609"/>
                  </a:lnTo>
                  <a:lnTo>
                    <a:pt x="2460" y="10464"/>
                  </a:lnTo>
                  <a:lnTo>
                    <a:pt x="2512" y="11344"/>
                  </a:lnTo>
                  <a:lnTo>
                    <a:pt x="2590" y="12251"/>
                  </a:lnTo>
                  <a:lnTo>
                    <a:pt x="2693" y="13105"/>
                  </a:lnTo>
                  <a:lnTo>
                    <a:pt x="2823" y="13908"/>
                  </a:lnTo>
                  <a:lnTo>
                    <a:pt x="2927" y="14271"/>
                  </a:lnTo>
                  <a:lnTo>
                    <a:pt x="3030" y="14633"/>
                  </a:lnTo>
                  <a:lnTo>
                    <a:pt x="3134" y="14918"/>
                  </a:lnTo>
                  <a:lnTo>
                    <a:pt x="3263" y="15203"/>
                  </a:lnTo>
                  <a:lnTo>
                    <a:pt x="3393" y="15410"/>
                  </a:lnTo>
                  <a:lnTo>
                    <a:pt x="3548" y="15592"/>
                  </a:lnTo>
                  <a:lnTo>
                    <a:pt x="3704" y="15721"/>
                  </a:lnTo>
                  <a:lnTo>
                    <a:pt x="3885" y="15799"/>
                  </a:lnTo>
                  <a:lnTo>
                    <a:pt x="3988" y="15825"/>
                  </a:lnTo>
                  <a:lnTo>
                    <a:pt x="4092" y="15825"/>
                  </a:lnTo>
                  <a:lnTo>
                    <a:pt x="4299" y="15773"/>
                  </a:lnTo>
                  <a:lnTo>
                    <a:pt x="4506" y="15644"/>
                  </a:lnTo>
                  <a:lnTo>
                    <a:pt x="4765" y="15462"/>
                  </a:lnTo>
                  <a:lnTo>
                    <a:pt x="4869" y="15333"/>
                  </a:lnTo>
                  <a:lnTo>
                    <a:pt x="4973" y="15151"/>
                  </a:lnTo>
                  <a:lnTo>
                    <a:pt x="5050" y="14970"/>
                  </a:lnTo>
                  <a:lnTo>
                    <a:pt x="5128" y="14737"/>
                  </a:lnTo>
                  <a:lnTo>
                    <a:pt x="5180" y="14504"/>
                  </a:lnTo>
                  <a:lnTo>
                    <a:pt x="5232" y="14219"/>
                  </a:lnTo>
                  <a:lnTo>
                    <a:pt x="5258" y="13623"/>
                  </a:lnTo>
                  <a:lnTo>
                    <a:pt x="5258" y="12950"/>
                  </a:lnTo>
                  <a:lnTo>
                    <a:pt x="5232" y="12225"/>
                  </a:lnTo>
                  <a:lnTo>
                    <a:pt x="5154" y="11448"/>
                  </a:lnTo>
                  <a:lnTo>
                    <a:pt x="5076" y="10671"/>
                  </a:lnTo>
                  <a:lnTo>
                    <a:pt x="4947" y="9894"/>
                  </a:lnTo>
                  <a:lnTo>
                    <a:pt x="4817" y="9117"/>
                  </a:lnTo>
                  <a:lnTo>
                    <a:pt x="4558" y="7692"/>
                  </a:lnTo>
                  <a:lnTo>
                    <a:pt x="4196" y="5776"/>
                  </a:lnTo>
                  <a:lnTo>
                    <a:pt x="4144" y="5543"/>
                  </a:lnTo>
                  <a:lnTo>
                    <a:pt x="4144" y="5310"/>
                  </a:lnTo>
                  <a:lnTo>
                    <a:pt x="4170" y="5077"/>
                  </a:lnTo>
                  <a:lnTo>
                    <a:pt x="4222" y="4869"/>
                  </a:lnTo>
                  <a:lnTo>
                    <a:pt x="4299" y="4662"/>
                  </a:lnTo>
                  <a:lnTo>
                    <a:pt x="4377" y="4481"/>
                  </a:lnTo>
                  <a:lnTo>
                    <a:pt x="4584" y="4144"/>
                  </a:lnTo>
                  <a:lnTo>
                    <a:pt x="4791" y="3859"/>
                  </a:lnTo>
                  <a:lnTo>
                    <a:pt x="4973" y="3652"/>
                  </a:lnTo>
                  <a:lnTo>
                    <a:pt x="5206" y="3445"/>
                  </a:lnTo>
                  <a:lnTo>
                    <a:pt x="5646" y="3212"/>
                  </a:lnTo>
                  <a:lnTo>
                    <a:pt x="6112" y="3005"/>
                  </a:lnTo>
                  <a:lnTo>
                    <a:pt x="6656" y="2823"/>
                  </a:lnTo>
                  <a:lnTo>
                    <a:pt x="7226" y="2668"/>
                  </a:lnTo>
                  <a:lnTo>
                    <a:pt x="7433" y="2616"/>
                  </a:lnTo>
                  <a:lnTo>
                    <a:pt x="7563" y="2254"/>
                  </a:lnTo>
                  <a:lnTo>
                    <a:pt x="7640" y="1917"/>
                  </a:lnTo>
                  <a:lnTo>
                    <a:pt x="7666" y="1580"/>
                  </a:lnTo>
                  <a:lnTo>
                    <a:pt x="7692" y="1295"/>
                  </a:lnTo>
                  <a:lnTo>
                    <a:pt x="7278" y="1114"/>
                  </a:lnTo>
                  <a:lnTo>
                    <a:pt x="6604" y="855"/>
                  </a:lnTo>
                  <a:lnTo>
                    <a:pt x="5724" y="570"/>
                  </a:lnTo>
                  <a:lnTo>
                    <a:pt x="5258" y="441"/>
                  </a:lnTo>
                  <a:lnTo>
                    <a:pt x="4740" y="311"/>
                  </a:lnTo>
                  <a:lnTo>
                    <a:pt x="4196" y="182"/>
                  </a:lnTo>
                  <a:lnTo>
                    <a:pt x="3652" y="104"/>
                  </a:lnTo>
                  <a:lnTo>
                    <a:pt x="3082" y="26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359;p67">
              <a:extLst>
                <a:ext uri="{FF2B5EF4-FFF2-40B4-BE49-F238E27FC236}">
                  <a16:creationId xmlns:a16="http://schemas.microsoft.com/office/drawing/2014/main" xmlns="" id="{6B38D30F-9DA8-40A1-A3AF-953B707D4677}"/>
                </a:ext>
              </a:extLst>
            </p:cNvPr>
            <p:cNvSpPr/>
            <p:nvPr/>
          </p:nvSpPr>
          <p:spPr>
            <a:xfrm>
              <a:off x="5549413" y="1327715"/>
              <a:ext cx="51163" cy="127892"/>
            </a:xfrm>
            <a:custGeom>
              <a:avLst/>
              <a:gdLst/>
              <a:ahLst/>
              <a:cxnLst/>
              <a:rect l="l" t="t" r="r" b="b"/>
              <a:pathLst>
                <a:path w="3264" h="8159" extrusionOk="0">
                  <a:moveTo>
                    <a:pt x="3186" y="1"/>
                  </a:moveTo>
                  <a:lnTo>
                    <a:pt x="2772" y="415"/>
                  </a:lnTo>
                  <a:lnTo>
                    <a:pt x="2332" y="881"/>
                  </a:lnTo>
                  <a:lnTo>
                    <a:pt x="1840" y="1477"/>
                  </a:lnTo>
                  <a:lnTo>
                    <a:pt x="1296" y="2150"/>
                  </a:lnTo>
                  <a:lnTo>
                    <a:pt x="1063" y="2513"/>
                  </a:lnTo>
                  <a:lnTo>
                    <a:pt x="804" y="2901"/>
                  </a:lnTo>
                  <a:lnTo>
                    <a:pt x="596" y="3264"/>
                  </a:lnTo>
                  <a:lnTo>
                    <a:pt x="415" y="3652"/>
                  </a:lnTo>
                  <a:lnTo>
                    <a:pt x="260" y="4041"/>
                  </a:lnTo>
                  <a:lnTo>
                    <a:pt x="130" y="4403"/>
                  </a:lnTo>
                  <a:lnTo>
                    <a:pt x="78" y="4766"/>
                  </a:lnTo>
                  <a:lnTo>
                    <a:pt x="27" y="5129"/>
                  </a:lnTo>
                  <a:lnTo>
                    <a:pt x="1" y="5491"/>
                  </a:lnTo>
                  <a:lnTo>
                    <a:pt x="1" y="5828"/>
                  </a:lnTo>
                  <a:lnTo>
                    <a:pt x="1" y="6164"/>
                  </a:lnTo>
                  <a:lnTo>
                    <a:pt x="27" y="6501"/>
                  </a:lnTo>
                  <a:lnTo>
                    <a:pt x="78" y="6812"/>
                  </a:lnTo>
                  <a:lnTo>
                    <a:pt x="156" y="7097"/>
                  </a:lnTo>
                  <a:lnTo>
                    <a:pt x="234" y="7330"/>
                  </a:lnTo>
                  <a:lnTo>
                    <a:pt x="311" y="7563"/>
                  </a:lnTo>
                  <a:lnTo>
                    <a:pt x="415" y="7770"/>
                  </a:lnTo>
                  <a:lnTo>
                    <a:pt x="519" y="7926"/>
                  </a:lnTo>
                  <a:lnTo>
                    <a:pt x="622" y="8055"/>
                  </a:lnTo>
                  <a:lnTo>
                    <a:pt x="726" y="8133"/>
                  </a:lnTo>
                  <a:lnTo>
                    <a:pt x="829" y="8159"/>
                  </a:lnTo>
                  <a:lnTo>
                    <a:pt x="933" y="8133"/>
                  </a:lnTo>
                  <a:lnTo>
                    <a:pt x="1166" y="8081"/>
                  </a:lnTo>
                  <a:lnTo>
                    <a:pt x="1451" y="8029"/>
                  </a:lnTo>
                  <a:lnTo>
                    <a:pt x="1736" y="8029"/>
                  </a:lnTo>
                  <a:lnTo>
                    <a:pt x="2021" y="8055"/>
                  </a:lnTo>
                  <a:lnTo>
                    <a:pt x="2487" y="8107"/>
                  </a:lnTo>
                  <a:lnTo>
                    <a:pt x="2694" y="8133"/>
                  </a:lnTo>
                  <a:lnTo>
                    <a:pt x="2513" y="7511"/>
                  </a:lnTo>
                  <a:lnTo>
                    <a:pt x="2409" y="6916"/>
                  </a:lnTo>
                  <a:lnTo>
                    <a:pt x="2332" y="6346"/>
                  </a:lnTo>
                  <a:lnTo>
                    <a:pt x="2280" y="5802"/>
                  </a:lnTo>
                  <a:lnTo>
                    <a:pt x="2280" y="5310"/>
                  </a:lnTo>
                  <a:lnTo>
                    <a:pt x="2332" y="4844"/>
                  </a:lnTo>
                  <a:lnTo>
                    <a:pt x="2383" y="4403"/>
                  </a:lnTo>
                  <a:lnTo>
                    <a:pt x="2435" y="4015"/>
                  </a:lnTo>
                  <a:lnTo>
                    <a:pt x="2539" y="3678"/>
                  </a:lnTo>
                  <a:lnTo>
                    <a:pt x="2616" y="3367"/>
                  </a:lnTo>
                  <a:lnTo>
                    <a:pt x="2798" y="2875"/>
                  </a:lnTo>
                  <a:lnTo>
                    <a:pt x="2953" y="2565"/>
                  </a:lnTo>
                  <a:lnTo>
                    <a:pt x="3005" y="2461"/>
                  </a:lnTo>
                  <a:lnTo>
                    <a:pt x="3083" y="2331"/>
                  </a:lnTo>
                  <a:lnTo>
                    <a:pt x="3134" y="2176"/>
                  </a:lnTo>
                  <a:lnTo>
                    <a:pt x="3186" y="1995"/>
                  </a:lnTo>
                  <a:lnTo>
                    <a:pt x="3238" y="1813"/>
                  </a:lnTo>
                  <a:lnTo>
                    <a:pt x="3264" y="1399"/>
                  </a:lnTo>
                  <a:lnTo>
                    <a:pt x="3264" y="985"/>
                  </a:lnTo>
                  <a:lnTo>
                    <a:pt x="3238" y="596"/>
                  </a:lnTo>
                  <a:lnTo>
                    <a:pt x="3212" y="285"/>
                  </a:lnTo>
                  <a:lnTo>
                    <a:pt x="31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60;p67">
              <a:extLst>
                <a:ext uri="{FF2B5EF4-FFF2-40B4-BE49-F238E27FC236}">
                  <a16:creationId xmlns:a16="http://schemas.microsoft.com/office/drawing/2014/main" xmlns="" id="{0326FFF7-706E-4A17-9997-4DB2001D9324}"/>
                </a:ext>
              </a:extLst>
            </p:cNvPr>
            <p:cNvSpPr/>
            <p:nvPr/>
          </p:nvSpPr>
          <p:spPr>
            <a:xfrm>
              <a:off x="5769850" y="1468586"/>
              <a:ext cx="31679" cy="49956"/>
            </a:xfrm>
            <a:custGeom>
              <a:avLst/>
              <a:gdLst/>
              <a:ahLst/>
              <a:cxnLst/>
              <a:rect l="l" t="t" r="r" b="b"/>
              <a:pathLst>
                <a:path w="2021" h="3187" extrusionOk="0">
                  <a:moveTo>
                    <a:pt x="130" y="1"/>
                  </a:moveTo>
                  <a:lnTo>
                    <a:pt x="79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1" y="259"/>
                  </a:lnTo>
                  <a:lnTo>
                    <a:pt x="104" y="622"/>
                  </a:lnTo>
                  <a:lnTo>
                    <a:pt x="234" y="933"/>
                  </a:lnTo>
                  <a:lnTo>
                    <a:pt x="389" y="1244"/>
                  </a:lnTo>
                  <a:lnTo>
                    <a:pt x="545" y="1529"/>
                  </a:lnTo>
                  <a:lnTo>
                    <a:pt x="726" y="1762"/>
                  </a:lnTo>
                  <a:lnTo>
                    <a:pt x="933" y="1995"/>
                  </a:lnTo>
                  <a:lnTo>
                    <a:pt x="1166" y="2202"/>
                  </a:lnTo>
                  <a:lnTo>
                    <a:pt x="1425" y="2383"/>
                  </a:lnTo>
                  <a:lnTo>
                    <a:pt x="804" y="2798"/>
                  </a:lnTo>
                  <a:lnTo>
                    <a:pt x="726" y="2849"/>
                  </a:lnTo>
                  <a:lnTo>
                    <a:pt x="700" y="2927"/>
                  </a:lnTo>
                  <a:lnTo>
                    <a:pt x="700" y="3005"/>
                  </a:lnTo>
                  <a:lnTo>
                    <a:pt x="726" y="3083"/>
                  </a:lnTo>
                  <a:lnTo>
                    <a:pt x="804" y="3160"/>
                  </a:lnTo>
                  <a:lnTo>
                    <a:pt x="907" y="3186"/>
                  </a:lnTo>
                  <a:lnTo>
                    <a:pt x="985" y="3186"/>
                  </a:lnTo>
                  <a:lnTo>
                    <a:pt x="1037" y="3160"/>
                  </a:lnTo>
                  <a:lnTo>
                    <a:pt x="1943" y="2565"/>
                  </a:lnTo>
                  <a:lnTo>
                    <a:pt x="2021" y="2461"/>
                  </a:lnTo>
                  <a:lnTo>
                    <a:pt x="2021" y="2357"/>
                  </a:lnTo>
                  <a:lnTo>
                    <a:pt x="1995" y="2254"/>
                  </a:lnTo>
                  <a:lnTo>
                    <a:pt x="1917" y="2202"/>
                  </a:lnTo>
                  <a:lnTo>
                    <a:pt x="1658" y="2021"/>
                  </a:lnTo>
                  <a:lnTo>
                    <a:pt x="1399" y="1839"/>
                  </a:lnTo>
                  <a:lnTo>
                    <a:pt x="1166" y="1632"/>
                  </a:lnTo>
                  <a:lnTo>
                    <a:pt x="985" y="1399"/>
                  </a:lnTo>
                  <a:lnTo>
                    <a:pt x="804" y="1140"/>
                  </a:lnTo>
                  <a:lnTo>
                    <a:pt x="648" y="829"/>
                  </a:lnTo>
                  <a:lnTo>
                    <a:pt x="519" y="518"/>
                  </a:lnTo>
                  <a:lnTo>
                    <a:pt x="389" y="156"/>
                  </a:lnTo>
                  <a:lnTo>
                    <a:pt x="363" y="78"/>
                  </a:lnTo>
                  <a:lnTo>
                    <a:pt x="312" y="26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361;p67">
              <a:extLst>
                <a:ext uri="{FF2B5EF4-FFF2-40B4-BE49-F238E27FC236}">
                  <a16:creationId xmlns:a16="http://schemas.microsoft.com/office/drawing/2014/main" xmlns="" id="{FB6CE646-8AF7-42E1-90DD-9F7F56B5EE5E}"/>
                </a:ext>
              </a:extLst>
            </p:cNvPr>
            <p:cNvSpPr/>
            <p:nvPr/>
          </p:nvSpPr>
          <p:spPr>
            <a:xfrm>
              <a:off x="5693121" y="1440575"/>
              <a:ext cx="78375" cy="78359"/>
            </a:xfrm>
            <a:custGeom>
              <a:avLst/>
              <a:gdLst/>
              <a:ahLst/>
              <a:cxnLst/>
              <a:rect l="l" t="t" r="r" b="b"/>
              <a:pathLst>
                <a:path w="5000" h="4999" extrusionOk="0">
                  <a:moveTo>
                    <a:pt x="2720" y="415"/>
                  </a:moveTo>
                  <a:lnTo>
                    <a:pt x="2928" y="441"/>
                  </a:lnTo>
                  <a:lnTo>
                    <a:pt x="3135" y="493"/>
                  </a:lnTo>
                  <a:lnTo>
                    <a:pt x="3316" y="570"/>
                  </a:lnTo>
                  <a:lnTo>
                    <a:pt x="3497" y="648"/>
                  </a:lnTo>
                  <a:lnTo>
                    <a:pt x="3679" y="777"/>
                  </a:lnTo>
                  <a:lnTo>
                    <a:pt x="3834" y="881"/>
                  </a:lnTo>
                  <a:lnTo>
                    <a:pt x="3989" y="1011"/>
                  </a:lnTo>
                  <a:lnTo>
                    <a:pt x="4119" y="1166"/>
                  </a:lnTo>
                  <a:lnTo>
                    <a:pt x="4248" y="1321"/>
                  </a:lnTo>
                  <a:lnTo>
                    <a:pt x="4352" y="1503"/>
                  </a:lnTo>
                  <a:lnTo>
                    <a:pt x="4430" y="1684"/>
                  </a:lnTo>
                  <a:lnTo>
                    <a:pt x="4507" y="1891"/>
                  </a:lnTo>
                  <a:lnTo>
                    <a:pt x="4559" y="2072"/>
                  </a:lnTo>
                  <a:lnTo>
                    <a:pt x="4585" y="2305"/>
                  </a:lnTo>
                  <a:lnTo>
                    <a:pt x="4611" y="2513"/>
                  </a:lnTo>
                  <a:lnTo>
                    <a:pt x="4585" y="2720"/>
                  </a:lnTo>
                  <a:lnTo>
                    <a:pt x="4559" y="2927"/>
                  </a:lnTo>
                  <a:lnTo>
                    <a:pt x="4507" y="3134"/>
                  </a:lnTo>
                  <a:lnTo>
                    <a:pt x="4430" y="3316"/>
                  </a:lnTo>
                  <a:lnTo>
                    <a:pt x="4352" y="3523"/>
                  </a:lnTo>
                  <a:lnTo>
                    <a:pt x="4248" y="3678"/>
                  </a:lnTo>
                  <a:lnTo>
                    <a:pt x="4119" y="3834"/>
                  </a:lnTo>
                  <a:lnTo>
                    <a:pt x="3989" y="3989"/>
                  </a:lnTo>
                  <a:lnTo>
                    <a:pt x="3834" y="4118"/>
                  </a:lnTo>
                  <a:lnTo>
                    <a:pt x="3679" y="4248"/>
                  </a:lnTo>
                  <a:lnTo>
                    <a:pt x="3497" y="4352"/>
                  </a:lnTo>
                  <a:lnTo>
                    <a:pt x="3316" y="4455"/>
                  </a:lnTo>
                  <a:lnTo>
                    <a:pt x="3135" y="4507"/>
                  </a:lnTo>
                  <a:lnTo>
                    <a:pt x="2928" y="4559"/>
                  </a:lnTo>
                  <a:lnTo>
                    <a:pt x="2720" y="4611"/>
                  </a:lnTo>
                  <a:lnTo>
                    <a:pt x="2280" y="4611"/>
                  </a:lnTo>
                  <a:lnTo>
                    <a:pt x="2073" y="4559"/>
                  </a:lnTo>
                  <a:lnTo>
                    <a:pt x="1866" y="4507"/>
                  </a:lnTo>
                  <a:lnTo>
                    <a:pt x="1684" y="4455"/>
                  </a:lnTo>
                  <a:lnTo>
                    <a:pt x="1503" y="4352"/>
                  </a:lnTo>
                  <a:lnTo>
                    <a:pt x="1322" y="4248"/>
                  </a:lnTo>
                  <a:lnTo>
                    <a:pt x="1166" y="4118"/>
                  </a:lnTo>
                  <a:lnTo>
                    <a:pt x="1011" y="3989"/>
                  </a:lnTo>
                  <a:lnTo>
                    <a:pt x="881" y="3834"/>
                  </a:lnTo>
                  <a:lnTo>
                    <a:pt x="752" y="3678"/>
                  </a:lnTo>
                  <a:lnTo>
                    <a:pt x="648" y="3523"/>
                  </a:lnTo>
                  <a:lnTo>
                    <a:pt x="571" y="3316"/>
                  </a:lnTo>
                  <a:lnTo>
                    <a:pt x="493" y="3134"/>
                  </a:lnTo>
                  <a:lnTo>
                    <a:pt x="441" y="2927"/>
                  </a:lnTo>
                  <a:lnTo>
                    <a:pt x="415" y="2720"/>
                  </a:lnTo>
                  <a:lnTo>
                    <a:pt x="389" y="2513"/>
                  </a:lnTo>
                  <a:lnTo>
                    <a:pt x="415" y="2305"/>
                  </a:lnTo>
                  <a:lnTo>
                    <a:pt x="441" y="2072"/>
                  </a:lnTo>
                  <a:lnTo>
                    <a:pt x="493" y="1891"/>
                  </a:lnTo>
                  <a:lnTo>
                    <a:pt x="571" y="1684"/>
                  </a:lnTo>
                  <a:lnTo>
                    <a:pt x="648" y="1503"/>
                  </a:lnTo>
                  <a:lnTo>
                    <a:pt x="752" y="1321"/>
                  </a:lnTo>
                  <a:lnTo>
                    <a:pt x="881" y="1166"/>
                  </a:lnTo>
                  <a:lnTo>
                    <a:pt x="1011" y="1011"/>
                  </a:lnTo>
                  <a:lnTo>
                    <a:pt x="1166" y="881"/>
                  </a:lnTo>
                  <a:lnTo>
                    <a:pt x="1322" y="777"/>
                  </a:lnTo>
                  <a:lnTo>
                    <a:pt x="1503" y="648"/>
                  </a:lnTo>
                  <a:lnTo>
                    <a:pt x="1684" y="570"/>
                  </a:lnTo>
                  <a:lnTo>
                    <a:pt x="1866" y="493"/>
                  </a:lnTo>
                  <a:lnTo>
                    <a:pt x="2073" y="441"/>
                  </a:lnTo>
                  <a:lnTo>
                    <a:pt x="2280" y="415"/>
                  </a:lnTo>
                  <a:close/>
                  <a:moveTo>
                    <a:pt x="2513" y="0"/>
                  </a:moveTo>
                  <a:lnTo>
                    <a:pt x="2254" y="26"/>
                  </a:lnTo>
                  <a:lnTo>
                    <a:pt x="1995" y="52"/>
                  </a:lnTo>
                  <a:lnTo>
                    <a:pt x="1762" y="130"/>
                  </a:lnTo>
                  <a:lnTo>
                    <a:pt x="1529" y="208"/>
                  </a:lnTo>
                  <a:lnTo>
                    <a:pt x="1322" y="311"/>
                  </a:lnTo>
                  <a:lnTo>
                    <a:pt x="1115" y="441"/>
                  </a:lnTo>
                  <a:lnTo>
                    <a:pt x="907" y="596"/>
                  </a:lnTo>
                  <a:lnTo>
                    <a:pt x="752" y="752"/>
                  </a:lnTo>
                  <a:lnTo>
                    <a:pt x="571" y="933"/>
                  </a:lnTo>
                  <a:lnTo>
                    <a:pt x="441" y="1114"/>
                  </a:lnTo>
                  <a:lnTo>
                    <a:pt x="312" y="1321"/>
                  </a:lnTo>
                  <a:lnTo>
                    <a:pt x="208" y="1529"/>
                  </a:lnTo>
                  <a:lnTo>
                    <a:pt x="130" y="1762"/>
                  </a:lnTo>
                  <a:lnTo>
                    <a:pt x="53" y="1995"/>
                  </a:lnTo>
                  <a:lnTo>
                    <a:pt x="27" y="2254"/>
                  </a:lnTo>
                  <a:lnTo>
                    <a:pt x="1" y="2513"/>
                  </a:lnTo>
                  <a:lnTo>
                    <a:pt x="27" y="2772"/>
                  </a:lnTo>
                  <a:lnTo>
                    <a:pt x="53" y="3005"/>
                  </a:lnTo>
                  <a:lnTo>
                    <a:pt x="130" y="3238"/>
                  </a:lnTo>
                  <a:lnTo>
                    <a:pt x="208" y="3471"/>
                  </a:lnTo>
                  <a:lnTo>
                    <a:pt x="312" y="3704"/>
                  </a:lnTo>
                  <a:lnTo>
                    <a:pt x="441" y="3911"/>
                  </a:lnTo>
                  <a:lnTo>
                    <a:pt x="571" y="4093"/>
                  </a:lnTo>
                  <a:lnTo>
                    <a:pt x="752" y="4274"/>
                  </a:lnTo>
                  <a:lnTo>
                    <a:pt x="907" y="4429"/>
                  </a:lnTo>
                  <a:lnTo>
                    <a:pt x="1115" y="4585"/>
                  </a:lnTo>
                  <a:lnTo>
                    <a:pt x="1322" y="4714"/>
                  </a:lnTo>
                  <a:lnTo>
                    <a:pt x="1529" y="4818"/>
                  </a:lnTo>
                  <a:lnTo>
                    <a:pt x="1762" y="4895"/>
                  </a:lnTo>
                  <a:lnTo>
                    <a:pt x="1995" y="4947"/>
                  </a:lnTo>
                  <a:lnTo>
                    <a:pt x="2254" y="4999"/>
                  </a:lnTo>
                  <a:lnTo>
                    <a:pt x="2746" y="4999"/>
                  </a:lnTo>
                  <a:lnTo>
                    <a:pt x="3005" y="4947"/>
                  </a:lnTo>
                  <a:lnTo>
                    <a:pt x="3238" y="4895"/>
                  </a:lnTo>
                  <a:lnTo>
                    <a:pt x="3471" y="4818"/>
                  </a:lnTo>
                  <a:lnTo>
                    <a:pt x="3704" y="4714"/>
                  </a:lnTo>
                  <a:lnTo>
                    <a:pt x="3886" y="4585"/>
                  </a:lnTo>
                  <a:lnTo>
                    <a:pt x="4093" y="4429"/>
                  </a:lnTo>
                  <a:lnTo>
                    <a:pt x="4274" y="4274"/>
                  </a:lnTo>
                  <a:lnTo>
                    <a:pt x="4430" y="4093"/>
                  </a:lnTo>
                  <a:lnTo>
                    <a:pt x="4559" y="3911"/>
                  </a:lnTo>
                  <a:lnTo>
                    <a:pt x="4689" y="3704"/>
                  </a:lnTo>
                  <a:lnTo>
                    <a:pt x="4792" y="3471"/>
                  </a:lnTo>
                  <a:lnTo>
                    <a:pt x="4896" y="3238"/>
                  </a:lnTo>
                  <a:lnTo>
                    <a:pt x="4948" y="3005"/>
                  </a:lnTo>
                  <a:lnTo>
                    <a:pt x="4974" y="2772"/>
                  </a:lnTo>
                  <a:lnTo>
                    <a:pt x="4999" y="2513"/>
                  </a:lnTo>
                  <a:lnTo>
                    <a:pt x="4974" y="2254"/>
                  </a:lnTo>
                  <a:lnTo>
                    <a:pt x="4948" y="1995"/>
                  </a:lnTo>
                  <a:lnTo>
                    <a:pt x="4896" y="1762"/>
                  </a:lnTo>
                  <a:lnTo>
                    <a:pt x="4792" y="1529"/>
                  </a:lnTo>
                  <a:lnTo>
                    <a:pt x="4689" y="1321"/>
                  </a:lnTo>
                  <a:lnTo>
                    <a:pt x="4559" y="1114"/>
                  </a:lnTo>
                  <a:lnTo>
                    <a:pt x="4430" y="933"/>
                  </a:lnTo>
                  <a:lnTo>
                    <a:pt x="4274" y="752"/>
                  </a:lnTo>
                  <a:lnTo>
                    <a:pt x="4093" y="596"/>
                  </a:lnTo>
                  <a:lnTo>
                    <a:pt x="3886" y="441"/>
                  </a:lnTo>
                  <a:lnTo>
                    <a:pt x="3704" y="311"/>
                  </a:lnTo>
                  <a:lnTo>
                    <a:pt x="3471" y="208"/>
                  </a:lnTo>
                  <a:lnTo>
                    <a:pt x="3238" y="130"/>
                  </a:lnTo>
                  <a:lnTo>
                    <a:pt x="3005" y="52"/>
                  </a:lnTo>
                  <a:lnTo>
                    <a:pt x="2746" y="26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362;p67">
              <a:extLst>
                <a:ext uri="{FF2B5EF4-FFF2-40B4-BE49-F238E27FC236}">
                  <a16:creationId xmlns:a16="http://schemas.microsoft.com/office/drawing/2014/main" xmlns="" id="{7054E2EA-C3CE-4DED-A65C-FDD5335D4C63}"/>
                </a:ext>
              </a:extLst>
            </p:cNvPr>
            <p:cNvSpPr/>
            <p:nvPr/>
          </p:nvSpPr>
          <p:spPr>
            <a:xfrm>
              <a:off x="5786090" y="1440575"/>
              <a:ext cx="77967" cy="78359"/>
            </a:xfrm>
            <a:custGeom>
              <a:avLst/>
              <a:gdLst/>
              <a:ahLst/>
              <a:cxnLst/>
              <a:rect l="l" t="t" r="r" b="b"/>
              <a:pathLst>
                <a:path w="4974" h="4999" extrusionOk="0">
                  <a:moveTo>
                    <a:pt x="2694" y="415"/>
                  </a:moveTo>
                  <a:lnTo>
                    <a:pt x="2901" y="441"/>
                  </a:lnTo>
                  <a:lnTo>
                    <a:pt x="3109" y="493"/>
                  </a:lnTo>
                  <a:lnTo>
                    <a:pt x="3316" y="570"/>
                  </a:lnTo>
                  <a:lnTo>
                    <a:pt x="3497" y="648"/>
                  </a:lnTo>
                  <a:lnTo>
                    <a:pt x="3678" y="777"/>
                  </a:lnTo>
                  <a:lnTo>
                    <a:pt x="3834" y="881"/>
                  </a:lnTo>
                  <a:lnTo>
                    <a:pt x="3989" y="1011"/>
                  </a:lnTo>
                  <a:lnTo>
                    <a:pt x="4119" y="1166"/>
                  </a:lnTo>
                  <a:lnTo>
                    <a:pt x="4222" y="1321"/>
                  </a:lnTo>
                  <a:lnTo>
                    <a:pt x="4352" y="1503"/>
                  </a:lnTo>
                  <a:lnTo>
                    <a:pt x="4430" y="1684"/>
                  </a:lnTo>
                  <a:lnTo>
                    <a:pt x="4507" y="1891"/>
                  </a:lnTo>
                  <a:lnTo>
                    <a:pt x="4559" y="2072"/>
                  </a:lnTo>
                  <a:lnTo>
                    <a:pt x="4585" y="2305"/>
                  </a:lnTo>
                  <a:lnTo>
                    <a:pt x="4585" y="2513"/>
                  </a:lnTo>
                  <a:lnTo>
                    <a:pt x="4585" y="2720"/>
                  </a:lnTo>
                  <a:lnTo>
                    <a:pt x="4559" y="2927"/>
                  </a:lnTo>
                  <a:lnTo>
                    <a:pt x="4507" y="3134"/>
                  </a:lnTo>
                  <a:lnTo>
                    <a:pt x="4430" y="3316"/>
                  </a:lnTo>
                  <a:lnTo>
                    <a:pt x="4352" y="3523"/>
                  </a:lnTo>
                  <a:lnTo>
                    <a:pt x="4222" y="3678"/>
                  </a:lnTo>
                  <a:lnTo>
                    <a:pt x="4119" y="3834"/>
                  </a:lnTo>
                  <a:lnTo>
                    <a:pt x="3989" y="3989"/>
                  </a:lnTo>
                  <a:lnTo>
                    <a:pt x="3834" y="4118"/>
                  </a:lnTo>
                  <a:lnTo>
                    <a:pt x="3678" y="4248"/>
                  </a:lnTo>
                  <a:lnTo>
                    <a:pt x="3497" y="4352"/>
                  </a:lnTo>
                  <a:lnTo>
                    <a:pt x="3316" y="4455"/>
                  </a:lnTo>
                  <a:lnTo>
                    <a:pt x="3109" y="4507"/>
                  </a:lnTo>
                  <a:lnTo>
                    <a:pt x="2901" y="4559"/>
                  </a:lnTo>
                  <a:lnTo>
                    <a:pt x="2694" y="4611"/>
                  </a:lnTo>
                  <a:lnTo>
                    <a:pt x="2280" y="4611"/>
                  </a:lnTo>
                  <a:lnTo>
                    <a:pt x="2073" y="4559"/>
                  </a:lnTo>
                  <a:lnTo>
                    <a:pt x="1866" y="4507"/>
                  </a:lnTo>
                  <a:lnTo>
                    <a:pt x="1684" y="4455"/>
                  </a:lnTo>
                  <a:lnTo>
                    <a:pt x="1477" y="4352"/>
                  </a:lnTo>
                  <a:lnTo>
                    <a:pt x="1322" y="4248"/>
                  </a:lnTo>
                  <a:lnTo>
                    <a:pt x="1140" y="4118"/>
                  </a:lnTo>
                  <a:lnTo>
                    <a:pt x="1011" y="3989"/>
                  </a:lnTo>
                  <a:lnTo>
                    <a:pt x="855" y="3834"/>
                  </a:lnTo>
                  <a:lnTo>
                    <a:pt x="752" y="3678"/>
                  </a:lnTo>
                  <a:lnTo>
                    <a:pt x="648" y="3523"/>
                  </a:lnTo>
                  <a:lnTo>
                    <a:pt x="545" y="3316"/>
                  </a:lnTo>
                  <a:lnTo>
                    <a:pt x="493" y="3134"/>
                  </a:lnTo>
                  <a:lnTo>
                    <a:pt x="441" y="2927"/>
                  </a:lnTo>
                  <a:lnTo>
                    <a:pt x="389" y="2720"/>
                  </a:lnTo>
                  <a:lnTo>
                    <a:pt x="389" y="2513"/>
                  </a:lnTo>
                  <a:lnTo>
                    <a:pt x="389" y="2305"/>
                  </a:lnTo>
                  <a:lnTo>
                    <a:pt x="441" y="2072"/>
                  </a:lnTo>
                  <a:lnTo>
                    <a:pt x="493" y="1891"/>
                  </a:lnTo>
                  <a:lnTo>
                    <a:pt x="545" y="1684"/>
                  </a:lnTo>
                  <a:lnTo>
                    <a:pt x="648" y="1503"/>
                  </a:lnTo>
                  <a:lnTo>
                    <a:pt x="752" y="1321"/>
                  </a:lnTo>
                  <a:lnTo>
                    <a:pt x="855" y="1166"/>
                  </a:lnTo>
                  <a:lnTo>
                    <a:pt x="1011" y="1011"/>
                  </a:lnTo>
                  <a:lnTo>
                    <a:pt x="1140" y="881"/>
                  </a:lnTo>
                  <a:lnTo>
                    <a:pt x="1322" y="777"/>
                  </a:lnTo>
                  <a:lnTo>
                    <a:pt x="1477" y="648"/>
                  </a:lnTo>
                  <a:lnTo>
                    <a:pt x="1684" y="570"/>
                  </a:lnTo>
                  <a:lnTo>
                    <a:pt x="1866" y="493"/>
                  </a:lnTo>
                  <a:lnTo>
                    <a:pt x="2073" y="441"/>
                  </a:lnTo>
                  <a:lnTo>
                    <a:pt x="2280" y="415"/>
                  </a:lnTo>
                  <a:close/>
                  <a:moveTo>
                    <a:pt x="2487" y="0"/>
                  </a:moveTo>
                  <a:lnTo>
                    <a:pt x="2228" y="26"/>
                  </a:lnTo>
                  <a:lnTo>
                    <a:pt x="1995" y="52"/>
                  </a:lnTo>
                  <a:lnTo>
                    <a:pt x="1762" y="130"/>
                  </a:lnTo>
                  <a:lnTo>
                    <a:pt x="1529" y="208"/>
                  </a:lnTo>
                  <a:lnTo>
                    <a:pt x="1296" y="311"/>
                  </a:lnTo>
                  <a:lnTo>
                    <a:pt x="1089" y="441"/>
                  </a:lnTo>
                  <a:lnTo>
                    <a:pt x="907" y="596"/>
                  </a:lnTo>
                  <a:lnTo>
                    <a:pt x="726" y="752"/>
                  </a:lnTo>
                  <a:lnTo>
                    <a:pt x="571" y="933"/>
                  </a:lnTo>
                  <a:lnTo>
                    <a:pt x="415" y="1114"/>
                  </a:lnTo>
                  <a:lnTo>
                    <a:pt x="286" y="1321"/>
                  </a:lnTo>
                  <a:lnTo>
                    <a:pt x="182" y="1529"/>
                  </a:lnTo>
                  <a:lnTo>
                    <a:pt x="104" y="1762"/>
                  </a:lnTo>
                  <a:lnTo>
                    <a:pt x="53" y="1995"/>
                  </a:lnTo>
                  <a:lnTo>
                    <a:pt x="1" y="2254"/>
                  </a:lnTo>
                  <a:lnTo>
                    <a:pt x="1" y="2513"/>
                  </a:lnTo>
                  <a:lnTo>
                    <a:pt x="1" y="2772"/>
                  </a:lnTo>
                  <a:lnTo>
                    <a:pt x="53" y="3005"/>
                  </a:lnTo>
                  <a:lnTo>
                    <a:pt x="104" y="3238"/>
                  </a:lnTo>
                  <a:lnTo>
                    <a:pt x="182" y="3471"/>
                  </a:lnTo>
                  <a:lnTo>
                    <a:pt x="286" y="3704"/>
                  </a:lnTo>
                  <a:lnTo>
                    <a:pt x="415" y="3911"/>
                  </a:lnTo>
                  <a:lnTo>
                    <a:pt x="571" y="4093"/>
                  </a:lnTo>
                  <a:lnTo>
                    <a:pt x="726" y="4274"/>
                  </a:lnTo>
                  <a:lnTo>
                    <a:pt x="907" y="4429"/>
                  </a:lnTo>
                  <a:lnTo>
                    <a:pt x="1089" y="4585"/>
                  </a:lnTo>
                  <a:lnTo>
                    <a:pt x="1296" y="4714"/>
                  </a:lnTo>
                  <a:lnTo>
                    <a:pt x="1529" y="4818"/>
                  </a:lnTo>
                  <a:lnTo>
                    <a:pt x="1762" y="4895"/>
                  </a:lnTo>
                  <a:lnTo>
                    <a:pt x="1995" y="4947"/>
                  </a:lnTo>
                  <a:lnTo>
                    <a:pt x="2228" y="4999"/>
                  </a:lnTo>
                  <a:lnTo>
                    <a:pt x="2746" y="4999"/>
                  </a:lnTo>
                  <a:lnTo>
                    <a:pt x="3005" y="4947"/>
                  </a:lnTo>
                  <a:lnTo>
                    <a:pt x="3238" y="4895"/>
                  </a:lnTo>
                  <a:lnTo>
                    <a:pt x="3471" y="4818"/>
                  </a:lnTo>
                  <a:lnTo>
                    <a:pt x="3678" y="4714"/>
                  </a:lnTo>
                  <a:lnTo>
                    <a:pt x="3886" y="4585"/>
                  </a:lnTo>
                  <a:lnTo>
                    <a:pt x="4067" y="4429"/>
                  </a:lnTo>
                  <a:lnTo>
                    <a:pt x="4248" y="4274"/>
                  </a:lnTo>
                  <a:lnTo>
                    <a:pt x="4404" y="4093"/>
                  </a:lnTo>
                  <a:lnTo>
                    <a:pt x="4559" y="3911"/>
                  </a:lnTo>
                  <a:lnTo>
                    <a:pt x="4689" y="3704"/>
                  </a:lnTo>
                  <a:lnTo>
                    <a:pt x="4792" y="3471"/>
                  </a:lnTo>
                  <a:lnTo>
                    <a:pt x="4870" y="3238"/>
                  </a:lnTo>
                  <a:lnTo>
                    <a:pt x="4948" y="3005"/>
                  </a:lnTo>
                  <a:lnTo>
                    <a:pt x="4973" y="2772"/>
                  </a:lnTo>
                  <a:lnTo>
                    <a:pt x="4973" y="2513"/>
                  </a:lnTo>
                  <a:lnTo>
                    <a:pt x="4973" y="2254"/>
                  </a:lnTo>
                  <a:lnTo>
                    <a:pt x="4948" y="1995"/>
                  </a:lnTo>
                  <a:lnTo>
                    <a:pt x="4870" y="1762"/>
                  </a:lnTo>
                  <a:lnTo>
                    <a:pt x="4792" y="1529"/>
                  </a:lnTo>
                  <a:lnTo>
                    <a:pt x="4689" y="1321"/>
                  </a:lnTo>
                  <a:lnTo>
                    <a:pt x="4559" y="1114"/>
                  </a:lnTo>
                  <a:lnTo>
                    <a:pt x="4404" y="933"/>
                  </a:lnTo>
                  <a:lnTo>
                    <a:pt x="4248" y="752"/>
                  </a:lnTo>
                  <a:lnTo>
                    <a:pt x="4067" y="596"/>
                  </a:lnTo>
                  <a:lnTo>
                    <a:pt x="3886" y="441"/>
                  </a:lnTo>
                  <a:lnTo>
                    <a:pt x="3678" y="311"/>
                  </a:lnTo>
                  <a:lnTo>
                    <a:pt x="3471" y="208"/>
                  </a:lnTo>
                  <a:lnTo>
                    <a:pt x="3238" y="130"/>
                  </a:lnTo>
                  <a:lnTo>
                    <a:pt x="3005" y="52"/>
                  </a:lnTo>
                  <a:lnTo>
                    <a:pt x="2746" y="26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363;p67">
              <a:extLst>
                <a:ext uri="{FF2B5EF4-FFF2-40B4-BE49-F238E27FC236}">
                  <a16:creationId xmlns:a16="http://schemas.microsoft.com/office/drawing/2014/main" xmlns="" id="{3ED7BC50-F2C0-494A-AC62-996384AC4622}"/>
                </a:ext>
              </a:extLst>
            </p:cNvPr>
            <p:cNvSpPr/>
            <p:nvPr/>
          </p:nvSpPr>
          <p:spPr>
            <a:xfrm>
              <a:off x="5610310" y="1449917"/>
              <a:ext cx="91761" cy="22337"/>
            </a:xfrm>
            <a:custGeom>
              <a:avLst/>
              <a:gdLst/>
              <a:ahLst/>
              <a:cxnLst/>
              <a:rect l="l" t="t" r="r" b="b"/>
              <a:pathLst>
                <a:path w="5854" h="1425" extrusionOk="0">
                  <a:moveTo>
                    <a:pt x="3575" y="0"/>
                  </a:moveTo>
                  <a:lnTo>
                    <a:pt x="3083" y="26"/>
                  </a:lnTo>
                  <a:lnTo>
                    <a:pt x="2616" y="78"/>
                  </a:lnTo>
                  <a:lnTo>
                    <a:pt x="2150" y="181"/>
                  </a:lnTo>
                  <a:lnTo>
                    <a:pt x="1762" y="285"/>
                  </a:lnTo>
                  <a:lnTo>
                    <a:pt x="1373" y="415"/>
                  </a:lnTo>
                  <a:lnTo>
                    <a:pt x="1036" y="544"/>
                  </a:lnTo>
                  <a:lnTo>
                    <a:pt x="752" y="699"/>
                  </a:lnTo>
                  <a:lnTo>
                    <a:pt x="493" y="829"/>
                  </a:lnTo>
                  <a:lnTo>
                    <a:pt x="156" y="1036"/>
                  </a:lnTo>
                  <a:lnTo>
                    <a:pt x="1" y="1140"/>
                  </a:lnTo>
                  <a:lnTo>
                    <a:pt x="234" y="1425"/>
                  </a:lnTo>
                  <a:lnTo>
                    <a:pt x="337" y="1347"/>
                  </a:lnTo>
                  <a:lnTo>
                    <a:pt x="674" y="1166"/>
                  </a:lnTo>
                  <a:lnTo>
                    <a:pt x="1166" y="907"/>
                  </a:lnTo>
                  <a:lnTo>
                    <a:pt x="1477" y="777"/>
                  </a:lnTo>
                  <a:lnTo>
                    <a:pt x="1839" y="674"/>
                  </a:lnTo>
                  <a:lnTo>
                    <a:pt x="2228" y="570"/>
                  </a:lnTo>
                  <a:lnTo>
                    <a:pt x="2642" y="466"/>
                  </a:lnTo>
                  <a:lnTo>
                    <a:pt x="3108" y="415"/>
                  </a:lnTo>
                  <a:lnTo>
                    <a:pt x="3575" y="389"/>
                  </a:lnTo>
                  <a:lnTo>
                    <a:pt x="4093" y="415"/>
                  </a:lnTo>
                  <a:lnTo>
                    <a:pt x="4611" y="466"/>
                  </a:lnTo>
                  <a:lnTo>
                    <a:pt x="5154" y="596"/>
                  </a:lnTo>
                  <a:lnTo>
                    <a:pt x="5698" y="777"/>
                  </a:lnTo>
                  <a:lnTo>
                    <a:pt x="5854" y="415"/>
                  </a:lnTo>
                  <a:lnTo>
                    <a:pt x="5258" y="207"/>
                  </a:lnTo>
                  <a:lnTo>
                    <a:pt x="4662" y="78"/>
                  </a:lnTo>
                  <a:lnTo>
                    <a:pt x="4118" y="26"/>
                  </a:lnTo>
                  <a:lnTo>
                    <a:pt x="35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364;p67">
              <a:extLst>
                <a:ext uri="{FF2B5EF4-FFF2-40B4-BE49-F238E27FC236}">
                  <a16:creationId xmlns:a16="http://schemas.microsoft.com/office/drawing/2014/main" xmlns="" id="{25B0088D-8F3D-4199-A6BA-A1FD6F0C100C}"/>
                </a:ext>
              </a:extLst>
            </p:cNvPr>
            <p:cNvSpPr/>
            <p:nvPr/>
          </p:nvSpPr>
          <p:spPr>
            <a:xfrm>
              <a:off x="5766606" y="1470216"/>
              <a:ext cx="24375" cy="9342"/>
            </a:xfrm>
            <a:custGeom>
              <a:avLst/>
              <a:gdLst/>
              <a:ahLst/>
              <a:cxnLst/>
              <a:rect l="l" t="t" r="r" b="b"/>
              <a:pathLst>
                <a:path w="1555" h="596" extrusionOk="0">
                  <a:moveTo>
                    <a:pt x="648" y="0"/>
                  </a:moveTo>
                  <a:lnTo>
                    <a:pt x="441" y="52"/>
                  </a:lnTo>
                  <a:lnTo>
                    <a:pt x="260" y="104"/>
                  </a:lnTo>
                  <a:lnTo>
                    <a:pt x="104" y="181"/>
                  </a:lnTo>
                  <a:lnTo>
                    <a:pt x="1" y="285"/>
                  </a:lnTo>
                  <a:lnTo>
                    <a:pt x="234" y="596"/>
                  </a:lnTo>
                  <a:lnTo>
                    <a:pt x="337" y="518"/>
                  </a:lnTo>
                  <a:lnTo>
                    <a:pt x="441" y="466"/>
                  </a:lnTo>
                  <a:lnTo>
                    <a:pt x="596" y="414"/>
                  </a:lnTo>
                  <a:lnTo>
                    <a:pt x="752" y="389"/>
                  </a:lnTo>
                  <a:lnTo>
                    <a:pt x="933" y="414"/>
                  </a:lnTo>
                  <a:lnTo>
                    <a:pt x="1114" y="466"/>
                  </a:lnTo>
                  <a:lnTo>
                    <a:pt x="1218" y="518"/>
                  </a:lnTo>
                  <a:lnTo>
                    <a:pt x="1322" y="570"/>
                  </a:lnTo>
                  <a:lnTo>
                    <a:pt x="1555" y="285"/>
                  </a:lnTo>
                  <a:lnTo>
                    <a:pt x="1322" y="130"/>
                  </a:lnTo>
                  <a:lnTo>
                    <a:pt x="1088" y="5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365;p67">
              <a:extLst>
                <a:ext uri="{FF2B5EF4-FFF2-40B4-BE49-F238E27FC236}">
                  <a16:creationId xmlns:a16="http://schemas.microsoft.com/office/drawing/2014/main" xmlns="" id="{2147A8BB-7B8B-4BC9-A7AF-75EEB6B2728B}"/>
                </a:ext>
              </a:extLst>
            </p:cNvPr>
            <p:cNvSpPr/>
            <p:nvPr/>
          </p:nvSpPr>
          <p:spPr>
            <a:xfrm>
              <a:off x="5691507" y="1414194"/>
              <a:ext cx="65380" cy="23152"/>
            </a:xfrm>
            <a:custGeom>
              <a:avLst/>
              <a:gdLst/>
              <a:ahLst/>
              <a:cxnLst/>
              <a:rect l="l" t="t" r="r" b="b"/>
              <a:pathLst>
                <a:path w="4171" h="1477" extrusionOk="0">
                  <a:moveTo>
                    <a:pt x="2228" y="0"/>
                  </a:moveTo>
                  <a:lnTo>
                    <a:pt x="1917" y="26"/>
                  </a:lnTo>
                  <a:lnTo>
                    <a:pt x="1632" y="78"/>
                  </a:lnTo>
                  <a:lnTo>
                    <a:pt x="1373" y="155"/>
                  </a:lnTo>
                  <a:lnTo>
                    <a:pt x="1140" y="233"/>
                  </a:lnTo>
                  <a:lnTo>
                    <a:pt x="907" y="311"/>
                  </a:lnTo>
                  <a:lnTo>
                    <a:pt x="518" y="518"/>
                  </a:lnTo>
                  <a:lnTo>
                    <a:pt x="259" y="673"/>
                  </a:lnTo>
                  <a:lnTo>
                    <a:pt x="0" y="855"/>
                  </a:lnTo>
                  <a:lnTo>
                    <a:pt x="1114" y="855"/>
                  </a:lnTo>
                  <a:lnTo>
                    <a:pt x="1580" y="881"/>
                  </a:lnTo>
                  <a:lnTo>
                    <a:pt x="2046" y="932"/>
                  </a:lnTo>
                  <a:lnTo>
                    <a:pt x="2487" y="1010"/>
                  </a:lnTo>
                  <a:lnTo>
                    <a:pt x="2694" y="1062"/>
                  </a:lnTo>
                  <a:lnTo>
                    <a:pt x="2875" y="1114"/>
                  </a:lnTo>
                  <a:lnTo>
                    <a:pt x="3160" y="1243"/>
                  </a:lnTo>
                  <a:lnTo>
                    <a:pt x="3393" y="1399"/>
                  </a:lnTo>
                  <a:lnTo>
                    <a:pt x="3471" y="1424"/>
                  </a:lnTo>
                  <a:lnTo>
                    <a:pt x="3548" y="1450"/>
                  </a:lnTo>
                  <a:lnTo>
                    <a:pt x="3652" y="1476"/>
                  </a:lnTo>
                  <a:lnTo>
                    <a:pt x="3730" y="1476"/>
                  </a:lnTo>
                  <a:lnTo>
                    <a:pt x="3885" y="1399"/>
                  </a:lnTo>
                  <a:lnTo>
                    <a:pt x="4041" y="1321"/>
                  </a:lnTo>
                  <a:lnTo>
                    <a:pt x="4118" y="1165"/>
                  </a:lnTo>
                  <a:lnTo>
                    <a:pt x="4170" y="1010"/>
                  </a:lnTo>
                  <a:lnTo>
                    <a:pt x="4170" y="932"/>
                  </a:lnTo>
                  <a:lnTo>
                    <a:pt x="4170" y="829"/>
                  </a:lnTo>
                  <a:lnTo>
                    <a:pt x="4118" y="751"/>
                  </a:lnTo>
                  <a:lnTo>
                    <a:pt x="4066" y="673"/>
                  </a:lnTo>
                  <a:lnTo>
                    <a:pt x="3937" y="492"/>
                  </a:lnTo>
                  <a:lnTo>
                    <a:pt x="3730" y="337"/>
                  </a:lnTo>
                  <a:lnTo>
                    <a:pt x="3497" y="207"/>
                  </a:lnTo>
                  <a:lnTo>
                    <a:pt x="3212" y="104"/>
                  </a:lnTo>
                  <a:lnTo>
                    <a:pt x="2849" y="52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66;p67">
              <a:extLst>
                <a:ext uri="{FF2B5EF4-FFF2-40B4-BE49-F238E27FC236}">
                  <a16:creationId xmlns:a16="http://schemas.microsoft.com/office/drawing/2014/main" xmlns="" id="{619BF305-BAF0-4C71-8026-81A3A7A248C6}"/>
                </a:ext>
              </a:extLst>
            </p:cNvPr>
            <p:cNvSpPr/>
            <p:nvPr/>
          </p:nvSpPr>
          <p:spPr>
            <a:xfrm>
              <a:off x="5781230" y="1419868"/>
              <a:ext cx="55223" cy="20722"/>
            </a:xfrm>
            <a:custGeom>
              <a:avLst/>
              <a:gdLst/>
              <a:ahLst/>
              <a:cxnLst/>
              <a:rect l="l" t="t" r="r" b="b"/>
              <a:pathLst>
                <a:path w="3523" h="1322" extrusionOk="0">
                  <a:moveTo>
                    <a:pt x="1399" y="1"/>
                  </a:moveTo>
                  <a:lnTo>
                    <a:pt x="1062" y="27"/>
                  </a:lnTo>
                  <a:lnTo>
                    <a:pt x="777" y="104"/>
                  </a:lnTo>
                  <a:lnTo>
                    <a:pt x="518" y="208"/>
                  </a:lnTo>
                  <a:lnTo>
                    <a:pt x="311" y="337"/>
                  </a:lnTo>
                  <a:lnTo>
                    <a:pt x="130" y="493"/>
                  </a:lnTo>
                  <a:lnTo>
                    <a:pt x="78" y="570"/>
                  </a:lnTo>
                  <a:lnTo>
                    <a:pt x="26" y="648"/>
                  </a:lnTo>
                  <a:lnTo>
                    <a:pt x="0" y="726"/>
                  </a:lnTo>
                  <a:lnTo>
                    <a:pt x="0" y="803"/>
                  </a:lnTo>
                  <a:lnTo>
                    <a:pt x="26" y="985"/>
                  </a:lnTo>
                  <a:lnTo>
                    <a:pt x="104" y="1114"/>
                  </a:lnTo>
                  <a:lnTo>
                    <a:pt x="233" y="1244"/>
                  </a:lnTo>
                  <a:lnTo>
                    <a:pt x="363" y="1321"/>
                  </a:lnTo>
                  <a:lnTo>
                    <a:pt x="647" y="1321"/>
                  </a:lnTo>
                  <a:lnTo>
                    <a:pt x="725" y="1270"/>
                  </a:lnTo>
                  <a:lnTo>
                    <a:pt x="958" y="1166"/>
                  </a:lnTo>
                  <a:lnTo>
                    <a:pt x="1269" y="1088"/>
                  </a:lnTo>
                  <a:lnTo>
                    <a:pt x="1632" y="1011"/>
                  </a:lnTo>
                  <a:lnTo>
                    <a:pt x="2020" y="985"/>
                  </a:lnTo>
                  <a:lnTo>
                    <a:pt x="2409" y="959"/>
                  </a:lnTo>
                  <a:lnTo>
                    <a:pt x="2745" y="959"/>
                  </a:lnTo>
                  <a:lnTo>
                    <a:pt x="3289" y="1011"/>
                  </a:lnTo>
                  <a:lnTo>
                    <a:pt x="3522" y="1037"/>
                  </a:lnTo>
                  <a:lnTo>
                    <a:pt x="3496" y="985"/>
                  </a:lnTo>
                  <a:lnTo>
                    <a:pt x="3393" y="855"/>
                  </a:lnTo>
                  <a:lnTo>
                    <a:pt x="3237" y="674"/>
                  </a:lnTo>
                  <a:lnTo>
                    <a:pt x="3004" y="467"/>
                  </a:lnTo>
                  <a:lnTo>
                    <a:pt x="2849" y="363"/>
                  </a:lnTo>
                  <a:lnTo>
                    <a:pt x="2668" y="260"/>
                  </a:lnTo>
                  <a:lnTo>
                    <a:pt x="2486" y="182"/>
                  </a:lnTo>
                  <a:lnTo>
                    <a:pt x="2253" y="104"/>
                  </a:lnTo>
                  <a:lnTo>
                    <a:pt x="1994" y="52"/>
                  </a:lnTo>
                  <a:lnTo>
                    <a:pt x="1709" y="2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67;p67">
              <a:extLst>
                <a:ext uri="{FF2B5EF4-FFF2-40B4-BE49-F238E27FC236}">
                  <a16:creationId xmlns:a16="http://schemas.microsoft.com/office/drawing/2014/main" xmlns="" id="{CB4D8C83-7E57-40FE-9B59-E7AD732A2120}"/>
                </a:ext>
              </a:extLst>
            </p:cNvPr>
            <p:cNvSpPr/>
            <p:nvPr/>
          </p:nvSpPr>
          <p:spPr>
            <a:xfrm>
              <a:off x="5491776" y="2347107"/>
              <a:ext cx="608551" cy="837938"/>
            </a:xfrm>
            <a:custGeom>
              <a:avLst/>
              <a:gdLst/>
              <a:ahLst/>
              <a:cxnLst/>
              <a:rect l="l" t="t" r="r" b="b"/>
              <a:pathLst>
                <a:path w="38823" h="53457" extrusionOk="0">
                  <a:moveTo>
                    <a:pt x="8055" y="0"/>
                  </a:moveTo>
                  <a:lnTo>
                    <a:pt x="7304" y="1425"/>
                  </a:lnTo>
                  <a:lnTo>
                    <a:pt x="6501" y="3030"/>
                  </a:lnTo>
                  <a:lnTo>
                    <a:pt x="5491" y="5102"/>
                  </a:lnTo>
                  <a:lnTo>
                    <a:pt x="4947" y="6268"/>
                  </a:lnTo>
                  <a:lnTo>
                    <a:pt x="4403" y="7511"/>
                  </a:lnTo>
                  <a:lnTo>
                    <a:pt x="3833" y="8806"/>
                  </a:lnTo>
                  <a:lnTo>
                    <a:pt x="3263" y="10153"/>
                  </a:lnTo>
                  <a:lnTo>
                    <a:pt x="2719" y="11525"/>
                  </a:lnTo>
                  <a:lnTo>
                    <a:pt x="2201" y="12924"/>
                  </a:lnTo>
                  <a:lnTo>
                    <a:pt x="1709" y="14322"/>
                  </a:lnTo>
                  <a:lnTo>
                    <a:pt x="1269" y="15721"/>
                  </a:lnTo>
                  <a:lnTo>
                    <a:pt x="1114" y="16265"/>
                  </a:lnTo>
                  <a:lnTo>
                    <a:pt x="958" y="16835"/>
                  </a:lnTo>
                  <a:lnTo>
                    <a:pt x="699" y="18026"/>
                  </a:lnTo>
                  <a:lnTo>
                    <a:pt x="492" y="19269"/>
                  </a:lnTo>
                  <a:lnTo>
                    <a:pt x="311" y="20564"/>
                  </a:lnTo>
                  <a:lnTo>
                    <a:pt x="181" y="21911"/>
                  </a:lnTo>
                  <a:lnTo>
                    <a:pt x="104" y="23284"/>
                  </a:lnTo>
                  <a:lnTo>
                    <a:pt x="26" y="24682"/>
                  </a:lnTo>
                  <a:lnTo>
                    <a:pt x="0" y="26107"/>
                  </a:lnTo>
                  <a:lnTo>
                    <a:pt x="0" y="27531"/>
                  </a:lnTo>
                  <a:lnTo>
                    <a:pt x="52" y="28981"/>
                  </a:lnTo>
                  <a:lnTo>
                    <a:pt x="104" y="30432"/>
                  </a:lnTo>
                  <a:lnTo>
                    <a:pt x="181" y="31882"/>
                  </a:lnTo>
                  <a:lnTo>
                    <a:pt x="285" y="33332"/>
                  </a:lnTo>
                  <a:lnTo>
                    <a:pt x="389" y="34757"/>
                  </a:lnTo>
                  <a:lnTo>
                    <a:pt x="518" y="36181"/>
                  </a:lnTo>
                  <a:lnTo>
                    <a:pt x="673" y="37554"/>
                  </a:lnTo>
                  <a:lnTo>
                    <a:pt x="984" y="40196"/>
                  </a:lnTo>
                  <a:lnTo>
                    <a:pt x="1321" y="42656"/>
                  </a:lnTo>
                  <a:lnTo>
                    <a:pt x="1683" y="44883"/>
                  </a:lnTo>
                  <a:lnTo>
                    <a:pt x="1994" y="46800"/>
                  </a:lnTo>
                  <a:lnTo>
                    <a:pt x="2279" y="48406"/>
                  </a:lnTo>
                  <a:lnTo>
                    <a:pt x="2512" y="49597"/>
                  </a:lnTo>
                  <a:lnTo>
                    <a:pt x="2719" y="50607"/>
                  </a:lnTo>
                  <a:lnTo>
                    <a:pt x="4636" y="51177"/>
                  </a:lnTo>
                  <a:lnTo>
                    <a:pt x="6527" y="51695"/>
                  </a:lnTo>
                  <a:lnTo>
                    <a:pt x="6915" y="51799"/>
                  </a:lnTo>
                  <a:lnTo>
                    <a:pt x="8754" y="52213"/>
                  </a:lnTo>
                  <a:lnTo>
                    <a:pt x="10593" y="52550"/>
                  </a:lnTo>
                  <a:lnTo>
                    <a:pt x="12432" y="52860"/>
                  </a:lnTo>
                  <a:lnTo>
                    <a:pt x="14270" y="53094"/>
                  </a:lnTo>
                  <a:lnTo>
                    <a:pt x="14685" y="53145"/>
                  </a:lnTo>
                  <a:lnTo>
                    <a:pt x="16394" y="53301"/>
                  </a:lnTo>
                  <a:lnTo>
                    <a:pt x="18078" y="53404"/>
                  </a:lnTo>
                  <a:lnTo>
                    <a:pt x="19787" y="53456"/>
                  </a:lnTo>
                  <a:lnTo>
                    <a:pt x="21859" y="53456"/>
                  </a:lnTo>
                  <a:lnTo>
                    <a:pt x="23646" y="53378"/>
                  </a:lnTo>
                  <a:lnTo>
                    <a:pt x="25433" y="53275"/>
                  </a:lnTo>
                  <a:lnTo>
                    <a:pt x="27220" y="53094"/>
                  </a:lnTo>
                  <a:lnTo>
                    <a:pt x="29033" y="52860"/>
                  </a:lnTo>
                  <a:lnTo>
                    <a:pt x="30846" y="52576"/>
                  </a:lnTo>
                  <a:lnTo>
                    <a:pt x="32659" y="52213"/>
                  </a:lnTo>
                  <a:lnTo>
                    <a:pt x="34472" y="51799"/>
                  </a:lnTo>
                  <a:lnTo>
                    <a:pt x="36285" y="51332"/>
                  </a:lnTo>
                  <a:lnTo>
                    <a:pt x="36647" y="51255"/>
                  </a:lnTo>
                  <a:lnTo>
                    <a:pt x="37709" y="50944"/>
                  </a:lnTo>
                  <a:lnTo>
                    <a:pt x="38771" y="50607"/>
                  </a:lnTo>
                  <a:lnTo>
                    <a:pt x="38797" y="49753"/>
                  </a:lnTo>
                  <a:lnTo>
                    <a:pt x="38823" y="47292"/>
                  </a:lnTo>
                  <a:lnTo>
                    <a:pt x="38823" y="45557"/>
                  </a:lnTo>
                  <a:lnTo>
                    <a:pt x="38823" y="43537"/>
                  </a:lnTo>
                  <a:lnTo>
                    <a:pt x="38797" y="41232"/>
                  </a:lnTo>
                  <a:lnTo>
                    <a:pt x="38719" y="38694"/>
                  </a:lnTo>
                  <a:lnTo>
                    <a:pt x="38693" y="38098"/>
                  </a:lnTo>
                  <a:lnTo>
                    <a:pt x="38590" y="35223"/>
                  </a:lnTo>
                  <a:lnTo>
                    <a:pt x="38434" y="32167"/>
                  </a:lnTo>
                  <a:lnTo>
                    <a:pt x="38408" y="31779"/>
                  </a:lnTo>
                  <a:lnTo>
                    <a:pt x="38175" y="28463"/>
                  </a:lnTo>
                  <a:lnTo>
                    <a:pt x="38123" y="27971"/>
                  </a:lnTo>
                  <a:lnTo>
                    <a:pt x="37838" y="24734"/>
                  </a:lnTo>
                  <a:lnTo>
                    <a:pt x="37813" y="24397"/>
                  </a:lnTo>
                  <a:lnTo>
                    <a:pt x="37605" y="22662"/>
                  </a:lnTo>
                  <a:lnTo>
                    <a:pt x="37398" y="20927"/>
                  </a:lnTo>
                  <a:lnTo>
                    <a:pt x="37191" y="19192"/>
                  </a:lnTo>
                  <a:lnTo>
                    <a:pt x="36932" y="17456"/>
                  </a:lnTo>
                  <a:lnTo>
                    <a:pt x="36854" y="17042"/>
                  </a:lnTo>
                  <a:lnTo>
                    <a:pt x="36569" y="15229"/>
                  </a:lnTo>
                  <a:lnTo>
                    <a:pt x="36259" y="13442"/>
                  </a:lnTo>
                  <a:lnTo>
                    <a:pt x="35922" y="11681"/>
                  </a:lnTo>
                  <a:lnTo>
                    <a:pt x="35533" y="9946"/>
                  </a:lnTo>
                  <a:lnTo>
                    <a:pt x="35456" y="9557"/>
                  </a:lnTo>
                  <a:lnTo>
                    <a:pt x="35145" y="8288"/>
                  </a:lnTo>
                  <a:lnTo>
                    <a:pt x="34834" y="7045"/>
                  </a:lnTo>
                  <a:lnTo>
                    <a:pt x="34498" y="5802"/>
                  </a:lnTo>
                  <a:lnTo>
                    <a:pt x="34135" y="4584"/>
                  </a:lnTo>
                  <a:lnTo>
                    <a:pt x="33772" y="3393"/>
                  </a:lnTo>
                  <a:lnTo>
                    <a:pt x="33384" y="2253"/>
                  </a:lnTo>
                  <a:lnTo>
                    <a:pt x="32969" y="1114"/>
                  </a:lnTo>
                  <a:lnTo>
                    <a:pt x="32529" y="26"/>
                  </a:lnTo>
                  <a:lnTo>
                    <a:pt x="32451" y="78"/>
                  </a:lnTo>
                  <a:lnTo>
                    <a:pt x="32218" y="259"/>
                  </a:lnTo>
                  <a:lnTo>
                    <a:pt x="31804" y="518"/>
                  </a:lnTo>
                  <a:lnTo>
                    <a:pt x="31234" y="829"/>
                  </a:lnTo>
                  <a:lnTo>
                    <a:pt x="30483" y="1166"/>
                  </a:lnTo>
                  <a:lnTo>
                    <a:pt x="30043" y="1347"/>
                  </a:lnTo>
                  <a:lnTo>
                    <a:pt x="29551" y="1528"/>
                  </a:lnTo>
                  <a:lnTo>
                    <a:pt x="29007" y="1710"/>
                  </a:lnTo>
                  <a:lnTo>
                    <a:pt x="28411" y="1865"/>
                  </a:lnTo>
                  <a:lnTo>
                    <a:pt x="27764" y="2020"/>
                  </a:lnTo>
                  <a:lnTo>
                    <a:pt x="27090" y="2176"/>
                  </a:lnTo>
                  <a:lnTo>
                    <a:pt x="26650" y="2253"/>
                  </a:lnTo>
                  <a:lnTo>
                    <a:pt x="25899" y="2383"/>
                  </a:lnTo>
                  <a:lnTo>
                    <a:pt x="25096" y="2461"/>
                  </a:lnTo>
                  <a:lnTo>
                    <a:pt x="24216" y="2538"/>
                  </a:lnTo>
                  <a:lnTo>
                    <a:pt x="23309" y="2590"/>
                  </a:lnTo>
                  <a:lnTo>
                    <a:pt x="22351" y="2616"/>
                  </a:lnTo>
                  <a:lnTo>
                    <a:pt x="21341" y="2590"/>
                  </a:lnTo>
                  <a:lnTo>
                    <a:pt x="20253" y="2538"/>
                  </a:lnTo>
                  <a:lnTo>
                    <a:pt x="19139" y="2461"/>
                  </a:lnTo>
                  <a:lnTo>
                    <a:pt x="17948" y="2331"/>
                  </a:lnTo>
                  <a:lnTo>
                    <a:pt x="16705" y="2150"/>
                  </a:lnTo>
                  <a:lnTo>
                    <a:pt x="15410" y="1917"/>
                  </a:lnTo>
                  <a:lnTo>
                    <a:pt x="14063" y="1658"/>
                  </a:lnTo>
                  <a:lnTo>
                    <a:pt x="12639" y="1321"/>
                  </a:lnTo>
                  <a:lnTo>
                    <a:pt x="11188" y="959"/>
                  </a:lnTo>
                  <a:lnTo>
                    <a:pt x="9660" y="518"/>
                  </a:lnTo>
                  <a:lnTo>
                    <a:pt x="8055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368;p67">
              <a:extLst>
                <a:ext uri="{FF2B5EF4-FFF2-40B4-BE49-F238E27FC236}">
                  <a16:creationId xmlns:a16="http://schemas.microsoft.com/office/drawing/2014/main" xmlns="" id="{5D174A7A-E5C1-47AA-96AC-8EC7AD0DE141}"/>
                </a:ext>
              </a:extLst>
            </p:cNvPr>
            <p:cNvSpPr/>
            <p:nvPr/>
          </p:nvSpPr>
          <p:spPr>
            <a:xfrm>
              <a:off x="5905862" y="2381200"/>
              <a:ext cx="142909" cy="121810"/>
            </a:xfrm>
            <a:custGeom>
              <a:avLst/>
              <a:gdLst/>
              <a:ahLst/>
              <a:cxnLst/>
              <a:rect l="l" t="t" r="r" b="b"/>
              <a:pathLst>
                <a:path w="9117" h="7771" extrusionOk="0">
                  <a:moveTo>
                    <a:pt x="673" y="1"/>
                  </a:moveTo>
                  <a:lnTo>
                    <a:pt x="233" y="78"/>
                  </a:lnTo>
                  <a:lnTo>
                    <a:pt x="104" y="519"/>
                  </a:lnTo>
                  <a:lnTo>
                    <a:pt x="26" y="985"/>
                  </a:lnTo>
                  <a:lnTo>
                    <a:pt x="0" y="1451"/>
                  </a:lnTo>
                  <a:lnTo>
                    <a:pt x="26" y="1917"/>
                  </a:lnTo>
                  <a:lnTo>
                    <a:pt x="78" y="2228"/>
                  </a:lnTo>
                  <a:lnTo>
                    <a:pt x="130" y="2513"/>
                  </a:lnTo>
                  <a:lnTo>
                    <a:pt x="233" y="2772"/>
                  </a:lnTo>
                  <a:lnTo>
                    <a:pt x="337" y="3057"/>
                  </a:lnTo>
                  <a:lnTo>
                    <a:pt x="440" y="3316"/>
                  </a:lnTo>
                  <a:lnTo>
                    <a:pt x="596" y="3575"/>
                  </a:lnTo>
                  <a:lnTo>
                    <a:pt x="751" y="3808"/>
                  </a:lnTo>
                  <a:lnTo>
                    <a:pt x="906" y="4041"/>
                  </a:lnTo>
                  <a:lnTo>
                    <a:pt x="1295" y="4481"/>
                  </a:lnTo>
                  <a:lnTo>
                    <a:pt x="1709" y="4896"/>
                  </a:lnTo>
                  <a:lnTo>
                    <a:pt x="2150" y="5258"/>
                  </a:lnTo>
                  <a:lnTo>
                    <a:pt x="2642" y="5595"/>
                  </a:lnTo>
                  <a:lnTo>
                    <a:pt x="2978" y="5802"/>
                  </a:lnTo>
                  <a:lnTo>
                    <a:pt x="3367" y="6009"/>
                  </a:lnTo>
                  <a:lnTo>
                    <a:pt x="3729" y="6191"/>
                  </a:lnTo>
                  <a:lnTo>
                    <a:pt x="4144" y="6346"/>
                  </a:lnTo>
                  <a:lnTo>
                    <a:pt x="4947" y="6631"/>
                  </a:lnTo>
                  <a:lnTo>
                    <a:pt x="5750" y="6890"/>
                  </a:lnTo>
                  <a:lnTo>
                    <a:pt x="6604" y="7097"/>
                  </a:lnTo>
                  <a:lnTo>
                    <a:pt x="7459" y="7304"/>
                  </a:lnTo>
                  <a:lnTo>
                    <a:pt x="8288" y="7537"/>
                  </a:lnTo>
                  <a:lnTo>
                    <a:pt x="9116" y="7771"/>
                  </a:lnTo>
                  <a:lnTo>
                    <a:pt x="9116" y="7771"/>
                  </a:lnTo>
                  <a:lnTo>
                    <a:pt x="9039" y="7382"/>
                  </a:lnTo>
                  <a:lnTo>
                    <a:pt x="7899" y="7071"/>
                  </a:lnTo>
                  <a:lnTo>
                    <a:pt x="6708" y="6786"/>
                  </a:lnTo>
                  <a:lnTo>
                    <a:pt x="5517" y="6450"/>
                  </a:lnTo>
                  <a:lnTo>
                    <a:pt x="4947" y="6268"/>
                  </a:lnTo>
                  <a:lnTo>
                    <a:pt x="4377" y="6061"/>
                  </a:lnTo>
                  <a:lnTo>
                    <a:pt x="3807" y="5854"/>
                  </a:lnTo>
                  <a:lnTo>
                    <a:pt x="3289" y="5595"/>
                  </a:lnTo>
                  <a:lnTo>
                    <a:pt x="2771" y="5284"/>
                  </a:lnTo>
                  <a:lnTo>
                    <a:pt x="2305" y="4948"/>
                  </a:lnTo>
                  <a:lnTo>
                    <a:pt x="1865" y="4585"/>
                  </a:lnTo>
                  <a:lnTo>
                    <a:pt x="1658" y="4378"/>
                  </a:lnTo>
                  <a:lnTo>
                    <a:pt x="1450" y="4171"/>
                  </a:lnTo>
                  <a:lnTo>
                    <a:pt x="1269" y="3937"/>
                  </a:lnTo>
                  <a:lnTo>
                    <a:pt x="1088" y="3678"/>
                  </a:lnTo>
                  <a:lnTo>
                    <a:pt x="932" y="3419"/>
                  </a:lnTo>
                  <a:lnTo>
                    <a:pt x="777" y="3135"/>
                  </a:lnTo>
                  <a:lnTo>
                    <a:pt x="622" y="2772"/>
                  </a:lnTo>
                  <a:lnTo>
                    <a:pt x="492" y="2384"/>
                  </a:lnTo>
                  <a:lnTo>
                    <a:pt x="414" y="1995"/>
                  </a:lnTo>
                  <a:lnTo>
                    <a:pt x="388" y="1581"/>
                  </a:lnTo>
                  <a:lnTo>
                    <a:pt x="388" y="1166"/>
                  </a:lnTo>
                  <a:lnTo>
                    <a:pt x="440" y="778"/>
                  </a:lnTo>
                  <a:lnTo>
                    <a:pt x="518" y="389"/>
                  </a:lnTo>
                  <a:lnTo>
                    <a:pt x="673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369;p67">
              <a:extLst>
                <a:ext uri="{FF2B5EF4-FFF2-40B4-BE49-F238E27FC236}">
                  <a16:creationId xmlns:a16="http://schemas.microsoft.com/office/drawing/2014/main" xmlns="" id="{7D5A7D24-7722-4DBE-BF38-3638B405F557}"/>
                </a:ext>
              </a:extLst>
            </p:cNvPr>
            <p:cNvSpPr/>
            <p:nvPr/>
          </p:nvSpPr>
          <p:spPr>
            <a:xfrm>
              <a:off x="5615185" y="2385668"/>
              <a:ext cx="455515" cy="235078"/>
            </a:xfrm>
            <a:custGeom>
              <a:avLst/>
              <a:gdLst/>
              <a:ahLst/>
              <a:cxnLst/>
              <a:rect l="l" t="t" r="r" b="b"/>
              <a:pathLst>
                <a:path w="29060" h="14997" extrusionOk="0">
                  <a:moveTo>
                    <a:pt x="4636" y="1"/>
                  </a:moveTo>
                  <a:lnTo>
                    <a:pt x="4118" y="27"/>
                  </a:lnTo>
                  <a:lnTo>
                    <a:pt x="3600" y="78"/>
                  </a:lnTo>
                  <a:lnTo>
                    <a:pt x="3082" y="130"/>
                  </a:lnTo>
                  <a:lnTo>
                    <a:pt x="2564" y="234"/>
                  </a:lnTo>
                  <a:lnTo>
                    <a:pt x="2072" y="363"/>
                  </a:lnTo>
                  <a:lnTo>
                    <a:pt x="1554" y="519"/>
                  </a:lnTo>
                  <a:lnTo>
                    <a:pt x="1062" y="700"/>
                  </a:lnTo>
                  <a:lnTo>
                    <a:pt x="570" y="881"/>
                  </a:lnTo>
                  <a:lnTo>
                    <a:pt x="104" y="1114"/>
                  </a:lnTo>
                  <a:lnTo>
                    <a:pt x="26" y="1166"/>
                  </a:lnTo>
                  <a:lnTo>
                    <a:pt x="0" y="1244"/>
                  </a:lnTo>
                  <a:lnTo>
                    <a:pt x="0" y="1296"/>
                  </a:lnTo>
                  <a:lnTo>
                    <a:pt x="26" y="1373"/>
                  </a:lnTo>
                  <a:lnTo>
                    <a:pt x="78" y="1425"/>
                  </a:lnTo>
                  <a:lnTo>
                    <a:pt x="130" y="1451"/>
                  </a:lnTo>
                  <a:lnTo>
                    <a:pt x="208" y="1477"/>
                  </a:lnTo>
                  <a:lnTo>
                    <a:pt x="285" y="1451"/>
                  </a:lnTo>
                  <a:lnTo>
                    <a:pt x="777" y="1218"/>
                  </a:lnTo>
                  <a:lnTo>
                    <a:pt x="1269" y="1011"/>
                  </a:lnTo>
                  <a:lnTo>
                    <a:pt x="1761" y="829"/>
                  </a:lnTo>
                  <a:lnTo>
                    <a:pt x="2254" y="674"/>
                  </a:lnTo>
                  <a:lnTo>
                    <a:pt x="2746" y="570"/>
                  </a:lnTo>
                  <a:lnTo>
                    <a:pt x="3238" y="467"/>
                  </a:lnTo>
                  <a:lnTo>
                    <a:pt x="3756" y="415"/>
                  </a:lnTo>
                  <a:lnTo>
                    <a:pt x="4248" y="363"/>
                  </a:lnTo>
                  <a:lnTo>
                    <a:pt x="4766" y="337"/>
                  </a:lnTo>
                  <a:lnTo>
                    <a:pt x="5258" y="337"/>
                  </a:lnTo>
                  <a:lnTo>
                    <a:pt x="5750" y="363"/>
                  </a:lnTo>
                  <a:lnTo>
                    <a:pt x="6268" y="415"/>
                  </a:lnTo>
                  <a:lnTo>
                    <a:pt x="6760" y="493"/>
                  </a:lnTo>
                  <a:lnTo>
                    <a:pt x="7252" y="596"/>
                  </a:lnTo>
                  <a:lnTo>
                    <a:pt x="7770" y="700"/>
                  </a:lnTo>
                  <a:lnTo>
                    <a:pt x="8262" y="829"/>
                  </a:lnTo>
                  <a:lnTo>
                    <a:pt x="8754" y="959"/>
                  </a:lnTo>
                  <a:lnTo>
                    <a:pt x="9246" y="1114"/>
                  </a:lnTo>
                  <a:lnTo>
                    <a:pt x="9712" y="1296"/>
                  </a:lnTo>
                  <a:lnTo>
                    <a:pt x="10205" y="1503"/>
                  </a:lnTo>
                  <a:lnTo>
                    <a:pt x="11137" y="1917"/>
                  </a:lnTo>
                  <a:lnTo>
                    <a:pt x="12069" y="2383"/>
                  </a:lnTo>
                  <a:lnTo>
                    <a:pt x="12976" y="2901"/>
                  </a:lnTo>
                  <a:lnTo>
                    <a:pt x="13830" y="3471"/>
                  </a:lnTo>
                  <a:lnTo>
                    <a:pt x="14685" y="4041"/>
                  </a:lnTo>
                  <a:lnTo>
                    <a:pt x="15488" y="4663"/>
                  </a:lnTo>
                  <a:lnTo>
                    <a:pt x="16265" y="5284"/>
                  </a:lnTo>
                  <a:lnTo>
                    <a:pt x="17042" y="5932"/>
                  </a:lnTo>
                  <a:lnTo>
                    <a:pt x="18544" y="7252"/>
                  </a:lnTo>
                  <a:lnTo>
                    <a:pt x="20046" y="8625"/>
                  </a:lnTo>
                  <a:lnTo>
                    <a:pt x="21548" y="9998"/>
                  </a:lnTo>
                  <a:lnTo>
                    <a:pt x="22325" y="10645"/>
                  </a:lnTo>
                  <a:lnTo>
                    <a:pt x="23102" y="11319"/>
                  </a:lnTo>
                  <a:lnTo>
                    <a:pt x="23879" y="11940"/>
                  </a:lnTo>
                  <a:lnTo>
                    <a:pt x="24682" y="12536"/>
                  </a:lnTo>
                  <a:lnTo>
                    <a:pt x="25511" y="13106"/>
                  </a:lnTo>
                  <a:lnTo>
                    <a:pt x="26366" y="13650"/>
                  </a:lnTo>
                  <a:lnTo>
                    <a:pt x="27246" y="14142"/>
                  </a:lnTo>
                  <a:lnTo>
                    <a:pt x="28153" y="14608"/>
                  </a:lnTo>
                  <a:lnTo>
                    <a:pt x="28593" y="14815"/>
                  </a:lnTo>
                  <a:lnTo>
                    <a:pt x="29059" y="14996"/>
                  </a:lnTo>
                  <a:lnTo>
                    <a:pt x="28981" y="14582"/>
                  </a:lnTo>
                  <a:lnTo>
                    <a:pt x="28515" y="14349"/>
                  </a:lnTo>
                  <a:lnTo>
                    <a:pt x="28023" y="14142"/>
                  </a:lnTo>
                  <a:lnTo>
                    <a:pt x="27091" y="13650"/>
                  </a:lnTo>
                  <a:lnTo>
                    <a:pt x="26210" y="13106"/>
                  </a:lnTo>
                  <a:lnTo>
                    <a:pt x="25330" y="12510"/>
                  </a:lnTo>
                  <a:lnTo>
                    <a:pt x="24501" y="11888"/>
                  </a:lnTo>
                  <a:lnTo>
                    <a:pt x="23672" y="11241"/>
                  </a:lnTo>
                  <a:lnTo>
                    <a:pt x="22843" y="10568"/>
                  </a:lnTo>
                  <a:lnTo>
                    <a:pt x="22066" y="9894"/>
                  </a:lnTo>
                  <a:lnTo>
                    <a:pt x="21263" y="9195"/>
                  </a:lnTo>
                  <a:lnTo>
                    <a:pt x="18337" y="6553"/>
                  </a:lnTo>
                  <a:lnTo>
                    <a:pt x="17586" y="5906"/>
                  </a:lnTo>
                  <a:lnTo>
                    <a:pt x="16835" y="5258"/>
                  </a:lnTo>
                  <a:lnTo>
                    <a:pt x="16058" y="4637"/>
                  </a:lnTo>
                  <a:lnTo>
                    <a:pt x="15281" y="4015"/>
                  </a:lnTo>
                  <a:lnTo>
                    <a:pt x="14478" y="3419"/>
                  </a:lnTo>
                  <a:lnTo>
                    <a:pt x="13675" y="2875"/>
                  </a:lnTo>
                  <a:lnTo>
                    <a:pt x="12820" y="2358"/>
                  </a:lnTo>
                  <a:lnTo>
                    <a:pt x="11966" y="1865"/>
                  </a:lnTo>
                  <a:lnTo>
                    <a:pt x="11085" y="1425"/>
                  </a:lnTo>
                  <a:lnTo>
                    <a:pt x="10179" y="1037"/>
                  </a:lnTo>
                  <a:lnTo>
                    <a:pt x="9712" y="855"/>
                  </a:lnTo>
                  <a:lnTo>
                    <a:pt x="9246" y="700"/>
                  </a:lnTo>
                  <a:lnTo>
                    <a:pt x="8780" y="545"/>
                  </a:lnTo>
                  <a:lnTo>
                    <a:pt x="8288" y="415"/>
                  </a:lnTo>
                  <a:lnTo>
                    <a:pt x="7770" y="311"/>
                  </a:lnTo>
                  <a:lnTo>
                    <a:pt x="7252" y="208"/>
                  </a:lnTo>
                  <a:lnTo>
                    <a:pt x="6734" y="104"/>
                  </a:lnTo>
                  <a:lnTo>
                    <a:pt x="6216" y="52"/>
                  </a:lnTo>
                  <a:lnTo>
                    <a:pt x="5698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370;p67">
              <a:extLst>
                <a:ext uri="{FF2B5EF4-FFF2-40B4-BE49-F238E27FC236}">
                  <a16:creationId xmlns:a16="http://schemas.microsoft.com/office/drawing/2014/main" xmlns="" id="{B45412B2-723B-4D0F-A781-2503CA534D05}"/>
                </a:ext>
              </a:extLst>
            </p:cNvPr>
            <p:cNvSpPr/>
            <p:nvPr/>
          </p:nvSpPr>
          <p:spPr>
            <a:xfrm>
              <a:off x="5587989" y="2464027"/>
              <a:ext cx="496913" cy="270786"/>
            </a:xfrm>
            <a:custGeom>
              <a:avLst/>
              <a:gdLst/>
              <a:ahLst/>
              <a:cxnLst/>
              <a:rect l="l" t="t" r="r" b="b"/>
              <a:pathLst>
                <a:path w="31701" h="17275" extrusionOk="0">
                  <a:moveTo>
                    <a:pt x="3237" y="0"/>
                  </a:moveTo>
                  <a:lnTo>
                    <a:pt x="2719" y="26"/>
                  </a:lnTo>
                  <a:lnTo>
                    <a:pt x="2201" y="52"/>
                  </a:lnTo>
                  <a:lnTo>
                    <a:pt x="1684" y="130"/>
                  </a:lnTo>
                  <a:lnTo>
                    <a:pt x="1166" y="233"/>
                  </a:lnTo>
                  <a:lnTo>
                    <a:pt x="673" y="337"/>
                  </a:lnTo>
                  <a:lnTo>
                    <a:pt x="181" y="492"/>
                  </a:lnTo>
                  <a:lnTo>
                    <a:pt x="155" y="570"/>
                  </a:lnTo>
                  <a:lnTo>
                    <a:pt x="0" y="958"/>
                  </a:lnTo>
                  <a:lnTo>
                    <a:pt x="0" y="958"/>
                  </a:lnTo>
                  <a:lnTo>
                    <a:pt x="518" y="777"/>
                  </a:lnTo>
                  <a:lnTo>
                    <a:pt x="1036" y="622"/>
                  </a:lnTo>
                  <a:lnTo>
                    <a:pt x="1554" y="518"/>
                  </a:lnTo>
                  <a:lnTo>
                    <a:pt x="2072" y="441"/>
                  </a:lnTo>
                  <a:lnTo>
                    <a:pt x="2564" y="389"/>
                  </a:lnTo>
                  <a:lnTo>
                    <a:pt x="3082" y="363"/>
                  </a:lnTo>
                  <a:lnTo>
                    <a:pt x="3600" y="363"/>
                  </a:lnTo>
                  <a:lnTo>
                    <a:pt x="4092" y="389"/>
                  </a:lnTo>
                  <a:lnTo>
                    <a:pt x="4584" y="441"/>
                  </a:lnTo>
                  <a:lnTo>
                    <a:pt x="5102" y="518"/>
                  </a:lnTo>
                  <a:lnTo>
                    <a:pt x="5594" y="622"/>
                  </a:lnTo>
                  <a:lnTo>
                    <a:pt x="6086" y="725"/>
                  </a:lnTo>
                  <a:lnTo>
                    <a:pt x="6553" y="881"/>
                  </a:lnTo>
                  <a:lnTo>
                    <a:pt x="7045" y="1036"/>
                  </a:lnTo>
                  <a:lnTo>
                    <a:pt x="7537" y="1217"/>
                  </a:lnTo>
                  <a:lnTo>
                    <a:pt x="8003" y="1399"/>
                  </a:lnTo>
                  <a:lnTo>
                    <a:pt x="8469" y="1632"/>
                  </a:lnTo>
                  <a:lnTo>
                    <a:pt x="8935" y="1839"/>
                  </a:lnTo>
                  <a:lnTo>
                    <a:pt x="9842" y="2357"/>
                  </a:lnTo>
                  <a:lnTo>
                    <a:pt x="10722" y="2901"/>
                  </a:lnTo>
                  <a:lnTo>
                    <a:pt x="11577" y="3497"/>
                  </a:lnTo>
                  <a:lnTo>
                    <a:pt x="12406" y="4144"/>
                  </a:lnTo>
                  <a:lnTo>
                    <a:pt x="13209" y="4792"/>
                  </a:lnTo>
                  <a:lnTo>
                    <a:pt x="13986" y="5465"/>
                  </a:lnTo>
                  <a:lnTo>
                    <a:pt x="14711" y="6164"/>
                  </a:lnTo>
                  <a:lnTo>
                    <a:pt x="15410" y="6863"/>
                  </a:lnTo>
                  <a:lnTo>
                    <a:pt x="16083" y="7563"/>
                  </a:lnTo>
                  <a:lnTo>
                    <a:pt x="17482" y="9013"/>
                  </a:lnTo>
                  <a:lnTo>
                    <a:pt x="18855" y="10438"/>
                  </a:lnTo>
                  <a:lnTo>
                    <a:pt x="19554" y="11163"/>
                  </a:lnTo>
                  <a:lnTo>
                    <a:pt x="20279" y="11862"/>
                  </a:lnTo>
                  <a:lnTo>
                    <a:pt x="21004" y="12535"/>
                  </a:lnTo>
                  <a:lnTo>
                    <a:pt x="21755" y="13183"/>
                  </a:lnTo>
                  <a:lnTo>
                    <a:pt x="22506" y="13804"/>
                  </a:lnTo>
                  <a:lnTo>
                    <a:pt x="23309" y="14400"/>
                  </a:lnTo>
                  <a:lnTo>
                    <a:pt x="24138" y="14944"/>
                  </a:lnTo>
                  <a:lnTo>
                    <a:pt x="24967" y="15462"/>
                  </a:lnTo>
                  <a:lnTo>
                    <a:pt x="25847" y="15902"/>
                  </a:lnTo>
                  <a:lnTo>
                    <a:pt x="26313" y="16135"/>
                  </a:lnTo>
                  <a:lnTo>
                    <a:pt x="26780" y="16317"/>
                  </a:lnTo>
                  <a:lnTo>
                    <a:pt x="27375" y="16550"/>
                  </a:lnTo>
                  <a:lnTo>
                    <a:pt x="27971" y="16731"/>
                  </a:lnTo>
                  <a:lnTo>
                    <a:pt x="28567" y="16912"/>
                  </a:lnTo>
                  <a:lnTo>
                    <a:pt x="29188" y="17042"/>
                  </a:lnTo>
                  <a:lnTo>
                    <a:pt x="29810" y="17171"/>
                  </a:lnTo>
                  <a:lnTo>
                    <a:pt x="30431" y="17249"/>
                  </a:lnTo>
                  <a:lnTo>
                    <a:pt x="31079" y="17275"/>
                  </a:lnTo>
                  <a:lnTo>
                    <a:pt x="31700" y="17275"/>
                  </a:lnTo>
                  <a:lnTo>
                    <a:pt x="31675" y="16938"/>
                  </a:lnTo>
                  <a:lnTo>
                    <a:pt x="31260" y="16938"/>
                  </a:lnTo>
                  <a:lnTo>
                    <a:pt x="30872" y="16912"/>
                  </a:lnTo>
                  <a:lnTo>
                    <a:pt x="30069" y="16835"/>
                  </a:lnTo>
                  <a:lnTo>
                    <a:pt x="29292" y="16705"/>
                  </a:lnTo>
                  <a:lnTo>
                    <a:pt x="28515" y="16498"/>
                  </a:lnTo>
                  <a:lnTo>
                    <a:pt x="27738" y="16265"/>
                  </a:lnTo>
                  <a:lnTo>
                    <a:pt x="26987" y="15980"/>
                  </a:lnTo>
                  <a:lnTo>
                    <a:pt x="26236" y="15643"/>
                  </a:lnTo>
                  <a:lnTo>
                    <a:pt x="25511" y="15255"/>
                  </a:lnTo>
                  <a:lnTo>
                    <a:pt x="24785" y="14840"/>
                  </a:lnTo>
                  <a:lnTo>
                    <a:pt x="24086" y="14400"/>
                  </a:lnTo>
                  <a:lnTo>
                    <a:pt x="23387" y="13934"/>
                  </a:lnTo>
                  <a:lnTo>
                    <a:pt x="22739" y="13442"/>
                  </a:lnTo>
                  <a:lnTo>
                    <a:pt x="22092" y="12924"/>
                  </a:lnTo>
                  <a:lnTo>
                    <a:pt x="21444" y="12406"/>
                  </a:lnTo>
                  <a:lnTo>
                    <a:pt x="20849" y="11862"/>
                  </a:lnTo>
                  <a:lnTo>
                    <a:pt x="20279" y="11318"/>
                  </a:lnTo>
                  <a:lnTo>
                    <a:pt x="19580" y="10645"/>
                  </a:lnTo>
                  <a:lnTo>
                    <a:pt x="18880" y="9920"/>
                  </a:lnTo>
                  <a:lnTo>
                    <a:pt x="17508" y="8495"/>
                  </a:lnTo>
                  <a:lnTo>
                    <a:pt x="16109" y="7045"/>
                  </a:lnTo>
                  <a:lnTo>
                    <a:pt x="15410" y="6320"/>
                  </a:lnTo>
                  <a:lnTo>
                    <a:pt x="14711" y="5646"/>
                  </a:lnTo>
                  <a:lnTo>
                    <a:pt x="13986" y="4947"/>
                  </a:lnTo>
                  <a:lnTo>
                    <a:pt x="13234" y="4299"/>
                  </a:lnTo>
                  <a:lnTo>
                    <a:pt x="12483" y="3652"/>
                  </a:lnTo>
                  <a:lnTo>
                    <a:pt x="11681" y="3056"/>
                  </a:lnTo>
                  <a:lnTo>
                    <a:pt x="10878" y="2512"/>
                  </a:lnTo>
                  <a:lnTo>
                    <a:pt x="10049" y="1969"/>
                  </a:lnTo>
                  <a:lnTo>
                    <a:pt x="9168" y="1502"/>
                  </a:lnTo>
                  <a:lnTo>
                    <a:pt x="8728" y="1295"/>
                  </a:lnTo>
                  <a:lnTo>
                    <a:pt x="8262" y="1088"/>
                  </a:lnTo>
                  <a:lnTo>
                    <a:pt x="7770" y="881"/>
                  </a:lnTo>
                  <a:lnTo>
                    <a:pt x="7278" y="699"/>
                  </a:lnTo>
                  <a:lnTo>
                    <a:pt x="6786" y="544"/>
                  </a:lnTo>
                  <a:lnTo>
                    <a:pt x="6294" y="415"/>
                  </a:lnTo>
                  <a:lnTo>
                    <a:pt x="5801" y="285"/>
                  </a:lnTo>
                  <a:lnTo>
                    <a:pt x="5283" y="182"/>
                  </a:lnTo>
                  <a:lnTo>
                    <a:pt x="4766" y="104"/>
                  </a:lnTo>
                  <a:lnTo>
                    <a:pt x="4248" y="52"/>
                  </a:lnTo>
                  <a:lnTo>
                    <a:pt x="3730" y="26"/>
                  </a:lnTo>
                  <a:lnTo>
                    <a:pt x="3237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371;p67">
              <a:extLst>
                <a:ext uri="{FF2B5EF4-FFF2-40B4-BE49-F238E27FC236}">
                  <a16:creationId xmlns:a16="http://schemas.microsoft.com/office/drawing/2014/main" xmlns="" id="{45128101-4FA1-468B-975A-439D4F2B6AA0}"/>
                </a:ext>
              </a:extLst>
            </p:cNvPr>
            <p:cNvSpPr/>
            <p:nvPr/>
          </p:nvSpPr>
          <p:spPr>
            <a:xfrm>
              <a:off x="5715458" y="2752666"/>
              <a:ext cx="374727" cy="427504"/>
            </a:xfrm>
            <a:custGeom>
              <a:avLst/>
              <a:gdLst/>
              <a:ahLst/>
              <a:cxnLst/>
              <a:rect l="l" t="t" r="r" b="b"/>
              <a:pathLst>
                <a:path w="23906" h="27273" extrusionOk="0">
                  <a:moveTo>
                    <a:pt x="16887" y="1"/>
                  </a:moveTo>
                  <a:lnTo>
                    <a:pt x="16317" y="52"/>
                  </a:lnTo>
                  <a:lnTo>
                    <a:pt x="15747" y="130"/>
                  </a:lnTo>
                  <a:lnTo>
                    <a:pt x="15203" y="234"/>
                  </a:lnTo>
                  <a:lnTo>
                    <a:pt x="14633" y="363"/>
                  </a:lnTo>
                  <a:lnTo>
                    <a:pt x="14115" y="544"/>
                  </a:lnTo>
                  <a:lnTo>
                    <a:pt x="13597" y="777"/>
                  </a:lnTo>
                  <a:lnTo>
                    <a:pt x="13105" y="1036"/>
                  </a:lnTo>
                  <a:lnTo>
                    <a:pt x="12898" y="1166"/>
                  </a:lnTo>
                  <a:lnTo>
                    <a:pt x="12691" y="1321"/>
                  </a:lnTo>
                  <a:lnTo>
                    <a:pt x="12484" y="1503"/>
                  </a:lnTo>
                  <a:lnTo>
                    <a:pt x="12302" y="1684"/>
                  </a:lnTo>
                  <a:lnTo>
                    <a:pt x="12121" y="1891"/>
                  </a:lnTo>
                  <a:lnTo>
                    <a:pt x="11966" y="2098"/>
                  </a:lnTo>
                  <a:lnTo>
                    <a:pt x="11836" y="2306"/>
                  </a:lnTo>
                  <a:lnTo>
                    <a:pt x="11733" y="2539"/>
                  </a:lnTo>
                  <a:lnTo>
                    <a:pt x="11629" y="2798"/>
                  </a:lnTo>
                  <a:lnTo>
                    <a:pt x="11551" y="3057"/>
                  </a:lnTo>
                  <a:lnTo>
                    <a:pt x="11474" y="3342"/>
                  </a:lnTo>
                  <a:lnTo>
                    <a:pt x="11448" y="3626"/>
                  </a:lnTo>
                  <a:lnTo>
                    <a:pt x="11422" y="3989"/>
                  </a:lnTo>
                  <a:lnTo>
                    <a:pt x="11448" y="4326"/>
                  </a:lnTo>
                  <a:lnTo>
                    <a:pt x="11474" y="4688"/>
                  </a:lnTo>
                  <a:lnTo>
                    <a:pt x="11525" y="5025"/>
                  </a:lnTo>
                  <a:lnTo>
                    <a:pt x="11655" y="5724"/>
                  </a:lnTo>
                  <a:lnTo>
                    <a:pt x="11759" y="6398"/>
                  </a:lnTo>
                  <a:lnTo>
                    <a:pt x="11759" y="6760"/>
                  </a:lnTo>
                  <a:lnTo>
                    <a:pt x="11759" y="7097"/>
                  </a:lnTo>
                  <a:lnTo>
                    <a:pt x="11707" y="7408"/>
                  </a:lnTo>
                  <a:lnTo>
                    <a:pt x="11655" y="7744"/>
                  </a:lnTo>
                  <a:lnTo>
                    <a:pt x="11551" y="8055"/>
                  </a:lnTo>
                  <a:lnTo>
                    <a:pt x="11396" y="8340"/>
                  </a:lnTo>
                  <a:lnTo>
                    <a:pt x="11241" y="8625"/>
                  </a:lnTo>
                  <a:lnTo>
                    <a:pt x="11033" y="8910"/>
                  </a:lnTo>
                  <a:lnTo>
                    <a:pt x="10826" y="9143"/>
                  </a:lnTo>
                  <a:lnTo>
                    <a:pt x="10593" y="9350"/>
                  </a:lnTo>
                  <a:lnTo>
                    <a:pt x="10360" y="9557"/>
                  </a:lnTo>
                  <a:lnTo>
                    <a:pt x="10127" y="9764"/>
                  </a:lnTo>
                  <a:lnTo>
                    <a:pt x="9609" y="10127"/>
                  </a:lnTo>
                  <a:lnTo>
                    <a:pt x="9091" y="10464"/>
                  </a:lnTo>
                  <a:lnTo>
                    <a:pt x="8547" y="10775"/>
                  </a:lnTo>
                  <a:lnTo>
                    <a:pt x="7977" y="11085"/>
                  </a:lnTo>
                  <a:lnTo>
                    <a:pt x="7433" y="11370"/>
                  </a:lnTo>
                  <a:lnTo>
                    <a:pt x="6890" y="11707"/>
                  </a:lnTo>
                  <a:lnTo>
                    <a:pt x="6372" y="12044"/>
                  </a:lnTo>
                  <a:lnTo>
                    <a:pt x="5828" y="12406"/>
                  </a:lnTo>
                  <a:lnTo>
                    <a:pt x="5310" y="12769"/>
                  </a:lnTo>
                  <a:lnTo>
                    <a:pt x="4792" y="13183"/>
                  </a:lnTo>
                  <a:lnTo>
                    <a:pt x="4300" y="13598"/>
                  </a:lnTo>
                  <a:lnTo>
                    <a:pt x="3808" y="14038"/>
                  </a:lnTo>
                  <a:lnTo>
                    <a:pt x="3341" y="14504"/>
                  </a:lnTo>
                  <a:lnTo>
                    <a:pt x="2927" y="14970"/>
                  </a:lnTo>
                  <a:lnTo>
                    <a:pt x="2513" y="15488"/>
                  </a:lnTo>
                  <a:lnTo>
                    <a:pt x="2150" y="16006"/>
                  </a:lnTo>
                  <a:lnTo>
                    <a:pt x="1813" y="16550"/>
                  </a:lnTo>
                  <a:lnTo>
                    <a:pt x="1528" y="17120"/>
                  </a:lnTo>
                  <a:lnTo>
                    <a:pt x="1269" y="17716"/>
                  </a:lnTo>
                  <a:lnTo>
                    <a:pt x="1062" y="18311"/>
                  </a:lnTo>
                  <a:lnTo>
                    <a:pt x="907" y="18959"/>
                  </a:lnTo>
                  <a:lnTo>
                    <a:pt x="803" y="19606"/>
                  </a:lnTo>
                  <a:lnTo>
                    <a:pt x="751" y="20021"/>
                  </a:lnTo>
                  <a:lnTo>
                    <a:pt x="751" y="20461"/>
                  </a:lnTo>
                  <a:lnTo>
                    <a:pt x="751" y="20875"/>
                  </a:lnTo>
                  <a:lnTo>
                    <a:pt x="777" y="21290"/>
                  </a:lnTo>
                  <a:lnTo>
                    <a:pt x="855" y="22144"/>
                  </a:lnTo>
                  <a:lnTo>
                    <a:pt x="933" y="22999"/>
                  </a:lnTo>
                  <a:lnTo>
                    <a:pt x="959" y="23828"/>
                  </a:lnTo>
                  <a:lnTo>
                    <a:pt x="959" y="24268"/>
                  </a:lnTo>
                  <a:lnTo>
                    <a:pt x="933" y="24682"/>
                  </a:lnTo>
                  <a:lnTo>
                    <a:pt x="881" y="25097"/>
                  </a:lnTo>
                  <a:lnTo>
                    <a:pt x="803" y="25511"/>
                  </a:lnTo>
                  <a:lnTo>
                    <a:pt x="674" y="25926"/>
                  </a:lnTo>
                  <a:lnTo>
                    <a:pt x="518" y="26314"/>
                  </a:lnTo>
                  <a:lnTo>
                    <a:pt x="285" y="26780"/>
                  </a:lnTo>
                  <a:lnTo>
                    <a:pt x="0" y="27221"/>
                  </a:lnTo>
                  <a:lnTo>
                    <a:pt x="415" y="27272"/>
                  </a:lnTo>
                  <a:lnTo>
                    <a:pt x="700" y="26806"/>
                  </a:lnTo>
                  <a:lnTo>
                    <a:pt x="907" y="26314"/>
                  </a:lnTo>
                  <a:lnTo>
                    <a:pt x="1088" y="25796"/>
                  </a:lnTo>
                  <a:lnTo>
                    <a:pt x="1218" y="25278"/>
                  </a:lnTo>
                  <a:lnTo>
                    <a:pt x="1295" y="24760"/>
                  </a:lnTo>
                  <a:lnTo>
                    <a:pt x="1347" y="24216"/>
                  </a:lnTo>
                  <a:lnTo>
                    <a:pt x="1347" y="23672"/>
                  </a:lnTo>
                  <a:lnTo>
                    <a:pt x="1321" y="23128"/>
                  </a:lnTo>
                  <a:lnTo>
                    <a:pt x="1166" y="21678"/>
                  </a:lnTo>
                  <a:lnTo>
                    <a:pt x="1114" y="20953"/>
                  </a:lnTo>
                  <a:lnTo>
                    <a:pt x="1114" y="20590"/>
                  </a:lnTo>
                  <a:lnTo>
                    <a:pt x="1114" y="20202"/>
                  </a:lnTo>
                  <a:lnTo>
                    <a:pt x="1140" y="19839"/>
                  </a:lnTo>
                  <a:lnTo>
                    <a:pt x="1192" y="19503"/>
                  </a:lnTo>
                  <a:lnTo>
                    <a:pt x="1244" y="19140"/>
                  </a:lnTo>
                  <a:lnTo>
                    <a:pt x="1321" y="18777"/>
                  </a:lnTo>
                  <a:lnTo>
                    <a:pt x="1425" y="18441"/>
                  </a:lnTo>
                  <a:lnTo>
                    <a:pt x="1528" y="18078"/>
                  </a:lnTo>
                  <a:lnTo>
                    <a:pt x="1658" y="17741"/>
                  </a:lnTo>
                  <a:lnTo>
                    <a:pt x="1813" y="17405"/>
                  </a:lnTo>
                  <a:lnTo>
                    <a:pt x="2098" y="16809"/>
                  </a:lnTo>
                  <a:lnTo>
                    <a:pt x="2435" y="16239"/>
                  </a:lnTo>
                  <a:lnTo>
                    <a:pt x="2823" y="15695"/>
                  </a:lnTo>
                  <a:lnTo>
                    <a:pt x="3238" y="15177"/>
                  </a:lnTo>
                  <a:lnTo>
                    <a:pt x="3678" y="14685"/>
                  </a:lnTo>
                  <a:lnTo>
                    <a:pt x="4144" y="14219"/>
                  </a:lnTo>
                  <a:lnTo>
                    <a:pt x="4636" y="13753"/>
                  </a:lnTo>
                  <a:lnTo>
                    <a:pt x="5154" y="13339"/>
                  </a:lnTo>
                  <a:lnTo>
                    <a:pt x="5672" y="12950"/>
                  </a:lnTo>
                  <a:lnTo>
                    <a:pt x="6216" y="12587"/>
                  </a:lnTo>
                  <a:lnTo>
                    <a:pt x="6760" y="12251"/>
                  </a:lnTo>
                  <a:lnTo>
                    <a:pt x="7330" y="11914"/>
                  </a:lnTo>
                  <a:lnTo>
                    <a:pt x="8443" y="11267"/>
                  </a:lnTo>
                  <a:lnTo>
                    <a:pt x="9531" y="10593"/>
                  </a:lnTo>
                  <a:lnTo>
                    <a:pt x="9971" y="10308"/>
                  </a:lnTo>
                  <a:lnTo>
                    <a:pt x="10386" y="9998"/>
                  </a:lnTo>
                  <a:lnTo>
                    <a:pt x="10800" y="9687"/>
                  </a:lnTo>
                  <a:lnTo>
                    <a:pt x="11163" y="9298"/>
                  </a:lnTo>
                  <a:lnTo>
                    <a:pt x="11500" y="8910"/>
                  </a:lnTo>
                  <a:lnTo>
                    <a:pt x="11629" y="8703"/>
                  </a:lnTo>
                  <a:lnTo>
                    <a:pt x="11759" y="8470"/>
                  </a:lnTo>
                  <a:lnTo>
                    <a:pt x="11862" y="8236"/>
                  </a:lnTo>
                  <a:lnTo>
                    <a:pt x="11966" y="8003"/>
                  </a:lnTo>
                  <a:lnTo>
                    <a:pt x="12043" y="7744"/>
                  </a:lnTo>
                  <a:lnTo>
                    <a:pt x="12095" y="7485"/>
                  </a:lnTo>
                  <a:lnTo>
                    <a:pt x="12147" y="7175"/>
                  </a:lnTo>
                  <a:lnTo>
                    <a:pt x="12147" y="6864"/>
                  </a:lnTo>
                  <a:lnTo>
                    <a:pt x="12121" y="6553"/>
                  </a:lnTo>
                  <a:lnTo>
                    <a:pt x="12095" y="6216"/>
                  </a:lnTo>
                  <a:lnTo>
                    <a:pt x="11992" y="5569"/>
                  </a:lnTo>
                  <a:lnTo>
                    <a:pt x="11888" y="4947"/>
                  </a:lnTo>
                  <a:lnTo>
                    <a:pt x="11810" y="4300"/>
                  </a:lnTo>
                  <a:lnTo>
                    <a:pt x="11810" y="3989"/>
                  </a:lnTo>
                  <a:lnTo>
                    <a:pt x="11810" y="3678"/>
                  </a:lnTo>
                  <a:lnTo>
                    <a:pt x="11862" y="3367"/>
                  </a:lnTo>
                  <a:lnTo>
                    <a:pt x="11940" y="3057"/>
                  </a:lnTo>
                  <a:lnTo>
                    <a:pt x="12043" y="2746"/>
                  </a:lnTo>
                  <a:lnTo>
                    <a:pt x="12199" y="2461"/>
                  </a:lnTo>
                  <a:lnTo>
                    <a:pt x="12380" y="2202"/>
                  </a:lnTo>
                  <a:lnTo>
                    <a:pt x="12587" y="1969"/>
                  </a:lnTo>
                  <a:lnTo>
                    <a:pt x="12794" y="1762"/>
                  </a:lnTo>
                  <a:lnTo>
                    <a:pt x="13028" y="1580"/>
                  </a:lnTo>
                  <a:lnTo>
                    <a:pt x="13261" y="1399"/>
                  </a:lnTo>
                  <a:lnTo>
                    <a:pt x="13520" y="1244"/>
                  </a:lnTo>
                  <a:lnTo>
                    <a:pt x="13779" y="1088"/>
                  </a:lnTo>
                  <a:lnTo>
                    <a:pt x="14064" y="959"/>
                  </a:lnTo>
                  <a:lnTo>
                    <a:pt x="14348" y="855"/>
                  </a:lnTo>
                  <a:lnTo>
                    <a:pt x="14659" y="752"/>
                  </a:lnTo>
                  <a:lnTo>
                    <a:pt x="15255" y="596"/>
                  </a:lnTo>
                  <a:lnTo>
                    <a:pt x="15851" y="467"/>
                  </a:lnTo>
                  <a:lnTo>
                    <a:pt x="16446" y="415"/>
                  </a:lnTo>
                  <a:lnTo>
                    <a:pt x="16938" y="389"/>
                  </a:lnTo>
                  <a:lnTo>
                    <a:pt x="17430" y="363"/>
                  </a:lnTo>
                  <a:lnTo>
                    <a:pt x="17922" y="389"/>
                  </a:lnTo>
                  <a:lnTo>
                    <a:pt x="18440" y="441"/>
                  </a:lnTo>
                  <a:lnTo>
                    <a:pt x="18933" y="493"/>
                  </a:lnTo>
                  <a:lnTo>
                    <a:pt x="19399" y="570"/>
                  </a:lnTo>
                  <a:lnTo>
                    <a:pt x="19891" y="674"/>
                  </a:lnTo>
                  <a:lnTo>
                    <a:pt x="20383" y="803"/>
                  </a:lnTo>
                  <a:lnTo>
                    <a:pt x="20849" y="959"/>
                  </a:lnTo>
                  <a:lnTo>
                    <a:pt x="21315" y="1140"/>
                  </a:lnTo>
                  <a:lnTo>
                    <a:pt x="21756" y="1321"/>
                  </a:lnTo>
                  <a:lnTo>
                    <a:pt x="22222" y="1554"/>
                  </a:lnTo>
                  <a:lnTo>
                    <a:pt x="22662" y="1788"/>
                  </a:lnTo>
                  <a:lnTo>
                    <a:pt x="23076" y="2021"/>
                  </a:lnTo>
                  <a:lnTo>
                    <a:pt x="23491" y="2306"/>
                  </a:lnTo>
                  <a:lnTo>
                    <a:pt x="23905" y="2590"/>
                  </a:lnTo>
                  <a:lnTo>
                    <a:pt x="23905" y="2590"/>
                  </a:lnTo>
                  <a:lnTo>
                    <a:pt x="23853" y="2098"/>
                  </a:lnTo>
                  <a:lnTo>
                    <a:pt x="23258" y="1710"/>
                  </a:lnTo>
                  <a:lnTo>
                    <a:pt x="22610" y="1347"/>
                  </a:lnTo>
                  <a:lnTo>
                    <a:pt x="21963" y="1011"/>
                  </a:lnTo>
                  <a:lnTo>
                    <a:pt x="21289" y="726"/>
                  </a:lnTo>
                  <a:lnTo>
                    <a:pt x="20590" y="493"/>
                  </a:lnTo>
                  <a:lnTo>
                    <a:pt x="19891" y="311"/>
                  </a:lnTo>
                  <a:lnTo>
                    <a:pt x="19166" y="156"/>
                  </a:lnTo>
                  <a:lnTo>
                    <a:pt x="18440" y="52"/>
                  </a:lnTo>
                  <a:lnTo>
                    <a:pt x="17948" y="26"/>
                  </a:lnTo>
                  <a:lnTo>
                    <a:pt x="17430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372;p67">
              <a:extLst>
                <a:ext uri="{FF2B5EF4-FFF2-40B4-BE49-F238E27FC236}">
                  <a16:creationId xmlns:a16="http://schemas.microsoft.com/office/drawing/2014/main" xmlns="" id="{50619819-A85A-4B9A-9FAB-2C402324CE00}"/>
                </a:ext>
              </a:extLst>
            </p:cNvPr>
            <p:cNvSpPr/>
            <p:nvPr/>
          </p:nvSpPr>
          <p:spPr>
            <a:xfrm>
              <a:off x="6051185" y="2944278"/>
              <a:ext cx="47527" cy="207474"/>
            </a:xfrm>
            <a:custGeom>
              <a:avLst/>
              <a:gdLst/>
              <a:ahLst/>
              <a:cxnLst/>
              <a:rect l="l" t="t" r="r" b="b"/>
              <a:pathLst>
                <a:path w="3032" h="13236" extrusionOk="0">
                  <a:moveTo>
                    <a:pt x="3005" y="1"/>
                  </a:moveTo>
                  <a:lnTo>
                    <a:pt x="2513" y="726"/>
                  </a:lnTo>
                  <a:lnTo>
                    <a:pt x="2047" y="1477"/>
                  </a:lnTo>
                  <a:lnTo>
                    <a:pt x="1632" y="2280"/>
                  </a:lnTo>
                  <a:lnTo>
                    <a:pt x="1244" y="3083"/>
                  </a:lnTo>
                  <a:lnTo>
                    <a:pt x="933" y="3912"/>
                  </a:lnTo>
                  <a:lnTo>
                    <a:pt x="648" y="4766"/>
                  </a:lnTo>
                  <a:lnTo>
                    <a:pt x="415" y="5621"/>
                  </a:lnTo>
                  <a:lnTo>
                    <a:pt x="234" y="6502"/>
                  </a:lnTo>
                  <a:lnTo>
                    <a:pt x="104" y="7330"/>
                  </a:lnTo>
                  <a:lnTo>
                    <a:pt x="27" y="8185"/>
                  </a:lnTo>
                  <a:lnTo>
                    <a:pt x="1" y="9040"/>
                  </a:lnTo>
                  <a:lnTo>
                    <a:pt x="27" y="9894"/>
                  </a:lnTo>
                  <a:lnTo>
                    <a:pt x="104" y="10749"/>
                  </a:lnTo>
                  <a:lnTo>
                    <a:pt x="234" y="11578"/>
                  </a:lnTo>
                  <a:lnTo>
                    <a:pt x="389" y="12433"/>
                  </a:lnTo>
                  <a:lnTo>
                    <a:pt x="597" y="13235"/>
                  </a:lnTo>
                  <a:lnTo>
                    <a:pt x="959" y="13158"/>
                  </a:lnTo>
                  <a:lnTo>
                    <a:pt x="856" y="12743"/>
                  </a:lnTo>
                  <a:lnTo>
                    <a:pt x="674" y="12070"/>
                  </a:lnTo>
                  <a:lnTo>
                    <a:pt x="545" y="11371"/>
                  </a:lnTo>
                  <a:lnTo>
                    <a:pt x="467" y="10697"/>
                  </a:lnTo>
                  <a:lnTo>
                    <a:pt x="415" y="9998"/>
                  </a:lnTo>
                  <a:lnTo>
                    <a:pt x="389" y="9299"/>
                  </a:lnTo>
                  <a:lnTo>
                    <a:pt x="389" y="8599"/>
                  </a:lnTo>
                  <a:lnTo>
                    <a:pt x="441" y="7900"/>
                  </a:lnTo>
                  <a:lnTo>
                    <a:pt x="519" y="7227"/>
                  </a:lnTo>
                  <a:lnTo>
                    <a:pt x="622" y="6527"/>
                  </a:lnTo>
                  <a:lnTo>
                    <a:pt x="752" y="5854"/>
                  </a:lnTo>
                  <a:lnTo>
                    <a:pt x="907" y="5181"/>
                  </a:lnTo>
                  <a:lnTo>
                    <a:pt x="1115" y="4507"/>
                  </a:lnTo>
                  <a:lnTo>
                    <a:pt x="1348" y="3860"/>
                  </a:lnTo>
                  <a:lnTo>
                    <a:pt x="1607" y="3212"/>
                  </a:lnTo>
                  <a:lnTo>
                    <a:pt x="1891" y="2565"/>
                  </a:lnTo>
                  <a:lnTo>
                    <a:pt x="2202" y="1943"/>
                  </a:lnTo>
                  <a:lnTo>
                    <a:pt x="2617" y="1270"/>
                  </a:lnTo>
                  <a:lnTo>
                    <a:pt x="3031" y="597"/>
                  </a:lnTo>
                  <a:lnTo>
                    <a:pt x="3005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373;p67">
              <a:extLst>
                <a:ext uri="{FF2B5EF4-FFF2-40B4-BE49-F238E27FC236}">
                  <a16:creationId xmlns:a16="http://schemas.microsoft.com/office/drawing/2014/main" xmlns="" id="{440787CE-E17E-407A-9F01-24CD9C16B159}"/>
                </a:ext>
              </a:extLst>
            </p:cNvPr>
            <p:cNvSpPr/>
            <p:nvPr/>
          </p:nvSpPr>
          <p:spPr>
            <a:xfrm>
              <a:off x="5825073" y="2844005"/>
              <a:ext cx="269171" cy="341041"/>
            </a:xfrm>
            <a:custGeom>
              <a:avLst/>
              <a:gdLst/>
              <a:ahLst/>
              <a:cxnLst/>
              <a:rect l="l" t="t" r="r" b="b"/>
              <a:pathLst>
                <a:path w="17172" h="21757" extrusionOk="0">
                  <a:moveTo>
                    <a:pt x="15980" y="1"/>
                  </a:moveTo>
                  <a:lnTo>
                    <a:pt x="15410" y="27"/>
                  </a:lnTo>
                  <a:lnTo>
                    <a:pt x="14840" y="104"/>
                  </a:lnTo>
                  <a:lnTo>
                    <a:pt x="14555" y="156"/>
                  </a:lnTo>
                  <a:lnTo>
                    <a:pt x="14296" y="234"/>
                  </a:lnTo>
                  <a:lnTo>
                    <a:pt x="14011" y="338"/>
                  </a:lnTo>
                  <a:lnTo>
                    <a:pt x="13752" y="441"/>
                  </a:lnTo>
                  <a:lnTo>
                    <a:pt x="13493" y="571"/>
                  </a:lnTo>
                  <a:lnTo>
                    <a:pt x="13235" y="726"/>
                  </a:lnTo>
                  <a:lnTo>
                    <a:pt x="13001" y="881"/>
                  </a:lnTo>
                  <a:lnTo>
                    <a:pt x="12742" y="1063"/>
                  </a:lnTo>
                  <a:lnTo>
                    <a:pt x="12432" y="1373"/>
                  </a:lnTo>
                  <a:lnTo>
                    <a:pt x="12147" y="1710"/>
                  </a:lnTo>
                  <a:lnTo>
                    <a:pt x="11914" y="2047"/>
                  </a:lnTo>
                  <a:lnTo>
                    <a:pt x="11732" y="2409"/>
                  </a:lnTo>
                  <a:lnTo>
                    <a:pt x="11603" y="2798"/>
                  </a:lnTo>
                  <a:lnTo>
                    <a:pt x="11473" y="3186"/>
                  </a:lnTo>
                  <a:lnTo>
                    <a:pt x="11370" y="3601"/>
                  </a:lnTo>
                  <a:lnTo>
                    <a:pt x="11292" y="4015"/>
                  </a:lnTo>
                  <a:lnTo>
                    <a:pt x="11137" y="4844"/>
                  </a:lnTo>
                  <a:lnTo>
                    <a:pt x="11033" y="5258"/>
                  </a:lnTo>
                  <a:lnTo>
                    <a:pt x="10955" y="5673"/>
                  </a:lnTo>
                  <a:lnTo>
                    <a:pt x="10826" y="6061"/>
                  </a:lnTo>
                  <a:lnTo>
                    <a:pt x="10671" y="6450"/>
                  </a:lnTo>
                  <a:lnTo>
                    <a:pt x="10489" y="6838"/>
                  </a:lnTo>
                  <a:lnTo>
                    <a:pt x="10256" y="7201"/>
                  </a:lnTo>
                  <a:lnTo>
                    <a:pt x="9945" y="7563"/>
                  </a:lnTo>
                  <a:lnTo>
                    <a:pt x="9635" y="7900"/>
                  </a:lnTo>
                  <a:lnTo>
                    <a:pt x="9298" y="8211"/>
                  </a:lnTo>
                  <a:lnTo>
                    <a:pt x="8935" y="8496"/>
                  </a:lnTo>
                  <a:lnTo>
                    <a:pt x="8547" y="8755"/>
                  </a:lnTo>
                  <a:lnTo>
                    <a:pt x="8158" y="9014"/>
                  </a:lnTo>
                  <a:lnTo>
                    <a:pt x="7744" y="9221"/>
                  </a:lnTo>
                  <a:lnTo>
                    <a:pt x="7330" y="9454"/>
                  </a:lnTo>
                  <a:lnTo>
                    <a:pt x="6475" y="9842"/>
                  </a:lnTo>
                  <a:lnTo>
                    <a:pt x="5620" y="10257"/>
                  </a:lnTo>
                  <a:lnTo>
                    <a:pt x="4791" y="10645"/>
                  </a:lnTo>
                  <a:lnTo>
                    <a:pt x="4377" y="10878"/>
                  </a:lnTo>
                  <a:lnTo>
                    <a:pt x="3989" y="11086"/>
                  </a:lnTo>
                  <a:lnTo>
                    <a:pt x="3626" y="11319"/>
                  </a:lnTo>
                  <a:lnTo>
                    <a:pt x="3289" y="11578"/>
                  </a:lnTo>
                  <a:lnTo>
                    <a:pt x="2953" y="11837"/>
                  </a:lnTo>
                  <a:lnTo>
                    <a:pt x="2668" y="12096"/>
                  </a:lnTo>
                  <a:lnTo>
                    <a:pt x="2357" y="12381"/>
                  </a:lnTo>
                  <a:lnTo>
                    <a:pt x="2098" y="12691"/>
                  </a:lnTo>
                  <a:lnTo>
                    <a:pt x="1839" y="13002"/>
                  </a:lnTo>
                  <a:lnTo>
                    <a:pt x="1606" y="13339"/>
                  </a:lnTo>
                  <a:lnTo>
                    <a:pt x="1373" y="13676"/>
                  </a:lnTo>
                  <a:lnTo>
                    <a:pt x="1166" y="14012"/>
                  </a:lnTo>
                  <a:lnTo>
                    <a:pt x="984" y="14375"/>
                  </a:lnTo>
                  <a:lnTo>
                    <a:pt x="803" y="14763"/>
                  </a:lnTo>
                  <a:lnTo>
                    <a:pt x="648" y="15152"/>
                  </a:lnTo>
                  <a:lnTo>
                    <a:pt x="518" y="15540"/>
                  </a:lnTo>
                  <a:lnTo>
                    <a:pt x="389" y="15929"/>
                  </a:lnTo>
                  <a:lnTo>
                    <a:pt x="285" y="16343"/>
                  </a:lnTo>
                  <a:lnTo>
                    <a:pt x="156" y="17017"/>
                  </a:lnTo>
                  <a:lnTo>
                    <a:pt x="78" y="17690"/>
                  </a:lnTo>
                  <a:lnTo>
                    <a:pt x="26" y="18363"/>
                  </a:lnTo>
                  <a:lnTo>
                    <a:pt x="0" y="19037"/>
                  </a:lnTo>
                  <a:lnTo>
                    <a:pt x="26" y="19736"/>
                  </a:lnTo>
                  <a:lnTo>
                    <a:pt x="52" y="20409"/>
                  </a:lnTo>
                  <a:lnTo>
                    <a:pt x="130" y="21083"/>
                  </a:lnTo>
                  <a:lnTo>
                    <a:pt x="233" y="21756"/>
                  </a:lnTo>
                  <a:lnTo>
                    <a:pt x="596" y="21756"/>
                  </a:lnTo>
                  <a:lnTo>
                    <a:pt x="518" y="21186"/>
                  </a:lnTo>
                  <a:lnTo>
                    <a:pt x="440" y="20617"/>
                  </a:lnTo>
                  <a:lnTo>
                    <a:pt x="414" y="20047"/>
                  </a:lnTo>
                  <a:lnTo>
                    <a:pt x="389" y="19451"/>
                  </a:lnTo>
                  <a:lnTo>
                    <a:pt x="363" y="18881"/>
                  </a:lnTo>
                  <a:lnTo>
                    <a:pt x="389" y="18312"/>
                  </a:lnTo>
                  <a:lnTo>
                    <a:pt x="440" y="17742"/>
                  </a:lnTo>
                  <a:lnTo>
                    <a:pt x="518" y="17172"/>
                  </a:lnTo>
                  <a:lnTo>
                    <a:pt x="596" y="16732"/>
                  </a:lnTo>
                  <a:lnTo>
                    <a:pt x="699" y="16317"/>
                  </a:lnTo>
                  <a:lnTo>
                    <a:pt x="803" y="15903"/>
                  </a:lnTo>
                  <a:lnTo>
                    <a:pt x="932" y="15489"/>
                  </a:lnTo>
                  <a:lnTo>
                    <a:pt x="1088" y="15100"/>
                  </a:lnTo>
                  <a:lnTo>
                    <a:pt x="1243" y="14686"/>
                  </a:lnTo>
                  <a:lnTo>
                    <a:pt x="1450" y="14323"/>
                  </a:lnTo>
                  <a:lnTo>
                    <a:pt x="1658" y="13935"/>
                  </a:lnTo>
                  <a:lnTo>
                    <a:pt x="1865" y="13598"/>
                  </a:lnTo>
                  <a:lnTo>
                    <a:pt x="2124" y="13235"/>
                  </a:lnTo>
                  <a:lnTo>
                    <a:pt x="2383" y="12924"/>
                  </a:lnTo>
                  <a:lnTo>
                    <a:pt x="2668" y="12614"/>
                  </a:lnTo>
                  <a:lnTo>
                    <a:pt x="2978" y="12303"/>
                  </a:lnTo>
                  <a:lnTo>
                    <a:pt x="3315" y="12018"/>
                  </a:lnTo>
                  <a:lnTo>
                    <a:pt x="3652" y="11759"/>
                  </a:lnTo>
                  <a:lnTo>
                    <a:pt x="4014" y="11500"/>
                  </a:lnTo>
                  <a:lnTo>
                    <a:pt x="4740" y="11112"/>
                  </a:lnTo>
                  <a:lnTo>
                    <a:pt x="5465" y="10749"/>
                  </a:lnTo>
                  <a:lnTo>
                    <a:pt x="6915" y="10050"/>
                  </a:lnTo>
                  <a:lnTo>
                    <a:pt x="7666" y="9687"/>
                  </a:lnTo>
                  <a:lnTo>
                    <a:pt x="8365" y="9299"/>
                  </a:lnTo>
                  <a:lnTo>
                    <a:pt x="8702" y="9091"/>
                  </a:lnTo>
                  <a:lnTo>
                    <a:pt x="9039" y="8858"/>
                  </a:lnTo>
                  <a:lnTo>
                    <a:pt x="9376" y="8599"/>
                  </a:lnTo>
                  <a:lnTo>
                    <a:pt x="9686" y="8340"/>
                  </a:lnTo>
                  <a:lnTo>
                    <a:pt x="9971" y="8081"/>
                  </a:lnTo>
                  <a:lnTo>
                    <a:pt x="10204" y="7822"/>
                  </a:lnTo>
                  <a:lnTo>
                    <a:pt x="10463" y="7537"/>
                  </a:lnTo>
                  <a:lnTo>
                    <a:pt x="10671" y="7227"/>
                  </a:lnTo>
                  <a:lnTo>
                    <a:pt x="10852" y="6916"/>
                  </a:lnTo>
                  <a:lnTo>
                    <a:pt x="11033" y="6605"/>
                  </a:lnTo>
                  <a:lnTo>
                    <a:pt x="11163" y="6243"/>
                  </a:lnTo>
                  <a:lnTo>
                    <a:pt x="11292" y="5906"/>
                  </a:lnTo>
                  <a:lnTo>
                    <a:pt x="11396" y="5491"/>
                  </a:lnTo>
                  <a:lnTo>
                    <a:pt x="11473" y="5077"/>
                  </a:lnTo>
                  <a:lnTo>
                    <a:pt x="11603" y="4222"/>
                  </a:lnTo>
                  <a:lnTo>
                    <a:pt x="11681" y="3808"/>
                  </a:lnTo>
                  <a:lnTo>
                    <a:pt x="11758" y="3394"/>
                  </a:lnTo>
                  <a:lnTo>
                    <a:pt x="11888" y="3005"/>
                  </a:lnTo>
                  <a:lnTo>
                    <a:pt x="12017" y="2591"/>
                  </a:lnTo>
                  <a:lnTo>
                    <a:pt x="12224" y="2228"/>
                  </a:lnTo>
                  <a:lnTo>
                    <a:pt x="12432" y="1917"/>
                  </a:lnTo>
                  <a:lnTo>
                    <a:pt x="12665" y="1607"/>
                  </a:lnTo>
                  <a:lnTo>
                    <a:pt x="12924" y="1348"/>
                  </a:lnTo>
                  <a:lnTo>
                    <a:pt x="13209" y="1140"/>
                  </a:lnTo>
                  <a:lnTo>
                    <a:pt x="13519" y="959"/>
                  </a:lnTo>
                  <a:lnTo>
                    <a:pt x="13830" y="778"/>
                  </a:lnTo>
                  <a:lnTo>
                    <a:pt x="14167" y="648"/>
                  </a:lnTo>
                  <a:lnTo>
                    <a:pt x="14529" y="571"/>
                  </a:lnTo>
                  <a:lnTo>
                    <a:pt x="14892" y="493"/>
                  </a:lnTo>
                  <a:lnTo>
                    <a:pt x="15255" y="441"/>
                  </a:lnTo>
                  <a:lnTo>
                    <a:pt x="15617" y="415"/>
                  </a:lnTo>
                  <a:lnTo>
                    <a:pt x="16006" y="389"/>
                  </a:lnTo>
                  <a:lnTo>
                    <a:pt x="16394" y="415"/>
                  </a:lnTo>
                  <a:lnTo>
                    <a:pt x="16783" y="441"/>
                  </a:lnTo>
                  <a:lnTo>
                    <a:pt x="17171" y="467"/>
                  </a:lnTo>
                  <a:lnTo>
                    <a:pt x="17145" y="79"/>
                  </a:lnTo>
                  <a:lnTo>
                    <a:pt x="16550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374;p67">
              <a:extLst>
                <a:ext uri="{FF2B5EF4-FFF2-40B4-BE49-F238E27FC236}">
                  <a16:creationId xmlns:a16="http://schemas.microsoft.com/office/drawing/2014/main" xmlns="" id="{D90ADE9D-F022-4D14-82F5-9ED775C8A84F}"/>
                </a:ext>
              </a:extLst>
            </p:cNvPr>
            <p:cNvSpPr/>
            <p:nvPr/>
          </p:nvSpPr>
          <p:spPr>
            <a:xfrm>
              <a:off x="5571342" y="2504625"/>
              <a:ext cx="213149" cy="591104"/>
            </a:xfrm>
            <a:custGeom>
              <a:avLst/>
              <a:gdLst/>
              <a:ahLst/>
              <a:cxnLst/>
              <a:rect l="l" t="t" r="r" b="b"/>
              <a:pathLst>
                <a:path w="13598" h="37710" extrusionOk="0">
                  <a:moveTo>
                    <a:pt x="1502" y="0"/>
                  </a:moveTo>
                  <a:lnTo>
                    <a:pt x="674" y="52"/>
                  </a:lnTo>
                  <a:lnTo>
                    <a:pt x="596" y="78"/>
                  </a:lnTo>
                  <a:lnTo>
                    <a:pt x="518" y="104"/>
                  </a:lnTo>
                  <a:lnTo>
                    <a:pt x="492" y="181"/>
                  </a:lnTo>
                  <a:lnTo>
                    <a:pt x="492" y="233"/>
                  </a:lnTo>
                  <a:lnTo>
                    <a:pt x="492" y="311"/>
                  </a:lnTo>
                  <a:lnTo>
                    <a:pt x="518" y="363"/>
                  </a:lnTo>
                  <a:lnTo>
                    <a:pt x="596" y="415"/>
                  </a:lnTo>
                  <a:lnTo>
                    <a:pt x="674" y="415"/>
                  </a:lnTo>
                  <a:lnTo>
                    <a:pt x="1399" y="389"/>
                  </a:lnTo>
                  <a:lnTo>
                    <a:pt x="2150" y="389"/>
                  </a:lnTo>
                  <a:lnTo>
                    <a:pt x="2901" y="415"/>
                  </a:lnTo>
                  <a:lnTo>
                    <a:pt x="3626" y="466"/>
                  </a:lnTo>
                  <a:lnTo>
                    <a:pt x="4377" y="544"/>
                  </a:lnTo>
                  <a:lnTo>
                    <a:pt x="5102" y="674"/>
                  </a:lnTo>
                  <a:lnTo>
                    <a:pt x="5828" y="829"/>
                  </a:lnTo>
                  <a:lnTo>
                    <a:pt x="6553" y="1036"/>
                  </a:lnTo>
                  <a:lnTo>
                    <a:pt x="7122" y="1217"/>
                  </a:lnTo>
                  <a:lnTo>
                    <a:pt x="7718" y="1425"/>
                  </a:lnTo>
                  <a:lnTo>
                    <a:pt x="8288" y="1658"/>
                  </a:lnTo>
                  <a:lnTo>
                    <a:pt x="8858" y="1943"/>
                  </a:lnTo>
                  <a:lnTo>
                    <a:pt x="9376" y="2253"/>
                  </a:lnTo>
                  <a:lnTo>
                    <a:pt x="9894" y="2616"/>
                  </a:lnTo>
                  <a:lnTo>
                    <a:pt x="10127" y="2823"/>
                  </a:lnTo>
                  <a:lnTo>
                    <a:pt x="10334" y="3030"/>
                  </a:lnTo>
                  <a:lnTo>
                    <a:pt x="10541" y="3263"/>
                  </a:lnTo>
                  <a:lnTo>
                    <a:pt x="10748" y="3497"/>
                  </a:lnTo>
                  <a:lnTo>
                    <a:pt x="10956" y="3781"/>
                  </a:lnTo>
                  <a:lnTo>
                    <a:pt x="11137" y="4092"/>
                  </a:lnTo>
                  <a:lnTo>
                    <a:pt x="11266" y="4377"/>
                  </a:lnTo>
                  <a:lnTo>
                    <a:pt x="11370" y="4688"/>
                  </a:lnTo>
                  <a:lnTo>
                    <a:pt x="11448" y="4999"/>
                  </a:lnTo>
                  <a:lnTo>
                    <a:pt x="11473" y="5309"/>
                  </a:lnTo>
                  <a:lnTo>
                    <a:pt x="11499" y="5620"/>
                  </a:lnTo>
                  <a:lnTo>
                    <a:pt x="11499" y="5957"/>
                  </a:lnTo>
                  <a:lnTo>
                    <a:pt x="11473" y="6268"/>
                  </a:lnTo>
                  <a:lnTo>
                    <a:pt x="11422" y="6579"/>
                  </a:lnTo>
                  <a:lnTo>
                    <a:pt x="11292" y="7226"/>
                  </a:lnTo>
                  <a:lnTo>
                    <a:pt x="11137" y="7873"/>
                  </a:lnTo>
                  <a:lnTo>
                    <a:pt x="10956" y="8521"/>
                  </a:lnTo>
                  <a:lnTo>
                    <a:pt x="10800" y="9117"/>
                  </a:lnTo>
                  <a:lnTo>
                    <a:pt x="10671" y="9712"/>
                  </a:lnTo>
                  <a:lnTo>
                    <a:pt x="10619" y="10023"/>
                  </a:lnTo>
                  <a:lnTo>
                    <a:pt x="10593" y="10308"/>
                  </a:lnTo>
                  <a:lnTo>
                    <a:pt x="10567" y="10619"/>
                  </a:lnTo>
                  <a:lnTo>
                    <a:pt x="10567" y="10930"/>
                  </a:lnTo>
                  <a:lnTo>
                    <a:pt x="10593" y="11189"/>
                  </a:lnTo>
                  <a:lnTo>
                    <a:pt x="10645" y="11473"/>
                  </a:lnTo>
                  <a:lnTo>
                    <a:pt x="10748" y="11991"/>
                  </a:lnTo>
                  <a:lnTo>
                    <a:pt x="10904" y="12509"/>
                  </a:lnTo>
                  <a:lnTo>
                    <a:pt x="11111" y="13027"/>
                  </a:lnTo>
                  <a:lnTo>
                    <a:pt x="11344" y="13545"/>
                  </a:lnTo>
                  <a:lnTo>
                    <a:pt x="11629" y="14063"/>
                  </a:lnTo>
                  <a:lnTo>
                    <a:pt x="12173" y="15099"/>
                  </a:lnTo>
                  <a:lnTo>
                    <a:pt x="12432" y="15617"/>
                  </a:lnTo>
                  <a:lnTo>
                    <a:pt x="12665" y="16135"/>
                  </a:lnTo>
                  <a:lnTo>
                    <a:pt x="12898" y="16679"/>
                  </a:lnTo>
                  <a:lnTo>
                    <a:pt x="13053" y="17223"/>
                  </a:lnTo>
                  <a:lnTo>
                    <a:pt x="13131" y="17534"/>
                  </a:lnTo>
                  <a:lnTo>
                    <a:pt x="13183" y="17871"/>
                  </a:lnTo>
                  <a:lnTo>
                    <a:pt x="13209" y="18181"/>
                  </a:lnTo>
                  <a:lnTo>
                    <a:pt x="13209" y="18518"/>
                  </a:lnTo>
                  <a:lnTo>
                    <a:pt x="13183" y="18829"/>
                  </a:lnTo>
                  <a:lnTo>
                    <a:pt x="13157" y="19140"/>
                  </a:lnTo>
                  <a:lnTo>
                    <a:pt x="13079" y="19450"/>
                  </a:lnTo>
                  <a:lnTo>
                    <a:pt x="13002" y="19761"/>
                  </a:lnTo>
                  <a:lnTo>
                    <a:pt x="12924" y="20046"/>
                  </a:lnTo>
                  <a:lnTo>
                    <a:pt x="12794" y="20357"/>
                  </a:lnTo>
                  <a:lnTo>
                    <a:pt x="12665" y="20642"/>
                  </a:lnTo>
                  <a:lnTo>
                    <a:pt x="12509" y="20927"/>
                  </a:lnTo>
                  <a:lnTo>
                    <a:pt x="12354" y="21212"/>
                  </a:lnTo>
                  <a:lnTo>
                    <a:pt x="12173" y="21471"/>
                  </a:lnTo>
                  <a:lnTo>
                    <a:pt x="11784" y="21989"/>
                  </a:lnTo>
                  <a:lnTo>
                    <a:pt x="11370" y="22455"/>
                  </a:lnTo>
                  <a:lnTo>
                    <a:pt x="10930" y="22895"/>
                  </a:lnTo>
                  <a:lnTo>
                    <a:pt x="10463" y="23309"/>
                  </a:lnTo>
                  <a:lnTo>
                    <a:pt x="9971" y="23698"/>
                  </a:lnTo>
                  <a:lnTo>
                    <a:pt x="9479" y="24060"/>
                  </a:lnTo>
                  <a:lnTo>
                    <a:pt x="8961" y="24397"/>
                  </a:lnTo>
                  <a:lnTo>
                    <a:pt x="7899" y="25045"/>
                  </a:lnTo>
                  <a:lnTo>
                    <a:pt x="6838" y="25666"/>
                  </a:lnTo>
                  <a:lnTo>
                    <a:pt x="5750" y="26288"/>
                  </a:lnTo>
                  <a:lnTo>
                    <a:pt x="5232" y="26599"/>
                  </a:lnTo>
                  <a:lnTo>
                    <a:pt x="4714" y="26961"/>
                  </a:lnTo>
                  <a:lnTo>
                    <a:pt x="4196" y="27298"/>
                  </a:lnTo>
                  <a:lnTo>
                    <a:pt x="3730" y="27686"/>
                  </a:lnTo>
                  <a:lnTo>
                    <a:pt x="3212" y="28127"/>
                  </a:lnTo>
                  <a:lnTo>
                    <a:pt x="2771" y="28619"/>
                  </a:lnTo>
                  <a:lnTo>
                    <a:pt x="2357" y="29111"/>
                  </a:lnTo>
                  <a:lnTo>
                    <a:pt x="1969" y="29629"/>
                  </a:lnTo>
                  <a:lnTo>
                    <a:pt x="1632" y="30173"/>
                  </a:lnTo>
                  <a:lnTo>
                    <a:pt x="1347" y="30717"/>
                  </a:lnTo>
                  <a:lnTo>
                    <a:pt x="1088" y="31286"/>
                  </a:lnTo>
                  <a:lnTo>
                    <a:pt x="855" y="31882"/>
                  </a:lnTo>
                  <a:lnTo>
                    <a:pt x="648" y="32504"/>
                  </a:lnTo>
                  <a:lnTo>
                    <a:pt x="492" y="33099"/>
                  </a:lnTo>
                  <a:lnTo>
                    <a:pt x="337" y="33747"/>
                  </a:lnTo>
                  <a:lnTo>
                    <a:pt x="233" y="34368"/>
                  </a:lnTo>
                  <a:lnTo>
                    <a:pt x="130" y="35016"/>
                  </a:lnTo>
                  <a:lnTo>
                    <a:pt x="78" y="35663"/>
                  </a:lnTo>
                  <a:lnTo>
                    <a:pt x="26" y="36311"/>
                  </a:lnTo>
                  <a:lnTo>
                    <a:pt x="0" y="36958"/>
                  </a:lnTo>
                  <a:lnTo>
                    <a:pt x="233" y="37709"/>
                  </a:lnTo>
                  <a:lnTo>
                    <a:pt x="285" y="37709"/>
                  </a:lnTo>
                  <a:lnTo>
                    <a:pt x="311" y="37657"/>
                  </a:lnTo>
                  <a:lnTo>
                    <a:pt x="337" y="37606"/>
                  </a:lnTo>
                  <a:lnTo>
                    <a:pt x="337" y="37554"/>
                  </a:lnTo>
                  <a:lnTo>
                    <a:pt x="363" y="36881"/>
                  </a:lnTo>
                  <a:lnTo>
                    <a:pt x="415" y="36181"/>
                  </a:lnTo>
                  <a:lnTo>
                    <a:pt x="466" y="35508"/>
                  </a:lnTo>
                  <a:lnTo>
                    <a:pt x="544" y="34834"/>
                  </a:lnTo>
                  <a:lnTo>
                    <a:pt x="648" y="34187"/>
                  </a:lnTo>
                  <a:lnTo>
                    <a:pt x="777" y="33514"/>
                  </a:lnTo>
                  <a:lnTo>
                    <a:pt x="933" y="32866"/>
                  </a:lnTo>
                  <a:lnTo>
                    <a:pt x="1140" y="32245"/>
                  </a:lnTo>
                  <a:lnTo>
                    <a:pt x="1373" y="31623"/>
                  </a:lnTo>
                  <a:lnTo>
                    <a:pt x="1632" y="31001"/>
                  </a:lnTo>
                  <a:lnTo>
                    <a:pt x="1917" y="30432"/>
                  </a:lnTo>
                  <a:lnTo>
                    <a:pt x="2279" y="29862"/>
                  </a:lnTo>
                  <a:lnTo>
                    <a:pt x="2668" y="29318"/>
                  </a:lnTo>
                  <a:lnTo>
                    <a:pt x="3108" y="28800"/>
                  </a:lnTo>
                  <a:lnTo>
                    <a:pt x="3574" y="28308"/>
                  </a:lnTo>
                  <a:lnTo>
                    <a:pt x="4118" y="27842"/>
                  </a:lnTo>
                  <a:lnTo>
                    <a:pt x="4610" y="27479"/>
                  </a:lnTo>
                  <a:lnTo>
                    <a:pt x="5128" y="27117"/>
                  </a:lnTo>
                  <a:lnTo>
                    <a:pt x="5672" y="26754"/>
                  </a:lnTo>
                  <a:lnTo>
                    <a:pt x="6216" y="26443"/>
                  </a:lnTo>
                  <a:lnTo>
                    <a:pt x="7304" y="25796"/>
                  </a:lnTo>
                  <a:lnTo>
                    <a:pt x="8392" y="25174"/>
                  </a:lnTo>
                  <a:lnTo>
                    <a:pt x="8935" y="24837"/>
                  </a:lnTo>
                  <a:lnTo>
                    <a:pt x="9479" y="24501"/>
                  </a:lnTo>
                  <a:lnTo>
                    <a:pt x="9997" y="24138"/>
                  </a:lnTo>
                  <a:lnTo>
                    <a:pt x="10489" y="23776"/>
                  </a:lnTo>
                  <a:lnTo>
                    <a:pt x="10981" y="23361"/>
                  </a:lnTo>
                  <a:lnTo>
                    <a:pt x="11448" y="22921"/>
                  </a:lnTo>
                  <a:lnTo>
                    <a:pt x="11862" y="22481"/>
                  </a:lnTo>
                  <a:lnTo>
                    <a:pt x="12276" y="21963"/>
                  </a:lnTo>
                  <a:lnTo>
                    <a:pt x="12613" y="21496"/>
                  </a:lnTo>
                  <a:lnTo>
                    <a:pt x="12898" y="21004"/>
                  </a:lnTo>
                  <a:lnTo>
                    <a:pt x="13157" y="20486"/>
                  </a:lnTo>
                  <a:lnTo>
                    <a:pt x="13338" y="19968"/>
                  </a:lnTo>
                  <a:lnTo>
                    <a:pt x="13494" y="19424"/>
                  </a:lnTo>
                  <a:lnTo>
                    <a:pt x="13545" y="19140"/>
                  </a:lnTo>
                  <a:lnTo>
                    <a:pt x="13571" y="18855"/>
                  </a:lnTo>
                  <a:lnTo>
                    <a:pt x="13597" y="18570"/>
                  </a:lnTo>
                  <a:lnTo>
                    <a:pt x="13597" y="18285"/>
                  </a:lnTo>
                  <a:lnTo>
                    <a:pt x="13571" y="18000"/>
                  </a:lnTo>
                  <a:lnTo>
                    <a:pt x="13545" y="17715"/>
                  </a:lnTo>
                  <a:lnTo>
                    <a:pt x="13494" y="17430"/>
                  </a:lnTo>
                  <a:lnTo>
                    <a:pt x="13416" y="17145"/>
                  </a:lnTo>
                  <a:lnTo>
                    <a:pt x="13235" y="16576"/>
                  </a:lnTo>
                  <a:lnTo>
                    <a:pt x="13027" y="16006"/>
                  </a:lnTo>
                  <a:lnTo>
                    <a:pt x="12768" y="15488"/>
                  </a:lnTo>
                  <a:lnTo>
                    <a:pt x="12225" y="14426"/>
                  </a:lnTo>
                  <a:lnTo>
                    <a:pt x="11940" y="13882"/>
                  </a:lnTo>
                  <a:lnTo>
                    <a:pt x="11681" y="13364"/>
                  </a:lnTo>
                  <a:lnTo>
                    <a:pt x="11422" y="12794"/>
                  </a:lnTo>
                  <a:lnTo>
                    <a:pt x="11189" y="12173"/>
                  </a:lnTo>
                  <a:lnTo>
                    <a:pt x="11111" y="11862"/>
                  </a:lnTo>
                  <a:lnTo>
                    <a:pt x="11033" y="11551"/>
                  </a:lnTo>
                  <a:lnTo>
                    <a:pt x="10981" y="11240"/>
                  </a:lnTo>
                  <a:lnTo>
                    <a:pt x="10956" y="10930"/>
                  </a:lnTo>
                  <a:lnTo>
                    <a:pt x="10956" y="10567"/>
                  </a:lnTo>
                  <a:lnTo>
                    <a:pt x="10981" y="10204"/>
                  </a:lnTo>
                  <a:lnTo>
                    <a:pt x="11033" y="9868"/>
                  </a:lnTo>
                  <a:lnTo>
                    <a:pt x="11085" y="9505"/>
                  </a:lnTo>
                  <a:lnTo>
                    <a:pt x="11266" y="8806"/>
                  </a:lnTo>
                  <a:lnTo>
                    <a:pt x="11448" y="8132"/>
                  </a:lnTo>
                  <a:lnTo>
                    <a:pt x="11603" y="7563"/>
                  </a:lnTo>
                  <a:lnTo>
                    <a:pt x="11758" y="6993"/>
                  </a:lnTo>
                  <a:lnTo>
                    <a:pt x="11836" y="6423"/>
                  </a:lnTo>
                  <a:lnTo>
                    <a:pt x="11888" y="5853"/>
                  </a:lnTo>
                  <a:lnTo>
                    <a:pt x="11888" y="5568"/>
                  </a:lnTo>
                  <a:lnTo>
                    <a:pt x="11862" y="5284"/>
                  </a:lnTo>
                  <a:lnTo>
                    <a:pt x="11836" y="4999"/>
                  </a:lnTo>
                  <a:lnTo>
                    <a:pt x="11784" y="4714"/>
                  </a:lnTo>
                  <a:lnTo>
                    <a:pt x="11681" y="4455"/>
                  </a:lnTo>
                  <a:lnTo>
                    <a:pt x="11603" y="4170"/>
                  </a:lnTo>
                  <a:lnTo>
                    <a:pt x="11473" y="3911"/>
                  </a:lnTo>
                  <a:lnTo>
                    <a:pt x="11318" y="3626"/>
                  </a:lnTo>
                  <a:lnTo>
                    <a:pt x="11137" y="3367"/>
                  </a:lnTo>
                  <a:lnTo>
                    <a:pt x="10930" y="3134"/>
                  </a:lnTo>
                  <a:lnTo>
                    <a:pt x="10722" y="2875"/>
                  </a:lnTo>
                  <a:lnTo>
                    <a:pt x="10515" y="2668"/>
                  </a:lnTo>
                  <a:lnTo>
                    <a:pt x="10282" y="2461"/>
                  </a:lnTo>
                  <a:lnTo>
                    <a:pt x="10023" y="2253"/>
                  </a:lnTo>
                  <a:lnTo>
                    <a:pt x="9505" y="1891"/>
                  </a:lnTo>
                  <a:lnTo>
                    <a:pt x="8935" y="1580"/>
                  </a:lnTo>
                  <a:lnTo>
                    <a:pt x="8366" y="1295"/>
                  </a:lnTo>
                  <a:lnTo>
                    <a:pt x="7796" y="1036"/>
                  </a:lnTo>
                  <a:lnTo>
                    <a:pt x="7200" y="829"/>
                  </a:lnTo>
                  <a:lnTo>
                    <a:pt x="6397" y="596"/>
                  </a:lnTo>
                  <a:lnTo>
                    <a:pt x="5594" y="389"/>
                  </a:lnTo>
                  <a:lnTo>
                    <a:pt x="4792" y="233"/>
                  </a:lnTo>
                  <a:lnTo>
                    <a:pt x="3963" y="130"/>
                  </a:lnTo>
                  <a:lnTo>
                    <a:pt x="3134" y="52"/>
                  </a:lnTo>
                  <a:lnTo>
                    <a:pt x="2331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375;p67">
              <a:extLst>
                <a:ext uri="{FF2B5EF4-FFF2-40B4-BE49-F238E27FC236}">
                  <a16:creationId xmlns:a16="http://schemas.microsoft.com/office/drawing/2014/main" xmlns="" id="{8695A560-A9C5-4201-ABE1-C9D0F3E60D95}"/>
                </a:ext>
              </a:extLst>
            </p:cNvPr>
            <p:cNvSpPr/>
            <p:nvPr/>
          </p:nvSpPr>
          <p:spPr>
            <a:xfrm>
              <a:off x="5534804" y="2561463"/>
              <a:ext cx="123832" cy="293922"/>
            </a:xfrm>
            <a:custGeom>
              <a:avLst/>
              <a:gdLst/>
              <a:ahLst/>
              <a:cxnLst/>
              <a:rect l="l" t="t" r="r" b="b"/>
              <a:pathLst>
                <a:path w="7900" h="18751" extrusionOk="0">
                  <a:moveTo>
                    <a:pt x="1710" y="0"/>
                  </a:moveTo>
                  <a:lnTo>
                    <a:pt x="1632" y="26"/>
                  </a:lnTo>
                  <a:lnTo>
                    <a:pt x="1580" y="78"/>
                  </a:lnTo>
                  <a:lnTo>
                    <a:pt x="1554" y="130"/>
                  </a:lnTo>
                  <a:lnTo>
                    <a:pt x="1554" y="207"/>
                  </a:lnTo>
                  <a:lnTo>
                    <a:pt x="1580" y="259"/>
                  </a:lnTo>
                  <a:lnTo>
                    <a:pt x="1606" y="337"/>
                  </a:lnTo>
                  <a:lnTo>
                    <a:pt x="1684" y="388"/>
                  </a:lnTo>
                  <a:lnTo>
                    <a:pt x="2228" y="622"/>
                  </a:lnTo>
                  <a:lnTo>
                    <a:pt x="2746" y="906"/>
                  </a:lnTo>
                  <a:lnTo>
                    <a:pt x="3238" y="1217"/>
                  </a:lnTo>
                  <a:lnTo>
                    <a:pt x="3704" y="1554"/>
                  </a:lnTo>
                  <a:lnTo>
                    <a:pt x="4170" y="1942"/>
                  </a:lnTo>
                  <a:lnTo>
                    <a:pt x="4610" y="2331"/>
                  </a:lnTo>
                  <a:lnTo>
                    <a:pt x="4999" y="2771"/>
                  </a:lnTo>
                  <a:lnTo>
                    <a:pt x="5387" y="3212"/>
                  </a:lnTo>
                  <a:lnTo>
                    <a:pt x="5750" y="3678"/>
                  </a:lnTo>
                  <a:lnTo>
                    <a:pt x="6061" y="4170"/>
                  </a:lnTo>
                  <a:lnTo>
                    <a:pt x="6371" y="4688"/>
                  </a:lnTo>
                  <a:lnTo>
                    <a:pt x="6630" y="5206"/>
                  </a:lnTo>
                  <a:lnTo>
                    <a:pt x="6864" y="5750"/>
                  </a:lnTo>
                  <a:lnTo>
                    <a:pt x="7071" y="6319"/>
                  </a:lnTo>
                  <a:lnTo>
                    <a:pt x="7226" y="6889"/>
                  </a:lnTo>
                  <a:lnTo>
                    <a:pt x="7356" y="7459"/>
                  </a:lnTo>
                  <a:lnTo>
                    <a:pt x="7459" y="8029"/>
                  </a:lnTo>
                  <a:lnTo>
                    <a:pt x="7511" y="8624"/>
                  </a:lnTo>
                  <a:lnTo>
                    <a:pt x="7537" y="9194"/>
                  </a:lnTo>
                  <a:lnTo>
                    <a:pt x="7511" y="9764"/>
                  </a:lnTo>
                  <a:lnTo>
                    <a:pt x="7459" y="10334"/>
                  </a:lnTo>
                  <a:lnTo>
                    <a:pt x="7356" y="10904"/>
                  </a:lnTo>
                  <a:lnTo>
                    <a:pt x="7226" y="11473"/>
                  </a:lnTo>
                  <a:lnTo>
                    <a:pt x="7071" y="12017"/>
                  </a:lnTo>
                  <a:lnTo>
                    <a:pt x="6864" y="12561"/>
                  </a:lnTo>
                  <a:lnTo>
                    <a:pt x="6630" y="13079"/>
                  </a:lnTo>
                  <a:lnTo>
                    <a:pt x="6371" y="13597"/>
                  </a:lnTo>
                  <a:lnTo>
                    <a:pt x="6061" y="14089"/>
                  </a:lnTo>
                  <a:lnTo>
                    <a:pt x="5750" y="14581"/>
                  </a:lnTo>
                  <a:lnTo>
                    <a:pt x="5387" y="15047"/>
                  </a:lnTo>
                  <a:lnTo>
                    <a:pt x="5025" y="15488"/>
                  </a:lnTo>
                  <a:lnTo>
                    <a:pt x="4610" y="15902"/>
                  </a:lnTo>
                  <a:lnTo>
                    <a:pt x="4144" y="16342"/>
                  </a:lnTo>
                  <a:lnTo>
                    <a:pt x="3626" y="16757"/>
                  </a:lnTo>
                  <a:lnTo>
                    <a:pt x="3082" y="17119"/>
                  </a:lnTo>
                  <a:lnTo>
                    <a:pt x="2538" y="17456"/>
                  </a:lnTo>
                  <a:lnTo>
                    <a:pt x="1969" y="17741"/>
                  </a:lnTo>
                  <a:lnTo>
                    <a:pt x="1373" y="18000"/>
                  </a:lnTo>
                  <a:lnTo>
                    <a:pt x="751" y="18207"/>
                  </a:lnTo>
                  <a:lnTo>
                    <a:pt x="130" y="18388"/>
                  </a:lnTo>
                  <a:lnTo>
                    <a:pt x="52" y="18414"/>
                  </a:lnTo>
                  <a:lnTo>
                    <a:pt x="0" y="18466"/>
                  </a:lnTo>
                  <a:lnTo>
                    <a:pt x="0" y="18544"/>
                  </a:lnTo>
                  <a:lnTo>
                    <a:pt x="0" y="18596"/>
                  </a:lnTo>
                  <a:lnTo>
                    <a:pt x="26" y="18673"/>
                  </a:lnTo>
                  <a:lnTo>
                    <a:pt x="78" y="18725"/>
                  </a:lnTo>
                  <a:lnTo>
                    <a:pt x="156" y="18751"/>
                  </a:lnTo>
                  <a:lnTo>
                    <a:pt x="233" y="18751"/>
                  </a:lnTo>
                  <a:lnTo>
                    <a:pt x="803" y="18596"/>
                  </a:lnTo>
                  <a:lnTo>
                    <a:pt x="1373" y="18388"/>
                  </a:lnTo>
                  <a:lnTo>
                    <a:pt x="1943" y="18155"/>
                  </a:lnTo>
                  <a:lnTo>
                    <a:pt x="2461" y="17896"/>
                  </a:lnTo>
                  <a:lnTo>
                    <a:pt x="3005" y="17611"/>
                  </a:lnTo>
                  <a:lnTo>
                    <a:pt x="3497" y="17301"/>
                  </a:lnTo>
                  <a:lnTo>
                    <a:pt x="3989" y="16938"/>
                  </a:lnTo>
                  <a:lnTo>
                    <a:pt x="4455" y="16550"/>
                  </a:lnTo>
                  <a:lnTo>
                    <a:pt x="4895" y="16161"/>
                  </a:lnTo>
                  <a:lnTo>
                    <a:pt x="5310" y="15721"/>
                  </a:lnTo>
                  <a:lnTo>
                    <a:pt x="5698" y="15281"/>
                  </a:lnTo>
                  <a:lnTo>
                    <a:pt x="6061" y="14788"/>
                  </a:lnTo>
                  <a:lnTo>
                    <a:pt x="6397" y="14296"/>
                  </a:lnTo>
                  <a:lnTo>
                    <a:pt x="6708" y="13778"/>
                  </a:lnTo>
                  <a:lnTo>
                    <a:pt x="6967" y="13234"/>
                  </a:lnTo>
                  <a:lnTo>
                    <a:pt x="7226" y="12691"/>
                  </a:lnTo>
                  <a:lnTo>
                    <a:pt x="7433" y="12121"/>
                  </a:lnTo>
                  <a:lnTo>
                    <a:pt x="7615" y="11525"/>
                  </a:lnTo>
                  <a:lnTo>
                    <a:pt x="7744" y="10929"/>
                  </a:lnTo>
                  <a:lnTo>
                    <a:pt x="7822" y="10334"/>
                  </a:lnTo>
                  <a:lnTo>
                    <a:pt x="7874" y="9712"/>
                  </a:lnTo>
                  <a:lnTo>
                    <a:pt x="7900" y="9117"/>
                  </a:lnTo>
                  <a:lnTo>
                    <a:pt x="7874" y="8495"/>
                  </a:lnTo>
                  <a:lnTo>
                    <a:pt x="7796" y="7899"/>
                  </a:lnTo>
                  <a:lnTo>
                    <a:pt x="7692" y="7304"/>
                  </a:lnTo>
                  <a:lnTo>
                    <a:pt x="7563" y="6708"/>
                  </a:lnTo>
                  <a:lnTo>
                    <a:pt x="7382" y="6138"/>
                  </a:lnTo>
                  <a:lnTo>
                    <a:pt x="7174" y="5568"/>
                  </a:lnTo>
                  <a:lnTo>
                    <a:pt x="6941" y="4999"/>
                  </a:lnTo>
                  <a:lnTo>
                    <a:pt x="6656" y="4455"/>
                  </a:lnTo>
                  <a:lnTo>
                    <a:pt x="6346" y="3911"/>
                  </a:lnTo>
                  <a:lnTo>
                    <a:pt x="6009" y="3393"/>
                  </a:lnTo>
                  <a:lnTo>
                    <a:pt x="5569" y="2849"/>
                  </a:lnTo>
                  <a:lnTo>
                    <a:pt x="5128" y="2331"/>
                  </a:lnTo>
                  <a:lnTo>
                    <a:pt x="4636" y="1865"/>
                  </a:lnTo>
                  <a:lnTo>
                    <a:pt x="4118" y="1424"/>
                  </a:lnTo>
                  <a:lnTo>
                    <a:pt x="3574" y="1010"/>
                  </a:lnTo>
                  <a:lnTo>
                    <a:pt x="3005" y="647"/>
                  </a:lnTo>
                  <a:lnTo>
                    <a:pt x="2409" y="311"/>
                  </a:lnTo>
                  <a:lnTo>
                    <a:pt x="1787" y="26"/>
                  </a:lnTo>
                  <a:lnTo>
                    <a:pt x="1710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376;p67">
              <a:extLst>
                <a:ext uri="{FF2B5EF4-FFF2-40B4-BE49-F238E27FC236}">
                  <a16:creationId xmlns:a16="http://schemas.microsoft.com/office/drawing/2014/main" xmlns="" id="{AEEB5DAE-E9A1-457F-B347-8AD6CE9FFA7A}"/>
                </a:ext>
              </a:extLst>
            </p:cNvPr>
            <p:cNvSpPr/>
            <p:nvPr/>
          </p:nvSpPr>
          <p:spPr>
            <a:xfrm>
              <a:off x="5529114" y="2356434"/>
              <a:ext cx="113691" cy="802623"/>
            </a:xfrm>
            <a:custGeom>
              <a:avLst/>
              <a:gdLst/>
              <a:ahLst/>
              <a:cxnLst/>
              <a:rect l="l" t="t" r="r" b="b"/>
              <a:pathLst>
                <a:path w="7253" h="51204" extrusionOk="0">
                  <a:moveTo>
                    <a:pt x="7045" y="1"/>
                  </a:moveTo>
                  <a:lnTo>
                    <a:pt x="6993" y="27"/>
                  </a:lnTo>
                  <a:lnTo>
                    <a:pt x="6968" y="79"/>
                  </a:lnTo>
                  <a:lnTo>
                    <a:pt x="6372" y="1244"/>
                  </a:lnTo>
                  <a:lnTo>
                    <a:pt x="5776" y="2435"/>
                  </a:lnTo>
                  <a:lnTo>
                    <a:pt x="5258" y="3627"/>
                  </a:lnTo>
                  <a:lnTo>
                    <a:pt x="4740" y="4844"/>
                  </a:lnTo>
                  <a:lnTo>
                    <a:pt x="4248" y="6061"/>
                  </a:lnTo>
                  <a:lnTo>
                    <a:pt x="3782" y="7279"/>
                  </a:lnTo>
                  <a:lnTo>
                    <a:pt x="3342" y="8522"/>
                  </a:lnTo>
                  <a:lnTo>
                    <a:pt x="2927" y="9765"/>
                  </a:lnTo>
                  <a:lnTo>
                    <a:pt x="2539" y="11034"/>
                  </a:lnTo>
                  <a:lnTo>
                    <a:pt x="2176" y="12303"/>
                  </a:lnTo>
                  <a:lnTo>
                    <a:pt x="1865" y="13572"/>
                  </a:lnTo>
                  <a:lnTo>
                    <a:pt x="1555" y="14841"/>
                  </a:lnTo>
                  <a:lnTo>
                    <a:pt x="1270" y="16136"/>
                  </a:lnTo>
                  <a:lnTo>
                    <a:pt x="1037" y="17431"/>
                  </a:lnTo>
                  <a:lnTo>
                    <a:pt x="804" y="18726"/>
                  </a:lnTo>
                  <a:lnTo>
                    <a:pt x="622" y="20021"/>
                  </a:lnTo>
                  <a:lnTo>
                    <a:pt x="441" y="21316"/>
                  </a:lnTo>
                  <a:lnTo>
                    <a:pt x="312" y="22611"/>
                  </a:lnTo>
                  <a:lnTo>
                    <a:pt x="208" y="23906"/>
                  </a:lnTo>
                  <a:lnTo>
                    <a:pt x="104" y="25227"/>
                  </a:lnTo>
                  <a:lnTo>
                    <a:pt x="53" y="26522"/>
                  </a:lnTo>
                  <a:lnTo>
                    <a:pt x="27" y="27817"/>
                  </a:lnTo>
                  <a:lnTo>
                    <a:pt x="1" y="29112"/>
                  </a:lnTo>
                  <a:lnTo>
                    <a:pt x="27" y="30432"/>
                  </a:lnTo>
                  <a:lnTo>
                    <a:pt x="78" y="31727"/>
                  </a:lnTo>
                  <a:lnTo>
                    <a:pt x="156" y="33022"/>
                  </a:lnTo>
                  <a:lnTo>
                    <a:pt x="260" y="34317"/>
                  </a:lnTo>
                  <a:lnTo>
                    <a:pt x="389" y="35612"/>
                  </a:lnTo>
                  <a:lnTo>
                    <a:pt x="545" y="36907"/>
                  </a:lnTo>
                  <a:lnTo>
                    <a:pt x="726" y="38202"/>
                  </a:lnTo>
                  <a:lnTo>
                    <a:pt x="933" y="39497"/>
                  </a:lnTo>
                  <a:lnTo>
                    <a:pt x="1166" y="40766"/>
                  </a:lnTo>
                  <a:lnTo>
                    <a:pt x="1425" y="42087"/>
                  </a:lnTo>
                  <a:lnTo>
                    <a:pt x="1736" y="43408"/>
                  </a:lnTo>
                  <a:lnTo>
                    <a:pt x="2073" y="44703"/>
                  </a:lnTo>
                  <a:lnTo>
                    <a:pt x="2435" y="45998"/>
                  </a:lnTo>
                  <a:lnTo>
                    <a:pt x="2824" y="47293"/>
                  </a:lnTo>
                  <a:lnTo>
                    <a:pt x="3238" y="48562"/>
                  </a:lnTo>
                  <a:lnTo>
                    <a:pt x="3678" y="49831"/>
                  </a:lnTo>
                  <a:lnTo>
                    <a:pt x="4145" y="51100"/>
                  </a:lnTo>
                  <a:lnTo>
                    <a:pt x="4533" y="51204"/>
                  </a:lnTo>
                  <a:lnTo>
                    <a:pt x="4093" y="50038"/>
                  </a:lnTo>
                  <a:lnTo>
                    <a:pt x="3652" y="48847"/>
                  </a:lnTo>
                  <a:lnTo>
                    <a:pt x="3264" y="47681"/>
                  </a:lnTo>
                  <a:lnTo>
                    <a:pt x="2901" y="46490"/>
                  </a:lnTo>
                  <a:lnTo>
                    <a:pt x="2565" y="45299"/>
                  </a:lnTo>
                  <a:lnTo>
                    <a:pt x="2228" y="44081"/>
                  </a:lnTo>
                  <a:lnTo>
                    <a:pt x="1943" y="42890"/>
                  </a:lnTo>
                  <a:lnTo>
                    <a:pt x="1658" y="41673"/>
                  </a:lnTo>
                  <a:lnTo>
                    <a:pt x="1425" y="40455"/>
                  </a:lnTo>
                  <a:lnTo>
                    <a:pt x="1192" y="39238"/>
                  </a:lnTo>
                  <a:lnTo>
                    <a:pt x="1011" y="37995"/>
                  </a:lnTo>
                  <a:lnTo>
                    <a:pt x="829" y="36778"/>
                  </a:lnTo>
                  <a:lnTo>
                    <a:pt x="700" y="35535"/>
                  </a:lnTo>
                  <a:lnTo>
                    <a:pt x="571" y="34291"/>
                  </a:lnTo>
                  <a:lnTo>
                    <a:pt x="467" y="33048"/>
                  </a:lnTo>
                  <a:lnTo>
                    <a:pt x="389" y="31805"/>
                  </a:lnTo>
                  <a:lnTo>
                    <a:pt x="337" y="30510"/>
                  </a:lnTo>
                  <a:lnTo>
                    <a:pt x="312" y="29215"/>
                  </a:lnTo>
                  <a:lnTo>
                    <a:pt x="337" y="27894"/>
                  </a:lnTo>
                  <a:lnTo>
                    <a:pt x="363" y="26599"/>
                  </a:lnTo>
                  <a:lnTo>
                    <a:pt x="415" y="25304"/>
                  </a:lnTo>
                  <a:lnTo>
                    <a:pt x="493" y="23984"/>
                  </a:lnTo>
                  <a:lnTo>
                    <a:pt x="622" y="22689"/>
                  </a:lnTo>
                  <a:lnTo>
                    <a:pt x="752" y="21394"/>
                  </a:lnTo>
                  <a:lnTo>
                    <a:pt x="907" y="20099"/>
                  </a:lnTo>
                  <a:lnTo>
                    <a:pt x="1114" y="18804"/>
                  </a:lnTo>
                  <a:lnTo>
                    <a:pt x="1322" y="17509"/>
                  </a:lnTo>
                  <a:lnTo>
                    <a:pt x="1581" y="16240"/>
                  </a:lnTo>
                  <a:lnTo>
                    <a:pt x="1840" y="14971"/>
                  </a:lnTo>
                  <a:lnTo>
                    <a:pt x="2150" y="13702"/>
                  </a:lnTo>
                  <a:lnTo>
                    <a:pt x="2461" y="12433"/>
                  </a:lnTo>
                  <a:lnTo>
                    <a:pt x="2824" y="11163"/>
                  </a:lnTo>
                  <a:lnTo>
                    <a:pt x="3264" y="9765"/>
                  </a:lnTo>
                  <a:lnTo>
                    <a:pt x="3730" y="8340"/>
                  </a:lnTo>
                  <a:lnTo>
                    <a:pt x="4222" y="6968"/>
                  </a:lnTo>
                  <a:lnTo>
                    <a:pt x="4766" y="5595"/>
                  </a:lnTo>
                  <a:lnTo>
                    <a:pt x="5310" y="4223"/>
                  </a:lnTo>
                  <a:lnTo>
                    <a:pt x="5932" y="2876"/>
                  </a:lnTo>
                  <a:lnTo>
                    <a:pt x="6553" y="1529"/>
                  </a:lnTo>
                  <a:lnTo>
                    <a:pt x="7227" y="234"/>
                  </a:lnTo>
                  <a:lnTo>
                    <a:pt x="7252" y="156"/>
                  </a:lnTo>
                  <a:lnTo>
                    <a:pt x="7227" y="105"/>
                  </a:lnTo>
                  <a:lnTo>
                    <a:pt x="7201" y="53"/>
                  </a:lnTo>
                  <a:lnTo>
                    <a:pt x="7149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377;p67">
              <a:extLst>
                <a:ext uri="{FF2B5EF4-FFF2-40B4-BE49-F238E27FC236}">
                  <a16:creationId xmlns:a16="http://schemas.microsoft.com/office/drawing/2014/main" xmlns="" id="{05B148B0-126B-464E-A8BF-3ABCEDD04F44}"/>
                </a:ext>
              </a:extLst>
            </p:cNvPr>
            <p:cNvSpPr/>
            <p:nvPr/>
          </p:nvSpPr>
          <p:spPr>
            <a:xfrm>
              <a:off x="5607473" y="2286210"/>
              <a:ext cx="399477" cy="116528"/>
            </a:xfrm>
            <a:custGeom>
              <a:avLst/>
              <a:gdLst/>
              <a:ahLst/>
              <a:cxnLst/>
              <a:rect l="l" t="t" r="r" b="b"/>
              <a:pathLst>
                <a:path w="25485" h="7434" extrusionOk="0">
                  <a:moveTo>
                    <a:pt x="24035" y="0"/>
                  </a:moveTo>
                  <a:lnTo>
                    <a:pt x="22973" y="467"/>
                  </a:lnTo>
                  <a:lnTo>
                    <a:pt x="21911" y="881"/>
                  </a:lnTo>
                  <a:lnTo>
                    <a:pt x="20849" y="1244"/>
                  </a:lnTo>
                  <a:lnTo>
                    <a:pt x="19813" y="1554"/>
                  </a:lnTo>
                  <a:lnTo>
                    <a:pt x="18777" y="1813"/>
                  </a:lnTo>
                  <a:lnTo>
                    <a:pt x="17741" y="2021"/>
                  </a:lnTo>
                  <a:lnTo>
                    <a:pt x="16731" y="2202"/>
                  </a:lnTo>
                  <a:lnTo>
                    <a:pt x="15747" y="2331"/>
                  </a:lnTo>
                  <a:lnTo>
                    <a:pt x="14763" y="2435"/>
                  </a:lnTo>
                  <a:lnTo>
                    <a:pt x="13779" y="2513"/>
                  </a:lnTo>
                  <a:lnTo>
                    <a:pt x="12846" y="2539"/>
                  </a:lnTo>
                  <a:lnTo>
                    <a:pt x="11914" y="2539"/>
                  </a:lnTo>
                  <a:lnTo>
                    <a:pt x="11033" y="2513"/>
                  </a:lnTo>
                  <a:lnTo>
                    <a:pt x="10153" y="2461"/>
                  </a:lnTo>
                  <a:lnTo>
                    <a:pt x="9324" y="2409"/>
                  </a:lnTo>
                  <a:lnTo>
                    <a:pt x="8495" y="2331"/>
                  </a:lnTo>
                  <a:lnTo>
                    <a:pt x="7718" y="2228"/>
                  </a:lnTo>
                  <a:lnTo>
                    <a:pt x="6993" y="2098"/>
                  </a:lnTo>
                  <a:lnTo>
                    <a:pt x="5620" y="1865"/>
                  </a:lnTo>
                  <a:lnTo>
                    <a:pt x="4403" y="1580"/>
                  </a:lnTo>
                  <a:lnTo>
                    <a:pt x="3393" y="1321"/>
                  </a:lnTo>
                  <a:lnTo>
                    <a:pt x="2564" y="1062"/>
                  </a:lnTo>
                  <a:lnTo>
                    <a:pt x="1969" y="855"/>
                  </a:lnTo>
                  <a:lnTo>
                    <a:pt x="1451" y="674"/>
                  </a:lnTo>
                  <a:lnTo>
                    <a:pt x="1347" y="751"/>
                  </a:lnTo>
                  <a:lnTo>
                    <a:pt x="1243" y="855"/>
                  </a:lnTo>
                  <a:lnTo>
                    <a:pt x="1062" y="1062"/>
                  </a:lnTo>
                  <a:lnTo>
                    <a:pt x="907" y="1347"/>
                  </a:lnTo>
                  <a:lnTo>
                    <a:pt x="751" y="1684"/>
                  </a:lnTo>
                  <a:lnTo>
                    <a:pt x="622" y="2021"/>
                  </a:lnTo>
                  <a:lnTo>
                    <a:pt x="518" y="2409"/>
                  </a:lnTo>
                  <a:lnTo>
                    <a:pt x="311" y="3186"/>
                  </a:lnTo>
                  <a:lnTo>
                    <a:pt x="182" y="3911"/>
                  </a:lnTo>
                  <a:lnTo>
                    <a:pt x="78" y="4559"/>
                  </a:lnTo>
                  <a:lnTo>
                    <a:pt x="0" y="5154"/>
                  </a:lnTo>
                  <a:lnTo>
                    <a:pt x="1632" y="5621"/>
                  </a:lnTo>
                  <a:lnTo>
                    <a:pt x="3186" y="6035"/>
                  </a:lnTo>
                  <a:lnTo>
                    <a:pt x="4662" y="6397"/>
                  </a:lnTo>
                  <a:lnTo>
                    <a:pt x="6112" y="6682"/>
                  </a:lnTo>
                  <a:lnTo>
                    <a:pt x="7511" y="6941"/>
                  </a:lnTo>
                  <a:lnTo>
                    <a:pt x="8832" y="7123"/>
                  </a:lnTo>
                  <a:lnTo>
                    <a:pt x="10127" y="7278"/>
                  </a:lnTo>
                  <a:lnTo>
                    <a:pt x="11344" y="7356"/>
                  </a:lnTo>
                  <a:lnTo>
                    <a:pt x="12509" y="7433"/>
                  </a:lnTo>
                  <a:lnTo>
                    <a:pt x="14711" y="7433"/>
                  </a:lnTo>
                  <a:lnTo>
                    <a:pt x="15721" y="7382"/>
                  </a:lnTo>
                  <a:lnTo>
                    <a:pt x="16679" y="7304"/>
                  </a:lnTo>
                  <a:lnTo>
                    <a:pt x="17612" y="7200"/>
                  </a:lnTo>
                  <a:lnTo>
                    <a:pt x="18466" y="7071"/>
                  </a:lnTo>
                  <a:lnTo>
                    <a:pt x="19269" y="6941"/>
                  </a:lnTo>
                  <a:lnTo>
                    <a:pt x="20020" y="6760"/>
                  </a:lnTo>
                  <a:lnTo>
                    <a:pt x="20745" y="6605"/>
                  </a:lnTo>
                  <a:lnTo>
                    <a:pt x="21393" y="6423"/>
                  </a:lnTo>
                  <a:lnTo>
                    <a:pt x="21989" y="6216"/>
                  </a:lnTo>
                  <a:lnTo>
                    <a:pt x="22558" y="6035"/>
                  </a:lnTo>
                  <a:lnTo>
                    <a:pt x="23050" y="5854"/>
                  </a:lnTo>
                  <a:lnTo>
                    <a:pt x="23931" y="5465"/>
                  </a:lnTo>
                  <a:lnTo>
                    <a:pt x="24578" y="5128"/>
                  </a:lnTo>
                  <a:lnTo>
                    <a:pt x="25070" y="4869"/>
                  </a:lnTo>
                  <a:lnTo>
                    <a:pt x="25433" y="4636"/>
                  </a:lnTo>
                  <a:lnTo>
                    <a:pt x="25485" y="4067"/>
                  </a:lnTo>
                  <a:lnTo>
                    <a:pt x="25459" y="3549"/>
                  </a:lnTo>
                  <a:lnTo>
                    <a:pt x="25433" y="3082"/>
                  </a:lnTo>
                  <a:lnTo>
                    <a:pt x="25355" y="2616"/>
                  </a:lnTo>
                  <a:lnTo>
                    <a:pt x="25252" y="2202"/>
                  </a:lnTo>
                  <a:lnTo>
                    <a:pt x="25122" y="1839"/>
                  </a:lnTo>
                  <a:lnTo>
                    <a:pt x="24993" y="1477"/>
                  </a:lnTo>
                  <a:lnTo>
                    <a:pt x="24837" y="1192"/>
                  </a:lnTo>
                  <a:lnTo>
                    <a:pt x="24708" y="907"/>
                  </a:lnTo>
                  <a:lnTo>
                    <a:pt x="24553" y="674"/>
                  </a:lnTo>
                  <a:lnTo>
                    <a:pt x="24294" y="311"/>
                  </a:lnTo>
                  <a:lnTo>
                    <a:pt x="24086" y="78"/>
                  </a:lnTo>
                  <a:lnTo>
                    <a:pt x="24035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378;p67">
              <a:extLst>
                <a:ext uri="{FF2B5EF4-FFF2-40B4-BE49-F238E27FC236}">
                  <a16:creationId xmlns:a16="http://schemas.microsoft.com/office/drawing/2014/main" xmlns="" id="{D07A9508-BDE1-43DC-AA82-55D2DED21068}"/>
                </a:ext>
              </a:extLst>
            </p:cNvPr>
            <p:cNvSpPr/>
            <p:nvPr/>
          </p:nvSpPr>
          <p:spPr>
            <a:xfrm>
              <a:off x="5126000" y="2757541"/>
              <a:ext cx="580947" cy="437238"/>
            </a:xfrm>
            <a:custGeom>
              <a:avLst/>
              <a:gdLst/>
              <a:ahLst/>
              <a:cxnLst/>
              <a:rect l="l" t="t" r="r" b="b"/>
              <a:pathLst>
                <a:path w="37062" h="27894" extrusionOk="0">
                  <a:moveTo>
                    <a:pt x="129" y="0"/>
                  </a:moveTo>
                  <a:lnTo>
                    <a:pt x="52" y="52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0" y="27712"/>
                  </a:lnTo>
                  <a:lnTo>
                    <a:pt x="26" y="27790"/>
                  </a:lnTo>
                  <a:lnTo>
                    <a:pt x="52" y="27842"/>
                  </a:lnTo>
                  <a:lnTo>
                    <a:pt x="129" y="27894"/>
                  </a:lnTo>
                  <a:lnTo>
                    <a:pt x="36958" y="27894"/>
                  </a:lnTo>
                  <a:lnTo>
                    <a:pt x="37010" y="27842"/>
                  </a:lnTo>
                  <a:lnTo>
                    <a:pt x="37036" y="27790"/>
                  </a:lnTo>
                  <a:lnTo>
                    <a:pt x="37061" y="27712"/>
                  </a:lnTo>
                  <a:lnTo>
                    <a:pt x="37061" y="182"/>
                  </a:lnTo>
                  <a:lnTo>
                    <a:pt x="37036" y="104"/>
                  </a:lnTo>
                  <a:lnTo>
                    <a:pt x="37010" y="52"/>
                  </a:lnTo>
                  <a:lnTo>
                    <a:pt x="36958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379;p67">
              <a:extLst>
                <a:ext uri="{FF2B5EF4-FFF2-40B4-BE49-F238E27FC236}">
                  <a16:creationId xmlns:a16="http://schemas.microsoft.com/office/drawing/2014/main" xmlns="" id="{E62966BC-3D9D-4C9A-8B64-21E3765434C8}"/>
                </a:ext>
              </a:extLst>
            </p:cNvPr>
            <p:cNvSpPr/>
            <p:nvPr/>
          </p:nvSpPr>
          <p:spPr>
            <a:xfrm>
              <a:off x="5129244" y="2961740"/>
              <a:ext cx="574457" cy="9766"/>
            </a:xfrm>
            <a:custGeom>
              <a:avLst/>
              <a:gdLst/>
              <a:ahLst/>
              <a:cxnLst/>
              <a:rect l="l" t="t" r="r" b="b"/>
              <a:pathLst>
                <a:path w="36648" h="623" extrusionOk="0">
                  <a:moveTo>
                    <a:pt x="311" y="1"/>
                  </a:moveTo>
                  <a:lnTo>
                    <a:pt x="181" y="26"/>
                  </a:lnTo>
                  <a:lnTo>
                    <a:pt x="78" y="104"/>
                  </a:lnTo>
                  <a:lnTo>
                    <a:pt x="26" y="208"/>
                  </a:lnTo>
                  <a:lnTo>
                    <a:pt x="0" y="311"/>
                  </a:lnTo>
                  <a:lnTo>
                    <a:pt x="26" y="441"/>
                  </a:lnTo>
                  <a:lnTo>
                    <a:pt x="78" y="544"/>
                  </a:lnTo>
                  <a:lnTo>
                    <a:pt x="181" y="596"/>
                  </a:lnTo>
                  <a:lnTo>
                    <a:pt x="311" y="622"/>
                  </a:lnTo>
                  <a:lnTo>
                    <a:pt x="36337" y="622"/>
                  </a:lnTo>
                  <a:lnTo>
                    <a:pt x="36466" y="596"/>
                  </a:lnTo>
                  <a:lnTo>
                    <a:pt x="36570" y="544"/>
                  </a:lnTo>
                  <a:lnTo>
                    <a:pt x="36647" y="441"/>
                  </a:lnTo>
                  <a:lnTo>
                    <a:pt x="36647" y="311"/>
                  </a:lnTo>
                  <a:lnTo>
                    <a:pt x="36647" y="208"/>
                  </a:lnTo>
                  <a:lnTo>
                    <a:pt x="36570" y="104"/>
                  </a:lnTo>
                  <a:lnTo>
                    <a:pt x="36466" y="26"/>
                  </a:lnTo>
                  <a:lnTo>
                    <a:pt x="36337" y="1"/>
                  </a:lnTo>
                  <a:close/>
                </a:path>
              </a:pathLst>
            </a:custGeom>
            <a:solidFill>
              <a:srgbClr val="5B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80;p67">
              <a:extLst>
                <a:ext uri="{FF2B5EF4-FFF2-40B4-BE49-F238E27FC236}">
                  <a16:creationId xmlns:a16="http://schemas.microsoft.com/office/drawing/2014/main" xmlns="" id="{800BF02B-EF38-4675-934A-13CAFD4C4619}"/>
                </a:ext>
              </a:extLst>
            </p:cNvPr>
            <p:cNvSpPr/>
            <p:nvPr/>
          </p:nvSpPr>
          <p:spPr>
            <a:xfrm>
              <a:off x="5164560" y="2760378"/>
              <a:ext cx="9750" cy="211127"/>
            </a:xfrm>
            <a:custGeom>
              <a:avLst/>
              <a:gdLst/>
              <a:ahLst/>
              <a:cxnLst/>
              <a:rect l="l" t="t" r="r" b="b"/>
              <a:pathLst>
                <a:path w="622" h="13469" extrusionOk="0">
                  <a:moveTo>
                    <a:pt x="311" y="1"/>
                  </a:moveTo>
                  <a:lnTo>
                    <a:pt x="208" y="26"/>
                  </a:lnTo>
                  <a:lnTo>
                    <a:pt x="104" y="78"/>
                  </a:lnTo>
                  <a:lnTo>
                    <a:pt x="26" y="182"/>
                  </a:lnTo>
                  <a:lnTo>
                    <a:pt x="0" y="311"/>
                  </a:lnTo>
                  <a:lnTo>
                    <a:pt x="0" y="13157"/>
                  </a:lnTo>
                  <a:lnTo>
                    <a:pt x="26" y="13287"/>
                  </a:lnTo>
                  <a:lnTo>
                    <a:pt x="104" y="13390"/>
                  </a:lnTo>
                  <a:lnTo>
                    <a:pt x="208" y="13442"/>
                  </a:lnTo>
                  <a:lnTo>
                    <a:pt x="311" y="13468"/>
                  </a:lnTo>
                  <a:lnTo>
                    <a:pt x="441" y="13442"/>
                  </a:lnTo>
                  <a:lnTo>
                    <a:pt x="544" y="13390"/>
                  </a:lnTo>
                  <a:lnTo>
                    <a:pt x="596" y="13287"/>
                  </a:lnTo>
                  <a:lnTo>
                    <a:pt x="622" y="13157"/>
                  </a:lnTo>
                  <a:lnTo>
                    <a:pt x="622" y="311"/>
                  </a:lnTo>
                  <a:lnTo>
                    <a:pt x="596" y="182"/>
                  </a:lnTo>
                  <a:lnTo>
                    <a:pt x="544" y="78"/>
                  </a:lnTo>
                  <a:lnTo>
                    <a:pt x="441" y="26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5B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81;p67">
              <a:extLst>
                <a:ext uri="{FF2B5EF4-FFF2-40B4-BE49-F238E27FC236}">
                  <a16:creationId xmlns:a16="http://schemas.microsoft.com/office/drawing/2014/main" xmlns="" id="{BEB8F0C5-A4C3-45FA-83B9-23D47EC65AA1}"/>
                </a:ext>
              </a:extLst>
            </p:cNvPr>
            <p:cNvSpPr/>
            <p:nvPr/>
          </p:nvSpPr>
          <p:spPr>
            <a:xfrm>
              <a:off x="5659843" y="2760378"/>
              <a:ext cx="9750" cy="211127"/>
            </a:xfrm>
            <a:custGeom>
              <a:avLst/>
              <a:gdLst/>
              <a:ahLst/>
              <a:cxnLst/>
              <a:rect l="l" t="t" r="r" b="b"/>
              <a:pathLst>
                <a:path w="622" h="13469" extrusionOk="0">
                  <a:moveTo>
                    <a:pt x="311" y="1"/>
                  </a:moveTo>
                  <a:lnTo>
                    <a:pt x="207" y="26"/>
                  </a:lnTo>
                  <a:lnTo>
                    <a:pt x="104" y="78"/>
                  </a:lnTo>
                  <a:lnTo>
                    <a:pt x="26" y="182"/>
                  </a:lnTo>
                  <a:lnTo>
                    <a:pt x="0" y="311"/>
                  </a:lnTo>
                  <a:lnTo>
                    <a:pt x="0" y="13157"/>
                  </a:lnTo>
                  <a:lnTo>
                    <a:pt x="26" y="13287"/>
                  </a:lnTo>
                  <a:lnTo>
                    <a:pt x="104" y="13390"/>
                  </a:lnTo>
                  <a:lnTo>
                    <a:pt x="207" y="13442"/>
                  </a:lnTo>
                  <a:lnTo>
                    <a:pt x="311" y="13468"/>
                  </a:lnTo>
                  <a:lnTo>
                    <a:pt x="440" y="13442"/>
                  </a:lnTo>
                  <a:lnTo>
                    <a:pt x="544" y="13390"/>
                  </a:lnTo>
                  <a:lnTo>
                    <a:pt x="596" y="13287"/>
                  </a:lnTo>
                  <a:lnTo>
                    <a:pt x="622" y="13157"/>
                  </a:lnTo>
                  <a:lnTo>
                    <a:pt x="622" y="311"/>
                  </a:lnTo>
                  <a:lnTo>
                    <a:pt x="596" y="182"/>
                  </a:lnTo>
                  <a:lnTo>
                    <a:pt x="544" y="78"/>
                  </a:lnTo>
                  <a:lnTo>
                    <a:pt x="440" y="26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5B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82;p67">
              <a:extLst>
                <a:ext uri="{FF2B5EF4-FFF2-40B4-BE49-F238E27FC236}">
                  <a16:creationId xmlns:a16="http://schemas.microsoft.com/office/drawing/2014/main" xmlns="" id="{B24E901E-F320-47E4-BBF7-79DE3F43F8B4}"/>
                </a:ext>
              </a:extLst>
            </p:cNvPr>
            <p:cNvSpPr/>
            <p:nvPr/>
          </p:nvSpPr>
          <p:spPr>
            <a:xfrm>
              <a:off x="5229925" y="2924794"/>
              <a:ext cx="38984" cy="83642"/>
            </a:xfrm>
            <a:custGeom>
              <a:avLst/>
              <a:gdLst/>
              <a:ahLst/>
              <a:cxnLst/>
              <a:rect l="l" t="t" r="r" b="b"/>
              <a:pathLst>
                <a:path w="2487" h="5336" extrusionOk="0">
                  <a:moveTo>
                    <a:pt x="311" y="1"/>
                  </a:moveTo>
                  <a:lnTo>
                    <a:pt x="181" y="27"/>
                  </a:lnTo>
                  <a:lnTo>
                    <a:pt x="78" y="104"/>
                  </a:lnTo>
                  <a:lnTo>
                    <a:pt x="26" y="208"/>
                  </a:lnTo>
                  <a:lnTo>
                    <a:pt x="0" y="337"/>
                  </a:lnTo>
                  <a:lnTo>
                    <a:pt x="0" y="5025"/>
                  </a:lnTo>
                  <a:lnTo>
                    <a:pt x="26" y="5155"/>
                  </a:lnTo>
                  <a:lnTo>
                    <a:pt x="78" y="5258"/>
                  </a:lnTo>
                  <a:lnTo>
                    <a:pt x="181" y="5336"/>
                  </a:lnTo>
                  <a:lnTo>
                    <a:pt x="2279" y="5336"/>
                  </a:lnTo>
                  <a:lnTo>
                    <a:pt x="2383" y="5258"/>
                  </a:lnTo>
                  <a:lnTo>
                    <a:pt x="2461" y="5155"/>
                  </a:lnTo>
                  <a:lnTo>
                    <a:pt x="2486" y="5025"/>
                  </a:lnTo>
                  <a:lnTo>
                    <a:pt x="2486" y="337"/>
                  </a:lnTo>
                  <a:lnTo>
                    <a:pt x="2461" y="208"/>
                  </a:lnTo>
                  <a:lnTo>
                    <a:pt x="2383" y="104"/>
                  </a:lnTo>
                  <a:lnTo>
                    <a:pt x="2279" y="27"/>
                  </a:lnTo>
                  <a:lnTo>
                    <a:pt x="2150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383;p67">
              <a:extLst>
                <a:ext uri="{FF2B5EF4-FFF2-40B4-BE49-F238E27FC236}">
                  <a16:creationId xmlns:a16="http://schemas.microsoft.com/office/drawing/2014/main" xmlns="" id="{45E7C4E7-2DD5-4B84-B218-17B348E5FD1C}"/>
                </a:ext>
              </a:extLst>
            </p:cNvPr>
            <p:cNvSpPr/>
            <p:nvPr/>
          </p:nvSpPr>
          <p:spPr>
            <a:xfrm>
              <a:off x="5582707" y="2924794"/>
              <a:ext cx="38984" cy="83642"/>
            </a:xfrm>
            <a:custGeom>
              <a:avLst/>
              <a:gdLst/>
              <a:ahLst/>
              <a:cxnLst/>
              <a:rect l="l" t="t" r="r" b="b"/>
              <a:pathLst>
                <a:path w="2487" h="5336" extrusionOk="0">
                  <a:moveTo>
                    <a:pt x="337" y="1"/>
                  </a:moveTo>
                  <a:lnTo>
                    <a:pt x="208" y="27"/>
                  </a:lnTo>
                  <a:lnTo>
                    <a:pt x="104" y="104"/>
                  </a:lnTo>
                  <a:lnTo>
                    <a:pt x="26" y="208"/>
                  </a:lnTo>
                  <a:lnTo>
                    <a:pt x="0" y="337"/>
                  </a:lnTo>
                  <a:lnTo>
                    <a:pt x="0" y="5025"/>
                  </a:lnTo>
                  <a:lnTo>
                    <a:pt x="26" y="5155"/>
                  </a:lnTo>
                  <a:lnTo>
                    <a:pt x="104" y="5258"/>
                  </a:lnTo>
                  <a:lnTo>
                    <a:pt x="208" y="5336"/>
                  </a:lnTo>
                  <a:lnTo>
                    <a:pt x="2305" y="5336"/>
                  </a:lnTo>
                  <a:lnTo>
                    <a:pt x="2409" y="5258"/>
                  </a:lnTo>
                  <a:lnTo>
                    <a:pt x="2461" y="5155"/>
                  </a:lnTo>
                  <a:lnTo>
                    <a:pt x="2487" y="5025"/>
                  </a:lnTo>
                  <a:lnTo>
                    <a:pt x="2487" y="337"/>
                  </a:lnTo>
                  <a:lnTo>
                    <a:pt x="2461" y="208"/>
                  </a:lnTo>
                  <a:lnTo>
                    <a:pt x="2409" y="104"/>
                  </a:lnTo>
                  <a:lnTo>
                    <a:pt x="2305" y="27"/>
                  </a:lnTo>
                  <a:lnTo>
                    <a:pt x="2176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384;p67">
              <a:extLst>
                <a:ext uri="{FF2B5EF4-FFF2-40B4-BE49-F238E27FC236}">
                  <a16:creationId xmlns:a16="http://schemas.microsoft.com/office/drawing/2014/main" xmlns="" id="{F426F358-3FC7-492F-A4F6-0C92C9B52220}"/>
                </a:ext>
              </a:extLst>
            </p:cNvPr>
            <p:cNvSpPr/>
            <p:nvPr/>
          </p:nvSpPr>
          <p:spPr>
            <a:xfrm>
              <a:off x="5321671" y="2961740"/>
              <a:ext cx="10157" cy="232225"/>
            </a:xfrm>
            <a:custGeom>
              <a:avLst/>
              <a:gdLst/>
              <a:ahLst/>
              <a:cxnLst/>
              <a:rect l="l" t="t" r="r" b="b"/>
              <a:pathLst>
                <a:path w="648" h="14815" extrusionOk="0">
                  <a:moveTo>
                    <a:pt x="337" y="1"/>
                  </a:moveTo>
                  <a:lnTo>
                    <a:pt x="208" y="26"/>
                  </a:lnTo>
                  <a:lnTo>
                    <a:pt x="104" y="104"/>
                  </a:lnTo>
                  <a:lnTo>
                    <a:pt x="26" y="208"/>
                  </a:lnTo>
                  <a:lnTo>
                    <a:pt x="0" y="311"/>
                  </a:lnTo>
                  <a:lnTo>
                    <a:pt x="0" y="14504"/>
                  </a:lnTo>
                  <a:lnTo>
                    <a:pt x="26" y="14634"/>
                  </a:lnTo>
                  <a:lnTo>
                    <a:pt x="104" y="14737"/>
                  </a:lnTo>
                  <a:lnTo>
                    <a:pt x="208" y="14789"/>
                  </a:lnTo>
                  <a:lnTo>
                    <a:pt x="337" y="14815"/>
                  </a:lnTo>
                  <a:lnTo>
                    <a:pt x="441" y="14789"/>
                  </a:lnTo>
                  <a:lnTo>
                    <a:pt x="544" y="14737"/>
                  </a:lnTo>
                  <a:lnTo>
                    <a:pt x="622" y="14634"/>
                  </a:lnTo>
                  <a:lnTo>
                    <a:pt x="648" y="14504"/>
                  </a:lnTo>
                  <a:lnTo>
                    <a:pt x="648" y="311"/>
                  </a:lnTo>
                  <a:lnTo>
                    <a:pt x="622" y="208"/>
                  </a:lnTo>
                  <a:lnTo>
                    <a:pt x="544" y="104"/>
                  </a:lnTo>
                  <a:lnTo>
                    <a:pt x="441" y="2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5B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385;p67">
              <a:extLst>
                <a:ext uri="{FF2B5EF4-FFF2-40B4-BE49-F238E27FC236}">
                  <a16:creationId xmlns:a16="http://schemas.microsoft.com/office/drawing/2014/main" xmlns="" id="{7C911801-BCBE-4F07-8E5D-E23259C54C4F}"/>
                </a:ext>
              </a:extLst>
            </p:cNvPr>
            <p:cNvSpPr/>
            <p:nvPr/>
          </p:nvSpPr>
          <p:spPr>
            <a:xfrm>
              <a:off x="5524239" y="2961740"/>
              <a:ext cx="9766" cy="232225"/>
            </a:xfrm>
            <a:custGeom>
              <a:avLst/>
              <a:gdLst/>
              <a:ahLst/>
              <a:cxnLst/>
              <a:rect l="l" t="t" r="r" b="b"/>
              <a:pathLst>
                <a:path w="623" h="14815" extrusionOk="0">
                  <a:moveTo>
                    <a:pt x="312" y="1"/>
                  </a:moveTo>
                  <a:lnTo>
                    <a:pt x="208" y="26"/>
                  </a:lnTo>
                  <a:lnTo>
                    <a:pt x="105" y="104"/>
                  </a:lnTo>
                  <a:lnTo>
                    <a:pt x="27" y="208"/>
                  </a:lnTo>
                  <a:lnTo>
                    <a:pt x="1" y="311"/>
                  </a:lnTo>
                  <a:lnTo>
                    <a:pt x="1" y="14504"/>
                  </a:lnTo>
                  <a:lnTo>
                    <a:pt x="27" y="14634"/>
                  </a:lnTo>
                  <a:lnTo>
                    <a:pt x="105" y="14737"/>
                  </a:lnTo>
                  <a:lnTo>
                    <a:pt x="208" y="14789"/>
                  </a:lnTo>
                  <a:lnTo>
                    <a:pt x="312" y="14815"/>
                  </a:lnTo>
                  <a:lnTo>
                    <a:pt x="441" y="14789"/>
                  </a:lnTo>
                  <a:lnTo>
                    <a:pt x="545" y="14737"/>
                  </a:lnTo>
                  <a:lnTo>
                    <a:pt x="597" y="14634"/>
                  </a:lnTo>
                  <a:lnTo>
                    <a:pt x="623" y="14504"/>
                  </a:lnTo>
                  <a:lnTo>
                    <a:pt x="623" y="311"/>
                  </a:lnTo>
                  <a:lnTo>
                    <a:pt x="597" y="208"/>
                  </a:lnTo>
                  <a:lnTo>
                    <a:pt x="545" y="104"/>
                  </a:lnTo>
                  <a:lnTo>
                    <a:pt x="441" y="26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5B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86;p67">
              <a:extLst>
                <a:ext uri="{FF2B5EF4-FFF2-40B4-BE49-F238E27FC236}">
                  <a16:creationId xmlns:a16="http://schemas.microsoft.com/office/drawing/2014/main" xmlns="" id="{77A41AA4-F7B2-42BB-9AF7-E24167E98F1E}"/>
                </a:ext>
              </a:extLst>
            </p:cNvPr>
            <p:cNvSpPr/>
            <p:nvPr/>
          </p:nvSpPr>
          <p:spPr>
            <a:xfrm>
              <a:off x="5345215" y="1745454"/>
              <a:ext cx="235877" cy="907363"/>
            </a:xfrm>
            <a:custGeom>
              <a:avLst/>
              <a:gdLst/>
              <a:ahLst/>
              <a:cxnLst/>
              <a:rect l="l" t="t" r="r" b="b"/>
              <a:pathLst>
                <a:path w="15048" h="57886" extrusionOk="0">
                  <a:moveTo>
                    <a:pt x="10386" y="1"/>
                  </a:moveTo>
                  <a:lnTo>
                    <a:pt x="9997" y="78"/>
                  </a:lnTo>
                  <a:lnTo>
                    <a:pt x="9583" y="182"/>
                  </a:lnTo>
                  <a:lnTo>
                    <a:pt x="9195" y="312"/>
                  </a:lnTo>
                  <a:lnTo>
                    <a:pt x="8832" y="467"/>
                  </a:lnTo>
                  <a:lnTo>
                    <a:pt x="8495" y="674"/>
                  </a:lnTo>
                  <a:lnTo>
                    <a:pt x="8159" y="933"/>
                  </a:lnTo>
                  <a:lnTo>
                    <a:pt x="7848" y="1192"/>
                  </a:lnTo>
                  <a:lnTo>
                    <a:pt x="7563" y="1503"/>
                  </a:lnTo>
                  <a:lnTo>
                    <a:pt x="7330" y="1840"/>
                  </a:lnTo>
                  <a:lnTo>
                    <a:pt x="7097" y="2176"/>
                  </a:lnTo>
                  <a:lnTo>
                    <a:pt x="6916" y="2565"/>
                  </a:lnTo>
                  <a:lnTo>
                    <a:pt x="6760" y="2979"/>
                  </a:lnTo>
                  <a:lnTo>
                    <a:pt x="6294" y="4533"/>
                  </a:lnTo>
                  <a:lnTo>
                    <a:pt x="5828" y="6113"/>
                  </a:lnTo>
                  <a:lnTo>
                    <a:pt x="4921" y="9247"/>
                  </a:lnTo>
                  <a:lnTo>
                    <a:pt x="4041" y="12381"/>
                  </a:lnTo>
                  <a:lnTo>
                    <a:pt x="3626" y="13960"/>
                  </a:lnTo>
                  <a:lnTo>
                    <a:pt x="3212" y="15540"/>
                  </a:lnTo>
                  <a:lnTo>
                    <a:pt x="2435" y="18726"/>
                  </a:lnTo>
                  <a:lnTo>
                    <a:pt x="2046" y="20332"/>
                  </a:lnTo>
                  <a:lnTo>
                    <a:pt x="1684" y="21937"/>
                  </a:lnTo>
                  <a:lnTo>
                    <a:pt x="1321" y="23569"/>
                  </a:lnTo>
                  <a:lnTo>
                    <a:pt x="985" y="25201"/>
                  </a:lnTo>
                  <a:lnTo>
                    <a:pt x="700" y="26858"/>
                  </a:lnTo>
                  <a:lnTo>
                    <a:pt x="415" y="28542"/>
                  </a:lnTo>
                  <a:lnTo>
                    <a:pt x="285" y="29396"/>
                  </a:lnTo>
                  <a:lnTo>
                    <a:pt x="182" y="30303"/>
                  </a:lnTo>
                  <a:lnTo>
                    <a:pt x="78" y="31235"/>
                  </a:lnTo>
                  <a:lnTo>
                    <a:pt x="26" y="32245"/>
                  </a:lnTo>
                  <a:lnTo>
                    <a:pt x="0" y="32504"/>
                  </a:lnTo>
                  <a:lnTo>
                    <a:pt x="0" y="32660"/>
                  </a:lnTo>
                  <a:lnTo>
                    <a:pt x="0" y="32763"/>
                  </a:lnTo>
                  <a:lnTo>
                    <a:pt x="26" y="33229"/>
                  </a:lnTo>
                  <a:lnTo>
                    <a:pt x="26" y="33670"/>
                  </a:lnTo>
                  <a:lnTo>
                    <a:pt x="52" y="34110"/>
                  </a:lnTo>
                  <a:lnTo>
                    <a:pt x="78" y="34939"/>
                  </a:lnTo>
                  <a:lnTo>
                    <a:pt x="130" y="35793"/>
                  </a:lnTo>
                  <a:lnTo>
                    <a:pt x="234" y="37425"/>
                  </a:lnTo>
                  <a:lnTo>
                    <a:pt x="363" y="39057"/>
                  </a:lnTo>
                  <a:lnTo>
                    <a:pt x="622" y="42320"/>
                  </a:lnTo>
                  <a:lnTo>
                    <a:pt x="933" y="45557"/>
                  </a:lnTo>
                  <a:lnTo>
                    <a:pt x="1270" y="48769"/>
                  </a:lnTo>
                  <a:lnTo>
                    <a:pt x="1632" y="52006"/>
                  </a:lnTo>
                  <a:lnTo>
                    <a:pt x="1839" y="53612"/>
                  </a:lnTo>
                  <a:lnTo>
                    <a:pt x="2072" y="55218"/>
                  </a:lnTo>
                  <a:lnTo>
                    <a:pt x="2124" y="55503"/>
                  </a:lnTo>
                  <a:lnTo>
                    <a:pt x="2176" y="55762"/>
                  </a:lnTo>
                  <a:lnTo>
                    <a:pt x="2280" y="56021"/>
                  </a:lnTo>
                  <a:lnTo>
                    <a:pt x="2409" y="56254"/>
                  </a:lnTo>
                  <a:lnTo>
                    <a:pt x="2539" y="56487"/>
                  </a:lnTo>
                  <a:lnTo>
                    <a:pt x="2694" y="56720"/>
                  </a:lnTo>
                  <a:lnTo>
                    <a:pt x="2875" y="56927"/>
                  </a:lnTo>
                  <a:lnTo>
                    <a:pt x="3082" y="57108"/>
                  </a:lnTo>
                  <a:lnTo>
                    <a:pt x="3290" y="57264"/>
                  </a:lnTo>
                  <a:lnTo>
                    <a:pt x="3497" y="57419"/>
                  </a:lnTo>
                  <a:lnTo>
                    <a:pt x="3730" y="57549"/>
                  </a:lnTo>
                  <a:lnTo>
                    <a:pt x="3989" y="57652"/>
                  </a:lnTo>
                  <a:lnTo>
                    <a:pt x="4248" y="57756"/>
                  </a:lnTo>
                  <a:lnTo>
                    <a:pt x="4533" y="57808"/>
                  </a:lnTo>
                  <a:lnTo>
                    <a:pt x="4792" y="57859"/>
                  </a:lnTo>
                  <a:lnTo>
                    <a:pt x="5077" y="57885"/>
                  </a:lnTo>
                  <a:lnTo>
                    <a:pt x="5387" y="57859"/>
                  </a:lnTo>
                  <a:lnTo>
                    <a:pt x="5698" y="57808"/>
                  </a:lnTo>
                  <a:lnTo>
                    <a:pt x="6009" y="57730"/>
                  </a:lnTo>
                  <a:lnTo>
                    <a:pt x="6294" y="57626"/>
                  </a:lnTo>
                  <a:lnTo>
                    <a:pt x="6553" y="57523"/>
                  </a:lnTo>
                  <a:lnTo>
                    <a:pt x="6812" y="57367"/>
                  </a:lnTo>
                  <a:lnTo>
                    <a:pt x="7045" y="57186"/>
                  </a:lnTo>
                  <a:lnTo>
                    <a:pt x="7252" y="56979"/>
                  </a:lnTo>
                  <a:lnTo>
                    <a:pt x="7459" y="56772"/>
                  </a:lnTo>
                  <a:lnTo>
                    <a:pt x="7641" y="56539"/>
                  </a:lnTo>
                  <a:lnTo>
                    <a:pt x="7796" y="56280"/>
                  </a:lnTo>
                  <a:lnTo>
                    <a:pt x="7926" y="56021"/>
                  </a:lnTo>
                  <a:lnTo>
                    <a:pt x="8029" y="55736"/>
                  </a:lnTo>
                  <a:lnTo>
                    <a:pt x="8107" y="55425"/>
                  </a:lnTo>
                  <a:lnTo>
                    <a:pt x="8159" y="55140"/>
                  </a:lnTo>
                  <a:lnTo>
                    <a:pt x="8185" y="54829"/>
                  </a:lnTo>
                  <a:lnTo>
                    <a:pt x="8185" y="54803"/>
                  </a:lnTo>
                  <a:lnTo>
                    <a:pt x="8185" y="51592"/>
                  </a:lnTo>
                  <a:lnTo>
                    <a:pt x="8133" y="48354"/>
                  </a:lnTo>
                  <a:lnTo>
                    <a:pt x="8055" y="41931"/>
                  </a:lnTo>
                  <a:lnTo>
                    <a:pt x="8003" y="38720"/>
                  </a:lnTo>
                  <a:lnTo>
                    <a:pt x="7977" y="35534"/>
                  </a:lnTo>
                  <a:lnTo>
                    <a:pt x="7951" y="34757"/>
                  </a:lnTo>
                  <a:lnTo>
                    <a:pt x="7977" y="33980"/>
                  </a:lnTo>
                  <a:lnTo>
                    <a:pt x="7977" y="33618"/>
                  </a:lnTo>
                  <a:lnTo>
                    <a:pt x="7977" y="33255"/>
                  </a:lnTo>
                  <a:lnTo>
                    <a:pt x="8003" y="32893"/>
                  </a:lnTo>
                  <a:lnTo>
                    <a:pt x="8003" y="32815"/>
                  </a:lnTo>
                  <a:lnTo>
                    <a:pt x="8003" y="32737"/>
                  </a:lnTo>
                  <a:lnTo>
                    <a:pt x="8003" y="32634"/>
                  </a:lnTo>
                  <a:lnTo>
                    <a:pt x="8081" y="32012"/>
                  </a:lnTo>
                  <a:lnTo>
                    <a:pt x="8159" y="31339"/>
                  </a:lnTo>
                  <a:lnTo>
                    <a:pt x="8418" y="29914"/>
                  </a:lnTo>
                  <a:lnTo>
                    <a:pt x="8728" y="28412"/>
                  </a:lnTo>
                  <a:lnTo>
                    <a:pt x="9065" y="26910"/>
                  </a:lnTo>
                  <a:lnTo>
                    <a:pt x="9428" y="25382"/>
                  </a:lnTo>
                  <a:lnTo>
                    <a:pt x="9816" y="23854"/>
                  </a:lnTo>
                  <a:lnTo>
                    <a:pt x="10619" y="20798"/>
                  </a:lnTo>
                  <a:lnTo>
                    <a:pt x="11422" y="17716"/>
                  </a:lnTo>
                  <a:lnTo>
                    <a:pt x="12277" y="14634"/>
                  </a:lnTo>
                  <a:lnTo>
                    <a:pt x="13131" y="11552"/>
                  </a:lnTo>
                  <a:lnTo>
                    <a:pt x="14892" y="5414"/>
                  </a:lnTo>
                  <a:lnTo>
                    <a:pt x="14892" y="5362"/>
                  </a:lnTo>
                  <a:lnTo>
                    <a:pt x="14996" y="4947"/>
                  </a:lnTo>
                  <a:lnTo>
                    <a:pt x="15048" y="4533"/>
                  </a:lnTo>
                  <a:lnTo>
                    <a:pt x="15048" y="4119"/>
                  </a:lnTo>
                  <a:lnTo>
                    <a:pt x="15022" y="3730"/>
                  </a:lnTo>
                  <a:lnTo>
                    <a:pt x="14944" y="3316"/>
                  </a:lnTo>
                  <a:lnTo>
                    <a:pt x="14841" y="2927"/>
                  </a:lnTo>
                  <a:lnTo>
                    <a:pt x="14711" y="2565"/>
                  </a:lnTo>
                  <a:lnTo>
                    <a:pt x="14530" y="2202"/>
                  </a:lnTo>
                  <a:lnTo>
                    <a:pt x="14323" y="1865"/>
                  </a:lnTo>
                  <a:lnTo>
                    <a:pt x="14090" y="1529"/>
                  </a:lnTo>
                  <a:lnTo>
                    <a:pt x="13831" y="1244"/>
                  </a:lnTo>
                  <a:lnTo>
                    <a:pt x="13520" y="959"/>
                  </a:lnTo>
                  <a:lnTo>
                    <a:pt x="13183" y="726"/>
                  </a:lnTo>
                  <a:lnTo>
                    <a:pt x="12846" y="493"/>
                  </a:lnTo>
                  <a:lnTo>
                    <a:pt x="12458" y="312"/>
                  </a:lnTo>
                  <a:lnTo>
                    <a:pt x="12069" y="182"/>
                  </a:lnTo>
                  <a:lnTo>
                    <a:pt x="11655" y="78"/>
                  </a:lnTo>
                  <a:lnTo>
                    <a:pt x="11215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87;p67">
              <a:extLst>
                <a:ext uri="{FF2B5EF4-FFF2-40B4-BE49-F238E27FC236}">
                  <a16:creationId xmlns:a16="http://schemas.microsoft.com/office/drawing/2014/main" xmlns="" id="{F00FF4CE-107A-416D-B8B7-6E2504A2963D}"/>
                </a:ext>
              </a:extLst>
            </p:cNvPr>
            <p:cNvSpPr/>
            <p:nvPr/>
          </p:nvSpPr>
          <p:spPr>
            <a:xfrm>
              <a:off x="5418291" y="2221253"/>
              <a:ext cx="54000" cy="25597"/>
            </a:xfrm>
            <a:custGeom>
              <a:avLst/>
              <a:gdLst/>
              <a:ahLst/>
              <a:cxnLst/>
              <a:rect l="l" t="t" r="r" b="b"/>
              <a:pathLst>
                <a:path w="3445" h="1633" extrusionOk="0">
                  <a:moveTo>
                    <a:pt x="78" y="1"/>
                  </a:moveTo>
                  <a:lnTo>
                    <a:pt x="26" y="26"/>
                  </a:lnTo>
                  <a:lnTo>
                    <a:pt x="0" y="78"/>
                  </a:lnTo>
                  <a:lnTo>
                    <a:pt x="0" y="130"/>
                  </a:lnTo>
                  <a:lnTo>
                    <a:pt x="0" y="182"/>
                  </a:lnTo>
                  <a:lnTo>
                    <a:pt x="26" y="234"/>
                  </a:lnTo>
                  <a:lnTo>
                    <a:pt x="78" y="285"/>
                  </a:lnTo>
                  <a:lnTo>
                    <a:pt x="130" y="311"/>
                  </a:lnTo>
                  <a:lnTo>
                    <a:pt x="544" y="363"/>
                  </a:lnTo>
                  <a:lnTo>
                    <a:pt x="959" y="467"/>
                  </a:lnTo>
                  <a:lnTo>
                    <a:pt x="1347" y="596"/>
                  </a:lnTo>
                  <a:lnTo>
                    <a:pt x="1736" y="726"/>
                  </a:lnTo>
                  <a:lnTo>
                    <a:pt x="2124" y="907"/>
                  </a:lnTo>
                  <a:lnTo>
                    <a:pt x="2487" y="1114"/>
                  </a:lnTo>
                  <a:lnTo>
                    <a:pt x="2823" y="1347"/>
                  </a:lnTo>
                  <a:lnTo>
                    <a:pt x="3160" y="1580"/>
                  </a:lnTo>
                  <a:lnTo>
                    <a:pt x="3212" y="1606"/>
                  </a:lnTo>
                  <a:lnTo>
                    <a:pt x="3289" y="1632"/>
                  </a:lnTo>
                  <a:lnTo>
                    <a:pt x="3341" y="1606"/>
                  </a:lnTo>
                  <a:lnTo>
                    <a:pt x="3393" y="1580"/>
                  </a:lnTo>
                  <a:lnTo>
                    <a:pt x="3419" y="1529"/>
                  </a:lnTo>
                  <a:lnTo>
                    <a:pt x="3445" y="1477"/>
                  </a:lnTo>
                  <a:lnTo>
                    <a:pt x="3419" y="1425"/>
                  </a:lnTo>
                  <a:lnTo>
                    <a:pt x="3393" y="1373"/>
                  </a:lnTo>
                  <a:lnTo>
                    <a:pt x="3030" y="1088"/>
                  </a:lnTo>
                  <a:lnTo>
                    <a:pt x="2642" y="855"/>
                  </a:lnTo>
                  <a:lnTo>
                    <a:pt x="2254" y="648"/>
                  </a:lnTo>
                  <a:lnTo>
                    <a:pt x="1865" y="467"/>
                  </a:lnTo>
                  <a:lnTo>
                    <a:pt x="1451" y="285"/>
                  </a:lnTo>
                  <a:lnTo>
                    <a:pt x="1010" y="156"/>
                  </a:lnTo>
                  <a:lnTo>
                    <a:pt x="596" y="78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88;p67">
              <a:extLst>
                <a:ext uri="{FF2B5EF4-FFF2-40B4-BE49-F238E27FC236}">
                  <a16:creationId xmlns:a16="http://schemas.microsoft.com/office/drawing/2014/main" xmlns="" id="{66B5B121-1029-4363-88AF-E2AFF9740701}"/>
                </a:ext>
              </a:extLst>
            </p:cNvPr>
            <p:cNvSpPr/>
            <p:nvPr/>
          </p:nvSpPr>
          <p:spPr>
            <a:xfrm>
              <a:off x="5435738" y="2209888"/>
              <a:ext cx="23967" cy="26397"/>
            </a:xfrm>
            <a:custGeom>
              <a:avLst/>
              <a:gdLst/>
              <a:ahLst/>
              <a:cxnLst/>
              <a:rect l="l" t="t" r="r" b="b"/>
              <a:pathLst>
                <a:path w="1529" h="1684" extrusionOk="0">
                  <a:moveTo>
                    <a:pt x="105" y="0"/>
                  </a:moveTo>
                  <a:lnTo>
                    <a:pt x="53" y="52"/>
                  </a:lnTo>
                  <a:lnTo>
                    <a:pt x="27" y="78"/>
                  </a:lnTo>
                  <a:lnTo>
                    <a:pt x="1" y="156"/>
                  </a:lnTo>
                  <a:lnTo>
                    <a:pt x="27" y="208"/>
                  </a:lnTo>
                  <a:lnTo>
                    <a:pt x="53" y="259"/>
                  </a:lnTo>
                  <a:lnTo>
                    <a:pt x="389" y="570"/>
                  </a:lnTo>
                  <a:lnTo>
                    <a:pt x="700" y="907"/>
                  </a:lnTo>
                  <a:lnTo>
                    <a:pt x="985" y="1244"/>
                  </a:lnTo>
                  <a:lnTo>
                    <a:pt x="1244" y="1632"/>
                  </a:lnTo>
                  <a:lnTo>
                    <a:pt x="1270" y="1684"/>
                  </a:lnTo>
                  <a:lnTo>
                    <a:pt x="1451" y="1684"/>
                  </a:lnTo>
                  <a:lnTo>
                    <a:pt x="1503" y="1632"/>
                  </a:lnTo>
                  <a:lnTo>
                    <a:pt x="1529" y="1580"/>
                  </a:lnTo>
                  <a:lnTo>
                    <a:pt x="1529" y="1528"/>
                  </a:lnTo>
                  <a:lnTo>
                    <a:pt x="1503" y="1477"/>
                  </a:lnTo>
                  <a:lnTo>
                    <a:pt x="1244" y="1088"/>
                  </a:lnTo>
                  <a:lnTo>
                    <a:pt x="933" y="700"/>
                  </a:lnTo>
                  <a:lnTo>
                    <a:pt x="623" y="363"/>
                  </a:lnTo>
                  <a:lnTo>
                    <a:pt x="286" y="26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89;p67">
              <a:extLst>
                <a:ext uri="{FF2B5EF4-FFF2-40B4-BE49-F238E27FC236}">
                  <a16:creationId xmlns:a16="http://schemas.microsoft.com/office/drawing/2014/main" xmlns="" id="{4DA32418-AF79-4490-A2AC-231C5A7FF5C6}"/>
                </a:ext>
              </a:extLst>
            </p:cNvPr>
            <p:cNvSpPr/>
            <p:nvPr/>
          </p:nvSpPr>
          <p:spPr>
            <a:xfrm>
              <a:off x="5348867" y="2589474"/>
              <a:ext cx="145354" cy="164023"/>
            </a:xfrm>
            <a:custGeom>
              <a:avLst/>
              <a:gdLst/>
              <a:ahLst/>
              <a:cxnLst/>
              <a:rect l="l" t="t" r="r" b="b"/>
              <a:pathLst>
                <a:path w="9273" h="10464" extrusionOk="0">
                  <a:moveTo>
                    <a:pt x="6320" y="0"/>
                  </a:moveTo>
                  <a:lnTo>
                    <a:pt x="5828" y="26"/>
                  </a:lnTo>
                  <a:lnTo>
                    <a:pt x="5310" y="52"/>
                  </a:lnTo>
                  <a:lnTo>
                    <a:pt x="4792" y="104"/>
                  </a:lnTo>
                  <a:lnTo>
                    <a:pt x="4248" y="181"/>
                  </a:lnTo>
                  <a:lnTo>
                    <a:pt x="3264" y="363"/>
                  </a:lnTo>
                  <a:lnTo>
                    <a:pt x="2435" y="544"/>
                  </a:lnTo>
                  <a:lnTo>
                    <a:pt x="1658" y="751"/>
                  </a:lnTo>
                  <a:lnTo>
                    <a:pt x="1425" y="1476"/>
                  </a:lnTo>
                  <a:lnTo>
                    <a:pt x="855" y="3186"/>
                  </a:lnTo>
                  <a:lnTo>
                    <a:pt x="544" y="4170"/>
                  </a:lnTo>
                  <a:lnTo>
                    <a:pt x="285" y="5102"/>
                  </a:lnTo>
                  <a:lnTo>
                    <a:pt x="104" y="5879"/>
                  </a:lnTo>
                  <a:lnTo>
                    <a:pt x="26" y="6190"/>
                  </a:lnTo>
                  <a:lnTo>
                    <a:pt x="1" y="6449"/>
                  </a:lnTo>
                  <a:lnTo>
                    <a:pt x="1" y="6656"/>
                  </a:lnTo>
                  <a:lnTo>
                    <a:pt x="52" y="6889"/>
                  </a:lnTo>
                  <a:lnTo>
                    <a:pt x="104" y="7148"/>
                  </a:lnTo>
                  <a:lnTo>
                    <a:pt x="182" y="7407"/>
                  </a:lnTo>
                  <a:lnTo>
                    <a:pt x="389" y="7951"/>
                  </a:lnTo>
                  <a:lnTo>
                    <a:pt x="648" y="8469"/>
                  </a:lnTo>
                  <a:lnTo>
                    <a:pt x="933" y="8987"/>
                  </a:lnTo>
                  <a:lnTo>
                    <a:pt x="1192" y="9427"/>
                  </a:lnTo>
                  <a:lnTo>
                    <a:pt x="1451" y="9790"/>
                  </a:lnTo>
                  <a:lnTo>
                    <a:pt x="1658" y="10023"/>
                  </a:lnTo>
                  <a:lnTo>
                    <a:pt x="1762" y="10075"/>
                  </a:lnTo>
                  <a:lnTo>
                    <a:pt x="1839" y="10127"/>
                  </a:lnTo>
                  <a:lnTo>
                    <a:pt x="1943" y="10153"/>
                  </a:lnTo>
                  <a:lnTo>
                    <a:pt x="2021" y="10153"/>
                  </a:lnTo>
                  <a:lnTo>
                    <a:pt x="2202" y="10101"/>
                  </a:lnTo>
                  <a:lnTo>
                    <a:pt x="2357" y="10023"/>
                  </a:lnTo>
                  <a:lnTo>
                    <a:pt x="2513" y="9919"/>
                  </a:lnTo>
                  <a:lnTo>
                    <a:pt x="2616" y="9816"/>
                  </a:lnTo>
                  <a:lnTo>
                    <a:pt x="2694" y="9712"/>
                  </a:lnTo>
                  <a:lnTo>
                    <a:pt x="2824" y="9816"/>
                  </a:lnTo>
                  <a:lnTo>
                    <a:pt x="3160" y="10075"/>
                  </a:lnTo>
                  <a:lnTo>
                    <a:pt x="3342" y="10204"/>
                  </a:lnTo>
                  <a:lnTo>
                    <a:pt x="3575" y="10308"/>
                  </a:lnTo>
                  <a:lnTo>
                    <a:pt x="3782" y="10360"/>
                  </a:lnTo>
                  <a:lnTo>
                    <a:pt x="3885" y="10386"/>
                  </a:lnTo>
                  <a:lnTo>
                    <a:pt x="3989" y="10360"/>
                  </a:lnTo>
                  <a:lnTo>
                    <a:pt x="4093" y="10334"/>
                  </a:lnTo>
                  <a:lnTo>
                    <a:pt x="4170" y="10308"/>
                  </a:lnTo>
                  <a:lnTo>
                    <a:pt x="4300" y="10204"/>
                  </a:lnTo>
                  <a:lnTo>
                    <a:pt x="4377" y="10075"/>
                  </a:lnTo>
                  <a:lnTo>
                    <a:pt x="4429" y="9945"/>
                  </a:lnTo>
                  <a:lnTo>
                    <a:pt x="4455" y="9816"/>
                  </a:lnTo>
                  <a:lnTo>
                    <a:pt x="4481" y="9712"/>
                  </a:lnTo>
                  <a:lnTo>
                    <a:pt x="4481" y="9609"/>
                  </a:lnTo>
                  <a:lnTo>
                    <a:pt x="4636" y="9738"/>
                  </a:lnTo>
                  <a:lnTo>
                    <a:pt x="4792" y="9868"/>
                  </a:lnTo>
                  <a:lnTo>
                    <a:pt x="4999" y="10023"/>
                  </a:lnTo>
                  <a:lnTo>
                    <a:pt x="5258" y="10178"/>
                  </a:lnTo>
                  <a:lnTo>
                    <a:pt x="5491" y="10308"/>
                  </a:lnTo>
                  <a:lnTo>
                    <a:pt x="5750" y="10386"/>
                  </a:lnTo>
                  <a:lnTo>
                    <a:pt x="5983" y="10386"/>
                  </a:lnTo>
                  <a:lnTo>
                    <a:pt x="6087" y="10360"/>
                  </a:lnTo>
                  <a:lnTo>
                    <a:pt x="6190" y="10308"/>
                  </a:lnTo>
                  <a:lnTo>
                    <a:pt x="6320" y="10204"/>
                  </a:lnTo>
                  <a:lnTo>
                    <a:pt x="6398" y="10075"/>
                  </a:lnTo>
                  <a:lnTo>
                    <a:pt x="6449" y="9919"/>
                  </a:lnTo>
                  <a:lnTo>
                    <a:pt x="6449" y="9790"/>
                  </a:lnTo>
                  <a:lnTo>
                    <a:pt x="6449" y="9660"/>
                  </a:lnTo>
                  <a:lnTo>
                    <a:pt x="6449" y="9557"/>
                  </a:lnTo>
                  <a:lnTo>
                    <a:pt x="6553" y="9738"/>
                  </a:lnTo>
                  <a:lnTo>
                    <a:pt x="6683" y="9919"/>
                  </a:lnTo>
                  <a:lnTo>
                    <a:pt x="6838" y="10127"/>
                  </a:lnTo>
                  <a:lnTo>
                    <a:pt x="7045" y="10282"/>
                  </a:lnTo>
                  <a:lnTo>
                    <a:pt x="7149" y="10360"/>
                  </a:lnTo>
                  <a:lnTo>
                    <a:pt x="7252" y="10412"/>
                  </a:lnTo>
                  <a:lnTo>
                    <a:pt x="7382" y="10437"/>
                  </a:lnTo>
                  <a:lnTo>
                    <a:pt x="7485" y="10463"/>
                  </a:lnTo>
                  <a:lnTo>
                    <a:pt x="7615" y="10437"/>
                  </a:lnTo>
                  <a:lnTo>
                    <a:pt x="7744" y="10386"/>
                  </a:lnTo>
                  <a:lnTo>
                    <a:pt x="7874" y="10308"/>
                  </a:lnTo>
                  <a:lnTo>
                    <a:pt x="8003" y="10204"/>
                  </a:lnTo>
                  <a:lnTo>
                    <a:pt x="8236" y="9945"/>
                  </a:lnTo>
                  <a:lnTo>
                    <a:pt x="8470" y="9635"/>
                  </a:lnTo>
                  <a:lnTo>
                    <a:pt x="8703" y="9246"/>
                  </a:lnTo>
                  <a:lnTo>
                    <a:pt x="8884" y="8858"/>
                  </a:lnTo>
                  <a:lnTo>
                    <a:pt x="9039" y="8443"/>
                  </a:lnTo>
                  <a:lnTo>
                    <a:pt x="9169" y="8055"/>
                  </a:lnTo>
                  <a:lnTo>
                    <a:pt x="9221" y="7666"/>
                  </a:lnTo>
                  <a:lnTo>
                    <a:pt x="9272" y="7252"/>
                  </a:lnTo>
                  <a:lnTo>
                    <a:pt x="9272" y="6786"/>
                  </a:lnTo>
                  <a:lnTo>
                    <a:pt x="9272" y="5827"/>
                  </a:lnTo>
                  <a:lnTo>
                    <a:pt x="9221" y="4714"/>
                  </a:lnTo>
                  <a:lnTo>
                    <a:pt x="9195" y="4170"/>
                  </a:lnTo>
                  <a:lnTo>
                    <a:pt x="9143" y="3574"/>
                  </a:lnTo>
                  <a:lnTo>
                    <a:pt x="9039" y="2875"/>
                  </a:lnTo>
                  <a:lnTo>
                    <a:pt x="8962" y="2512"/>
                  </a:lnTo>
                  <a:lnTo>
                    <a:pt x="8884" y="2150"/>
                  </a:lnTo>
                  <a:lnTo>
                    <a:pt x="8754" y="1761"/>
                  </a:lnTo>
                  <a:lnTo>
                    <a:pt x="8625" y="1425"/>
                  </a:lnTo>
                  <a:lnTo>
                    <a:pt x="8470" y="1088"/>
                  </a:lnTo>
                  <a:lnTo>
                    <a:pt x="8288" y="803"/>
                  </a:lnTo>
                  <a:lnTo>
                    <a:pt x="8081" y="544"/>
                  </a:lnTo>
                  <a:lnTo>
                    <a:pt x="7848" y="337"/>
                  </a:lnTo>
                  <a:lnTo>
                    <a:pt x="7718" y="259"/>
                  </a:lnTo>
                  <a:lnTo>
                    <a:pt x="7563" y="181"/>
                  </a:lnTo>
                  <a:lnTo>
                    <a:pt x="7382" y="130"/>
                  </a:lnTo>
                  <a:lnTo>
                    <a:pt x="7200" y="78"/>
                  </a:lnTo>
                  <a:lnTo>
                    <a:pt x="6786" y="26"/>
                  </a:lnTo>
                  <a:lnTo>
                    <a:pt x="6320" y="0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90;p67">
              <a:extLst>
                <a:ext uri="{FF2B5EF4-FFF2-40B4-BE49-F238E27FC236}">
                  <a16:creationId xmlns:a16="http://schemas.microsoft.com/office/drawing/2014/main" xmlns="" id="{9019F87C-255D-4F75-98C7-737AF8AC08AA}"/>
                </a:ext>
              </a:extLst>
            </p:cNvPr>
            <p:cNvSpPr/>
            <p:nvPr/>
          </p:nvSpPr>
          <p:spPr>
            <a:xfrm>
              <a:off x="5485271" y="2615040"/>
              <a:ext cx="43451" cy="95414"/>
            </a:xfrm>
            <a:custGeom>
              <a:avLst/>
              <a:gdLst/>
              <a:ahLst/>
              <a:cxnLst/>
              <a:rect l="l" t="t" r="r" b="b"/>
              <a:pathLst>
                <a:path w="2772" h="6087" extrusionOk="0">
                  <a:moveTo>
                    <a:pt x="1" y="1"/>
                  </a:moveTo>
                  <a:lnTo>
                    <a:pt x="1" y="208"/>
                  </a:lnTo>
                  <a:lnTo>
                    <a:pt x="27" y="1063"/>
                  </a:lnTo>
                  <a:lnTo>
                    <a:pt x="27" y="1943"/>
                  </a:lnTo>
                  <a:lnTo>
                    <a:pt x="78" y="2953"/>
                  </a:lnTo>
                  <a:lnTo>
                    <a:pt x="130" y="3989"/>
                  </a:lnTo>
                  <a:lnTo>
                    <a:pt x="208" y="4922"/>
                  </a:lnTo>
                  <a:lnTo>
                    <a:pt x="286" y="5336"/>
                  </a:lnTo>
                  <a:lnTo>
                    <a:pt x="363" y="5647"/>
                  </a:lnTo>
                  <a:lnTo>
                    <a:pt x="441" y="5906"/>
                  </a:lnTo>
                  <a:lnTo>
                    <a:pt x="493" y="5983"/>
                  </a:lnTo>
                  <a:lnTo>
                    <a:pt x="519" y="6035"/>
                  </a:lnTo>
                  <a:lnTo>
                    <a:pt x="596" y="6061"/>
                  </a:lnTo>
                  <a:lnTo>
                    <a:pt x="648" y="6087"/>
                  </a:lnTo>
                  <a:lnTo>
                    <a:pt x="804" y="6087"/>
                  </a:lnTo>
                  <a:lnTo>
                    <a:pt x="985" y="6035"/>
                  </a:lnTo>
                  <a:lnTo>
                    <a:pt x="1166" y="5958"/>
                  </a:lnTo>
                  <a:lnTo>
                    <a:pt x="1373" y="5828"/>
                  </a:lnTo>
                  <a:lnTo>
                    <a:pt x="1580" y="5647"/>
                  </a:lnTo>
                  <a:lnTo>
                    <a:pt x="1788" y="5465"/>
                  </a:lnTo>
                  <a:lnTo>
                    <a:pt x="1995" y="5232"/>
                  </a:lnTo>
                  <a:lnTo>
                    <a:pt x="2202" y="4999"/>
                  </a:lnTo>
                  <a:lnTo>
                    <a:pt x="2383" y="4766"/>
                  </a:lnTo>
                  <a:lnTo>
                    <a:pt x="2539" y="4507"/>
                  </a:lnTo>
                  <a:lnTo>
                    <a:pt x="2642" y="4248"/>
                  </a:lnTo>
                  <a:lnTo>
                    <a:pt x="2746" y="3989"/>
                  </a:lnTo>
                  <a:lnTo>
                    <a:pt x="2772" y="3756"/>
                  </a:lnTo>
                  <a:lnTo>
                    <a:pt x="2772" y="3523"/>
                  </a:lnTo>
                  <a:lnTo>
                    <a:pt x="2746" y="3419"/>
                  </a:lnTo>
                  <a:lnTo>
                    <a:pt x="2720" y="3316"/>
                  </a:lnTo>
                  <a:lnTo>
                    <a:pt x="2616" y="3109"/>
                  </a:lnTo>
                  <a:lnTo>
                    <a:pt x="2487" y="2876"/>
                  </a:lnTo>
                  <a:lnTo>
                    <a:pt x="2098" y="2383"/>
                  </a:lnTo>
                  <a:lnTo>
                    <a:pt x="1658" y="1814"/>
                  </a:lnTo>
                  <a:lnTo>
                    <a:pt x="1192" y="1270"/>
                  </a:lnTo>
                  <a:lnTo>
                    <a:pt x="363" y="3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91;p67">
              <a:extLst>
                <a:ext uri="{FF2B5EF4-FFF2-40B4-BE49-F238E27FC236}">
                  <a16:creationId xmlns:a16="http://schemas.microsoft.com/office/drawing/2014/main" xmlns="" id="{9AD0E9F1-864C-436C-9990-3B930F135D9C}"/>
                </a:ext>
              </a:extLst>
            </p:cNvPr>
            <p:cNvSpPr/>
            <p:nvPr/>
          </p:nvSpPr>
          <p:spPr>
            <a:xfrm>
              <a:off x="5487308" y="2660921"/>
              <a:ext cx="37761" cy="107186"/>
            </a:xfrm>
            <a:custGeom>
              <a:avLst/>
              <a:gdLst/>
              <a:ahLst/>
              <a:cxnLst/>
              <a:rect l="l" t="t" r="r" b="b"/>
              <a:pathLst>
                <a:path w="2409" h="6838" extrusionOk="0">
                  <a:moveTo>
                    <a:pt x="0" y="0"/>
                  </a:moveTo>
                  <a:lnTo>
                    <a:pt x="0" y="363"/>
                  </a:lnTo>
                  <a:lnTo>
                    <a:pt x="26" y="700"/>
                  </a:lnTo>
                  <a:lnTo>
                    <a:pt x="52" y="881"/>
                  </a:lnTo>
                  <a:lnTo>
                    <a:pt x="104" y="1036"/>
                  </a:lnTo>
                  <a:lnTo>
                    <a:pt x="181" y="1192"/>
                  </a:lnTo>
                  <a:lnTo>
                    <a:pt x="259" y="1347"/>
                  </a:lnTo>
                  <a:lnTo>
                    <a:pt x="1062" y="1347"/>
                  </a:lnTo>
                  <a:lnTo>
                    <a:pt x="1062" y="6164"/>
                  </a:lnTo>
                  <a:lnTo>
                    <a:pt x="1062" y="6294"/>
                  </a:lnTo>
                  <a:lnTo>
                    <a:pt x="1114" y="6423"/>
                  </a:lnTo>
                  <a:lnTo>
                    <a:pt x="1166" y="6527"/>
                  </a:lnTo>
                  <a:lnTo>
                    <a:pt x="1243" y="6630"/>
                  </a:lnTo>
                  <a:lnTo>
                    <a:pt x="1347" y="6708"/>
                  </a:lnTo>
                  <a:lnTo>
                    <a:pt x="1450" y="6786"/>
                  </a:lnTo>
                  <a:lnTo>
                    <a:pt x="1580" y="6812"/>
                  </a:lnTo>
                  <a:lnTo>
                    <a:pt x="1735" y="6838"/>
                  </a:lnTo>
                  <a:lnTo>
                    <a:pt x="1865" y="6812"/>
                  </a:lnTo>
                  <a:lnTo>
                    <a:pt x="1994" y="6786"/>
                  </a:lnTo>
                  <a:lnTo>
                    <a:pt x="2098" y="6708"/>
                  </a:lnTo>
                  <a:lnTo>
                    <a:pt x="2202" y="6630"/>
                  </a:lnTo>
                  <a:lnTo>
                    <a:pt x="2279" y="6527"/>
                  </a:lnTo>
                  <a:lnTo>
                    <a:pt x="2357" y="6423"/>
                  </a:lnTo>
                  <a:lnTo>
                    <a:pt x="2383" y="6294"/>
                  </a:lnTo>
                  <a:lnTo>
                    <a:pt x="2409" y="6164"/>
                  </a:lnTo>
                  <a:lnTo>
                    <a:pt x="2409" y="674"/>
                  </a:lnTo>
                  <a:lnTo>
                    <a:pt x="2383" y="544"/>
                  </a:lnTo>
                  <a:lnTo>
                    <a:pt x="2357" y="415"/>
                  </a:lnTo>
                  <a:lnTo>
                    <a:pt x="2279" y="285"/>
                  </a:lnTo>
                  <a:lnTo>
                    <a:pt x="2202" y="207"/>
                  </a:lnTo>
                  <a:lnTo>
                    <a:pt x="2098" y="104"/>
                  </a:lnTo>
                  <a:lnTo>
                    <a:pt x="1994" y="52"/>
                  </a:lnTo>
                  <a:lnTo>
                    <a:pt x="1865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92;p67">
              <a:extLst>
                <a:ext uri="{FF2B5EF4-FFF2-40B4-BE49-F238E27FC236}">
                  <a16:creationId xmlns:a16="http://schemas.microsoft.com/office/drawing/2014/main" xmlns="" id="{BCA0C3C5-EA4A-4849-876D-8453B09AAC29}"/>
                </a:ext>
              </a:extLst>
            </p:cNvPr>
            <p:cNvSpPr/>
            <p:nvPr/>
          </p:nvSpPr>
          <p:spPr>
            <a:xfrm>
              <a:off x="5320041" y="2660921"/>
              <a:ext cx="35739" cy="107186"/>
            </a:xfrm>
            <a:custGeom>
              <a:avLst/>
              <a:gdLst/>
              <a:ahLst/>
              <a:cxnLst/>
              <a:rect l="l" t="t" r="r" b="b"/>
              <a:pathLst>
                <a:path w="2280" h="6838" extrusionOk="0">
                  <a:moveTo>
                    <a:pt x="545" y="0"/>
                  </a:moveTo>
                  <a:lnTo>
                    <a:pt x="415" y="52"/>
                  </a:lnTo>
                  <a:lnTo>
                    <a:pt x="312" y="104"/>
                  </a:lnTo>
                  <a:lnTo>
                    <a:pt x="208" y="207"/>
                  </a:lnTo>
                  <a:lnTo>
                    <a:pt x="130" y="285"/>
                  </a:lnTo>
                  <a:lnTo>
                    <a:pt x="53" y="415"/>
                  </a:lnTo>
                  <a:lnTo>
                    <a:pt x="27" y="544"/>
                  </a:lnTo>
                  <a:lnTo>
                    <a:pt x="1" y="674"/>
                  </a:lnTo>
                  <a:lnTo>
                    <a:pt x="1" y="6164"/>
                  </a:lnTo>
                  <a:lnTo>
                    <a:pt x="27" y="6294"/>
                  </a:lnTo>
                  <a:lnTo>
                    <a:pt x="53" y="6423"/>
                  </a:lnTo>
                  <a:lnTo>
                    <a:pt x="130" y="6527"/>
                  </a:lnTo>
                  <a:lnTo>
                    <a:pt x="208" y="6630"/>
                  </a:lnTo>
                  <a:lnTo>
                    <a:pt x="312" y="6708"/>
                  </a:lnTo>
                  <a:lnTo>
                    <a:pt x="415" y="6786"/>
                  </a:lnTo>
                  <a:lnTo>
                    <a:pt x="545" y="6812"/>
                  </a:lnTo>
                  <a:lnTo>
                    <a:pt x="674" y="6838"/>
                  </a:lnTo>
                  <a:lnTo>
                    <a:pt x="830" y="6812"/>
                  </a:lnTo>
                  <a:lnTo>
                    <a:pt x="933" y="6786"/>
                  </a:lnTo>
                  <a:lnTo>
                    <a:pt x="1063" y="6708"/>
                  </a:lnTo>
                  <a:lnTo>
                    <a:pt x="1166" y="6630"/>
                  </a:lnTo>
                  <a:lnTo>
                    <a:pt x="1244" y="6527"/>
                  </a:lnTo>
                  <a:lnTo>
                    <a:pt x="1296" y="6423"/>
                  </a:lnTo>
                  <a:lnTo>
                    <a:pt x="1347" y="6294"/>
                  </a:lnTo>
                  <a:lnTo>
                    <a:pt x="1347" y="6164"/>
                  </a:lnTo>
                  <a:lnTo>
                    <a:pt x="1347" y="1347"/>
                  </a:lnTo>
                  <a:lnTo>
                    <a:pt x="1917" y="1347"/>
                  </a:lnTo>
                  <a:lnTo>
                    <a:pt x="2280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93;p67">
              <a:extLst>
                <a:ext uri="{FF2B5EF4-FFF2-40B4-BE49-F238E27FC236}">
                  <a16:creationId xmlns:a16="http://schemas.microsoft.com/office/drawing/2014/main" xmlns="" id="{9C6B7916-1207-42FE-AC57-5AB75780B3F3}"/>
                </a:ext>
              </a:extLst>
            </p:cNvPr>
            <p:cNvSpPr/>
            <p:nvPr/>
          </p:nvSpPr>
          <p:spPr>
            <a:xfrm>
              <a:off x="6694236" y="1724339"/>
              <a:ext cx="686110" cy="418178"/>
            </a:xfrm>
            <a:custGeom>
              <a:avLst/>
              <a:gdLst/>
              <a:ahLst/>
              <a:cxnLst/>
              <a:rect l="l" t="t" r="r" b="b"/>
              <a:pathLst>
                <a:path w="43771" h="26678" extrusionOk="0">
                  <a:moveTo>
                    <a:pt x="38927" y="1"/>
                  </a:moveTo>
                  <a:lnTo>
                    <a:pt x="38461" y="27"/>
                  </a:lnTo>
                  <a:lnTo>
                    <a:pt x="37969" y="79"/>
                  </a:lnTo>
                  <a:lnTo>
                    <a:pt x="37529" y="182"/>
                  </a:lnTo>
                  <a:lnTo>
                    <a:pt x="37062" y="338"/>
                  </a:lnTo>
                  <a:lnTo>
                    <a:pt x="36622" y="545"/>
                  </a:lnTo>
                  <a:lnTo>
                    <a:pt x="36208" y="778"/>
                  </a:lnTo>
                  <a:lnTo>
                    <a:pt x="35819" y="1063"/>
                  </a:lnTo>
                  <a:lnTo>
                    <a:pt x="35431" y="1374"/>
                  </a:lnTo>
                  <a:lnTo>
                    <a:pt x="35094" y="1762"/>
                  </a:lnTo>
                  <a:lnTo>
                    <a:pt x="34550" y="2384"/>
                  </a:lnTo>
                  <a:lnTo>
                    <a:pt x="33126" y="4015"/>
                  </a:lnTo>
                  <a:lnTo>
                    <a:pt x="31080" y="6346"/>
                  </a:lnTo>
                  <a:lnTo>
                    <a:pt x="28619" y="9066"/>
                  </a:lnTo>
                  <a:lnTo>
                    <a:pt x="27143" y="10646"/>
                  </a:lnTo>
                  <a:lnTo>
                    <a:pt x="25822" y="12018"/>
                  </a:lnTo>
                  <a:lnTo>
                    <a:pt x="24683" y="13184"/>
                  </a:lnTo>
                  <a:lnTo>
                    <a:pt x="23699" y="14142"/>
                  </a:lnTo>
                  <a:lnTo>
                    <a:pt x="22844" y="14945"/>
                  </a:lnTo>
                  <a:lnTo>
                    <a:pt x="22145" y="15592"/>
                  </a:lnTo>
                  <a:lnTo>
                    <a:pt x="21575" y="16110"/>
                  </a:lnTo>
                  <a:lnTo>
                    <a:pt x="21109" y="16499"/>
                  </a:lnTo>
                  <a:lnTo>
                    <a:pt x="20668" y="16240"/>
                  </a:lnTo>
                  <a:lnTo>
                    <a:pt x="20124" y="15903"/>
                  </a:lnTo>
                  <a:lnTo>
                    <a:pt x="19451" y="15437"/>
                  </a:lnTo>
                  <a:lnTo>
                    <a:pt x="18674" y="14867"/>
                  </a:lnTo>
                  <a:lnTo>
                    <a:pt x="17794" y="14142"/>
                  </a:lnTo>
                  <a:lnTo>
                    <a:pt x="16758" y="13287"/>
                  </a:lnTo>
                  <a:lnTo>
                    <a:pt x="15592" y="12277"/>
                  </a:lnTo>
                  <a:lnTo>
                    <a:pt x="14271" y="11060"/>
                  </a:lnTo>
                  <a:lnTo>
                    <a:pt x="13132" y="9972"/>
                  </a:lnTo>
                  <a:lnTo>
                    <a:pt x="12070" y="8936"/>
                  </a:lnTo>
                  <a:lnTo>
                    <a:pt x="10283" y="7097"/>
                  </a:lnTo>
                  <a:lnTo>
                    <a:pt x="9040" y="5802"/>
                  </a:lnTo>
                  <a:lnTo>
                    <a:pt x="8573" y="5310"/>
                  </a:lnTo>
                  <a:lnTo>
                    <a:pt x="8211" y="4948"/>
                  </a:lnTo>
                  <a:lnTo>
                    <a:pt x="7848" y="4637"/>
                  </a:lnTo>
                  <a:lnTo>
                    <a:pt x="7434" y="4352"/>
                  </a:lnTo>
                  <a:lnTo>
                    <a:pt x="6994" y="4145"/>
                  </a:lnTo>
                  <a:lnTo>
                    <a:pt x="6553" y="3964"/>
                  </a:lnTo>
                  <a:lnTo>
                    <a:pt x="6113" y="3834"/>
                  </a:lnTo>
                  <a:lnTo>
                    <a:pt x="5647" y="3730"/>
                  </a:lnTo>
                  <a:lnTo>
                    <a:pt x="5181" y="3679"/>
                  </a:lnTo>
                  <a:lnTo>
                    <a:pt x="4689" y="3679"/>
                  </a:lnTo>
                  <a:lnTo>
                    <a:pt x="4222" y="3730"/>
                  </a:lnTo>
                  <a:lnTo>
                    <a:pt x="3756" y="3808"/>
                  </a:lnTo>
                  <a:lnTo>
                    <a:pt x="3290" y="3964"/>
                  </a:lnTo>
                  <a:lnTo>
                    <a:pt x="2850" y="4145"/>
                  </a:lnTo>
                  <a:lnTo>
                    <a:pt x="2410" y="4352"/>
                  </a:lnTo>
                  <a:lnTo>
                    <a:pt x="2021" y="4637"/>
                  </a:lnTo>
                  <a:lnTo>
                    <a:pt x="1607" y="4948"/>
                  </a:lnTo>
                  <a:lnTo>
                    <a:pt x="1270" y="5310"/>
                  </a:lnTo>
                  <a:lnTo>
                    <a:pt x="959" y="5699"/>
                  </a:lnTo>
                  <a:lnTo>
                    <a:pt x="674" y="6113"/>
                  </a:lnTo>
                  <a:lnTo>
                    <a:pt x="467" y="6528"/>
                  </a:lnTo>
                  <a:lnTo>
                    <a:pt x="286" y="6968"/>
                  </a:lnTo>
                  <a:lnTo>
                    <a:pt x="130" y="7434"/>
                  </a:lnTo>
                  <a:lnTo>
                    <a:pt x="53" y="7900"/>
                  </a:lnTo>
                  <a:lnTo>
                    <a:pt x="1" y="8366"/>
                  </a:lnTo>
                  <a:lnTo>
                    <a:pt x="1" y="8833"/>
                  </a:lnTo>
                  <a:lnTo>
                    <a:pt x="53" y="9299"/>
                  </a:lnTo>
                  <a:lnTo>
                    <a:pt x="130" y="9791"/>
                  </a:lnTo>
                  <a:lnTo>
                    <a:pt x="286" y="10231"/>
                  </a:lnTo>
                  <a:lnTo>
                    <a:pt x="467" y="10671"/>
                  </a:lnTo>
                  <a:lnTo>
                    <a:pt x="674" y="11112"/>
                  </a:lnTo>
                  <a:lnTo>
                    <a:pt x="959" y="11526"/>
                  </a:lnTo>
                  <a:lnTo>
                    <a:pt x="1270" y="11915"/>
                  </a:lnTo>
                  <a:lnTo>
                    <a:pt x="1943" y="12666"/>
                  </a:lnTo>
                  <a:lnTo>
                    <a:pt x="3601" y="14375"/>
                  </a:lnTo>
                  <a:lnTo>
                    <a:pt x="4715" y="15515"/>
                  </a:lnTo>
                  <a:lnTo>
                    <a:pt x="5984" y="16758"/>
                  </a:lnTo>
                  <a:lnTo>
                    <a:pt x="7356" y="18079"/>
                  </a:lnTo>
                  <a:lnTo>
                    <a:pt x="8807" y="19425"/>
                  </a:lnTo>
                  <a:lnTo>
                    <a:pt x="9713" y="20254"/>
                  </a:lnTo>
                  <a:lnTo>
                    <a:pt x="10594" y="21005"/>
                  </a:lnTo>
                  <a:lnTo>
                    <a:pt x="11448" y="21704"/>
                  </a:lnTo>
                  <a:lnTo>
                    <a:pt x="12277" y="22378"/>
                  </a:lnTo>
                  <a:lnTo>
                    <a:pt x="13080" y="22974"/>
                  </a:lnTo>
                  <a:lnTo>
                    <a:pt x="13831" y="23543"/>
                  </a:lnTo>
                  <a:lnTo>
                    <a:pt x="14582" y="24061"/>
                  </a:lnTo>
                  <a:lnTo>
                    <a:pt x="15281" y="24502"/>
                  </a:lnTo>
                  <a:lnTo>
                    <a:pt x="15722" y="24786"/>
                  </a:lnTo>
                  <a:lnTo>
                    <a:pt x="16291" y="25123"/>
                  </a:lnTo>
                  <a:lnTo>
                    <a:pt x="16965" y="25460"/>
                  </a:lnTo>
                  <a:lnTo>
                    <a:pt x="17742" y="25822"/>
                  </a:lnTo>
                  <a:lnTo>
                    <a:pt x="18156" y="26004"/>
                  </a:lnTo>
                  <a:lnTo>
                    <a:pt x="18596" y="26159"/>
                  </a:lnTo>
                  <a:lnTo>
                    <a:pt x="19063" y="26315"/>
                  </a:lnTo>
                  <a:lnTo>
                    <a:pt x="19529" y="26444"/>
                  </a:lnTo>
                  <a:lnTo>
                    <a:pt x="20021" y="26548"/>
                  </a:lnTo>
                  <a:lnTo>
                    <a:pt x="20513" y="26625"/>
                  </a:lnTo>
                  <a:lnTo>
                    <a:pt x="21031" y="26677"/>
                  </a:lnTo>
                  <a:lnTo>
                    <a:pt x="21886" y="26677"/>
                  </a:lnTo>
                  <a:lnTo>
                    <a:pt x="22222" y="26651"/>
                  </a:lnTo>
                  <a:lnTo>
                    <a:pt x="22585" y="26625"/>
                  </a:lnTo>
                  <a:lnTo>
                    <a:pt x="22922" y="26548"/>
                  </a:lnTo>
                  <a:lnTo>
                    <a:pt x="23258" y="26470"/>
                  </a:lnTo>
                  <a:lnTo>
                    <a:pt x="23621" y="26366"/>
                  </a:lnTo>
                  <a:lnTo>
                    <a:pt x="23957" y="26237"/>
                  </a:lnTo>
                  <a:lnTo>
                    <a:pt x="24320" y="26107"/>
                  </a:lnTo>
                  <a:lnTo>
                    <a:pt x="24631" y="25952"/>
                  </a:lnTo>
                  <a:lnTo>
                    <a:pt x="24993" y="25771"/>
                  </a:lnTo>
                  <a:lnTo>
                    <a:pt x="25382" y="25538"/>
                  </a:lnTo>
                  <a:lnTo>
                    <a:pt x="25796" y="25279"/>
                  </a:lnTo>
                  <a:lnTo>
                    <a:pt x="26263" y="24942"/>
                  </a:lnTo>
                  <a:lnTo>
                    <a:pt x="26780" y="24553"/>
                  </a:lnTo>
                  <a:lnTo>
                    <a:pt x="27350" y="24113"/>
                  </a:lnTo>
                  <a:lnTo>
                    <a:pt x="27972" y="23595"/>
                  </a:lnTo>
                  <a:lnTo>
                    <a:pt x="28671" y="22999"/>
                  </a:lnTo>
                  <a:lnTo>
                    <a:pt x="29422" y="22300"/>
                  </a:lnTo>
                  <a:lnTo>
                    <a:pt x="30251" y="21523"/>
                  </a:lnTo>
                  <a:lnTo>
                    <a:pt x="31157" y="20643"/>
                  </a:lnTo>
                  <a:lnTo>
                    <a:pt x="32142" y="19658"/>
                  </a:lnTo>
                  <a:lnTo>
                    <a:pt x="33229" y="18545"/>
                  </a:lnTo>
                  <a:lnTo>
                    <a:pt x="34395" y="17302"/>
                  </a:lnTo>
                  <a:lnTo>
                    <a:pt x="35664" y="15955"/>
                  </a:lnTo>
                  <a:lnTo>
                    <a:pt x="37011" y="14479"/>
                  </a:lnTo>
                  <a:lnTo>
                    <a:pt x="38280" y="13080"/>
                  </a:lnTo>
                  <a:lnTo>
                    <a:pt x="40481" y="10594"/>
                  </a:lnTo>
                  <a:lnTo>
                    <a:pt x="41983" y="8858"/>
                  </a:lnTo>
                  <a:lnTo>
                    <a:pt x="42605" y="8133"/>
                  </a:lnTo>
                  <a:lnTo>
                    <a:pt x="42916" y="7719"/>
                  </a:lnTo>
                  <a:lnTo>
                    <a:pt x="43175" y="7305"/>
                  </a:lnTo>
                  <a:lnTo>
                    <a:pt x="43382" y="6864"/>
                  </a:lnTo>
                  <a:lnTo>
                    <a:pt x="43563" y="6424"/>
                  </a:lnTo>
                  <a:lnTo>
                    <a:pt x="43667" y="5958"/>
                  </a:lnTo>
                  <a:lnTo>
                    <a:pt x="43744" y="5492"/>
                  </a:lnTo>
                  <a:lnTo>
                    <a:pt x="43770" y="5000"/>
                  </a:lnTo>
                  <a:lnTo>
                    <a:pt x="43770" y="4533"/>
                  </a:lnTo>
                  <a:lnTo>
                    <a:pt x="43693" y="4067"/>
                  </a:lnTo>
                  <a:lnTo>
                    <a:pt x="43589" y="3601"/>
                  </a:lnTo>
                  <a:lnTo>
                    <a:pt x="43459" y="3161"/>
                  </a:lnTo>
                  <a:lnTo>
                    <a:pt x="43252" y="2720"/>
                  </a:lnTo>
                  <a:lnTo>
                    <a:pt x="43019" y="2306"/>
                  </a:lnTo>
                  <a:lnTo>
                    <a:pt x="42734" y="1892"/>
                  </a:lnTo>
                  <a:lnTo>
                    <a:pt x="42398" y="1529"/>
                  </a:lnTo>
                  <a:lnTo>
                    <a:pt x="42035" y="1166"/>
                  </a:lnTo>
                  <a:lnTo>
                    <a:pt x="41647" y="882"/>
                  </a:lnTo>
                  <a:lnTo>
                    <a:pt x="41206" y="623"/>
                  </a:lnTo>
                  <a:lnTo>
                    <a:pt x="40792" y="389"/>
                  </a:lnTo>
                  <a:lnTo>
                    <a:pt x="40326" y="234"/>
                  </a:lnTo>
                  <a:lnTo>
                    <a:pt x="39859" y="105"/>
                  </a:lnTo>
                  <a:lnTo>
                    <a:pt x="39393" y="27"/>
                  </a:lnTo>
                  <a:lnTo>
                    <a:pt x="38927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94;p67">
              <a:extLst>
                <a:ext uri="{FF2B5EF4-FFF2-40B4-BE49-F238E27FC236}">
                  <a16:creationId xmlns:a16="http://schemas.microsoft.com/office/drawing/2014/main" xmlns="" id="{0B75AA5C-97B6-406B-AE98-E8A85B1135E1}"/>
                </a:ext>
              </a:extLst>
            </p:cNvPr>
            <p:cNvSpPr/>
            <p:nvPr/>
          </p:nvSpPr>
          <p:spPr>
            <a:xfrm>
              <a:off x="6979239" y="2107985"/>
              <a:ext cx="116120" cy="34124"/>
            </a:xfrm>
            <a:custGeom>
              <a:avLst/>
              <a:gdLst/>
              <a:ahLst/>
              <a:cxnLst/>
              <a:rect l="l" t="t" r="r" b="b"/>
              <a:pathLst>
                <a:path w="7408" h="2177" extrusionOk="0">
                  <a:moveTo>
                    <a:pt x="4532" y="1"/>
                  </a:moveTo>
                  <a:lnTo>
                    <a:pt x="4222" y="27"/>
                  </a:lnTo>
                  <a:lnTo>
                    <a:pt x="3600" y="78"/>
                  </a:lnTo>
                  <a:lnTo>
                    <a:pt x="3004" y="182"/>
                  </a:lnTo>
                  <a:lnTo>
                    <a:pt x="2460" y="337"/>
                  </a:lnTo>
                  <a:lnTo>
                    <a:pt x="1942" y="519"/>
                  </a:lnTo>
                  <a:lnTo>
                    <a:pt x="1476" y="700"/>
                  </a:lnTo>
                  <a:lnTo>
                    <a:pt x="1062" y="907"/>
                  </a:lnTo>
                  <a:lnTo>
                    <a:pt x="699" y="1088"/>
                  </a:lnTo>
                  <a:lnTo>
                    <a:pt x="181" y="1373"/>
                  </a:lnTo>
                  <a:lnTo>
                    <a:pt x="0" y="1477"/>
                  </a:lnTo>
                  <a:lnTo>
                    <a:pt x="285" y="1581"/>
                  </a:lnTo>
                  <a:lnTo>
                    <a:pt x="622" y="1684"/>
                  </a:lnTo>
                  <a:lnTo>
                    <a:pt x="1062" y="1788"/>
                  </a:lnTo>
                  <a:lnTo>
                    <a:pt x="1606" y="1917"/>
                  </a:lnTo>
                  <a:lnTo>
                    <a:pt x="2253" y="2021"/>
                  </a:lnTo>
                  <a:lnTo>
                    <a:pt x="2953" y="2124"/>
                  </a:lnTo>
                  <a:lnTo>
                    <a:pt x="3704" y="2176"/>
                  </a:lnTo>
                  <a:lnTo>
                    <a:pt x="4092" y="2150"/>
                  </a:lnTo>
                  <a:lnTo>
                    <a:pt x="4481" y="2124"/>
                  </a:lnTo>
                  <a:lnTo>
                    <a:pt x="4843" y="2073"/>
                  </a:lnTo>
                  <a:lnTo>
                    <a:pt x="5180" y="1969"/>
                  </a:lnTo>
                  <a:lnTo>
                    <a:pt x="5491" y="1865"/>
                  </a:lnTo>
                  <a:lnTo>
                    <a:pt x="5801" y="1762"/>
                  </a:lnTo>
                  <a:lnTo>
                    <a:pt x="6345" y="1503"/>
                  </a:lnTo>
                  <a:lnTo>
                    <a:pt x="6786" y="1244"/>
                  </a:lnTo>
                  <a:lnTo>
                    <a:pt x="7122" y="1011"/>
                  </a:lnTo>
                  <a:lnTo>
                    <a:pt x="7407" y="804"/>
                  </a:lnTo>
                  <a:lnTo>
                    <a:pt x="7096" y="622"/>
                  </a:lnTo>
                  <a:lnTo>
                    <a:pt x="6786" y="441"/>
                  </a:lnTo>
                  <a:lnTo>
                    <a:pt x="6449" y="311"/>
                  </a:lnTo>
                  <a:lnTo>
                    <a:pt x="6138" y="208"/>
                  </a:lnTo>
                  <a:lnTo>
                    <a:pt x="5801" y="130"/>
                  </a:lnTo>
                  <a:lnTo>
                    <a:pt x="5491" y="78"/>
                  </a:lnTo>
                  <a:lnTo>
                    <a:pt x="5180" y="27"/>
                  </a:lnTo>
                  <a:lnTo>
                    <a:pt x="4843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95;p67">
              <a:extLst>
                <a:ext uri="{FF2B5EF4-FFF2-40B4-BE49-F238E27FC236}">
                  <a16:creationId xmlns:a16="http://schemas.microsoft.com/office/drawing/2014/main" xmlns="" id="{3E26ADE8-5C1D-4E2C-8318-1EA3F80E7825}"/>
                </a:ext>
              </a:extLst>
            </p:cNvPr>
            <p:cNvSpPr/>
            <p:nvPr/>
          </p:nvSpPr>
          <p:spPr>
            <a:xfrm>
              <a:off x="7023490" y="1987413"/>
              <a:ext cx="32479" cy="53608"/>
            </a:xfrm>
            <a:custGeom>
              <a:avLst/>
              <a:gdLst/>
              <a:ahLst/>
              <a:cxnLst/>
              <a:rect l="l" t="t" r="r" b="b"/>
              <a:pathLst>
                <a:path w="2072" h="3420" extrusionOk="0">
                  <a:moveTo>
                    <a:pt x="181" y="1"/>
                  </a:moveTo>
                  <a:lnTo>
                    <a:pt x="104" y="78"/>
                  </a:lnTo>
                  <a:lnTo>
                    <a:pt x="26" y="182"/>
                  </a:lnTo>
                  <a:lnTo>
                    <a:pt x="0" y="286"/>
                  </a:lnTo>
                  <a:lnTo>
                    <a:pt x="26" y="389"/>
                  </a:lnTo>
                  <a:lnTo>
                    <a:pt x="78" y="493"/>
                  </a:lnTo>
                  <a:lnTo>
                    <a:pt x="285" y="726"/>
                  </a:lnTo>
                  <a:lnTo>
                    <a:pt x="492" y="985"/>
                  </a:lnTo>
                  <a:lnTo>
                    <a:pt x="725" y="1347"/>
                  </a:lnTo>
                  <a:lnTo>
                    <a:pt x="984" y="1736"/>
                  </a:lnTo>
                  <a:lnTo>
                    <a:pt x="1217" y="2176"/>
                  </a:lnTo>
                  <a:lnTo>
                    <a:pt x="1295" y="2409"/>
                  </a:lnTo>
                  <a:lnTo>
                    <a:pt x="1399" y="2668"/>
                  </a:lnTo>
                  <a:lnTo>
                    <a:pt x="1450" y="2901"/>
                  </a:lnTo>
                  <a:lnTo>
                    <a:pt x="1476" y="3134"/>
                  </a:lnTo>
                  <a:lnTo>
                    <a:pt x="1528" y="3264"/>
                  </a:lnTo>
                  <a:lnTo>
                    <a:pt x="1580" y="3342"/>
                  </a:lnTo>
                  <a:lnTo>
                    <a:pt x="1683" y="3393"/>
                  </a:lnTo>
                  <a:lnTo>
                    <a:pt x="1787" y="3419"/>
                  </a:lnTo>
                  <a:lnTo>
                    <a:pt x="1813" y="3419"/>
                  </a:lnTo>
                  <a:lnTo>
                    <a:pt x="1917" y="3368"/>
                  </a:lnTo>
                  <a:lnTo>
                    <a:pt x="2020" y="3290"/>
                  </a:lnTo>
                  <a:lnTo>
                    <a:pt x="2072" y="3212"/>
                  </a:lnTo>
                  <a:lnTo>
                    <a:pt x="2072" y="3083"/>
                  </a:lnTo>
                  <a:lnTo>
                    <a:pt x="2046" y="2798"/>
                  </a:lnTo>
                  <a:lnTo>
                    <a:pt x="1968" y="2513"/>
                  </a:lnTo>
                  <a:lnTo>
                    <a:pt x="1891" y="2254"/>
                  </a:lnTo>
                  <a:lnTo>
                    <a:pt x="1787" y="1995"/>
                  </a:lnTo>
                  <a:lnTo>
                    <a:pt x="1528" y="1477"/>
                  </a:lnTo>
                  <a:lnTo>
                    <a:pt x="1269" y="1037"/>
                  </a:lnTo>
                  <a:lnTo>
                    <a:pt x="984" y="648"/>
                  </a:lnTo>
                  <a:lnTo>
                    <a:pt x="751" y="363"/>
                  </a:lnTo>
                  <a:lnTo>
                    <a:pt x="518" y="78"/>
                  </a:lnTo>
                  <a:lnTo>
                    <a:pt x="414" y="27"/>
                  </a:lnTo>
                  <a:lnTo>
                    <a:pt x="311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96;p67">
              <a:extLst>
                <a:ext uri="{FF2B5EF4-FFF2-40B4-BE49-F238E27FC236}">
                  <a16:creationId xmlns:a16="http://schemas.microsoft.com/office/drawing/2014/main" xmlns="" id="{493F0EAE-57AE-41A9-9D29-4CC3DAC39B6C}"/>
                </a:ext>
              </a:extLst>
            </p:cNvPr>
            <p:cNvSpPr/>
            <p:nvPr/>
          </p:nvSpPr>
          <p:spPr>
            <a:xfrm>
              <a:off x="7047441" y="4188167"/>
              <a:ext cx="267948" cy="267964"/>
            </a:xfrm>
            <a:custGeom>
              <a:avLst/>
              <a:gdLst/>
              <a:ahLst/>
              <a:cxnLst/>
              <a:rect l="l" t="t" r="r" b="b"/>
              <a:pathLst>
                <a:path w="17094" h="17095" extrusionOk="0">
                  <a:moveTo>
                    <a:pt x="15229" y="1"/>
                  </a:moveTo>
                  <a:lnTo>
                    <a:pt x="13727" y="1451"/>
                  </a:lnTo>
                  <a:lnTo>
                    <a:pt x="12147" y="2979"/>
                  </a:lnTo>
                  <a:lnTo>
                    <a:pt x="10308" y="4792"/>
                  </a:lnTo>
                  <a:lnTo>
                    <a:pt x="8443" y="6683"/>
                  </a:lnTo>
                  <a:lnTo>
                    <a:pt x="6734" y="8444"/>
                  </a:lnTo>
                  <a:lnTo>
                    <a:pt x="5983" y="9221"/>
                  </a:lnTo>
                  <a:lnTo>
                    <a:pt x="5387" y="9920"/>
                  </a:lnTo>
                  <a:lnTo>
                    <a:pt x="4921" y="10464"/>
                  </a:lnTo>
                  <a:lnTo>
                    <a:pt x="4610" y="10879"/>
                  </a:lnTo>
                  <a:lnTo>
                    <a:pt x="4377" y="11215"/>
                  </a:lnTo>
                  <a:lnTo>
                    <a:pt x="4066" y="11604"/>
                  </a:lnTo>
                  <a:lnTo>
                    <a:pt x="3263" y="12510"/>
                  </a:lnTo>
                  <a:lnTo>
                    <a:pt x="2357" y="13494"/>
                  </a:lnTo>
                  <a:lnTo>
                    <a:pt x="1476" y="14479"/>
                  </a:lnTo>
                  <a:lnTo>
                    <a:pt x="1062" y="14945"/>
                  </a:lnTo>
                  <a:lnTo>
                    <a:pt x="699" y="15385"/>
                  </a:lnTo>
                  <a:lnTo>
                    <a:pt x="389" y="15773"/>
                  </a:lnTo>
                  <a:lnTo>
                    <a:pt x="155" y="16136"/>
                  </a:lnTo>
                  <a:lnTo>
                    <a:pt x="78" y="16291"/>
                  </a:lnTo>
                  <a:lnTo>
                    <a:pt x="26" y="16447"/>
                  </a:lnTo>
                  <a:lnTo>
                    <a:pt x="0" y="16576"/>
                  </a:lnTo>
                  <a:lnTo>
                    <a:pt x="0" y="16680"/>
                  </a:lnTo>
                  <a:lnTo>
                    <a:pt x="26" y="16784"/>
                  </a:lnTo>
                  <a:lnTo>
                    <a:pt x="104" y="16861"/>
                  </a:lnTo>
                  <a:lnTo>
                    <a:pt x="181" y="16913"/>
                  </a:lnTo>
                  <a:lnTo>
                    <a:pt x="311" y="16939"/>
                  </a:lnTo>
                  <a:lnTo>
                    <a:pt x="1140" y="17017"/>
                  </a:lnTo>
                  <a:lnTo>
                    <a:pt x="2331" y="17068"/>
                  </a:lnTo>
                  <a:lnTo>
                    <a:pt x="3755" y="17094"/>
                  </a:lnTo>
                  <a:lnTo>
                    <a:pt x="4532" y="17094"/>
                  </a:lnTo>
                  <a:lnTo>
                    <a:pt x="5335" y="17068"/>
                  </a:lnTo>
                  <a:lnTo>
                    <a:pt x="6112" y="17017"/>
                  </a:lnTo>
                  <a:lnTo>
                    <a:pt x="6915" y="16965"/>
                  </a:lnTo>
                  <a:lnTo>
                    <a:pt x="7666" y="16861"/>
                  </a:lnTo>
                  <a:lnTo>
                    <a:pt x="8391" y="16758"/>
                  </a:lnTo>
                  <a:lnTo>
                    <a:pt x="9065" y="16602"/>
                  </a:lnTo>
                  <a:lnTo>
                    <a:pt x="9660" y="16421"/>
                  </a:lnTo>
                  <a:lnTo>
                    <a:pt x="9945" y="16317"/>
                  </a:lnTo>
                  <a:lnTo>
                    <a:pt x="10178" y="16214"/>
                  </a:lnTo>
                  <a:lnTo>
                    <a:pt x="10411" y="16084"/>
                  </a:lnTo>
                  <a:lnTo>
                    <a:pt x="10619" y="15955"/>
                  </a:lnTo>
                  <a:lnTo>
                    <a:pt x="10981" y="15670"/>
                  </a:lnTo>
                  <a:lnTo>
                    <a:pt x="11370" y="15307"/>
                  </a:lnTo>
                  <a:lnTo>
                    <a:pt x="11758" y="14893"/>
                  </a:lnTo>
                  <a:lnTo>
                    <a:pt x="12173" y="14479"/>
                  </a:lnTo>
                  <a:lnTo>
                    <a:pt x="12561" y="14012"/>
                  </a:lnTo>
                  <a:lnTo>
                    <a:pt x="12950" y="13546"/>
                  </a:lnTo>
                  <a:lnTo>
                    <a:pt x="13649" y="12588"/>
                  </a:lnTo>
                  <a:lnTo>
                    <a:pt x="14296" y="11707"/>
                  </a:lnTo>
                  <a:lnTo>
                    <a:pt x="14788" y="10982"/>
                  </a:lnTo>
                  <a:lnTo>
                    <a:pt x="15229" y="10283"/>
                  </a:lnTo>
                  <a:lnTo>
                    <a:pt x="15876" y="14142"/>
                  </a:lnTo>
                  <a:lnTo>
                    <a:pt x="17042" y="14142"/>
                  </a:lnTo>
                  <a:lnTo>
                    <a:pt x="17042" y="12277"/>
                  </a:lnTo>
                  <a:lnTo>
                    <a:pt x="17042" y="8936"/>
                  </a:lnTo>
                  <a:lnTo>
                    <a:pt x="17042" y="5466"/>
                  </a:lnTo>
                  <a:lnTo>
                    <a:pt x="17067" y="4093"/>
                  </a:lnTo>
                  <a:lnTo>
                    <a:pt x="17093" y="3212"/>
                  </a:lnTo>
                  <a:lnTo>
                    <a:pt x="17067" y="2902"/>
                  </a:lnTo>
                  <a:lnTo>
                    <a:pt x="17042" y="2591"/>
                  </a:lnTo>
                  <a:lnTo>
                    <a:pt x="16938" y="2280"/>
                  </a:lnTo>
                  <a:lnTo>
                    <a:pt x="16834" y="1995"/>
                  </a:lnTo>
                  <a:lnTo>
                    <a:pt x="16705" y="1710"/>
                  </a:lnTo>
                  <a:lnTo>
                    <a:pt x="16550" y="1451"/>
                  </a:lnTo>
                  <a:lnTo>
                    <a:pt x="16368" y="1192"/>
                  </a:lnTo>
                  <a:lnTo>
                    <a:pt x="16187" y="959"/>
                  </a:lnTo>
                  <a:lnTo>
                    <a:pt x="15850" y="571"/>
                  </a:lnTo>
                  <a:lnTo>
                    <a:pt x="15539" y="260"/>
                  </a:lnTo>
                  <a:lnTo>
                    <a:pt x="15229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397;p67">
              <a:extLst>
                <a:ext uri="{FF2B5EF4-FFF2-40B4-BE49-F238E27FC236}">
                  <a16:creationId xmlns:a16="http://schemas.microsoft.com/office/drawing/2014/main" xmlns="" id="{B7FF2AC1-FBD1-4BDC-BB08-9153F5EBDF56}"/>
                </a:ext>
              </a:extLst>
            </p:cNvPr>
            <p:cNvSpPr/>
            <p:nvPr/>
          </p:nvSpPr>
          <p:spPr>
            <a:xfrm>
              <a:off x="7111176" y="4109824"/>
              <a:ext cx="176610" cy="278513"/>
            </a:xfrm>
            <a:custGeom>
              <a:avLst/>
              <a:gdLst/>
              <a:ahLst/>
              <a:cxnLst/>
              <a:rect l="l" t="t" r="r" b="b"/>
              <a:pathLst>
                <a:path w="11267" h="17768" extrusionOk="0">
                  <a:moveTo>
                    <a:pt x="5698" y="0"/>
                  </a:moveTo>
                  <a:lnTo>
                    <a:pt x="5698" y="700"/>
                  </a:lnTo>
                  <a:lnTo>
                    <a:pt x="5620" y="2383"/>
                  </a:lnTo>
                  <a:lnTo>
                    <a:pt x="5543" y="3419"/>
                  </a:lnTo>
                  <a:lnTo>
                    <a:pt x="5439" y="4429"/>
                  </a:lnTo>
                  <a:lnTo>
                    <a:pt x="5309" y="5387"/>
                  </a:lnTo>
                  <a:lnTo>
                    <a:pt x="5232" y="5802"/>
                  </a:lnTo>
                  <a:lnTo>
                    <a:pt x="5128" y="6164"/>
                  </a:lnTo>
                  <a:lnTo>
                    <a:pt x="4766" y="7408"/>
                  </a:lnTo>
                  <a:lnTo>
                    <a:pt x="4325" y="8754"/>
                  </a:lnTo>
                  <a:lnTo>
                    <a:pt x="4066" y="9454"/>
                  </a:lnTo>
                  <a:lnTo>
                    <a:pt x="3807" y="10153"/>
                  </a:lnTo>
                  <a:lnTo>
                    <a:pt x="3497" y="10878"/>
                  </a:lnTo>
                  <a:lnTo>
                    <a:pt x="3160" y="11603"/>
                  </a:lnTo>
                  <a:lnTo>
                    <a:pt x="2979" y="11966"/>
                  </a:lnTo>
                  <a:lnTo>
                    <a:pt x="2720" y="12380"/>
                  </a:lnTo>
                  <a:lnTo>
                    <a:pt x="2176" y="13287"/>
                  </a:lnTo>
                  <a:lnTo>
                    <a:pt x="1554" y="14245"/>
                  </a:lnTo>
                  <a:lnTo>
                    <a:pt x="958" y="15203"/>
                  </a:lnTo>
                  <a:lnTo>
                    <a:pt x="674" y="15643"/>
                  </a:lnTo>
                  <a:lnTo>
                    <a:pt x="440" y="16058"/>
                  </a:lnTo>
                  <a:lnTo>
                    <a:pt x="233" y="16472"/>
                  </a:lnTo>
                  <a:lnTo>
                    <a:pt x="104" y="16809"/>
                  </a:lnTo>
                  <a:lnTo>
                    <a:pt x="26" y="17120"/>
                  </a:lnTo>
                  <a:lnTo>
                    <a:pt x="0" y="17249"/>
                  </a:lnTo>
                  <a:lnTo>
                    <a:pt x="0" y="17379"/>
                  </a:lnTo>
                  <a:lnTo>
                    <a:pt x="26" y="17482"/>
                  </a:lnTo>
                  <a:lnTo>
                    <a:pt x="52" y="17586"/>
                  </a:lnTo>
                  <a:lnTo>
                    <a:pt x="130" y="17638"/>
                  </a:lnTo>
                  <a:lnTo>
                    <a:pt x="207" y="17689"/>
                  </a:lnTo>
                  <a:lnTo>
                    <a:pt x="337" y="17741"/>
                  </a:lnTo>
                  <a:lnTo>
                    <a:pt x="440" y="17767"/>
                  </a:lnTo>
                  <a:lnTo>
                    <a:pt x="725" y="17767"/>
                  </a:lnTo>
                  <a:lnTo>
                    <a:pt x="1062" y="17741"/>
                  </a:lnTo>
                  <a:lnTo>
                    <a:pt x="1425" y="17664"/>
                  </a:lnTo>
                  <a:lnTo>
                    <a:pt x="1813" y="17534"/>
                  </a:lnTo>
                  <a:lnTo>
                    <a:pt x="2253" y="17379"/>
                  </a:lnTo>
                  <a:lnTo>
                    <a:pt x="2694" y="17197"/>
                  </a:lnTo>
                  <a:lnTo>
                    <a:pt x="3160" y="16964"/>
                  </a:lnTo>
                  <a:lnTo>
                    <a:pt x="3626" y="16731"/>
                  </a:lnTo>
                  <a:lnTo>
                    <a:pt x="4092" y="16446"/>
                  </a:lnTo>
                  <a:lnTo>
                    <a:pt x="4558" y="16161"/>
                  </a:lnTo>
                  <a:lnTo>
                    <a:pt x="4999" y="15851"/>
                  </a:lnTo>
                  <a:lnTo>
                    <a:pt x="5439" y="15514"/>
                  </a:lnTo>
                  <a:lnTo>
                    <a:pt x="5827" y="15177"/>
                  </a:lnTo>
                  <a:lnTo>
                    <a:pt x="6216" y="14841"/>
                  </a:lnTo>
                  <a:lnTo>
                    <a:pt x="6527" y="14478"/>
                  </a:lnTo>
                  <a:lnTo>
                    <a:pt x="7278" y="13649"/>
                  </a:lnTo>
                  <a:lnTo>
                    <a:pt x="7977" y="12769"/>
                  </a:lnTo>
                  <a:lnTo>
                    <a:pt x="8676" y="11862"/>
                  </a:lnTo>
                  <a:lnTo>
                    <a:pt x="9324" y="10930"/>
                  </a:lnTo>
                  <a:lnTo>
                    <a:pt x="9894" y="10049"/>
                  </a:lnTo>
                  <a:lnTo>
                    <a:pt x="10386" y="9169"/>
                  </a:lnTo>
                  <a:lnTo>
                    <a:pt x="10593" y="8754"/>
                  </a:lnTo>
                  <a:lnTo>
                    <a:pt x="10774" y="8366"/>
                  </a:lnTo>
                  <a:lnTo>
                    <a:pt x="10930" y="7977"/>
                  </a:lnTo>
                  <a:lnTo>
                    <a:pt x="11033" y="7641"/>
                  </a:lnTo>
                  <a:lnTo>
                    <a:pt x="11137" y="7304"/>
                  </a:lnTo>
                  <a:lnTo>
                    <a:pt x="11189" y="6967"/>
                  </a:lnTo>
                  <a:lnTo>
                    <a:pt x="11240" y="6682"/>
                  </a:lnTo>
                  <a:lnTo>
                    <a:pt x="11266" y="6397"/>
                  </a:lnTo>
                  <a:lnTo>
                    <a:pt x="11266" y="5854"/>
                  </a:lnTo>
                  <a:lnTo>
                    <a:pt x="11240" y="5413"/>
                  </a:lnTo>
                  <a:lnTo>
                    <a:pt x="11189" y="5077"/>
                  </a:lnTo>
                  <a:lnTo>
                    <a:pt x="11111" y="4792"/>
                  </a:lnTo>
                  <a:lnTo>
                    <a:pt x="11033" y="4585"/>
                  </a:lnTo>
                  <a:lnTo>
                    <a:pt x="11189" y="441"/>
                  </a:lnTo>
                  <a:lnTo>
                    <a:pt x="5698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398;p67">
              <a:extLst>
                <a:ext uri="{FF2B5EF4-FFF2-40B4-BE49-F238E27FC236}">
                  <a16:creationId xmlns:a16="http://schemas.microsoft.com/office/drawing/2014/main" xmlns="" id="{CC6F00AC-6134-4FBB-95D6-997B802125B4}"/>
                </a:ext>
              </a:extLst>
            </p:cNvPr>
            <p:cNvSpPr/>
            <p:nvPr/>
          </p:nvSpPr>
          <p:spPr>
            <a:xfrm>
              <a:off x="7078290" y="2553735"/>
              <a:ext cx="317889" cy="1573958"/>
            </a:xfrm>
            <a:custGeom>
              <a:avLst/>
              <a:gdLst/>
              <a:ahLst/>
              <a:cxnLst/>
              <a:rect l="l" t="t" r="r" b="b"/>
              <a:pathLst>
                <a:path w="20280" h="100412" extrusionOk="0">
                  <a:moveTo>
                    <a:pt x="11577" y="1"/>
                  </a:moveTo>
                  <a:lnTo>
                    <a:pt x="10904" y="27"/>
                  </a:lnTo>
                  <a:lnTo>
                    <a:pt x="10205" y="79"/>
                  </a:lnTo>
                  <a:lnTo>
                    <a:pt x="9531" y="182"/>
                  </a:lnTo>
                  <a:lnTo>
                    <a:pt x="8884" y="286"/>
                  </a:lnTo>
                  <a:lnTo>
                    <a:pt x="8262" y="415"/>
                  </a:lnTo>
                  <a:lnTo>
                    <a:pt x="7666" y="597"/>
                  </a:lnTo>
                  <a:lnTo>
                    <a:pt x="7097" y="830"/>
                  </a:lnTo>
                  <a:lnTo>
                    <a:pt x="6579" y="1089"/>
                  </a:lnTo>
                  <a:lnTo>
                    <a:pt x="6320" y="1218"/>
                  </a:lnTo>
                  <a:lnTo>
                    <a:pt x="6087" y="1374"/>
                  </a:lnTo>
                  <a:lnTo>
                    <a:pt x="5879" y="1529"/>
                  </a:lnTo>
                  <a:lnTo>
                    <a:pt x="5672" y="1710"/>
                  </a:lnTo>
                  <a:lnTo>
                    <a:pt x="5465" y="1917"/>
                  </a:lnTo>
                  <a:lnTo>
                    <a:pt x="5284" y="2099"/>
                  </a:lnTo>
                  <a:lnTo>
                    <a:pt x="5128" y="2332"/>
                  </a:lnTo>
                  <a:lnTo>
                    <a:pt x="4973" y="2539"/>
                  </a:lnTo>
                  <a:lnTo>
                    <a:pt x="4843" y="2798"/>
                  </a:lnTo>
                  <a:lnTo>
                    <a:pt x="4714" y="3031"/>
                  </a:lnTo>
                  <a:lnTo>
                    <a:pt x="4610" y="3316"/>
                  </a:lnTo>
                  <a:lnTo>
                    <a:pt x="4533" y="3575"/>
                  </a:lnTo>
                  <a:lnTo>
                    <a:pt x="4326" y="4456"/>
                  </a:lnTo>
                  <a:lnTo>
                    <a:pt x="4144" y="5388"/>
                  </a:lnTo>
                  <a:lnTo>
                    <a:pt x="3937" y="6450"/>
                  </a:lnTo>
                  <a:lnTo>
                    <a:pt x="3730" y="7589"/>
                  </a:lnTo>
                  <a:lnTo>
                    <a:pt x="3341" y="10076"/>
                  </a:lnTo>
                  <a:lnTo>
                    <a:pt x="2953" y="12821"/>
                  </a:lnTo>
                  <a:lnTo>
                    <a:pt x="2564" y="15748"/>
                  </a:lnTo>
                  <a:lnTo>
                    <a:pt x="2202" y="18830"/>
                  </a:lnTo>
                  <a:lnTo>
                    <a:pt x="1865" y="21989"/>
                  </a:lnTo>
                  <a:lnTo>
                    <a:pt x="1554" y="25175"/>
                  </a:lnTo>
                  <a:lnTo>
                    <a:pt x="1244" y="28309"/>
                  </a:lnTo>
                  <a:lnTo>
                    <a:pt x="985" y="31391"/>
                  </a:lnTo>
                  <a:lnTo>
                    <a:pt x="518" y="37011"/>
                  </a:lnTo>
                  <a:lnTo>
                    <a:pt x="182" y="41621"/>
                  </a:lnTo>
                  <a:lnTo>
                    <a:pt x="78" y="43382"/>
                  </a:lnTo>
                  <a:lnTo>
                    <a:pt x="26" y="44729"/>
                  </a:lnTo>
                  <a:lnTo>
                    <a:pt x="26" y="44806"/>
                  </a:lnTo>
                  <a:lnTo>
                    <a:pt x="0" y="45558"/>
                  </a:lnTo>
                  <a:lnTo>
                    <a:pt x="26" y="46464"/>
                  </a:lnTo>
                  <a:lnTo>
                    <a:pt x="52" y="47474"/>
                  </a:lnTo>
                  <a:lnTo>
                    <a:pt x="182" y="49805"/>
                  </a:lnTo>
                  <a:lnTo>
                    <a:pt x="389" y="52499"/>
                  </a:lnTo>
                  <a:lnTo>
                    <a:pt x="674" y="55529"/>
                  </a:lnTo>
                  <a:lnTo>
                    <a:pt x="1010" y="58818"/>
                  </a:lnTo>
                  <a:lnTo>
                    <a:pt x="1373" y="62288"/>
                  </a:lnTo>
                  <a:lnTo>
                    <a:pt x="1787" y="65914"/>
                  </a:lnTo>
                  <a:lnTo>
                    <a:pt x="2228" y="69618"/>
                  </a:lnTo>
                  <a:lnTo>
                    <a:pt x="3134" y="76999"/>
                  </a:lnTo>
                  <a:lnTo>
                    <a:pt x="4015" y="83992"/>
                  </a:lnTo>
                  <a:lnTo>
                    <a:pt x="5413" y="94870"/>
                  </a:lnTo>
                  <a:lnTo>
                    <a:pt x="5491" y="95362"/>
                  </a:lnTo>
                  <a:lnTo>
                    <a:pt x="5672" y="96993"/>
                  </a:lnTo>
                  <a:lnTo>
                    <a:pt x="5750" y="97511"/>
                  </a:lnTo>
                  <a:lnTo>
                    <a:pt x="6061" y="100412"/>
                  </a:lnTo>
                  <a:lnTo>
                    <a:pt x="14841" y="99531"/>
                  </a:lnTo>
                  <a:lnTo>
                    <a:pt x="14841" y="96268"/>
                  </a:lnTo>
                  <a:lnTo>
                    <a:pt x="14841" y="95750"/>
                  </a:lnTo>
                  <a:lnTo>
                    <a:pt x="14841" y="94093"/>
                  </a:lnTo>
                  <a:lnTo>
                    <a:pt x="14841" y="93575"/>
                  </a:lnTo>
                  <a:lnTo>
                    <a:pt x="14841" y="91062"/>
                  </a:lnTo>
                  <a:lnTo>
                    <a:pt x="14841" y="88006"/>
                  </a:lnTo>
                  <a:lnTo>
                    <a:pt x="14892" y="84536"/>
                  </a:lnTo>
                  <a:lnTo>
                    <a:pt x="14970" y="80780"/>
                  </a:lnTo>
                  <a:lnTo>
                    <a:pt x="15099" y="76844"/>
                  </a:lnTo>
                  <a:lnTo>
                    <a:pt x="15255" y="72881"/>
                  </a:lnTo>
                  <a:lnTo>
                    <a:pt x="15358" y="70913"/>
                  </a:lnTo>
                  <a:lnTo>
                    <a:pt x="15488" y="68996"/>
                  </a:lnTo>
                  <a:lnTo>
                    <a:pt x="15617" y="67132"/>
                  </a:lnTo>
                  <a:lnTo>
                    <a:pt x="15773" y="65344"/>
                  </a:lnTo>
                  <a:lnTo>
                    <a:pt x="15876" y="64205"/>
                  </a:lnTo>
                  <a:lnTo>
                    <a:pt x="15954" y="63065"/>
                  </a:lnTo>
                  <a:lnTo>
                    <a:pt x="16058" y="60916"/>
                  </a:lnTo>
                  <a:lnTo>
                    <a:pt x="16084" y="58921"/>
                  </a:lnTo>
                  <a:lnTo>
                    <a:pt x="16084" y="57031"/>
                  </a:lnTo>
                  <a:lnTo>
                    <a:pt x="16032" y="55296"/>
                  </a:lnTo>
                  <a:lnTo>
                    <a:pt x="15928" y="53690"/>
                  </a:lnTo>
                  <a:lnTo>
                    <a:pt x="15799" y="52240"/>
                  </a:lnTo>
                  <a:lnTo>
                    <a:pt x="15669" y="50919"/>
                  </a:lnTo>
                  <a:lnTo>
                    <a:pt x="15514" y="49753"/>
                  </a:lnTo>
                  <a:lnTo>
                    <a:pt x="15333" y="48717"/>
                  </a:lnTo>
                  <a:lnTo>
                    <a:pt x="15177" y="47863"/>
                  </a:lnTo>
                  <a:lnTo>
                    <a:pt x="15022" y="47137"/>
                  </a:lnTo>
                  <a:lnTo>
                    <a:pt x="14789" y="46179"/>
                  </a:lnTo>
                  <a:lnTo>
                    <a:pt x="14711" y="45842"/>
                  </a:lnTo>
                  <a:lnTo>
                    <a:pt x="14659" y="45739"/>
                  </a:lnTo>
                  <a:lnTo>
                    <a:pt x="14607" y="45609"/>
                  </a:lnTo>
                  <a:lnTo>
                    <a:pt x="14556" y="45376"/>
                  </a:lnTo>
                  <a:lnTo>
                    <a:pt x="14478" y="45091"/>
                  </a:lnTo>
                  <a:lnTo>
                    <a:pt x="14426" y="44729"/>
                  </a:lnTo>
                  <a:lnTo>
                    <a:pt x="14374" y="44263"/>
                  </a:lnTo>
                  <a:lnTo>
                    <a:pt x="14348" y="43693"/>
                  </a:lnTo>
                  <a:lnTo>
                    <a:pt x="14348" y="42994"/>
                  </a:lnTo>
                  <a:lnTo>
                    <a:pt x="14374" y="42191"/>
                  </a:lnTo>
                  <a:lnTo>
                    <a:pt x="14452" y="41284"/>
                  </a:lnTo>
                  <a:lnTo>
                    <a:pt x="14582" y="40222"/>
                  </a:lnTo>
                  <a:lnTo>
                    <a:pt x="14737" y="39031"/>
                  </a:lnTo>
                  <a:lnTo>
                    <a:pt x="14970" y="37658"/>
                  </a:lnTo>
                  <a:lnTo>
                    <a:pt x="15255" y="36156"/>
                  </a:lnTo>
                  <a:lnTo>
                    <a:pt x="15617" y="34499"/>
                  </a:lnTo>
                  <a:lnTo>
                    <a:pt x="15954" y="32945"/>
                  </a:lnTo>
                  <a:lnTo>
                    <a:pt x="16291" y="31002"/>
                  </a:lnTo>
                  <a:lnTo>
                    <a:pt x="16653" y="28749"/>
                  </a:lnTo>
                  <a:lnTo>
                    <a:pt x="17042" y="26263"/>
                  </a:lnTo>
                  <a:lnTo>
                    <a:pt x="17430" y="23569"/>
                  </a:lnTo>
                  <a:lnTo>
                    <a:pt x="17819" y="20772"/>
                  </a:lnTo>
                  <a:lnTo>
                    <a:pt x="18570" y="15074"/>
                  </a:lnTo>
                  <a:lnTo>
                    <a:pt x="19243" y="9739"/>
                  </a:lnTo>
                  <a:lnTo>
                    <a:pt x="19787" y="5258"/>
                  </a:lnTo>
                  <a:lnTo>
                    <a:pt x="20279" y="1037"/>
                  </a:lnTo>
                  <a:lnTo>
                    <a:pt x="19684" y="881"/>
                  </a:lnTo>
                  <a:lnTo>
                    <a:pt x="18958" y="752"/>
                  </a:lnTo>
                  <a:lnTo>
                    <a:pt x="18052" y="571"/>
                  </a:lnTo>
                  <a:lnTo>
                    <a:pt x="16938" y="389"/>
                  </a:lnTo>
                  <a:lnTo>
                    <a:pt x="15721" y="234"/>
                  </a:lnTo>
                  <a:lnTo>
                    <a:pt x="14374" y="105"/>
                  </a:lnTo>
                  <a:lnTo>
                    <a:pt x="13701" y="53"/>
                  </a:lnTo>
                  <a:lnTo>
                    <a:pt x="13002" y="27"/>
                  </a:lnTo>
                  <a:lnTo>
                    <a:pt x="12302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399;p67">
              <a:extLst>
                <a:ext uri="{FF2B5EF4-FFF2-40B4-BE49-F238E27FC236}">
                  <a16:creationId xmlns:a16="http://schemas.microsoft.com/office/drawing/2014/main" xmlns="" id="{89F56B94-BB2E-4379-8FBC-C87B1A2A58CA}"/>
                </a:ext>
              </a:extLst>
            </p:cNvPr>
            <p:cNvSpPr/>
            <p:nvPr/>
          </p:nvSpPr>
          <p:spPr>
            <a:xfrm>
              <a:off x="7078290" y="3254031"/>
              <a:ext cx="108816" cy="16663"/>
            </a:xfrm>
            <a:custGeom>
              <a:avLst/>
              <a:gdLst/>
              <a:ahLst/>
              <a:cxnLst/>
              <a:rect l="l" t="t" r="r" b="b"/>
              <a:pathLst>
                <a:path w="6942" h="1063" extrusionOk="0">
                  <a:moveTo>
                    <a:pt x="6501" y="1"/>
                  </a:moveTo>
                  <a:lnTo>
                    <a:pt x="5854" y="79"/>
                  </a:lnTo>
                  <a:lnTo>
                    <a:pt x="5180" y="156"/>
                  </a:lnTo>
                  <a:lnTo>
                    <a:pt x="4300" y="234"/>
                  </a:lnTo>
                  <a:lnTo>
                    <a:pt x="3290" y="286"/>
                  </a:lnTo>
                  <a:lnTo>
                    <a:pt x="2202" y="312"/>
                  </a:lnTo>
                  <a:lnTo>
                    <a:pt x="1658" y="286"/>
                  </a:lnTo>
                  <a:lnTo>
                    <a:pt x="1088" y="260"/>
                  </a:lnTo>
                  <a:lnTo>
                    <a:pt x="544" y="208"/>
                  </a:lnTo>
                  <a:lnTo>
                    <a:pt x="26" y="130"/>
                  </a:lnTo>
                  <a:lnTo>
                    <a:pt x="0" y="882"/>
                  </a:lnTo>
                  <a:lnTo>
                    <a:pt x="648" y="985"/>
                  </a:lnTo>
                  <a:lnTo>
                    <a:pt x="1269" y="1037"/>
                  </a:lnTo>
                  <a:lnTo>
                    <a:pt x="1917" y="1063"/>
                  </a:lnTo>
                  <a:lnTo>
                    <a:pt x="3315" y="1063"/>
                  </a:lnTo>
                  <a:lnTo>
                    <a:pt x="4067" y="1037"/>
                  </a:lnTo>
                  <a:lnTo>
                    <a:pt x="4740" y="985"/>
                  </a:lnTo>
                  <a:lnTo>
                    <a:pt x="5336" y="907"/>
                  </a:lnTo>
                  <a:lnTo>
                    <a:pt x="6216" y="804"/>
                  </a:lnTo>
                  <a:lnTo>
                    <a:pt x="6631" y="752"/>
                  </a:lnTo>
                  <a:lnTo>
                    <a:pt x="6760" y="700"/>
                  </a:lnTo>
                  <a:lnTo>
                    <a:pt x="6864" y="597"/>
                  </a:lnTo>
                  <a:lnTo>
                    <a:pt x="6915" y="467"/>
                  </a:lnTo>
                  <a:lnTo>
                    <a:pt x="6941" y="389"/>
                  </a:lnTo>
                  <a:lnTo>
                    <a:pt x="6941" y="312"/>
                  </a:lnTo>
                  <a:lnTo>
                    <a:pt x="6890" y="182"/>
                  </a:lnTo>
                  <a:lnTo>
                    <a:pt x="6786" y="79"/>
                  </a:lnTo>
                  <a:lnTo>
                    <a:pt x="6656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00;p67">
              <a:extLst>
                <a:ext uri="{FF2B5EF4-FFF2-40B4-BE49-F238E27FC236}">
                  <a16:creationId xmlns:a16="http://schemas.microsoft.com/office/drawing/2014/main" xmlns="" id="{EBFD37EF-806E-4898-8B15-3DC04A2C846E}"/>
                </a:ext>
              </a:extLst>
            </p:cNvPr>
            <p:cNvSpPr/>
            <p:nvPr/>
          </p:nvSpPr>
          <p:spPr>
            <a:xfrm>
              <a:off x="7167198" y="4054616"/>
              <a:ext cx="143724" cy="27619"/>
            </a:xfrm>
            <a:custGeom>
              <a:avLst/>
              <a:gdLst/>
              <a:ahLst/>
              <a:cxnLst/>
              <a:rect l="l" t="t" r="r" b="b"/>
              <a:pathLst>
                <a:path w="9169" h="1762" extrusionOk="0">
                  <a:moveTo>
                    <a:pt x="9169" y="0"/>
                  </a:moveTo>
                  <a:lnTo>
                    <a:pt x="0" y="1243"/>
                  </a:lnTo>
                  <a:lnTo>
                    <a:pt x="78" y="1761"/>
                  </a:lnTo>
                  <a:lnTo>
                    <a:pt x="9169" y="518"/>
                  </a:lnTo>
                  <a:lnTo>
                    <a:pt x="9169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401;p67">
              <a:extLst>
                <a:ext uri="{FF2B5EF4-FFF2-40B4-BE49-F238E27FC236}">
                  <a16:creationId xmlns:a16="http://schemas.microsoft.com/office/drawing/2014/main" xmlns="" id="{7AB6DF5B-4FF4-4434-894B-2F4D4EB47E93}"/>
                </a:ext>
              </a:extLst>
            </p:cNvPr>
            <p:cNvSpPr/>
            <p:nvPr/>
          </p:nvSpPr>
          <p:spPr>
            <a:xfrm>
              <a:off x="7262596" y="2697867"/>
              <a:ext cx="103126" cy="1362847"/>
            </a:xfrm>
            <a:custGeom>
              <a:avLst/>
              <a:gdLst/>
              <a:ahLst/>
              <a:cxnLst/>
              <a:rect l="l" t="t" r="r" b="b"/>
              <a:pathLst>
                <a:path w="6579" h="86944" extrusionOk="0">
                  <a:moveTo>
                    <a:pt x="6242" y="0"/>
                  </a:moveTo>
                  <a:lnTo>
                    <a:pt x="6139" y="52"/>
                  </a:lnTo>
                  <a:lnTo>
                    <a:pt x="6061" y="130"/>
                  </a:lnTo>
                  <a:lnTo>
                    <a:pt x="6035" y="233"/>
                  </a:lnTo>
                  <a:lnTo>
                    <a:pt x="5310" y="4558"/>
                  </a:lnTo>
                  <a:lnTo>
                    <a:pt x="4559" y="9013"/>
                  </a:lnTo>
                  <a:lnTo>
                    <a:pt x="3652" y="14296"/>
                  </a:lnTo>
                  <a:lnTo>
                    <a:pt x="2642" y="19839"/>
                  </a:lnTo>
                  <a:lnTo>
                    <a:pt x="1658" y="25174"/>
                  </a:lnTo>
                  <a:lnTo>
                    <a:pt x="1192" y="27583"/>
                  </a:lnTo>
                  <a:lnTo>
                    <a:pt x="752" y="29706"/>
                  </a:lnTo>
                  <a:lnTo>
                    <a:pt x="363" y="31545"/>
                  </a:lnTo>
                  <a:lnTo>
                    <a:pt x="1" y="32970"/>
                  </a:lnTo>
                  <a:lnTo>
                    <a:pt x="1" y="33073"/>
                  </a:lnTo>
                  <a:lnTo>
                    <a:pt x="260" y="34705"/>
                  </a:lnTo>
                  <a:lnTo>
                    <a:pt x="493" y="36466"/>
                  </a:lnTo>
                  <a:lnTo>
                    <a:pt x="777" y="38693"/>
                  </a:lnTo>
                  <a:lnTo>
                    <a:pt x="1036" y="41206"/>
                  </a:lnTo>
                  <a:lnTo>
                    <a:pt x="1166" y="42527"/>
                  </a:lnTo>
                  <a:lnTo>
                    <a:pt x="1244" y="43899"/>
                  </a:lnTo>
                  <a:lnTo>
                    <a:pt x="1321" y="45246"/>
                  </a:lnTo>
                  <a:lnTo>
                    <a:pt x="1373" y="46567"/>
                  </a:lnTo>
                  <a:lnTo>
                    <a:pt x="1399" y="47888"/>
                  </a:lnTo>
                  <a:lnTo>
                    <a:pt x="1373" y="49131"/>
                  </a:lnTo>
                  <a:lnTo>
                    <a:pt x="1295" y="52472"/>
                  </a:lnTo>
                  <a:lnTo>
                    <a:pt x="1218" y="57367"/>
                  </a:lnTo>
                  <a:lnTo>
                    <a:pt x="1114" y="69488"/>
                  </a:lnTo>
                  <a:lnTo>
                    <a:pt x="1062" y="80883"/>
                  </a:lnTo>
                  <a:lnTo>
                    <a:pt x="1036" y="86944"/>
                  </a:lnTo>
                  <a:lnTo>
                    <a:pt x="1554" y="86944"/>
                  </a:lnTo>
                  <a:lnTo>
                    <a:pt x="1580" y="80831"/>
                  </a:lnTo>
                  <a:lnTo>
                    <a:pt x="1658" y="69436"/>
                  </a:lnTo>
                  <a:lnTo>
                    <a:pt x="1788" y="57341"/>
                  </a:lnTo>
                  <a:lnTo>
                    <a:pt x="1839" y="52472"/>
                  </a:lnTo>
                  <a:lnTo>
                    <a:pt x="1917" y="49157"/>
                  </a:lnTo>
                  <a:lnTo>
                    <a:pt x="1943" y="47939"/>
                  </a:lnTo>
                  <a:lnTo>
                    <a:pt x="1943" y="46696"/>
                  </a:lnTo>
                  <a:lnTo>
                    <a:pt x="1891" y="45401"/>
                  </a:lnTo>
                  <a:lnTo>
                    <a:pt x="1813" y="44080"/>
                  </a:lnTo>
                  <a:lnTo>
                    <a:pt x="1736" y="42786"/>
                  </a:lnTo>
                  <a:lnTo>
                    <a:pt x="1632" y="41491"/>
                  </a:lnTo>
                  <a:lnTo>
                    <a:pt x="1373" y="39030"/>
                  </a:lnTo>
                  <a:lnTo>
                    <a:pt x="1114" y="36829"/>
                  </a:lnTo>
                  <a:lnTo>
                    <a:pt x="881" y="35016"/>
                  </a:lnTo>
                  <a:lnTo>
                    <a:pt x="570" y="33047"/>
                  </a:lnTo>
                  <a:lnTo>
                    <a:pt x="907" y="31597"/>
                  </a:lnTo>
                  <a:lnTo>
                    <a:pt x="1321" y="29758"/>
                  </a:lnTo>
                  <a:lnTo>
                    <a:pt x="1762" y="27609"/>
                  </a:lnTo>
                  <a:lnTo>
                    <a:pt x="2228" y="25200"/>
                  </a:lnTo>
                  <a:lnTo>
                    <a:pt x="3212" y="19891"/>
                  </a:lnTo>
                  <a:lnTo>
                    <a:pt x="4196" y="14322"/>
                  </a:lnTo>
                  <a:lnTo>
                    <a:pt x="5103" y="9065"/>
                  </a:lnTo>
                  <a:lnTo>
                    <a:pt x="5854" y="4636"/>
                  </a:lnTo>
                  <a:lnTo>
                    <a:pt x="6579" y="337"/>
                  </a:lnTo>
                  <a:lnTo>
                    <a:pt x="6579" y="207"/>
                  </a:lnTo>
                  <a:lnTo>
                    <a:pt x="6527" y="104"/>
                  </a:lnTo>
                  <a:lnTo>
                    <a:pt x="6449" y="52"/>
                  </a:lnTo>
                  <a:lnTo>
                    <a:pt x="6346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402;p67">
              <a:extLst>
                <a:ext uri="{FF2B5EF4-FFF2-40B4-BE49-F238E27FC236}">
                  <a16:creationId xmlns:a16="http://schemas.microsoft.com/office/drawing/2014/main" xmlns="" id="{DDAA064B-E4D6-45F8-84AA-0D40FF07460E}"/>
                </a:ext>
              </a:extLst>
            </p:cNvPr>
            <p:cNvSpPr/>
            <p:nvPr/>
          </p:nvSpPr>
          <p:spPr>
            <a:xfrm>
              <a:off x="7133089" y="2520457"/>
              <a:ext cx="541179" cy="337373"/>
            </a:xfrm>
            <a:custGeom>
              <a:avLst/>
              <a:gdLst/>
              <a:ahLst/>
              <a:cxnLst/>
              <a:rect l="l" t="t" r="r" b="b"/>
              <a:pathLst>
                <a:path w="34525" h="21523" extrusionOk="0">
                  <a:moveTo>
                    <a:pt x="4740" y="0"/>
                  </a:moveTo>
                  <a:lnTo>
                    <a:pt x="4145" y="1166"/>
                  </a:lnTo>
                  <a:lnTo>
                    <a:pt x="3497" y="2435"/>
                  </a:lnTo>
                  <a:lnTo>
                    <a:pt x="2746" y="4015"/>
                  </a:lnTo>
                  <a:lnTo>
                    <a:pt x="2176" y="5284"/>
                  </a:lnTo>
                  <a:lnTo>
                    <a:pt x="1606" y="6630"/>
                  </a:lnTo>
                  <a:lnTo>
                    <a:pt x="1088" y="7977"/>
                  </a:lnTo>
                  <a:lnTo>
                    <a:pt x="830" y="8651"/>
                  </a:lnTo>
                  <a:lnTo>
                    <a:pt x="622" y="9324"/>
                  </a:lnTo>
                  <a:lnTo>
                    <a:pt x="389" y="10075"/>
                  </a:lnTo>
                  <a:lnTo>
                    <a:pt x="208" y="10800"/>
                  </a:lnTo>
                  <a:lnTo>
                    <a:pt x="78" y="11499"/>
                  </a:lnTo>
                  <a:lnTo>
                    <a:pt x="1" y="12147"/>
                  </a:lnTo>
                  <a:lnTo>
                    <a:pt x="1" y="12380"/>
                  </a:lnTo>
                  <a:lnTo>
                    <a:pt x="27" y="12639"/>
                  </a:lnTo>
                  <a:lnTo>
                    <a:pt x="104" y="12872"/>
                  </a:lnTo>
                  <a:lnTo>
                    <a:pt x="234" y="13131"/>
                  </a:lnTo>
                  <a:lnTo>
                    <a:pt x="363" y="13390"/>
                  </a:lnTo>
                  <a:lnTo>
                    <a:pt x="571" y="13649"/>
                  </a:lnTo>
                  <a:lnTo>
                    <a:pt x="778" y="13908"/>
                  </a:lnTo>
                  <a:lnTo>
                    <a:pt x="1037" y="14193"/>
                  </a:lnTo>
                  <a:lnTo>
                    <a:pt x="1322" y="14452"/>
                  </a:lnTo>
                  <a:lnTo>
                    <a:pt x="1632" y="14711"/>
                  </a:lnTo>
                  <a:lnTo>
                    <a:pt x="1995" y="14970"/>
                  </a:lnTo>
                  <a:lnTo>
                    <a:pt x="2358" y="15255"/>
                  </a:lnTo>
                  <a:lnTo>
                    <a:pt x="3186" y="15773"/>
                  </a:lnTo>
                  <a:lnTo>
                    <a:pt x="4119" y="16317"/>
                  </a:lnTo>
                  <a:lnTo>
                    <a:pt x="5155" y="16835"/>
                  </a:lnTo>
                  <a:lnTo>
                    <a:pt x="6268" y="17353"/>
                  </a:lnTo>
                  <a:lnTo>
                    <a:pt x="7434" y="17845"/>
                  </a:lnTo>
                  <a:lnTo>
                    <a:pt x="8677" y="18311"/>
                  </a:lnTo>
                  <a:lnTo>
                    <a:pt x="9998" y="18777"/>
                  </a:lnTo>
                  <a:lnTo>
                    <a:pt x="11345" y="19217"/>
                  </a:lnTo>
                  <a:lnTo>
                    <a:pt x="12743" y="19606"/>
                  </a:lnTo>
                  <a:lnTo>
                    <a:pt x="14168" y="19994"/>
                  </a:lnTo>
                  <a:lnTo>
                    <a:pt x="15385" y="20279"/>
                  </a:lnTo>
                  <a:lnTo>
                    <a:pt x="16369" y="20512"/>
                  </a:lnTo>
                  <a:lnTo>
                    <a:pt x="17353" y="20694"/>
                  </a:lnTo>
                  <a:lnTo>
                    <a:pt x="18363" y="20875"/>
                  </a:lnTo>
                  <a:lnTo>
                    <a:pt x="19347" y="21030"/>
                  </a:lnTo>
                  <a:lnTo>
                    <a:pt x="20331" y="21186"/>
                  </a:lnTo>
                  <a:lnTo>
                    <a:pt x="21290" y="21289"/>
                  </a:lnTo>
                  <a:lnTo>
                    <a:pt x="22274" y="21393"/>
                  </a:lnTo>
                  <a:lnTo>
                    <a:pt x="23206" y="21471"/>
                  </a:lnTo>
                  <a:lnTo>
                    <a:pt x="24139" y="21522"/>
                  </a:lnTo>
                  <a:lnTo>
                    <a:pt x="25952" y="21522"/>
                  </a:lnTo>
                  <a:lnTo>
                    <a:pt x="26832" y="21496"/>
                  </a:lnTo>
                  <a:lnTo>
                    <a:pt x="27661" y="21419"/>
                  </a:lnTo>
                  <a:lnTo>
                    <a:pt x="28490" y="21341"/>
                  </a:lnTo>
                  <a:lnTo>
                    <a:pt x="29267" y="21212"/>
                  </a:lnTo>
                  <a:lnTo>
                    <a:pt x="29992" y="21056"/>
                  </a:lnTo>
                  <a:lnTo>
                    <a:pt x="30354" y="20953"/>
                  </a:lnTo>
                  <a:lnTo>
                    <a:pt x="30691" y="20797"/>
                  </a:lnTo>
                  <a:lnTo>
                    <a:pt x="31002" y="20616"/>
                  </a:lnTo>
                  <a:lnTo>
                    <a:pt x="31313" y="20383"/>
                  </a:lnTo>
                  <a:lnTo>
                    <a:pt x="31598" y="20124"/>
                  </a:lnTo>
                  <a:lnTo>
                    <a:pt x="31857" y="19839"/>
                  </a:lnTo>
                  <a:lnTo>
                    <a:pt x="32116" y="19502"/>
                  </a:lnTo>
                  <a:lnTo>
                    <a:pt x="32375" y="19166"/>
                  </a:lnTo>
                  <a:lnTo>
                    <a:pt x="32608" y="18777"/>
                  </a:lnTo>
                  <a:lnTo>
                    <a:pt x="32815" y="18389"/>
                  </a:lnTo>
                  <a:lnTo>
                    <a:pt x="33022" y="17974"/>
                  </a:lnTo>
                  <a:lnTo>
                    <a:pt x="33229" y="17534"/>
                  </a:lnTo>
                  <a:lnTo>
                    <a:pt x="33410" y="17094"/>
                  </a:lnTo>
                  <a:lnTo>
                    <a:pt x="33592" y="16627"/>
                  </a:lnTo>
                  <a:lnTo>
                    <a:pt x="33903" y="15669"/>
                  </a:lnTo>
                  <a:lnTo>
                    <a:pt x="34239" y="14581"/>
                  </a:lnTo>
                  <a:lnTo>
                    <a:pt x="34369" y="14038"/>
                  </a:lnTo>
                  <a:lnTo>
                    <a:pt x="34421" y="13779"/>
                  </a:lnTo>
                  <a:lnTo>
                    <a:pt x="34446" y="13494"/>
                  </a:lnTo>
                  <a:lnTo>
                    <a:pt x="34498" y="12173"/>
                  </a:lnTo>
                  <a:lnTo>
                    <a:pt x="34524" y="10981"/>
                  </a:lnTo>
                  <a:lnTo>
                    <a:pt x="34498" y="9842"/>
                  </a:lnTo>
                  <a:lnTo>
                    <a:pt x="34421" y="8832"/>
                  </a:lnTo>
                  <a:lnTo>
                    <a:pt x="34343" y="7899"/>
                  </a:lnTo>
                  <a:lnTo>
                    <a:pt x="34239" y="7045"/>
                  </a:lnTo>
                  <a:lnTo>
                    <a:pt x="34110" y="6294"/>
                  </a:lnTo>
                  <a:lnTo>
                    <a:pt x="33954" y="5620"/>
                  </a:lnTo>
                  <a:lnTo>
                    <a:pt x="33825" y="5025"/>
                  </a:lnTo>
                  <a:lnTo>
                    <a:pt x="33669" y="4533"/>
                  </a:lnTo>
                  <a:lnTo>
                    <a:pt x="33514" y="4118"/>
                  </a:lnTo>
                  <a:lnTo>
                    <a:pt x="33410" y="3756"/>
                  </a:lnTo>
                  <a:lnTo>
                    <a:pt x="33203" y="3315"/>
                  </a:lnTo>
                  <a:lnTo>
                    <a:pt x="33126" y="3186"/>
                  </a:lnTo>
                  <a:lnTo>
                    <a:pt x="474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403;p67">
              <a:extLst>
                <a:ext uri="{FF2B5EF4-FFF2-40B4-BE49-F238E27FC236}">
                  <a16:creationId xmlns:a16="http://schemas.microsoft.com/office/drawing/2014/main" xmlns="" id="{90C07E78-8450-4CA5-91FC-89D2AE8AE54E}"/>
                </a:ext>
              </a:extLst>
            </p:cNvPr>
            <p:cNvSpPr/>
            <p:nvPr/>
          </p:nvSpPr>
          <p:spPr>
            <a:xfrm>
              <a:off x="7703064" y="4164623"/>
              <a:ext cx="183930" cy="295568"/>
            </a:xfrm>
            <a:custGeom>
              <a:avLst/>
              <a:gdLst/>
              <a:ahLst/>
              <a:cxnLst/>
              <a:rect l="l" t="t" r="r" b="b"/>
              <a:pathLst>
                <a:path w="11734" h="18856" extrusionOk="0">
                  <a:moveTo>
                    <a:pt x="9428" y="1"/>
                  </a:moveTo>
                  <a:lnTo>
                    <a:pt x="4145" y="4507"/>
                  </a:lnTo>
                  <a:lnTo>
                    <a:pt x="3109" y="7486"/>
                  </a:lnTo>
                  <a:lnTo>
                    <a:pt x="2202" y="9998"/>
                  </a:lnTo>
                  <a:lnTo>
                    <a:pt x="1400" y="12147"/>
                  </a:lnTo>
                  <a:lnTo>
                    <a:pt x="1037" y="13054"/>
                  </a:lnTo>
                  <a:lnTo>
                    <a:pt x="674" y="14064"/>
                  </a:lnTo>
                  <a:lnTo>
                    <a:pt x="493" y="14608"/>
                  </a:lnTo>
                  <a:lnTo>
                    <a:pt x="338" y="15126"/>
                  </a:lnTo>
                  <a:lnTo>
                    <a:pt x="208" y="15644"/>
                  </a:lnTo>
                  <a:lnTo>
                    <a:pt x="105" y="16162"/>
                  </a:lnTo>
                  <a:lnTo>
                    <a:pt x="27" y="16628"/>
                  </a:lnTo>
                  <a:lnTo>
                    <a:pt x="1" y="17094"/>
                  </a:lnTo>
                  <a:lnTo>
                    <a:pt x="27" y="17509"/>
                  </a:lnTo>
                  <a:lnTo>
                    <a:pt x="53" y="17690"/>
                  </a:lnTo>
                  <a:lnTo>
                    <a:pt x="79" y="17871"/>
                  </a:lnTo>
                  <a:lnTo>
                    <a:pt x="156" y="18052"/>
                  </a:lnTo>
                  <a:lnTo>
                    <a:pt x="234" y="18182"/>
                  </a:lnTo>
                  <a:lnTo>
                    <a:pt x="312" y="18311"/>
                  </a:lnTo>
                  <a:lnTo>
                    <a:pt x="441" y="18441"/>
                  </a:lnTo>
                  <a:lnTo>
                    <a:pt x="571" y="18545"/>
                  </a:lnTo>
                  <a:lnTo>
                    <a:pt x="726" y="18622"/>
                  </a:lnTo>
                  <a:lnTo>
                    <a:pt x="882" y="18674"/>
                  </a:lnTo>
                  <a:lnTo>
                    <a:pt x="1089" y="18726"/>
                  </a:lnTo>
                  <a:lnTo>
                    <a:pt x="1943" y="18829"/>
                  </a:lnTo>
                  <a:lnTo>
                    <a:pt x="2410" y="18855"/>
                  </a:lnTo>
                  <a:lnTo>
                    <a:pt x="3342" y="18855"/>
                  </a:lnTo>
                  <a:lnTo>
                    <a:pt x="3834" y="18829"/>
                  </a:lnTo>
                  <a:lnTo>
                    <a:pt x="4326" y="18804"/>
                  </a:lnTo>
                  <a:lnTo>
                    <a:pt x="4818" y="18726"/>
                  </a:lnTo>
                  <a:lnTo>
                    <a:pt x="5284" y="18622"/>
                  </a:lnTo>
                  <a:lnTo>
                    <a:pt x="5751" y="18493"/>
                  </a:lnTo>
                  <a:lnTo>
                    <a:pt x="6217" y="18337"/>
                  </a:lnTo>
                  <a:lnTo>
                    <a:pt x="6631" y="18156"/>
                  </a:lnTo>
                  <a:lnTo>
                    <a:pt x="7045" y="17949"/>
                  </a:lnTo>
                  <a:lnTo>
                    <a:pt x="7408" y="17664"/>
                  </a:lnTo>
                  <a:lnTo>
                    <a:pt x="7771" y="17379"/>
                  </a:lnTo>
                  <a:lnTo>
                    <a:pt x="8081" y="17042"/>
                  </a:lnTo>
                  <a:lnTo>
                    <a:pt x="8340" y="16654"/>
                  </a:lnTo>
                  <a:lnTo>
                    <a:pt x="8599" y="16265"/>
                  </a:lnTo>
                  <a:lnTo>
                    <a:pt x="8807" y="15877"/>
                  </a:lnTo>
                  <a:lnTo>
                    <a:pt x="9014" y="15463"/>
                  </a:lnTo>
                  <a:lnTo>
                    <a:pt x="9195" y="15048"/>
                  </a:lnTo>
                  <a:lnTo>
                    <a:pt x="9351" y="14634"/>
                  </a:lnTo>
                  <a:lnTo>
                    <a:pt x="9584" y="13831"/>
                  </a:lnTo>
                  <a:lnTo>
                    <a:pt x="9765" y="13158"/>
                  </a:lnTo>
                  <a:lnTo>
                    <a:pt x="9894" y="12588"/>
                  </a:lnTo>
                  <a:lnTo>
                    <a:pt x="9972" y="12096"/>
                  </a:lnTo>
                  <a:lnTo>
                    <a:pt x="10853" y="16084"/>
                  </a:lnTo>
                  <a:lnTo>
                    <a:pt x="11733" y="16058"/>
                  </a:lnTo>
                  <a:lnTo>
                    <a:pt x="11733" y="11137"/>
                  </a:lnTo>
                  <a:lnTo>
                    <a:pt x="11733" y="7123"/>
                  </a:lnTo>
                  <a:lnTo>
                    <a:pt x="11681" y="3937"/>
                  </a:lnTo>
                  <a:lnTo>
                    <a:pt x="11656" y="3394"/>
                  </a:lnTo>
                  <a:lnTo>
                    <a:pt x="11552" y="2901"/>
                  </a:lnTo>
                  <a:lnTo>
                    <a:pt x="11448" y="2435"/>
                  </a:lnTo>
                  <a:lnTo>
                    <a:pt x="11293" y="2047"/>
                  </a:lnTo>
                  <a:lnTo>
                    <a:pt x="11138" y="1684"/>
                  </a:lnTo>
                  <a:lnTo>
                    <a:pt x="10930" y="1348"/>
                  </a:lnTo>
                  <a:lnTo>
                    <a:pt x="10723" y="1063"/>
                  </a:lnTo>
                  <a:lnTo>
                    <a:pt x="10542" y="830"/>
                  </a:lnTo>
                  <a:lnTo>
                    <a:pt x="10335" y="622"/>
                  </a:lnTo>
                  <a:lnTo>
                    <a:pt x="10127" y="441"/>
                  </a:lnTo>
                  <a:lnTo>
                    <a:pt x="9765" y="182"/>
                  </a:lnTo>
                  <a:lnTo>
                    <a:pt x="9532" y="53"/>
                  </a:lnTo>
                  <a:lnTo>
                    <a:pt x="9428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404;p67">
              <a:extLst>
                <a:ext uri="{FF2B5EF4-FFF2-40B4-BE49-F238E27FC236}">
                  <a16:creationId xmlns:a16="http://schemas.microsoft.com/office/drawing/2014/main" xmlns="" id="{53B3EAB1-FDD4-43CE-B22E-2E785393EC0E}"/>
                </a:ext>
              </a:extLst>
            </p:cNvPr>
            <p:cNvSpPr/>
            <p:nvPr/>
          </p:nvSpPr>
          <p:spPr>
            <a:xfrm>
              <a:off x="7734335" y="4060698"/>
              <a:ext cx="133567" cy="331291"/>
            </a:xfrm>
            <a:custGeom>
              <a:avLst/>
              <a:gdLst/>
              <a:ahLst/>
              <a:cxnLst/>
              <a:rect l="l" t="t" r="r" b="b"/>
              <a:pathLst>
                <a:path w="8521" h="21135" extrusionOk="0">
                  <a:moveTo>
                    <a:pt x="5750" y="1"/>
                  </a:moveTo>
                  <a:lnTo>
                    <a:pt x="777" y="1373"/>
                  </a:lnTo>
                  <a:lnTo>
                    <a:pt x="1010" y="2642"/>
                  </a:lnTo>
                  <a:lnTo>
                    <a:pt x="1243" y="4015"/>
                  </a:lnTo>
                  <a:lnTo>
                    <a:pt x="1476" y="5621"/>
                  </a:lnTo>
                  <a:lnTo>
                    <a:pt x="1735" y="7382"/>
                  </a:lnTo>
                  <a:lnTo>
                    <a:pt x="1943" y="9065"/>
                  </a:lnTo>
                  <a:lnTo>
                    <a:pt x="2020" y="9842"/>
                  </a:lnTo>
                  <a:lnTo>
                    <a:pt x="2072" y="10567"/>
                  </a:lnTo>
                  <a:lnTo>
                    <a:pt x="2124" y="11189"/>
                  </a:lnTo>
                  <a:lnTo>
                    <a:pt x="2098" y="11733"/>
                  </a:lnTo>
                  <a:lnTo>
                    <a:pt x="2072" y="12199"/>
                  </a:lnTo>
                  <a:lnTo>
                    <a:pt x="1969" y="12743"/>
                  </a:lnTo>
                  <a:lnTo>
                    <a:pt x="1839" y="13313"/>
                  </a:lnTo>
                  <a:lnTo>
                    <a:pt x="1684" y="13908"/>
                  </a:lnTo>
                  <a:lnTo>
                    <a:pt x="1321" y="15152"/>
                  </a:lnTo>
                  <a:lnTo>
                    <a:pt x="907" y="16421"/>
                  </a:lnTo>
                  <a:lnTo>
                    <a:pt x="518" y="17638"/>
                  </a:lnTo>
                  <a:lnTo>
                    <a:pt x="337" y="18182"/>
                  </a:lnTo>
                  <a:lnTo>
                    <a:pt x="207" y="18700"/>
                  </a:lnTo>
                  <a:lnTo>
                    <a:pt x="78" y="19192"/>
                  </a:lnTo>
                  <a:lnTo>
                    <a:pt x="26" y="19606"/>
                  </a:lnTo>
                  <a:lnTo>
                    <a:pt x="0" y="19969"/>
                  </a:lnTo>
                  <a:lnTo>
                    <a:pt x="0" y="20098"/>
                  </a:lnTo>
                  <a:lnTo>
                    <a:pt x="26" y="20228"/>
                  </a:lnTo>
                  <a:lnTo>
                    <a:pt x="52" y="20357"/>
                  </a:lnTo>
                  <a:lnTo>
                    <a:pt x="130" y="20461"/>
                  </a:lnTo>
                  <a:lnTo>
                    <a:pt x="207" y="20564"/>
                  </a:lnTo>
                  <a:lnTo>
                    <a:pt x="311" y="20668"/>
                  </a:lnTo>
                  <a:lnTo>
                    <a:pt x="544" y="20823"/>
                  </a:lnTo>
                  <a:lnTo>
                    <a:pt x="829" y="20953"/>
                  </a:lnTo>
                  <a:lnTo>
                    <a:pt x="1192" y="21057"/>
                  </a:lnTo>
                  <a:lnTo>
                    <a:pt x="1580" y="21108"/>
                  </a:lnTo>
                  <a:lnTo>
                    <a:pt x="1994" y="21134"/>
                  </a:lnTo>
                  <a:lnTo>
                    <a:pt x="2435" y="21134"/>
                  </a:lnTo>
                  <a:lnTo>
                    <a:pt x="2901" y="21108"/>
                  </a:lnTo>
                  <a:lnTo>
                    <a:pt x="3367" y="21031"/>
                  </a:lnTo>
                  <a:lnTo>
                    <a:pt x="3833" y="20927"/>
                  </a:lnTo>
                  <a:lnTo>
                    <a:pt x="4274" y="20772"/>
                  </a:lnTo>
                  <a:lnTo>
                    <a:pt x="4688" y="20616"/>
                  </a:lnTo>
                  <a:lnTo>
                    <a:pt x="5076" y="20383"/>
                  </a:lnTo>
                  <a:lnTo>
                    <a:pt x="5439" y="20150"/>
                  </a:lnTo>
                  <a:lnTo>
                    <a:pt x="5594" y="20021"/>
                  </a:lnTo>
                  <a:lnTo>
                    <a:pt x="5750" y="19865"/>
                  </a:lnTo>
                  <a:lnTo>
                    <a:pt x="6009" y="19529"/>
                  </a:lnTo>
                  <a:lnTo>
                    <a:pt x="6268" y="19166"/>
                  </a:lnTo>
                  <a:lnTo>
                    <a:pt x="6501" y="18752"/>
                  </a:lnTo>
                  <a:lnTo>
                    <a:pt x="6708" y="18311"/>
                  </a:lnTo>
                  <a:lnTo>
                    <a:pt x="6889" y="17819"/>
                  </a:lnTo>
                  <a:lnTo>
                    <a:pt x="7045" y="17327"/>
                  </a:lnTo>
                  <a:lnTo>
                    <a:pt x="7226" y="16809"/>
                  </a:lnTo>
                  <a:lnTo>
                    <a:pt x="7356" y="16265"/>
                  </a:lnTo>
                  <a:lnTo>
                    <a:pt x="7614" y="15152"/>
                  </a:lnTo>
                  <a:lnTo>
                    <a:pt x="7873" y="14038"/>
                  </a:lnTo>
                  <a:lnTo>
                    <a:pt x="8081" y="12950"/>
                  </a:lnTo>
                  <a:lnTo>
                    <a:pt x="8314" y="11940"/>
                  </a:lnTo>
                  <a:lnTo>
                    <a:pt x="8417" y="11474"/>
                  </a:lnTo>
                  <a:lnTo>
                    <a:pt x="8495" y="11008"/>
                  </a:lnTo>
                  <a:lnTo>
                    <a:pt x="8521" y="10567"/>
                  </a:lnTo>
                  <a:lnTo>
                    <a:pt x="8495" y="10153"/>
                  </a:lnTo>
                  <a:lnTo>
                    <a:pt x="8469" y="9739"/>
                  </a:lnTo>
                  <a:lnTo>
                    <a:pt x="8417" y="9350"/>
                  </a:lnTo>
                  <a:lnTo>
                    <a:pt x="8340" y="8988"/>
                  </a:lnTo>
                  <a:lnTo>
                    <a:pt x="8262" y="8625"/>
                  </a:lnTo>
                  <a:lnTo>
                    <a:pt x="8029" y="8003"/>
                  </a:lnTo>
                  <a:lnTo>
                    <a:pt x="7822" y="7460"/>
                  </a:lnTo>
                  <a:lnTo>
                    <a:pt x="7433" y="6631"/>
                  </a:lnTo>
                  <a:lnTo>
                    <a:pt x="7200" y="5957"/>
                  </a:lnTo>
                  <a:lnTo>
                    <a:pt x="6941" y="5025"/>
                  </a:lnTo>
                  <a:lnTo>
                    <a:pt x="6656" y="3937"/>
                  </a:lnTo>
                  <a:lnTo>
                    <a:pt x="6397" y="2824"/>
                  </a:lnTo>
                  <a:lnTo>
                    <a:pt x="5931" y="855"/>
                  </a:lnTo>
                  <a:lnTo>
                    <a:pt x="5750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5;p67">
              <a:extLst>
                <a:ext uri="{FF2B5EF4-FFF2-40B4-BE49-F238E27FC236}">
                  <a16:creationId xmlns:a16="http://schemas.microsoft.com/office/drawing/2014/main" xmlns="" id="{3759E6FF-BE5E-4E15-BEE4-7A5417B2A3A4}"/>
                </a:ext>
              </a:extLst>
            </p:cNvPr>
            <p:cNvSpPr/>
            <p:nvPr/>
          </p:nvSpPr>
          <p:spPr>
            <a:xfrm>
              <a:off x="7404283" y="2639806"/>
              <a:ext cx="449825" cy="1483027"/>
            </a:xfrm>
            <a:custGeom>
              <a:avLst/>
              <a:gdLst/>
              <a:ahLst/>
              <a:cxnLst/>
              <a:rect l="l" t="t" r="r" b="b"/>
              <a:pathLst>
                <a:path w="28697" h="94611" extrusionOk="0">
                  <a:moveTo>
                    <a:pt x="11344" y="1"/>
                  </a:moveTo>
                  <a:lnTo>
                    <a:pt x="9946" y="52"/>
                  </a:lnTo>
                  <a:lnTo>
                    <a:pt x="9220" y="104"/>
                  </a:lnTo>
                  <a:lnTo>
                    <a:pt x="8495" y="156"/>
                  </a:lnTo>
                  <a:lnTo>
                    <a:pt x="7770" y="234"/>
                  </a:lnTo>
                  <a:lnTo>
                    <a:pt x="7045" y="337"/>
                  </a:lnTo>
                  <a:lnTo>
                    <a:pt x="6346" y="441"/>
                  </a:lnTo>
                  <a:lnTo>
                    <a:pt x="5646" y="570"/>
                  </a:lnTo>
                  <a:lnTo>
                    <a:pt x="4973" y="726"/>
                  </a:lnTo>
                  <a:lnTo>
                    <a:pt x="4325" y="907"/>
                  </a:lnTo>
                  <a:lnTo>
                    <a:pt x="3704" y="1140"/>
                  </a:lnTo>
                  <a:lnTo>
                    <a:pt x="3134" y="1373"/>
                  </a:lnTo>
                  <a:lnTo>
                    <a:pt x="2564" y="1632"/>
                  </a:lnTo>
                  <a:lnTo>
                    <a:pt x="2072" y="1917"/>
                  </a:lnTo>
                  <a:lnTo>
                    <a:pt x="1606" y="2254"/>
                  </a:lnTo>
                  <a:lnTo>
                    <a:pt x="1218" y="2590"/>
                  </a:lnTo>
                  <a:lnTo>
                    <a:pt x="1036" y="2798"/>
                  </a:lnTo>
                  <a:lnTo>
                    <a:pt x="855" y="3005"/>
                  </a:lnTo>
                  <a:lnTo>
                    <a:pt x="725" y="3212"/>
                  </a:lnTo>
                  <a:lnTo>
                    <a:pt x="570" y="3419"/>
                  </a:lnTo>
                  <a:lnTo>
                    <a:pt x="441" y="3704"/>
                  </a:lnTo>
                  <a:lnTo>
                    <a:pt x="311" y="4015"/>
                  </a:lnTo>
                  <a:lnTo>
                    <a:pt x="233" y="4326"/>
                  </a:lnTo>
                  <a:lnTo>
                    <a:pt x="182" y="4662"/>
                  </a:lnTo>
                  <a:lnTo>
                    <a:pt x="104" y="5103"/>
                  </a:lnTo>
                  <a:lnTo>
                    <a:pt x="78" y="5621"/>
                  </a:lnTo>
                  <a:lnTo>
                    <a:pt x="26" y="6786"/>
                  </a:lnTo>
                  <a:lnTo>
                    <a:pt x="0" y="8185"/>
                  </a:lnTo>
                  <a:lnTo>
                    <a:pt x="26" y="9739"/>
                  </a:lnTo>
                  <a:lnTo>
                    <a:pt x="78" y="11526"/>
                  </a:lnTo>
                  <a:lnTo>
                    <a:pt x="182" y="13468"/>
                  </a:lnTo>
                  <a:lnTo>
                    <a:pt x="337" y="15540"/>
                  </a:lnTo>
                  <a:lnTo>
                    <a:pt x="492" y="17716"/>
                  </a:lnTo>
                  <a:lnTo>
                    <a:pt x="700" y="19969"/>
                  </a:lnTo>
                  <a:lnTo>
                    <a:pt x="933" y="22274"/>
                  </a:lnTo>
                  <a:lnTo>
                    <a:pt x="1192" y="24605"/>
                  </a:lnTo>
                  <a:lnTo>
                    <a:pt x="1477" y="26962"/>
                  </a:lnTo>
                  <a:lnTo>
                    <a:pt x="1761" y="29318"/>
                  </a:lnTo>
                  <a:lnTo>
                    <a:pt x="2072" y="31649"/>
                  </a:lnTo>
                  <a:lnTo>
                    <a:pt x="2383" y="33903"/>
                  </a:lnTo>
                  <a:lnTo>
                    <a:pt x="2694" y="36078"/>
                  </a:lnTo>
                  <a:lnTo>
                    <a:pt x="3030" y="38176"/>
                  </a:lnTo>
                  <a:lnTo>
                    <a:pt x="3341" y="40144"/>
                  </a:lnTo>
                  <a:lnTo>
                    <a:pt x="3652" y="41957"/>
                  </a:lnTo>
                  <a:lnTo>
                    <a:pt x="3937" y="43589"/>
                  </a:lnTo>
                  <a:lnTo>
                    <a:pt x="4092" y="44366"/>
                  </a:lnTo>
                  <a:lnTo>
                    <a:pt x="4377" y="45687"/>
                  </a:lnTo>
                  <a:lnTo>
                    <a:pt x="4533" y="46464"/>
                  </a:lnTo>
                  <a:lnTo>
                    <a:pt x="4766" y="47344"/>
                  </a:lnTo>
                  <a:lnTo>
                    <a:pt x="5335" y="49416"/>
                  </a:lnTo>
                  <a:lnTo>
                    <a:pt x="6061" y="51851"/>
                  </a:lnTo>
                  <a:lnTo>
                    <a:pt x="6915" y="54622"/>
                  </a:lnTo>
                  <a:lnTo>
                    <a:pt x="7874" y="57626"/>
                  </a:lnTo>
                  <a:lnTo>
                    <a:pt x="8935" y="60838"/>
                  </a:lnTo>
                  <a:lnTo>
                    <a:pt x="11189" y="67597"/>
                  </a:lnTo>
                  <a:lnTo>
                    <a:pt x="13494" y="74409"/>
                  </a:lnTo>
                  <a:lnTo>
                    <a:pt x="15695" y="80780"/>
                  </a:lnTo>
                  <a:lnTo>
                    <a:pt x="17612" y="86271"/>
                  </a:lnTo>
                  <a:lnTo>
                    <a:pt x="19062" y="90337"/>
                  </a:lnTo>
                  <a:lnTo>
                    <a:pt x="19217" y="90829"/>
                  </a:lnTo>
                  <a:lnTo>
                    <a:pt x="19450" y="91450"/>
                  </a:lnTo>
                  <a:lnTo>
                    <a:pt x="19606" y="91917"/>
                  </a:lnTo>
                  <a:lnTo>
                    <a:pt x="20512" y="94610"/>
                  </a:lnTo>
                  <a:lnTo>
                    <a:pt x="28696" y="92512"/>
                  </a:lnTo>
                  <a:lnTo>
                    <a:pt x="28541" y="91658"/>
                  </a:lnTo>
                  <a:lnTo>
                    <a:pt x="28282" y="89845"/>
                  </a:lnTo>
                  <a:lnTo>
                    <a:pt x="28204" y="89353"/>
                  </a:lnTo>
                  <a:lnTo>
                    <a:pt x="28127" y="88705"/>
                  </a:lnTo>
                  <a:lnTo>
                    <a:pt x="28049" y="88187"/>
                  </a:lnTo>
                  <a:lnTo>
                    <a:pt x="27919" y="87229"/>
                  </a:lnTo>
                  <a:lnTo>
                    <a:pt x="27764" y="86115"/>
                  </a:lnTo>
                  <a:lnTo>
                    <a:pt x="27376" y="83629"/>
                  </a:lnTo>
                  <a:lnTo>
                    <a:pt x="26340" y="77568"/>
                  </a:lnTo>
                  <a:lnTo>
                    <a:pt x="25770" y="74176"/>
                  </a:lnTo>
                  <a:lnTo>
                    <a:pt x="25200" y="70679"/>
                  </a:lnTo>
                  <a:lnTo>
                    <a:pt x="24682" y="67131"/>
                  </a:lnTo>
                  <a:lnTo>
                    <a:pt x="24423" y="65370"/>
                  </a:lnTo>
                  <a:lnTo>
                    <a:pt x="24190" y="63609"/>
                  </a:lnTo>
                  <a:lnTo>
                    <a:pt x="23905" y="61356"/>
                  </a:lnTo>
                  <a:lnTo>
                    <a:pt x="23568" y="59206"/>
                  </a:lnTo>
                  <a:lnTo>
                    <a:pt x="23232" y="57212"/>
                  </a:lnTo>
                  <a:lnTo>
                    <a:pt x="22895" y="55347"/>
                  </a:lnTo>
                  <a:lnTo>
                    <a:pt x="22532" y="53638"/>
                  </a:lnTo>
                  <a:lnTo>
                    <a:pt x="22196" y="52032"/>
                  </a:lnTo>
                  <a:lnTo>
                    <a:pt x="21859" y="50582"/>
                  </a:lnTo>
                  <a:lnTo>
                    <a:pt x="21522" y="49287"/>
                  </a:lnTo>
                  <a:lnTo>
                    <a:pt x="21212" y="48147"/>
                  </a:lnTo>
                  <a:lnTo>
                    <a:pt x="20927" y="47137"/>
                  </a:lnTo>
                  <a:lnTo>
                    <a:pt x="20435" y="45557"/>
                  </a:lnTo>
                  <a:lnTo>
                    <a:pt x="20124" y="44599"/>
                  </a:lnTo>
                  <a:lnTo>
                    <a:pt x="20020" y="44288"/>
                  </a:lnTo>
                  <a:lnTo>
                    <a:pt x="19968" y="44159"/>
                  </a:lnTo>
                  <a:lnTo>
                    <a:pt x="19813" y="43770"/>
                  </a:lnTo>
                  <a:lnTo>
                    <a:pt x="19606" y="43045"/>
                  </a:lnTo>
                  <a:lnTo>
                    <a:pt x="19373" y="42035"/>
                  </a:lnTo>
                  <a:lnTo>
                    <a:pt x="19243" y="41387"/>
                  </a:lnTo>
                  <a:lnTo>
                    <a:pt x="19088" y="40662"/>
                  </a:lnTo>
                  <a:lnTo>
                    <a:pt x="18958" y="39859"/>
                  </a:lnTo>
                  <a:lnTo>
                    <a:pt x="18829" y="38927"/>
                  </a:lnTo>
                  <a:lnTo>
                    <a:pt x="18699" y="37917"/>
                  </a:lnTo>
                  <a:lnTo>
                    <a:pt x="18570" y="36803"/>
                  </a:lnTo>
                  <a:lnTo>
                    <a:pt x="18466" y="35586"/>
                  </a:lnTo>
                  <a:lnTo>
                    <a:pt x="18363" y="34265"/>
                  </a:lnTo>
                  <a:lnTo>
                    <a:pt x="18233" y="31416"/>
                  </a:lnTo>
                  <a:lnTo>
                    <a:pt x="18078" y="27635"/>
                  </a:lnTo>
                  <a:lnTo>
                    <a:pt x="17922" y="23206"/>
                  </a:lnTo>
                  <a:lnTo>
                    <a:pt x="17793" y="18467"/>
                  </a:lnTo>
                  <a:lnTo>
                    <a:pt x="17508" y="9221"/>
                  </a:lnTo>
                  <a:lnTo>
                    <a:pt x="17327" y="2357"/>
                  </a:lnTo>
                  <a:lnTo>
                    <a:pt x="17275" y="260"/>
                  </a:lnTo>
                  <a:lnTo>
                    <a:pt x="16653" y="208"/>
                  </a:lnTo>
                  <a:lnTo>
                    <a:pt x="15954" y="156"/>
                  </a:lnTo>
                  <a:lnTo>
                    <a:pt x="15048" y="78"/>
                  </a:lnTo>
                  <a:lnTo>
                    <a:pt x="13934" y="26"/>
                  </a:lnTo>
                  <a:lnTo>
                    <a:pt x="12691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06;p67">
              <a:extLst>
                <a:ext uri="{FF2B5EF4-FFF2-40B4-BE49-F238E27FC236}">
                  <a16:creationId xmlns:a16="http://schemas.microsoft.com/office/drawing/2014/main" xmlns="" id="{5A0BAB4D-D4EE-4F6D-8EEA-713FCEDF0926}"/>
                </a:ext>
              </a:extLst>
            </p:cNvPr>
            <p:cNvSpPr/>
            <p:nvPr/>
          </p:nvSpPr>
          <p:spPr>
            <a:xfrm>
              <a:off x="7465979" y="3304787"/>
              <a:ext cx="107609" cy="30457"/>
            </a:xfrm>
            <a:custGeom>
              <a:avLst/>
              <a:gdLst/>
              <a:ahLst/>
              <a:cxnLst/>
              <a:rect l="l" t="t" r="r" b="b"/>
              <a:pathLst>
                <a:path w="6865" h="1943" extrusionOk="0">
                  <a:moveTo>
                    <a:pt x="6450" y="0"/>
                  </a:moveTo>
                  <a:lnTo>
                    <a:pt x="6372" y="26"/>
                  </a:lnTo>
                  <a:lnTo>
                    <a:pt x="5751" y="208"/>
                  </a:lnTo>
                  <a:lnTo>
                    <a:pt x="5103" y="389"/>
                  </a:lnTo>
                  <a:lnTo>
                    <a:pt x="4248" y="596"/>
                  </a:lnTo>
                  <a:lnTo>
                    <a:pt x="3264" y="829"/>
                  </a:lnTo>
                  <a:lnTo>
                    <a:pt x="2202" y="1010"/>
                  </a:lnTo>
                  <a:lnTo>
                    <a:pt x="1658" y="1062"/>
                  </a:lnTo>
                  <a:lnTo>
                    <a:pt x="1115" y="1114"/>
                  </a:lnTo>
                  <a:lnTo>
                    <a:pt x="545" y="1166"/>
                  </a:lnTo>
                  <a:lnTo>
                    <a:pt x="1" y="1166"/>
                  </a:lnTo>
                  <a:lnTo>
                    <a:pt x="156" y="1943"/>
                  </a:lnTo>
                  <a:lnTo>
                    <a:pt x="778" y="1917"/>
                  </a:lnTo>
                  <a:lnTo>
                    <a:pt x="1399" y="1865"/>
                  </a:lnTo>
                  <a:lnTo>
                    <a:pt x="2021" y="1787"/>
                  </a:lnTo>
                  <a:lnTo>
                    <a:pt x="2643" y="1710"/>
                  </a:lnTo>
                  <a:lnTo>
                    <a:pt x="3420" y="1580"/>
                  </a:lnTo>
                  <a:lnTo>
                    <a:pt x="4119" y="1425"/>
                  </a:lnTo>
                  <a:lnTo>
                    <a:pt x="4792" y="1269"/>
                  </a:lnTo>
                  <a:lnTo>
                    <a:pt x="5362" y="1114"/>
                  </a:lnTo>
                  <a:lnTo>
                    <a:pt x="6243" y="855"/>
                  </a:lnTo>
                  <a:lnTo>
                    <a:pt x="6605" y="751"/>
                  </a:lnTo>
                  <a:lnTo>
                    <a:pt x="6735" y="674"/>
                  </a:lnTo>
                  <a:lnTo>
                    <a:pt x="6838" y="544"/>
                  </a:lnTo>
                  <a:lnTo>
                    <a:pt x="6864" y="415"/>
                  </a:lnTo>
                  <a:lnTo>
                    <a:pt x="6864" y="337"/>
                  </a:lnTo>
                  <a:lnTo>
                    <a:pt x="6864" y="259"/>
                  </a:lnTo>
                  <a:lnTo>
                    <a:pt x="6812" y="182"/>
                  </a:lnTo>
                  <a:lnTo>
                    <a:pt x="6786" y="130"/>
                  </a:lnTo>
                  <a:lnTo>
                    <a:pt x="6657" y="26"/>
                  </a:lnTo>
                  <a:lnTo>
                    <a:pt x="6527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07;p67">
              <a:extLst>
                <a:ext uri="{FF2B5EF4-FFF2-40B4-BE49-F238E27FC236}">
                  <a16:creationId xmlns:a16="http://schemas.microsoft.com/office/drawing/2014/main" xmlns="" id="{75595F62-EC3D-4658-A932-4F711D30053C}"/>
                </a:ext>
              </a:extLst>
            </p:cNvPr>
            <p:cNvSpPr/>
            <p:nvPr/>
          </p:nvSpPr>
          <p:spPr>
            <a:xfrm>
              <a:off x="7709161" y="4040399"/>
              <a:ext cx="138442" cy="40206"/>
            </a:xfrm>
            <a:custGeom>
              <a:avLst/>
              <a:gdLst/>
              <a:ahLst/>
              <a:cxnLst/>
              <a:rect l="l" t="t" r="r" b="b"/>
              <a:pathLst>
                <a:path w="8832" h="2565" extrusionOk="0">
                  <a:moveTo>
                    <a:pt x="8754" y="1"/>
                  </a:moveTo>
                  <a:lnTo>
                    <a:pt x="8262" y="104"/>
                  </a:lnTo>
                  <a:lnTo>
                    <a:pt x="7692" y="260"/>
                  </a:lnTo>
                  <a:lnTo>
                    <a:pt x="0" y="2098"/>
                  </a:lnTo>
                  <a:lnTo>
                    <a:pt x="156" y="2565"/>
                  </a:lnTo>
                  <a:lnTo>
                    <a:pt x="7874" y="726"/>
                  </a:lnTo>
                  <a:lnTo>
                    <a:pt x="8340" y="622"/>
                  </a:lnTo>
                  <a:lnTo>
                    <a:pt x="8832" y="493"/>
                  </a:lnTo>
                  <a:lnTo>
                    <a:pt x="8754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408;p67">
              <a:extLst>
                <a:ext uri="{FF2B5EF4-FFF2-40B4-BE49-F238E27FC236}">
                  <a16:creationId xmlns:a16="http://schemas.microsoft.com/office/drawing/2014/main" xmlns="" id="{42A60B16-5AD7-4574-94BF-E83534B65898}"/>
                </a:ext>
              </a:extLst>
            </p:cNvPr>
            <p:cNvSpPr/>
            <p:nvPr/>
          </p:nvSpPr>
          <p:spPr>
            <a:xfrm>
              <a:off x="7515105" y="2681220"/>
              <a:ext cx="116528" cy="155496"/>
            </a:xfrm>
            <a:custGeom>
              <a:avLst/>
              <a:gdLst/>
              <a:ahLst/>
              <a:cxnLst/>
              <a:rect l="l" t="t" r="r" b="b"/>
              <a:pathLst>
                <a:path w="7434" h="9920" extrusionOk="0">
                  <a:moveTo>
                    <a:pt x="260" y="0"/>
                  </a:moveTo>
                  <a:lnTo>
                    <a:pt x="156" y="26"/>
                  </a:lnTo>
                  <a:lnTo>
                    <a:pt x="78" y="78"/>
                  </a:lnTo>
                  <a:lnTo>
                    <a:pt x="27" y="182"/>
                  </a:lnTo>
                  <a:lnTo>
                    <a:pt x="1" y="285"/>
                  </a:lnTo>
                  <a:lnTo>
                    <a:pt x="78" y="1036"/>
                  </a:lnTo>
                  <a:lnTo>
                    <a:pt x="182" y="1761"/>
                  </a:lnTo>
                  <a:lnTo>
                    <a:pt x="312" y="2461"/>
                  </a:lnTo>
                  <a:lnTo>
                    <a:pt x="493" y="3082"/>
                  </a:lnTo>
                  <a:lnTo>
                    <a:pt x="674" y="3704"/>
                  </a:lnTo>
                  <a:lnTo>
                    <a:pt x="907" y="4274"/>
                  </a:lnTo>
                  <a:lnTo>
                    <a:pt x="1140" y="4792"/>
                  </a:lnTo>
                  <a:lnTo>
                    <a:pt x="1399" y="5310"/>
                  </a:lnTo>
                  <a:lnTo>
                    <a:pt x="1658" y="5750"/>
                  </a:lnTo>
                  <a:lnTo>
                    <a:pt x="1943" y="6190"/>
                  </a:lnTo>
                  <a:lnTo>
                    <a:pt x="2228" y="6579"/>
                  </a:lnTo>
                  <a:lnTo>
                    <a:pt x="2539" y="6967"/>
                  </a:lnTo>
                  <a:lnTo>
                    <a:pt x="2850" y="7304"/>
                  </a:lnTo>
                  <a:lnTo>
                    <a:pt x="3134" y="7589"/>
                  </a:lnTo>
                  <a:lnTo>
                    <a:pt x="3445" y="7874"/>
                  </a:lnTo>
                  <a:lnTo>
                    <a:pt x="3730" y="8133"/>
                  </a:lnTo>
                  <a:lnTo>
                    <a:pt x="4041" y="8392"/>
                  </a:lnTo>
                  <a:lnTo>
                    <a:pt x="4378" y="8599"/>
                  </a:lnTo>
                  <a:lnTo>
                    <a:pt x="4973" y="8987"/>
                  </a:lnTo>
                  <a:lnTo>
                    <a:pt x="5517" y="9298"/>
                  </a:lnTo>
                  <a:lnTo>
                    <a:pt x="6035" y="9531"/>
                  </a:lnTo>
                  <a:lnTo>
                    <a:pt x="6450" y="9712"/>
                  </a:lnTo>
                  <a:lnTo>
                    <a:pt x="6786" y="9816"/>
                  </a:lnTo>
                  <a:lnTo>
                    <a:pt x="7097" y="9920"/>
                  </a:lnTo>
                  <a:lnTo>
                    <a:pt x="7175" y="9920"/>
                  </a:lnTo>
                  <a:lnTo>
                    <a:pt x="7252" y="9894"/>
                  </a:lnTo>
                  <a:lnTo>
                    <a:pt x="7330" y="9868"/>
                  </a:lnTo>
                  <a:lnTo>
                    <a:pt x="7408" y="9790"/>
                  </a:lnTo>
                  <a:lnTo>
                    <a:pt x="7434" y="9712"/>
                  </a:lnTo>
                  <a:lnTo>
                    <a:pt x="7434" y="9609"/>
                  </a:lnTo>
                  <a:lnTo>
                    <a:pt x="7408" y="9505"/>
                  </a:lnTo>
                  <a:lnTo>
                    <a:pt x="7330" y="9428"/>
                  </a:lnTo>
                  <a:lnTo>
                    <a:pt x="7227" y="9376"/>
                  </a:lnTo>
                  <a:lnTo>
                    <a:pt x="6942" y="9298"/>
                  </a:lnTo>
                  <a:lnTo>
                    <a:pt x="6631" y="9194"/>
                  </a:lnTo>
                  <a:lnTo>
                    <a:pt x="6242" y="9013"/>
                  </a:lnTo>
                  <a:lnTo>
                    <a:pt x="5750" y="8806"/>
                  </a:lnTo>
                  <a:lnTo>
                    <a:pt x="5232" y="8495"/>
                  </a:lnTo>
                  <a:lnTo>
                    <a:pt x="4663" y="8133"/>
                  </a:lnTo>
                  <a:lnTo>
                    <a:pt x="4352" y="7925"/>
                  </a:lnTo>
                  <a:lnTo>
                    <a:pt x="4067" y="7692"/>
                  </a:lnTo>
                  <a:lnTo>
                    <a:pt x="3678" y="7356"/>
                  </a:lnTo>
                  <a:lnTo>
                    <a:pt x="3316" y="6993"/>
                  </a:lnTo>
                  <a:lnTo>
                    <a:pt x="2979" y="6630"/>
                  </a:lnTo>
                  <a:lnTo>
                    <a:pt x="2642" y="6242"/>
                  </a:lnTo>
                  <a:lnTo>
                    <a:pt x="2358" y="5828"/>
                  </a:lnTo>
                  <a:lnTo>
                    <a:pt x="2073" y="5413"/>
                  </a:lnTo>
                  <a:lnTo>
                    <a:pt x="1814" y="4973"/>
                  </a:lnTo>
                  <a:lnTo>
                    <a:pt x="1581" y="4507"/>
                  </a:lnTo>
                  <a:lnTo>
                    <a:pt x="1373" y="4041"/>
                  </a:lnTo>
                  <a:lnTo>
                    <a:pt x="1192" y="3548"/>
                  </a:lnTo>
                  <a:lnTo>
                    <a:pt x="1037" y="3030"/>
                  </a:lnTo>
                  <a:lnTo>
                    <a:pt x="881" y="2512"/>
                  </a:lnTo>
                  <a:lnTo>
                    <a:pt x="778" y="1969"/>
                  </a:lnTo>
                  <a:lnTo>
                    <a:pt x="674" y="1425"/>
                  </a:lnTo>
                  <a:lnTo>
                    <a:pt x="596" y="829"/>
                  </a:lnTo>
                  <a:lnTo>
                    <a:pt x="570" y="259"/>
                  </a:lnTo>
                  <a:lnTo>
                    <a:pt x="519" y="156"/>
                  </a:lnTo>
                  <a:lnTo>
                    <a:pt x="467" y="52"/>
                  </a:lnTo>
                  <a:lnTo>
                    <a:pt x="389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409;p67">
              <a:extLst>
                <a:ext uri="{FF2B5EF4-FFF2-40B4-BE49-F238E27FC236}">
                  <a16:creationId xmlns:a16="http://schemas.microsoft.com/office/drawing/2014/main" xmlns="" id="{C3207D03-9F11-45A2-8678-F2A22CA54BB2}"/>
                </a:ext>
              </a:extLst>
            </p:cNvPr>
            <p:cNvSpPr/>
            <p:nvPr/>
          </p:nvSpPr>
          <p:spPr>
            <a:xfrm>
              <a:off x="7630003" y="2669855"/>
              <a:ext cx="194464" cy="1381516"/>
            </a:xfrm>
            <a:custGeom>
              <a:avLst/>
              <a:gdLst/>
              <a:ahLst/>
              <a:cxnLst/>
              <a:rect l="l" t="t" r="r" b="b"/>
              <a:pathLst>
                <a:path w="12406" h="88135" extrusionOk="0">
                  <a:moveTo>
                    <a:pt x="259" y="0"/>
                  </a:moveTo>
                  <a:lnTo>
                    <a:pt x="156" y="26"/>
                  </a:lnTo>
                  <a:lnTo>
                    <a:pt x="78" y="104"/>
                  </a:lnTo>
                  <a:lnTo>
                    <a:pt x="26" y="181"/>
                  </a:lnTo>
                  <a:lnTo>
                    <a:pt x="0" y="311"/>
                  </a:lnTo>
                  <a:lnTo>
                    <a:pt x="1010" y="16109"/>
                  </a:lnTo>
                  <a:lnTo>
                    <a:pt x="1839" y="29188"/>
                  </a:lnTo>
                  <a:lnTo>
                    <a:pt x="2564" y="40040"/>
                  </a:lnTo>
                  <a:lnTo>
                    <a:pt x="2564" y="40092"/>
                  </a:lnTo>
                  <a:lnTo>
                    <a:pt x="3108" y="41983"/>
                  </a:lnTo>
                  <a:lnTo>
                    <a:pt x="3678" y="44003"/>
                  </a:lnTo>
                  <a:lnTo>
                    <a:pt x="4351" y="46489"/>
                  </a:lnTo>
                  <a:lnTo>
                    <a:pt x="5050" y="49260"/>
                  </a:lnTo>
                  <a:lnTo>
                    <a:pt x="5724" y="52083"/>
                  </a:lnTo>
                  <a:lnTo>
                    <a:pt x="6035" y="53456"/>
                  </a:lnTo>
                  <a:lnTo>
                    <a:pt x="6319" y="54803"/>
                  </a:lnTo>
                  <a:lnTo>
                    <a:pt x="6553" y="56046"/>
                  </a:lnTo>
                  <a:lnTo>
                    <a:pt x="6734" y="57211"/>
                  </a:lnTo>
                  <a:lnTo>
                    <a:pt x="7200" y="60164"/>
                  </a:lnTo>
                  <a:lnTo>
                    <a:pt x="7822" y="64049"/>
                  </a:lnTo>
                  <a:lnTo>
                    <a:pt x="9324" y="73113"/>
                  </a:lnTo>
                  <a:lnTo>
                    <a:pt x="10748" y="81531"/>
                  </a:lnTo>
                  <a:lnTo>
                    <a:pt x="11577" y="86426"/>
                  </a:lnTo>
                  <a:lnTo>
                    <a:pt x="11655" y="86762"/>
                  </a:lnTo>
                  <a:lnTo>
                    <a:pt x="11758" y="87462"/>
                  </a:lnTo>
                  <a:lnTo>
                    <a:pt x="11862" y="87902"/>
                  </a:lnTo>
                  <a:lnTo>
                    <a:pt x="11914" y="88135"/>
                  </a:lnTo>
                  <a:lnTo>
                    <a:pt x="12406" y="88005"/>
                  </a:lnTo>
                  <a:lnTo>
                    <a:pt x="12380" y="87772"/>
                  </a:lnTo>
                  <a:lnTo>
                    <a:pt x="12302" y="87332"/>
                  </a:lnTo>
                  <a:lnTo>
                    <a:pt x="12199" y="86685"/>
                  </a:lnTo>
                  <a:lnTo>
                    <a:pt x="12147" y="86348"/>
                  </a:lnTo>
                  <a:lnTo>
                    <a:pt x="11292" y="81453"/>
                  </a:lnTo>
                  <a:lnTo>
                    <a:pt x="9868" y="73036"/>
                  </a:lnTo>
                  <a:lnTo>
                    <a:pt x="8366" y="63971"/>
                  </a:lnTo>
                  <a:lnTo>
                    <a:pt x="7744" y="60086"/>
                  </a:lnTo>
                  <a:lnTo>
                    <a:pt x="7278" y="57134"/>
                  </a:lnTo>
                  <a:lnTo>
                    <a:pt x="7096" y="55994"/>
                  </a:lnTo>
                  <a:lnTo>
                    <a:pt x="6889" y="54777"/>
                  </a:lnTo>
                  <a:lnTo>
                    <a:pt x="6604" y="53456"/>
                  </a:lnTo>
                  <a:lnTo>
                    <a:pt x="6319" y="52109"/>
                  </a:lnTo>
                  <a:lnTo>
                    <a:pt x="5646" y="49338"/>
                  </a:lnTo>
                  <a:lnTo>
                    <a:pt x="4973" y="46619"/>
                  </a:lnTo>
                  <a:lnTo>
                    <a:pt x="4299" y="44158"/>
                  </a:lnTo>
                  <a:lnTo>
                    <a:pt x="3730" y="42112"/>
                  </a:lnTo>
                  <a:lnTo>
                    <a:pt x="3108" y="39962"/>
                  </a:lnTo>
                  <a:lnTo>
                    <a:pt x="2383" y="29111"/>
                  </a:lnTo>
                  <a:lnTo>
                    <a:pt x="1554" y="16058"/>
                  </a:lnTo>
                  <a:lnTo>
                    <a:pt x="570" y="259"/>
                  </a:lnTo>
                  <a:lnTo>
                    <a:pt x="544" y="155"/>
                  </a:lnTo>
                  <a:lnTo>
                    <a:pt x="466" y="78"/>
                  </a:lnTo>
                  <a:lnTo>
                    <a:pt x="389" y="26"/>
                  </a:lnTo>
                  <a:lnTo>
                    <a:pt x="259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410;p67">
              <a:extLst>
                <a:ext uri="{FF2B5EF4-FFF2-40B4-BE49-F238E27FC236}">
                  <a16:creationId xmlns:a16="http://schemas.microsoft.com/office/drawing/2014/main" xmlns="" id="{50D7B20C-E5DC-4A96-814A-F8964947BE60}"/>
                </a:ext>
              </a:extLst>
            </p:cNvPr>
            <p:cNvSpPr/>
            <p:nvPr/>
          </p:nvSpPr>
          <p:spPr>
            <a:xfrm>
              <a:off x="7303195" y="2744547"/>
              <a:ext cx="67402" cy="92169"/>
            </a:xfrm>
            <a:custGeom>
              <a:avLst/>
              <a:gdLst/>
              <a:ahLst/>
              <a:cxnLst/>
              <a:rect l="l" t="t" r="r" b="b"/>
              <a:pathLst>
                <a:path w="4300" h="5880" extrusionOk="0">
                  <a:moveTo>
                    <a:pt x="234" y="1"/>
                  </a:moveTo>
                  <a:lnTo>
                    <a:pt x="130" y="52"/>
                  </a:lnTo>
                  <a:lnTo>
                    <a:pt x="52" y="104"/>
                  </a:lnTo>
                  <a:lnTo>
                    <a:pt x="0" y="208"/>
                  </a:lnTo>
                  <a:lnTo>
                    <a:pt x="0" y="311"/>
                  </a:lnTo>
                  <a:lnTo>
                    <a:pt x="78" y="674"/>
                  </a:lnTo>
                  <a:lnTo>
                    <a:pt x="156" y="1011"/>
                  </a:lnTo>
                  <a:lnTo>
                    <a:pt x="363" y="1632"/>
                  </a:lnTo>
                  <a:lnTo>
                    <a:pt x="596" y="2228"/>
                  </a:lnTo>
                  <a:lnTo>
                    <a:pt x="855" y="2772"/>
                  </a:lnTo>
                  <a:lnTo>
                    <a:pt x="1166" y="3264"/>
                  </a:lnTo>
                  <a:lnTo>
                    <a:pt x="1477" y="3704"/>
                  </a:lnTo>
                  <a:lnTo>
                    <a:pt x="1813" y="4118"/>
                  </a:lnTo>
                  <a:lnTo>
                    <a:pt x="2150" y="4481"/>
                  </a:lnTo>
                  <a:lnTo>
                    <a:pt x="2461" y="4792"/>
                  </a:lnTo>
                  <a:lnTo>
                    <a:pt x="2772" y="5051"/>
                  </a:lnTo>
                  <a:lnTo>
                    <a:pt x="3057" y="5284"/>
                  </a:lnTo>
                  <a:lnTo>
                    <a:pt x="3316" y="5465"/>
                  </a:lnTo>
                  <a:lnTo>
                    <a:pt x="3704" y="5724"/>
                  </a:lnTo>
                  <a:lnTo>
                    <a:pt x="3885" y="5828"/>
                  </a:lnTo>
                  <a:lnTo>
                    <a:pt x="3963" y="5854"/>
                  </a:lnTo>
                  <a:lnTo>
                    <a:pt x="4015" y="5880"/>
                  </a:lnTo>
                  <a:lnTo>
                    <a:pt x="4092" y="5854"/>
                  </a:lnTo>
                  <a:lnTo>
                    <a:pt x="4170" y="5828"/>
                  </a:lnTo>
                  <a:lnTo>
                    <a:pt x="4222" y="5776"/>
                  </a:lnTo>
                  <a:lnTo>
                    <a:pt x="4274" y="5724"/>
                  </a:lnTo>
                  <a:lnTo>
                    <a:pt x="4300" y="5621"/>
                  </a:lnTo>
                  <a:lnTo>
                    <a:pt x="4274" y="5517"/>
                  </a:lnTo>
                  <a:lnTo>
                    <a:pt x="4248" y="5413"/>
                  </a:lnTo>
                  <a:lnTo>
                    <a:pt x="4144" y="5336"/>
                  </a:lnTo>
                  <a:lnTo>
                    <a:pt x="4015" y="5258"/>
                  </a:lnTo>
                  <a:lnTo>
                    <a:pt x="3652" y="5025"/>
                  </a:lnTo>
                  <a:lnTo>
                    <a:pt x="3160" y="4636"/>
                  </a:lnTo>
                  <a:lnTo>
                    <a:pt x="2875" y="4377"/>
                  </a:lnTo>
                  <a:lnTo>
                    <a:pt x="2564" y="4093"/>
                  </a:lnTo>
                  <a:lnTo>
                    <a:pt x="2254" y="3756"/>
                  </a:lnTo>
                  <a:lnTo>
                    <a:pt x="1943" y="3367"/>
                  </a:lnTo>
                  <a:lnTo>
                    <a:pt x="1658" y="2953"/>
                  </a:lnTo>
                  <a:lnTo>
                    <a:pt x="1373" y="2487"/>
                  </a:lnTo>
                  <a:lnTo>
                    <a:pt x="1114" y="1995"/>
                  </a:lnTo>
                  <a:lnTo>
                    <a:pt x="881" y="1451"/>
                  </a:lnTo>
                  <a:lnTo>
                    <a:pt x="700" y="855"/>
                  </a:lnTo>
                  <a:lnTo>
                    <a:pt x="570" y="234"/>
                  </a:lnTo>
                  <a:lnTo>
                    <a:pt x="518" y="130"/>
                  </a:lnTo>
                  <a:lnTo>
                    <a:pt x="441" y="52"/>
                  </a:lnTo>
                  <a:lnTo>
                    <a:pt x="337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411;p67">
              <a:extLst>
                <a:ext uri="{FF2B5EF4-FFF2-40B4-BE49-F238E27FC236}">
                  <a16:creationId xmlns:a16="http://schemas.microsoft.com/office/drawing/2014/main" xmlns="" id="{21651A52-9FFC-40C8-8F32-FF645C7EE472}"/>
                </a:ext>
              </a:extLst>
            </p:cNvPr>
            <p:cNvSpPr/>
            <p:nvPr/>
          </p:nvSpPr>
          <p:spPr>
            <a:xfrm>
              <a:off x="7119703" y="1675637"/>
              <a:ext cx="627235" cy="1104649"/>
            </a:xfrm>
            <a:custGeom>
              <a:avLst/>
              <a:gdLst/>
              <a:ahLst/>
              <a:cxnLst/>
              <a:rect l="l" t="t" r="r" b="b"/>
              <a:pathLst>
                <a:path w="40015" h="70472" extrusionOk="0">
                  <a:moveTo>
                    <a:pt x="26987" y="0"/>
                  </a:moveTo>
                  <a:lnTo>
                    <a:pt x="17119" y="881"/>
                  </a:lnTo>
                  <a:lnTo>
                    <a:pt x="16731" y="932"/>
                  </a:lnTo>
                  <a:lnTo>
                    <a:pt x="15151" y="1243"/>
                  </a:lnTo>
                  <a:lnTo>
                    <a:pt x="14452" y="1399"/>
                  </a:lnTo>
                  <a:lnTo>
                    <a:pt x="13778" y="1554"/>
                  </a:lnTo>
                  <a:lnTo>
                    <a:pt x="13157" y="1735"/>
                  </a:lnTo>
                  <a:lnTo>
                    <a:pt x="12587" y="1917"/>
                  </a:lnTo>
                  <a:lnTo>
                    <a:pt x="12069" y="2098"/>
                  </a:lnTo>
                  <a:lnTo>
                    <a:pt x="11577" y="2305"/>
                  </a:lnTo>
                  <a:lnTo>
                    <a:pt x="11111" y="2486"/>
                  </a:lnTo>
                  <a:lnTo>
                    <a:pt x="10696" y="2719"/>
                  </a:lnTo>
                  <a:lnTo>
                    <a:pt x="10334" y="2927"/>
                  </a:lnTo>
                  <a:lnTo>
                    <a:pt x="9971" y="3160"/>
                  </a:lnTo>
                  <a:lnTo>
                    <a:pt x="9660" y="3393"/>
                  </a:lnTo>
                  <a:lnTo>
                    <a:pt x="9376" y="3652"/>
                  </a:lnTo>
                  <a:lnTo>
                    <a:pt x="9117" y="3911"/>
                  </a:lnTo>
                  <a:lnTo>
                    <a:pt x="8883" y="4170"/>
                  </a:lnTo>
                  <a:lnTo>
                    <a:pt x="8650" y="4455"/>
                  </a:lnTo>
                  <a:lnTo>
                    <a:pt x="8469" y="4766"/>
                  </a:lnTo>
                  <a:lnTo>
                    <a:pt x="8288" y="5076"/>
                  </a:lnTo>
                  <a:lnTo>
                    <a:pt x="8132" y="5387"/>
                  </a:lnTo>
                  <a:lnTo>
                    <a:pt x="8003" y="5724"/>
                  </a:lnTo>
                  <a:lnTo>
                    <a:pt x="7873" y="6086"/>
                  </a:lnTo>
                  <a:lnTo>
                    <a:pt x="7666" y="6837"/>
                  </a:lnTo>
                  <a:lnTo>
                    <a:pt x="7485" y="7640"/>
                  </a:lnTo>
                  <a:lnTo>
                    <a:pt x="7304" y="8521"/>
                  </a:lnTo>
                  <a:lnTo>
                    <a:pt x="6941" y="10515"/>
                  </a:lnTo>
                  <a:lnTo>
                    <a:pt x="6786" y="11292"/>
                  </a:lnTo>
                  <a:lnTo>
                    <a:pt x="6604" y="12069"/>
                  </a:lnTo>
                  <a:lnTo>
                    <a:pt x="6397" y="12820"/>
                  </a:lnTo>
                  <a:lnTo>
                    <a:pt x="6190" y="13571"/>
                  </a:lnTo>
                  <a:lnTo>
                    <a:pt x="6035" y="14089"/>
                  </a:lnTo>
                  <a:lnTo>
                    <a:pt x="5517" y="15669"/>
                  </a:lnTo>
                  <a:lnTo>
                    <a:pt x="4973" y="17197"/>
                  </a:lnTo>
                  <a:lnTo>
                    <a:pt x="4481" y="18647"/>
                  </a:lnTo>
                  <a:lnTo>
                    <a:pt x="4040" y="19994"/>
                  </a:lnTo>
                  <a:lnTo>
                    <a:pt x="3833" y="20642"/>
                  </a:lnTo>
                  <a:lnTo>
                    <a:pt x="3678" y="21237"/>
                  </a:lnTo>
                  <a:lnTo>
                    <a:pt x="3548" y="21833"/>
                  </a:lnTo>
                  <a:lnTo>
                    <a:pt x="3445" y="22403"/>
                  </a:lnTo>
                  <a:lnTo>
                    <a:pt x="3393" y="22921"/>
                  </a:lnTo>
                  <a:lnTo>
                    <a:pt x="3367" y="23413"/>
                  </a:lnTo>
                  <a:lnTo>
                    <a:pt x="3419" y="23879"/>
                  </a:lnTo>
                  <a:lnTo>
                    <a:pt x="3496" y="24319"/>
                  </a:lnTo>
                  <a:lnTo>
                    <a:pt x="3626" y="24734"/>
                  </a:lnTo>
                  <a:lnTo>
                    <a:pt x="3781" y="25122"/>
                  </a:lnTo>
                  <a:lnTo>
                    <a:pt x="3937" y="25511"/>
                  </a:lnTo>
                  <a:lnTo>
                    <a:pt x="4118" y="25899"/>
                  </a:lnTo>
                  <a:lnTo>
                    <a:pt x="4532" y="26650"/>
                  </a:lnTo>
                  <a:lnTo>
                    <a:pt x="4947" y="27324"/>
                  </a:lnTo>
                  <a:lnTo>
                    <a:pt x="5387" y="27945"/>
                  </a:lnTo>
                  <a:lnTo>
                    <a:pt x="5801" y="28463"/>
                  </a:lnTo>
                  <a:lnTo>
                    <a:pt x="6164" y="28904"/>
                  </a:lnTo>
                  <a:lnTo>
                    <a:pt x="6475" y="29240"/>
                  </a:lnTo>
                  <a:lnTo>
                    <a:pt x="6527" y="29318"/>
                  </a:lnTo>
                  <a:lnTo>
                    <a:pt x="6760" y="29551"/>
                  </a:lnTo>
                  <a:lnTo>
                    <a:pt x="6760" y="29603"/>
                  </a:lnTo>
                  <a:lnTo>
                    <a:pt x="6734" y="29784"/>
                  </a:lnTo>
                  <a:lnTo>
                    <a:pt x="6734" y="29888"/>
                  </a:lnTo>
                  <a:lnTo>
                    <a:pt x="6527" y="31286"/>
                  </a:lnTo>
                  <a:lnTo>
                    <a:pt x="6268" y="32788"/>
                  </a:lnTo>
                  <a:lnTo>
                    <a:pt x="5931" y="34394"/>
                  </a:lnTo>
                  <a:lnTo>
                    <a:pt x="5465" y="36466"/>
                  </a:lnTo>
                  <a:lnTo>
                    <a:pt x="4973" y="38460"/>
                  </a:lnTo>
                  <a:lnTo>
                    <a:pt x="4584" y="39885"/>
                  </a:lnTo>
                  <a:lnTo>
                    <a:pt x="4118" y="41439"/>
                  </a:lnTo>
                  <a:lnTo>
                    <a:pt x="3704" y="42837"/>
                  </a:lnTo>
                  <a:lnTo>
                    <a:pt x="3341" y="44003"/>
                  </a:lnTo>
                  <a:lnTo>
                    <a:pt x="3030" y="44909"/>
                  </a:lnTo>
                  <a:lnTo>
                    <a:pt x="2875" y="45375"/>
                  </a:lnTo>
                  <a:lnTo>
                    <a:pt x="2668" y="46049"/>
                  </a:lnTo>
                  <a:lnTo>
                    <a:pt x="2512" y="46644"/>
                  </a:lnTo>
                  <a:lnTo>
                    <a:pt x="1865" y="49416"/>
                  </a:lnTo>
                  <a:lnTo>
                    <a:pt x="1295" y="52083"/>
                  </a:lnTo>
                  <a:lnTo>
                    <a:pt x="829" y="54570"/>
                  </a:lnTo>
                  <a:lnTo>
                    <a:pt x="622" y="55761"/>
                  </a:lnTo>
                  <a:lnTo>
                    <a:pt x="440" y="56875"/>
                  </a:lnTo>
                  <a:lnTo>
                    <a:pt x="285" y="57936"/>
                  </a:lnTo>
                  <a:lnTo>
                    <a:pt x="155" y="58947"/>
                  </a:lnTo>
                  <a:lnTo>
                    <a:pt x="78" y="59879"/>
                  </a:lnTo>
                  <a:lnTo>
                    <a:pt x="26" y="60734"/>
                  </a:lnTo>
                  <a:lnTo>
                    <a:pt x="0" y="61536"/>
                  </a:lnTo>
                  <a:lnTo>
                    <a:pt x="0" y="62262"/>
                  </a:lnTo>
                  <a:lnTo>
                    <a:pt x="52" y="62883"/>
                  </a:lnTo>
                  <a:lnTo>
                    <a:pt x="155" y="63453"/>
                  </a:lnTo>
                  <a:lnTo>
                    <a:pt x="233" y="63712"/>
                  </a:lnTo>
                  <a:lnTo>
                    <a:pt x="389" y="63997"/>
                  </a:lnTo>
                  <a:lnTo>
                    <a:pt x="570" y="64256"/>
                  </a:lnTo>
                  <a:lnTo>
                    <a:pt x="777" y="64541"/>
                  </a:lnTo>
                  <a:lnTo>
                    <a:pt x="1062" y="64826"/>
                  </a:lnTo>
                  <a:lnTo>
                    <a:pt x="1373" y="65085"/>
                  </a:lnTo>
                  <a:lnTo>
                    <a:pt x="1709" y="65370"/>
                  </a:lnTo>
                  <a:lnTo>
                    <a:pt x="2098" y="65629"/>
                  </a:lnTo>
                  <a:lnTo>
                    <a:pt x="2512" y="65888"/>
                  </a:lnTo>
                  <a:lnTo>
                    <a:pt x="2978" y="66146"/>
                  </a:lnTo>
                  <a:lnTo>
                    <a:pt x="3471" y="66431"/>
                  </a:lnTo>
                  <a:lnTo>
                    <a:pt x="3989" y="66664"/>
                  </a:lnTo>
                  <a:lnTo>
                    <a:pt x="4532" y="66923"/>
                  </a:lnTo>
                  <a:lnTo>
                    <a:pt x="5128" y="67182"/>
                  </a:lnTo>
                  <a:lnTo>
                    <a:pt x="6371" y="67649"/>
                  </a:lnTo>
                  <a:lnTo>
                    <a:pt x="6423" y="67675"/>
                  </a:lnTo>
                  <a:lnTo>
                    <a:pt x="6475" y="66535"/>
                  </a:lnTo>
                  <a:lnTo>
                    <a:pt x="6553" y="65421"/>
                  </a:lnTo>
                  <a:lnTo>
                    <a:pt x="6656" y="64334"/>
                  </a:lnTo>
                  <a:lnTo>
                    <a:pt x="6760" y="63349"/>
                  </a:lnTo>
                  <a:lnTo>
                    <a:pt x="6967" y="61821"/>
                  </a:lnTo>
                  <a:lnTo>
                    <a:pt x="7045" y="61226"/>
                  </a:lnTo>
                  <a:lnTo>
                    <a:pt x="22817" y="63867"/>
                  </a:lnTo>
                  <a:lnTo>
                    <a:pt x="23335" y="70446"/>
                  </a:lnTo>
                  <a:lnTo>
                    <a:pt x="25174" y="70472"/>
                  </a:lnTo>
                  <a:lnTo>
                    <a:pt x="26961" y="70446"/>
                  </a:lnTo>
                  <a:lnTo>
                    <a:pt x="28670" y="70368"/>
                  </a:lnTo>
                  <a:lnTo>
                    <a:pt x="30276" y="70239"/>
                  </a:lnTo>
                  <a:lnTo>
                    <a:pt x="31778" y="70083"/>
                  </a:lnTo>
                  <a:lnTo>
                    <a:pt x="33177" y="69902"/>
                  </a:lnTo>
                  <a:lnTo>
                    <a:pt x="34420" y="69695"/>
                  </a:lnTo>
                  <a:lnTo>
                    <a:pt x="35508" y="69436"/>
                  </a:lnTo>
                  <a:lnTo>
                    <a:pt x="35870" y="69332"/>
                  </a:lnTo>
                  <a:lnTo>
                    <a:pt x="36181" y="69203"/>
                  </a:lnTo>
                  <a:lnTo>
                    <a:pt x="36466" y="69021"/>
                  </a:lnTo>
                  <a:lnTo>
                    <a:pt x="36699" y="68814"/>
                  </a:lnTo>
                  <a:lnTo>
                    <a:pt x="36932" y="68607"/>
                  </a:lnTo>
                  <a:lnTo>
                    <a:pt x="37139" y="68348"/>
                  </a:lnTo>
                  <a:lnTo>
                    <a:pt x="37295" y="68063"/>
                  </a:lnTo>
                  <a:lnTo>
                    <a:pt x="37450" y="67752"/>
                  </a:lnTo>
                  <a:lnTo>
                    <a:pt x="37554" y="67441"/>
                  </a:lnTo>
                  <a:lnTo>
                    <a:pt x="37657" y="67079"/>
                  </a:lnTo>
                  <a:lnTo>
                    <a:pt x="37735" y="66716"/>
                  </a:lnTo>
                  <a:lnTo>
                    <a:pt x="37787" y="66328"/>
                  </a:lnTo>
                  <a:lnTo>
                    <a:pt x="37839" y="65913"/>
                  </a:lnTo>
                  <a:lnTo>
                    <a:pt x="37864" y="65499"/>
                  </a:lnTo>
                  <a:lnTo>
                    <a:pt x="37864" y="64618"/>
                  </a:lnTo>
                  <a:lnTo>
                    <a:pt x="37787" y="63686"/>
                  </a:lnTo>
                  <a:lnTo>
                    <a:pt x="37709" y="62702"/>
                  </a:lnTo>
                  <a:lnTo>
                    <a:pt x="37580" y="61718"/>
                  </a:lnTo>
                  <a:lnTo>
                    <a:pt x="37424" y="60708"/>
                  </a:lnTo>
                  <a:lnTo>
                    <a:pt x="37087" y="58662"/>
                  </a:lnTo>
                  <a:lnTo>
                    <a:pt x="36932" y="57652"/>
                  </a:lnTo>
                  <a:lnTo>
                    <a:pt x="36803" y="56667"/>
                  </a:lnTo>
                  <a:lnTo>
                    <a:pt x="36388" y="53430"/>
                  </a:lnTo>
                  <a:lnTo>
                    <a:pt x="36052" y="50814"/>
                  </a:lnTo>
                  <a:lnTo>
                    <a:pt x="35715" y="48431"/>
                  </a:lnTo>
                  <a:lnTo>
                    <a:pt x="34834" y="44573"/>
                  </a:lnTo>
                  <a:lnTo>
                    <a:pt x="34161" y="41672"/>
                  </a:lnTo>
                  <a:lnTo>
                    <a:pt x="33695" y="39470"/>
                  </a:lnTo>
                  <a:lnTo>
                    <a:pt x="33539" y="38590"/>
                  </a:lnTo>
                  <a:lnTo>
                    <a:pt x="33410" y="37787"/>
                  </a:lnTo>
                  <a:lnTo>
                    <a:pt x="33306" y="37062"/>
                  </a:lnTo>
                  <a:lnTo>
                    <a:pt x="33280" y="36362"/>
                  </a:lnTo>
                  <a:lnTo>
                    <a:pt x="33254" y="35689"/>
                  </a:lnTo>
                  <a:lnTo>
                    <a:pt x="33280" y="35016"/>
                  </a:lnTo>
                  <a:lnTo>
                    <a:pt x="33358" y="34265"/>
                  </a:lnTo>
                  <a:lnTo>
                    <a:pt x="33436" y="33462"/>
                  </a:lnTo>
                  <a:lnTo>
                    <a:pt x="33721" y="31519"/>
                  </a:lnTo>
                  <a:lnTo>
                    <a:pt x="33902" y="30380"/>
                  </a:lnTo>
                  <a:lnTo>
                    <a:pt x="34161" y="29137"/>
                  </a:lnTo>
                  <a:lnTo>
                    <a:pt x="34472" y="27790"/>
                  </a:lnTo>
                  <a:lnTo>
                    <a:pt x="34860" y="26365"/>
                  </a:lnTo>
                  <a:lnTo>
                    <a:pt x="35275" y="24863"/>
                  </a:lnTo>
                  <a:lnTo>
                    <a:pt x="35741" y="23309"/>
                  </a:lnTo>
                  <a:lnTo>
                    <a:pt x="36259" y="21729"/>
                  </a:lnTo>
                  <a:lnTo>
                    <a:pt x="36828" y="20124"/>
                  </a:lnTo>
                  <a:lnTo>
                    <a:pt x="37010" y="19632"/>
                  </a:lnTo>
                  <a:lnTo>
                    <a:pt x="37709" y="17767"/>
                  </a:lnTo>
                  <a:lnTo>
                    <a:pt x="38486" y="15928"/>
                  </a:lnTo>
                  <a:lnTo>
                    <a:pt x="38874" y="14944"/>
                  </a:lnTo>
                  <a:lnTo>
                    <a:pt x="39211" y="13934"/>
                  </a:lnTo>
                  <a:lnTo>
                    <a:pt x="39522" y="12950"/>
                  </a:lnTo>
                  <a:lnTo>
                    <a:pt x="39755" y="11940"/>
                  </a:lnTo>
                  <a:lnTo>
                    <a:pt x="39833" y="11447"/>
                  </a:lnTo>
                  <a:lnTo>
                    <a:pt x="39910" y="10955"/>
                  </a:lnTo>
                  <a:lnTo>
                    <a:pt x="39962" y="10489"/>
                  </a:lnTo>
                  <a:lnTo>
                    <a:pt x="40014" y="9997"/>
                  </a:lnTo>
                  <a:lnTo>
                    <a:pt x="40014" y="9531"/>
                  </a:lnTo>
                  <a:lnTo>
                    <a:pt x="40014" y="9065"/>
                  </a:lnTo>
                  <a:lnTo>
                    <a:pt x="39988" y="8624"/>
                  </a:lnTo>
                  <a:lnTo>
                    <a:pt x="39936" y="8158"/>
                  </a:lnTo>
                  <a:lnTo>
                    <a:pt x="39885" y="7718"/>
                  </a:lnTo>
                  <a:lnTo>
                    <a:pt x="39781" y="7304"/>
                  </a:lnTo>
                  <a:lnTo>
                    <a:pt x="39677" y="6889"/>
                  </a:lnTo>
                  <a:lnTo>
                    <a:pt x="39522" y="6475"/>
                  </a:lnTo>
                  <a:lnTo>
                    <a:pt x="39367" y="6086"/>
                  </a:lnTo>
                  <a:lnTo>
                    <a:pt x="39185" y="5724"/>
                  </a:lnTo>
                  <a:lnTo>
                    <a:pt x="38952" y="5361"/>
                  </a:lnTo>
                  <a:lnTo>
                    <a:pt x="38719" y="5025"/>
                  </a:lnTo>
                  <a:lnTo>
                    <a:pt x="38434" y="4714"/>
                  </a:lnTo>
                  <a:lnTo>
                    <a:pt x="38123" y="4403"/>
                  </a:lnTo>
                  <a:lnTo>
                    <a:pt x="37813" y="4118"/>
                  </a:lnTo>
                  <a:lnTo>
                    <a:pt x="37450" y="3833"/>
                  </a:lnTo>
                  <a:lnTo>
                    <a:pt x="37036" y="3600"/>
                  </a:lnTo>
                  <a:lnTo>
                    <a:pt x="36621" y="3367"/>
                  </a:lnTo>
                  <a:lnTo>
                    <a:pt x="36155" y="3160"/>
                  </a:lnTo>
                  <a:lnTo>
                    <a:pt x="35663" y="2978"/>
                  </a:lnTo>
                  <a:lnTo>
                    <a:pt x="31804" y="1658"/>
                  </a:lnTo>
                  <a:lnTo>
                    <a:pt x="28385" y="492"/>
                  </a:lnTo>
                  <a:lnTo>
                    <a:pt x="26987" y="0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412;p67">
              <a:extLst>
                <a:ext uri="{FF2B5EF4-FFF2-40B4-BE49-F238E27FC236}">
                  <a16:creationId xmlns:a16="http://schemas.microsoft.com/office/drawing/2014/main" xmlns="" id="{C5A954E7-CE28-4F36-BDAC-B1FB37B87826}"/>
                </a:ext>
              </a:extLst>
            </p:cNvPr>
            <p:cNvSpPr/>
            <p:nvPr/>
          </p:nvSpPr>
          <p:spPr>
            <a:xfrm>
              <a:off x="7250009" y="1697958"/>
              <a:ext cx="100289" cy="242383"/>
            </a:xfrm>
            <a:custGeom>
              <a:avLst/>
              <a:gdLst/>
              <a:ahLst/>
              <a:cxnLst/>
              <a:rect l="l" t="t" r="r" b="b"/>
              <a:pathLst>
                <a:path w="6398" h="15463" extrusionOk="0">
                  <a:moveTo>
                    <a:pt x="6242" y="1"/>
                  </a:moveTo>
                  <a:lnTo>
                    <a:pt x="6191" y="26"/>
                  </a:lnTo>
                  <a:lnTo>
                    <a:pt x="6113" y="52"/>
                  </a:lnTo>
                  <a:lnTo>
                    <a:pt x="4896" y="1140"/>
                  </a:lnTo>
                  <a:lnTo>
                    <a:pt x="3678" y="2202"/>
                  </a:lnTo>
                  <a:lnTo>
                    <a:pt x="2461" y="3264"/>
                  </a:lnTo>
                  <a:lnTo>
                    <a:pt x="1244" y="4352"/>
                  </a:lnTo>
                  <a:lnTo>
                    <a:pt x="1192" y="4403"/>
                  </a:lnTo>
                  <a:lnTo>
                    <a:pt x="1192" y="4481"/>
                  </a:lnTo>
                  <a:lnTo>
                    <a:pt x="1218" y="4533"/>
                  </a:lnTo>
                  <a:lnTo>
                    <a:pt x="1270" y="4585"/>
                  </a:lnTo>
                  <a:lnTo>
                    <a:pt x="2306" y="5180"/>
                  </a:lnTo>
                  <a:lnTo>
                    <a:pt x="3316" y="5776"/>
                  </a:lnTo>
                  <a:lnTo>
                    <a:pt x="4326" y="6398"/>
                  </a:lnTo>
                  <a:lnTo>
                    <a:pt x="5160" y="6946"/>
                  </a:lnTo>
                  <a:lnTo>
                    <a:pt x="5160" y="6946"/>
                  </a:lnTo>
                  <a:lnTo>
                    <a:pt x="52" y="12458"/>
                  </a:lnTo>
                  <a:lnTo>
                    <a:pt x="1" y="12510"/>
                  </a:lnTo>
                  <a:lnTo>
                    <a:pt x="1" y="12562"/>
                  </a:lnTo>
                  <a:lnTo>
                    <a:pt x="1" y="12639"/>
                  </a:lnTo>
                  <a:lnTo>
                    <a:pt x="52" y="12691"/>
                  </a:lnTo>
                  <a:lnTo>
                    <a:pt x="1684" y="14038"/>
                  </a:lnTo>
                  <a:lnTo>
                    <a:pt x="2487" y="14711"/>
                  </a:lnTo>
                  <a:lnTo>
                    <a:pt x="3264" y="15411"/>
                  </a:lnTo>
                  <a:lnTo>
                    <a:pt x="3316" y="15462"/>
                  </a:lnTo>
                  <a:lnTo>
                    <a:pt x="3393" y="15462"/>
                  </a:lnTo>
                  <a:lnTo>
                    <a:pt x="3445" y="15436"/>
                  </a:lnTo>
                  <a:lnTo>
                    <a:pt x="3497" y="15411"/>
                  </a:lnTo>
                  <a:lnTo>
                    <a:pt x="3523" y="15359"/>
                  </a:lnTo>
                  <a:lnTo>
                    <a:pt x="3549" y="15307"/>
                  </a:lnTo>
                  <a:lnTo>
                    <a:pt x="3523" y="15255"/>
                  </a:lnTo>
                  <a:lnTo>
                    <a:pt x="3497" y="15203"/>
                  </a:lnTo>
                  <a:lnTo>
                    <a:pt x="2694" y="14478"/>
                  </a:lnTo>
                  <a:lnTo>
                    <a:pt x="1891" y="13805"/>
                  </a:lnTo>
                  <a:lnTo>
                    <a:pt x="382" y="12559"/>
                  </a:lnTo>
                  <a:lnTo>
                    <a:pt x="382" y="12559"/>
                  </a:lnTo>
                  <a:lnTo>
                    <a:pt x="5491" y="7019"/>
                  </a:lnTo>
                  <a:lnTo>
                    <a:pt x="5543" y="6967"/>
                  </a:lnTo>
                  <a:lnTo>
                    <a:pt x="5543" y="6890"/>
                  </a:lnTo>
                  <a:lnTo>
                    <a:pt x="5517" y="6838"/>
                  </a:lnTo>
                  <a:lnTo>
                    <a:pt x="5465" y="6786"/>
                  </a:lnTo>
                  <a:lnTo>
                    <a:pt x="4481" y="6139"/>
                  </a:lnTo>
                  <a:lnTo>
                    <a:pt x="3471" y="5517"/>
                  </a:lnTo>
                  <a:lnTo>
                    <a:pt x="2461" y="4895"/>
                  </a:lnTo>
                  <a:lnTo>
                    <a:pt x="1603" y="4423"/>
                  </a:lnTo>
                  <a:lnTo>
                    <a:pt x="1603" y="4423"/>
                  </a:lnTo>
                  <a:lnTo>
                    <a:pt x="2668" y="3471"/>
                  </a:lnTo>
                  <a:lnTo>
                    <a:pt x="3886" y="2409"/>
                  </a:lnTo>
                  <a:lnTo>
                    <a:pt x="5129" y="1347"/>
                  </a:lnTo>
                  <a:lnTo>
                    <a:pt x="6346" y="260"/>
                  </a:lnTo>
                  <a:lnTo>
                    <a:pt x="6372" y="208"/>
                  </a:lnTo>
                  <a:lnTo>
                    <a:pt x="6398" y="156"/>
                  </a:lnTo>
                  <a:lnTo>
                    <a:pt x="6372" y="104"/>
                  </a:lnTo>
                  <a:lnTo>
                    <a:pt x="6346" y="52"/>
                  </a:lnTo>
                  <a:lnTo>
                    <a:pt x="6294" y="26"/>
                  </a:lnTo>
                  <a:lnTo>
                    <a:pt x="6242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413;p67">
              <a:extLst>
                <a:ext uri="{FF2B5EF4-FFF2-40B4-BE49-F238E27FC236}">
                  <a16:creationId xmlns:a16="http://schemas.microsoft.com/office/drawing/2014/main" xmlns="" id="{BC767E1A-4163-4B73-AFC0-AABB78F58723}"/>
                </a:ext>
              </a:extLst>
            </p:cNvPr>
            <p:cNvSpPr/>
            <p:nvPr/>
          </p:nvSpPr>
          <p:spPr>
            <a:xfrm>
              <a:off x="7196824" y="1934635"/>
              <a:ext cx="109223" cy="781916"/>
            </a:xfrm>
            <a:custGeom>
              <a:avLst/>
              <a:gdLst/>
              <a:ahLst/>
              <a:cxnLst/>
              <a:rect l="l" t="t" r="r" b="b"/>
              <a:pathLst>
                <a:path w="6968" h="49883" extrusionOk="0">
                  <a:moveTo>
                    <a:pt x="6735" y="1"/>
                  </a:moveTo>
                  <a:lnTo>
                    <a:pt x="6657" y="53"/>
                  </a:lnTo>
                  <a:lnTo>
                    <a:pt x="6605" y="104"/>
                  </a:lnTo>
                  <a:lnTo>
                    <a:pt x="6579" y="182"/>
                  </a:lnTo>
                  <a:lnTo>
                    <a:pt x="5699" y="5828"/>
                  </a:lnTo>
                  <a:lnTo>
                    <a:pt x="4818" y="11785"/>
                  </a:lnTo>
                  <a:lnTo>
                    <a:pt x="3756" y="19088"/>
                  </a:lnTo>
                  <a:lnTo>
                    <a:pt x="2643" y="27117"/>
                  </a:lnTo>
                  <a:lnTo>
                    <a:pt x="2099" y="31209"/>
                  </a:lnTo>
                  <a:lnTo>
                    <a:pt x="1581" y="35275"/>
                  </a:lnTo>
                  <a:lnTo>
                    <a:pt x="1089" y="39212"/>
                  </a:lnTo>
                  <a:lnTo>
                    <a:pt x="674" y="42993"/>
                  </a:lnTo>
                  <a:lnTo>
                    <a:pt x="286" y="46490"/>
                  </a:lnTo>
                  <a:lnTo>
                    <a:pt x="1" y="49649"/>
                  </a:lnTo>
                  <a:lnTo>
                    <a:pt x="27" y="49727"/>
                  </a:lnTo>
                  <a:lnTo>
                    <a:pt x="53" y="49805"/>
                  </a:lnTo>
                  <a:lnTo>
                    <a:pt x="104" y="49857"/>
                  </a:lnTo>
                  <a:lnTo>
                    <a:pt x="208" y="49882"/>
                  </a:lnTo>
                  <a:lnTo>
                    <a:pt x="286" y="49857"/>
                  </a:lnTo>
                  <a:lnTo>
                    <a:pt x="363" y="49831"/>
                  </a:lnTo>
                  <a:lnTo>
                    <a:pt x="389" y="49753"/>
                  </a:lnTo>
                  <a:lnTo>
                    <a:pt x="415" y="49675"/>
                  </a:lnTo>
                  <a:lnTo>
                    <a:pt x="700" y="46516"/>
                  </a:lnTo>
                  <a:lnTo>
                    <a:pt x="1089" y="43019"/>
                  </a:lnTo>
                  <a:lnTo>
                    <a:pt x="1503" y="39264"/>
                  </a:lnTo>
                  <a:lnTo>
                    <a:pt x="1995" y="35327"/>
                  </a:lnTo>
                  <a:lnTo>
                    <a:pt x="2513" y="31261"/>
                  </a:lnTo>
                  <a:lnTo>
                    <a:pt x="3057" y="27169"/>
                  </a:lnTo>
                  <a:lnTo>
                    <a:pt x="4171" y="19140"/>
                  </a:lnTo>
                  <a:lnTo>
                    <a:pt x="5232" y="11863"/>
                  </a:lnTo>
                  <a:lnTo>
                    <a:pt x="6113" y="5880"/>
                  </a:lnTo>
                  <a:lnTo>
                    <a:pt x="6968" y="234"/>
                  </a:lnTo>
                  <a:lnTo>
                    <a:pt x="6968" y="156"/>
                  </a:lnTo>
                  <a:lnTo>
                    <a:pt x="6942" y="78"/>
                  </a:lnTo>
                  <a:lnTo>
                    <a:pt x="6890" y="27"/>
                  </a:lnTo>
                  <a:lnTo>
                    <a:pt x="6812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414;p67">
              <a:extLst>
                <a:ext uri="{FF2B5EF4-FFF2-40B4-BE49-F238E27FC236}">
                  <a16:creationId xmlns:a16="http://schemas.microsoft.com/office/drawing/2014/main" xmlns="" id="{15ECFD48-D865-49C6-870F-B8B02DD1D4CD}"/>
                </a:ext>
              </a:extLst>
            </p:cNvPr>
            <p:cNvSpPr/>
            <p:nvPr/>
          </p:nvSpPr>
          <p:spPr>
            <a:xfrm>
              <a:off x="7493599" y="1705263"/>
              <a:ext cx="126670" cy="255785"/>
            </a:xfrm>
            <a:custGeom>
              <a:avLst/>
              <a:gdLst/>
              <a:ahLst/>
              <a:cxnLst/>
              <a:rect l="l" t="t" r="r" b="b"/>
              <a:pathLst>
                <a:path w="8081" h="16318" extrusionOk="0">
                  <a:moveTo>
                    <a:pt x="3989" y="1"/>
                  </a:moveTo>
                  <a:lnTo>
                    <a:pt x="3911" y="53"/>
                  </a:lnTo>
                  <a:lnTo>
                    <a:pt x="3859" y="104"/>
                  </a:lnTo>
                  <a:lnTo>
                    <a:pt x="3833" y="182"/>
                  </a:lnTo>
                  <a:lnTo>
                    <a:pt x="3859" y="260"/>
                  </a:lnTo>
                  <a:lnTo>
                    <a:pt x="3885" y="337"/>
                  </a:lnTo>
                  <a:lnTo>
                    <a:pt x="7563" y="4922"/>
                  </a:lnTo>
                  <a:lnTo>
                    <a:pt x="2694" y="7978"/>
                  </a:lnTo>
                  <a:lnTo>
                    <a:pt x="2642" y="8029"/>
                  </a:lnTo>
                  <a:lnTo>
                    <a:pt x="2616" y="8107"/>
                  </a:lnTo>
                  <a:lnTo>
                    <a:pt x="2590" y="8159"/>
                  </a:lnTo>
                  <a:lnTo>
                    <a:pt x="2616" y="8237"/>
                  </a:lnTo>
                  <a:lnTo>
                    <a:pt x="5128" y="14427"/>
                  </a:lnTo>
                  <a:lnTo>
                    <a:pt x="155" y="15929"/>
                  </a:lnTo>
                  <a:lnTo>
                    <a:pt x="78" y="15955"/>
                  </a:lnTo>
                  <a:lnTo>
                    <a:pt x="26" y="16006"/>
                  </a:lnTo>
                  <a:lnTo>
                    <a:pt x="0" y="16084"/>
                  </a:lnTo>
                  <a:lnTo>
                    <a:pt x="26" y="16188"/>
                  </a:lnTo>
                  <a:lnTo>
                    <a:pt x="52" y="16239"/>
                  </a:lnTo>
                  <a:lnTo>
                    <a:pt x="104" y="16291"/>
                  </a:lnTo>
                  <a:lnTo>
                    <a:pt x="155" y="16317"/>
                  </a:lnTo>
                  <a:lnTo>
                    <a:pt x="285" y="16317"/>
                  </a:lnTo>
                  <a:lnTo>
                    <a:pt x="5465" y="14763"/>
                  </a:lnTo>
                  <a:lnTo>
                    <a:pt x="5542" y="14711"/>
                  </a:lnTo>
                  <a:lnTo>
                    <a:pt x="5594" y="14660"/>
                  </a:lnTo>
                  <a:lnTo>
                    <a:pt x="5620" y="14582"/>
                  </a:lnTo>
                  <a:lnTo>
                    <a:pt x="5620" y="14478"/>
                  </a:lnTo>
                  <a:lnTo>
                    <a:pt x="3056" y="8237"/>
                  </a:lnTo>
                  <a:lnTo>
                    <a:pt x="7977" y="5155"/>
                  </a:lnTo>
                  <a:lnTo>
                    <a:pt x="8055" y="5077"/>
                  </a:lnTo>
                  <a:lnTo>
                    <a:pt x="8081" y="4999"/>
                  </a:lnTo>
                  <a:lnTo>
                    <a:pt x="8081" y="4922"/>
                  </a:lnTo>
                  <a:lnTo>
                    <a:pt x="8029" y="4844"/>
                  </a:lnTo>
                  <a:lnTo>
                    <a:pt x="4222" y="78"/>
                  </a:lnTo>
                  <a:lnTo>
                    <a:pt x="4144" y="27"/>
                  </a:lnTo>
                  <a:lnTo>
                    <a:pt x="4066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415;p67">
              <a:extLst>
                <a:ext uri="{FF2B5EF4-FFF2-40B4-BE49-F238E27FC236}">
                  <a16:creationId xmlns:a16="http://schemas.microsoft.com/office/drawing/2014/main" xmlns="" id="{67798D60-C0A7-4303-BEC9-23D11890FF5A}"/>
                </a:ext>
              </a:extLst>
            </p:cNvPr>
            <p:cNvSpPr/>
            <p:nvPr/>
          </p:nvSpPr>
          <p:spPr>
            <a:xfrm>
              <a:off x="7487501" y="1954527"/>
              <a:ext cx="22744" cy="795726"/>
            </a:xfrm>
            <a:custGeom>
              <a:avLst/>
              <a:gdLst/>
              <a:ahLst/>
              <a:cxnLst/>
              <a:rect l="l" t="t" r="r" b="b"/>
              <a:pathLst>
                <a:path w="1451" h="50764" extrusionOk="0">
                  <a:moveTo>
                    <a:pt x="570" y="1"/>
                  </a:moveTo>
                  <a:lnTo>
                    <a:pt x="493" y="27"/>
                  </a:lnTo>
                  <a:lnTo>
                    <a:pt x="441" y="104"/>
                  </a:lnTo>
                  <a:lnTo>
                    <a:pt x="415" y="182"/>
                  </a:lnTo>
                  <a:lnTo>
                    <a:pt x="311" y="726"/>
                  </a:lnTo>
                  <a:lnTo>
                    <a:pt x="260" y="1503"/>
                  </a:lnTo>
                  <a:lnTo>
                    <a:pt x="182" y="2539"/>
                  </a:lnTo>
                  <a:lnTo>
                    <a:pt x="130" y="3756"/>
                  </a:lnTo>
                  <a:lnTo>
                    <a:pt x="52" y="6735"/>
                  </a:lnTo>
                  <a:lnTo>
                    <a:pt x="26" y="10257"/>
                  </a:lnTo>
                  <a:lnTo>
                    <a:pt x="1" y="14219"/>
                  </a:lnTo>
                  <a:lnTo>
                    <a:pt x="26" y="18415"/>
                  </a:lnTo>
                  <a:lnTo>
                    <a:pt x="52" y="22663"/>
                  </a:lnTo>
                  <a:lnTo>
                    <a:pt x="104" y="26858"/>
                  </a:lnTo>
                  <a:lnTo>
                    <a:pt x="182" y="31339"/>
                  </a:lnTo>
                  <a:lnTo>
                    <a:pt x="285" y="35638"/>
                  </a:lnTo>
                  <a:lnTo>
                    <a:pt x="389" y="39626"/>
                  </a:lnTo>
                  <a:lnTo>
                    <a:pt x="493" y="43175"/>
                  </a:lnTo>
                  <a:lnTo>
                    <a:pt x="596" y="45609"/>
                  </a:lnTo>
                  <a:lnTo>
                    <a:pt x="674" y="47474"/>
                  </a:lnTo>
                  <a:lnTo>
                    <a:pt x="778" y="48795"/>
                  </a:lnTo>
                  <a:lnTo>
                    <a:pt x="855" y="49701"/>
                  </a:lnTo>
                  <a:lnTo>
                    <a:pt x="907" y="50271"/>
                  </a:lnTo>
                  <a:lnTo>
                    <a:pt x="985" y="50582"/>
                  </a:lnTo>
                  <a:lnTo>
                    <a:pt x="1011" y="50660"/>
                  </a:lnTo>
                  <a:lnTo>
                    <a:pt x="1062" y="50711"/>
                  </a:lnTo>
                  <a:lnTo>
                    <a:pt x="1114" y="50737"/>
                  </a:lnTo>
                  <a:lnTo>
                    <a:pt x="1218" y="50763"/>
                  </a:lnTo>
                  <a:lnTo>
                    <a:pt x="1321" y="50737"/>
                  </a:lnTo>
                  <a:lnTo>
                    <a:pt x="1399" y="50660"/>
                  </a:lnTo>
                  <a:lnTo>
                    <a:pt x="1425" y="50582"/>
                  </a:lnTo>
                  <a:lnTo>
                    <a:pt x="1451" y="50504"/>
                  </a:lnTo>
                  <a:lnTo>
                    <a:pt x="1425" y="50452"/>
                  </a:lnTo>
                  <a:lnTo>
                    <a:pt x="1347" y="50375"/>
                  </a:lnTo>
                  <a:lnTo>
                    <a:pt x="1296" y="50064"/>
                  </a:lnTo>
                  <a:lnTo>
                    <a:pt x="1244" y="49546"/>
                  </a:lnTo>
                  <a:lnTo>
                    <a:pt x="1114" y="47940"/>
                  </a:lnTo>
                  <a:lnTo>
                    <a:pt x="1011" y="45609"/>
                  </a:lnTo>
                  <a:lnTo>
                    <a:pt x="881" y="42683"/>
                  </a:lnTo>
                  <a:lnTo>
                    <a:pt x="778" y="39212"/>
                  </a:lnTo>
                  <a:lnTo>
                    <a:pt x="674" y="35275"/>
                  </a:lnTo>
                  <a:lnTo>
                    <a:pt x="596" y="30976"/>
                  </a:lnTo>
                  <a:lnTo>
                    <a:pt x="519" y="26392"/>
                  </a:lnTo>
                  <a:lnTo>
                    <a:pt x="467" y="22300"/>
                  </a:lnTo>
                  <a:lnTo>
                    <a:pt x="441" y="18104"/>
                  </a:lnTo>
                  <a:lnTo>
                    <a:pt x="415" y="13986"/>
                  </a:lnTo>
                  <a:lnTo>
                    <a:pt x="441" y="10127"/>
                  </a:lnTo>
                  <a:lnTo>
                    <a:pt x="467" y="6657"/>
                  </a:lnTo>
                  <a:lnTo>
                    <a:pt x="544" y="3756"/>
                  </a:lnTo>
                  <a:lnTo>
                    <a:pt x="596" y="2565"/>
                  </a:lnTo>
                  <a:lnTo>
                    <a:pt x="648" y="1555"/>
                  </a:lnTo>
                  <a:lnTo>
                    <a:pt x="726" y="804"/>
                  </a:lnTo>
                  <a:lnTo>
                    <a:pt x="803" y="260"/>
                  </a:lnTo>
                  <a:lnTo>
                    <a:pt x="803" y="182"/>
                  </a:lnTo>
                  <a:lnTo>
                    <a:pt x="778" y="104"/>
                  </a:lnTo>
                  <a:lnTo>
                    <a:pt x="726" y="53"/>
                  </a:lnTo>
                  <a:lnTo>
                    <a:pt x="648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416;p67">
              <a:extLst>
                <a:ext uri="{FF2B5EF4-FFF2-40B4-BE49-F238E27FC236}">
                  <a16:creationId xmlns:a16="http://schemas.microsoft.com/office/drawing/2014/main" xmlns="" id="{B90B7548-A85D-474D-901D-2AA660B23C3F}"/>
                </a:ext>
              </a:extLst>
            </p:cNvPr>
            <p:cNvSpPr/>
            <p:nvPr/>
          </p:nvSpPr>
          <p:spPr>
            <a:xfrm>
              <a:off x="7122133" y="2650356"/>
              <a:ext cx="97859" cy="72277"/>
            </a:xfrm>
            <a:custGeom>
              <a:avLst/>
              <a:gdLst/>
              <a:ahLst/>
              <a:cxnLst/>
              <a:rect l="l" t="t" r="r" b="b"/>
              <a:pathLst>
                <a:path w="6243" h="4611" extrusionOk="0">
                  <a:moveTo>
                    <a:pt x="156" y="1"/>
                  </a:moveTo>
                  <a:lnTo>
                    <a:pt x="104" y="53"/>
                  </a:lnTo>
                  <a:lnTo>
                    <a:pt x="26" y="105"/>
                  </a:lnTo>
                  <a:lnTo>
                    <a:pt x="0" y="182"/>
                  </a:lnTo>
                  <a:lnTo>
                    <a:pt x="26" y="260"/>
                  </a:lnTo>
                  <a:lnTo>
                    <a:pt x="52" y="338"/>
                  </a:lnTo>
                  <a:lnTo>
                    <a:pt x="208" y="545"/>
                  </a:lnTo>
                  <a:lnTo>
                    <a:pt x="622" y="1011"/>
                  </a:lnTo>
                  <a:lnTo>
                    <a:pt x="1192" y="1633"/>
                  </a:lnTo>
                  <a:lnTo>
                    <a:pt x="1554" y="1995"/>
                  </a:lnTo>
                  <a:lnTo>
                    <a:pt x="1943" y="2384"/>
                  </a:lnTo>
                  <a:lnTo>
                    <a:pt x="2383" y="2746"/>
                  </a:lnTo>
                  <a:lnTo>
                    <a:pt x="2849" y="3109"/>
                  </a:lnTo>
                  <a:lnTo>
                    <a:pt x="3316" y="3471"/>
                  </a:lnTo>
                  <a:lnTo>
                    <a:pt x="3834" y="3782"/>
                  </a:lnTo>
                  <a:lnTo>
                    <a:pt x="4352" y="4067"/>
                  </a:lnTo>
                  <a:lnTo>
                    <a:pt x="4895" y="4300"/>
                  </a:lnTo>
                  <a:lnTo>
                    <a:pt x="5180" y="4404"/>
                  </a:lnTo>
                  <a:lnTo>
                    <a:pt x="5439" y="4481"/>
                  </a:lnTo>
                  <a:lnTo>
                    <a:pt x="5724" y="4559"/>
                  </a:lnTo>
                  <a:lnTo>
                    <a:pt x="6009" y="4585"/>
                  </a:lnTo>
                  <a:lnTo>
                    <a:pt x="6035" y="4611"/>
                  </a:lnTo>
                  <a:lnTo>
                    <a:pt x="6113" y="4585"/>
                  </a:lnTo>
                  <a:lnTo>
                    <a:pt x="6164" y="4559"/>
                  </a:lnTo>
                  <a:lnTo>
                    <a:pt x="6216" y="4481"/>
                  </a:lnTo>
                  <a:lnTo>
                    <a:pt x="6242" y="4430"/>
                  </a:lnTo>
                  <a:lnTo>
                    <a:pt x="6242" y="4326"/>
                  </a:lnTo>
                  <a:lnTo>
                    <a:pt x="6216" y="4274"/>
                  </a:lnTo>
                  <a:lnTo>
                    <a:pt x="6139" y="4222"/>
                  </a:lnTo>
                  <a:lnTo>
                    <a:pt x="6061" y="4197"/>
                  </a:lnTo>
                  <a:lnTo>
                    <a:pt x="5802" y="4145"/>
                  </a:lnTo>
                  <a:lnTo>
                    <a:pt x="5543" y="4067"/>
                  </a:lnTo>
                  <a:lnTo>
                    <a:pt x="5284" y="3989"/>
                  </a:lnTo>
                  <a:lnTo>
                    <a:pt x="5025" y="3912"/>
                  </a:lnTo>
                  <a:lnTo>
                    <a:pt x="4507" y="3679"/>
                  </a:lnTo>
                  <a:lnTo>
                    <a:pt x="3989" y="3394"/>
                  </a:lnTo>
                  <a:lnTo>
                    <a:pt x="3497" y="3083"/>
                  </a:lnTo>
                  <a:lnTo>
                    <a:pt x="3031" y="2720"/>
                  </a:lnTo>
                  <a:lnTo>
                    <a:pt x="2590" y="2358"/>
                  </a:lnTo>
                  <a:lnTo>
                    <a:pt x="2176" y="1995"/>
                  </a:lnTo>
                  <a:lnTo>
                    <a:pt x="1787" y="1633"/>
                  </a:lnTo>
                  <a:lnTo>
                    <a:pt x="1451" y="1296"/>
                  </a:lnTo>
                  <a:lnTo>
                    <a:pt x="881" y="674"/>
                  </a:lnTo>
                  <a:lnTo>
                    <a:pt x="518" y="260"/>
                  </a:lnTo>
                  <a:lnTo>
                    <a:pt x="389" y="79"/>
                  </a:lnTo>
                  <a:lnTo>
                    <a:pt x="311" y="27"/>
                  </a:lnTo>
                  <a:lnTo>
                    <a:pt x="259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417;p67">
              <a:extLst>
                <a:ext uri="{FF2B5EF4-FFF2-40B4-BE49-F238E27FC236}">
                  <a16:creationId xmlns:a16="http://schemas.microsoft.com/office/drawing/2014/main" xmlns="" id="{3157D7AC-CD9A-4690-89AF-12D2FD05C614}"/>
                </a:ext>
              </a:extLst>
            </p:cNvPr>
            <p:cNvSpPr/>
            <p:nvPr/>
          </p:nvSpPr>
          <p:spPr>
            <a:xfrm>
              <a:off x="7488316" y="2716128"/>
              <a:ext cx="220453" cy="36962"/>
            </a:xfrm>
            <a:custGeom>
              <a:avLst/>
              <a:gdLst/>
              <a:ahLst/>
              <a:cxnLst/>
              <a:rect l="l" t="t" r="r" b="b"/>
              <a:pathLst>
                <a:path w="14064" h="2358" extrusionOk="0">
                  <a:moveTo>
                    <a:pt x="13779" y="1"/>
                  </a:moveTo>
                  <a:lnTo>
                    <a:pt x="13209" y="285"/>
                  </a:lnTo>
                  <a:lnTo>
                    <a:pt x="12665" y="519"/>
                  </a:lnTo>
                  <a:lnTo>
                    <a:pt x="12095" y="752"/>
                  </a:lnTo>
                  <a:lnTo>
                    <a:pt x="11525" y="959"/>
                  </a:lnTo>
                  <a:lnTo>
                    <a:pt x="10956" y="1140"/>
                  </a:lnTo>
                  <a:lnTo>
                    <a:pt x="10360" y="1296"/>
                  </a:lnTo>
                  <a:lnTo>
                    <a:pt x="9790" y="1425"/>
                  </a:lnTo>
                  <a:lnTo>
                    <a:pt x="9220" y="1529"/>
                  </a:lnTo>
                  <a:lnTo>
                    <a:pt x="8625" y="1632"/>
                  </a:lnTo>
                  <a:lnTo>
                    <a:pt x="8081" y="1736"/>
                  </a:lnTo>
                  <a:lnTo>
                    <a:pt x="6941" y="1839"/>
                  </a:lnTo>
                  <a:lnTo>
                    <a:pt x="5879" y="1917"/>
                  </a:lnTo>
                  <a:lnTo>
                    <a:pt x="4843" y="1943"/>
                  </a:lnTo>
                  <a:lnTo>
                    <a:pt x="3885" y="1943"/>
                  </a:lnTo>
                  <a:lnTo>
                    <a:pt x="3005" y="1917"/>
                  </a:lnTo>
                  <a:lnTo>
                    <a:pt x="2228" y="1865"/>
                  </a:lnTo>
                  <a:lnTo>
                    <a:pt x="1554" y="1788"/>
                  </a:lnTo>
                  <a:lnTo>
                    <a:pt x="596" y="1658"/>
                  </a:lnTo>
                  <a:lnTo>
                    <a:pt x="233" y="1606"/>
                  </a:lnTo>
                  <a:lnTo>
                    <a:pt x="156" y="1606"/>
                  </a:lnTo>
                  <a:lnTo>
                    <a:pt x="78" y="1632"/>
                  </a:lnTo>
                  <a:lnTo>
                    <a:pt x="26" y="1684"/>
                  </a:lnTo>
                  <a:lnTo>
                    <a:pt x="0" y="1762"/>
                  </a:lnTo>
                  <a:lnTo>
                    <a:pt x="0" y="1865"/>
                  </a:lnTo>
                  <a:lnTo>
                    <a:pt x="26" y="1917"/>
                  </a:lnTo>
                  <a:lnTo>
                    <a:pt x="78" y="1995"/>
                  </a:lnTo>
                  <a:lnTo>
                    <a:pt x="156" y="2021"/>
                  </a:lnTo>
                  <a:lnTo>
                    <a:pt x="492" y="2073"/>
                  </a:lnTo>
                  <a:lnTo>
                    <a:pt x="1425" y="2202"/>
                  </a:lnTo>
                  <a:lnTo>
                    <a:pt x="2072" y="2254"/>
                  </a:lnTo>
                  <a:lnTo>
                    <a:pt x="2823" y="2306"/>
                  </a:lnTo>
                  <a:lnTo>
                    <a:pt x="3678" y="2357"/>
                  </a:lnTo>
                  <a:lnTo>
                    <a:pt x="5672" y="2357"/>
                  </a:lnTo>
                  <a:lnTo>
                    <a:pt x="6786" y="2280"/>
                  </a:lnTo>
                  <a:lnTo>
                    <a:pt x="7951" y="2150"/>
                  </a:lnTo>
                  <a:lnTo>
                    <a:pt x="8573" y="2073"/>
                  </a:lnTo>
                  <a:lnTo>
                    <a:pt x="9169" y="1969"/>
                  </a:lnTo>
                  <a:lnTo>
                    <a:pt x="9764" y="1839"/>
                  </a:lnTo>
                  <a:lnTo>
                    <a:pt x="10386" y="1710"/>
                  </a:lnTo>
                  <a:lnTo>
                    <a:pt x="10982" y="1555"/>
                  </a:lnTo>
                  <a:lnTo>
                    <a:pt x="11603" y="1373"/>
                  </a:lnTo>
                  <a:lnTo>
                    <a:pt x="12199" y="1166"/>
                  </a:lnTo>
                  <a:lnTo>
                    <a:pt x="12794" y="933"/>
                  </a:lnTo>
                  <a:lnTo>
                    <a:pt x="13390" y="674"/>
                  </a:lnTo>
                  <a:lnTo>
                    <a:pt x="13960" y="389"/>
                  </a:lnTo>
                  <a:lnTo>
                    <a:pt x="14038" y="337"/>
                  </a:lnTo>
                  <a:lnTo>
                    <a:pt x="14064" y="260"/>
                  </a:lnTo>
                  <a:lnTo>
                    <a:pt x="14064" y="182"/>
                  </a:lnTo>
                  <a:lnTo>
                    <a:pt x="14064" y="104"/>
                  </a:lnTo>
                  <a:lnTo>
                    <a:pt x="14012" y="26"/>
                  </a:lnTo>
                  <a:lnTo>
                    <a:pt x="13934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418;p67">
              <a:extLst>
                <a:ext uri="{FF2B5EF4-FFF2-40B4-BE49-F238E27FC236}">
                  <a16:creationId xmlns:a16="http://schemas.microsoft.com/office/drawing/2014/main" xmlns="" id="{768BBFA9-3859-4447-BA1C-763B455CC2F2}"/>
                </a:ext>
              </a:extLst>
            </p:cNvPr>
            <p:cNvSpPr/>
            <p:nvPr/>
          </p:nvSpPr>
          <p:spPr>
            <a:xfrm>
              <a:off x="7230118" y="1675637"/>
              <a:ext cx="334536" cy="1001131"/>
            </a:xfrm>
            <a:custGeom>
              <a:avLst/>
              <a:gdLst/>
              <a:ahLst/>
              <a:cxnLst/>
              <a:rect l="l" t="t" r="r" b="b"/>
              <a:pathLst>
                <a:path w="21342" h="63868" extrusionOk="0">
                  <a:moveTo>
                    <a:pt x="19943" y="0"/>
                  </a:moveTo>
                  <a:lnTo>
                    <a:pt x="10075" y="881"/>
                  </a:lnTo>
                  <a:lnTo>
                    <a:pt x="9635" y="2020"/>
                  </a:lnTo>
                  <a:lnTo>
                    <a:pt x="9143" y="3419"/>
                  </a:lnTo>
                  <a:lnTo>
                    <a:pt x="8573" y="5128"/>
                  </a:lnTo>
                  <a:lnTo>
                    <a:pt x="7978" y="7148"/>
                  </a:lnTo>
                  <a:lnTo>
                    <a:pt x="7900" y="7433"/>
                  </a:lnTo>
                  <a:lnTo>
                    <a:pt x="7460" y="9117"/>
                  </a:lnTo>
                  <a:lnTo>
                    <a:pt x="6993" y="10981"/>
                  </a:lnTo>
                  <a:lnTo>
                    <a:pt x="6527" y="13053"/>
                  </a:lnTo>
                  <a:lnTo>
                    <a:pt x="6035" y="15306"/>
                  </a:lnTo>
                  <a:lnTo>
                    <a:pt x="5983" y="15591"/>
                  </a:lnTo>
                  <a:lnTo>
                    <a:pt x="5439" y="18466"/>
                  </a:lnTo>
                  <a:lnTo>
                    <a:pt x="4896" y="21600"/>
                  </a:lnTo>
                  <a:lnTo>
                    <a:pt x="4844" y="21833"/>
                  </a:lnTo>
                  <a:lnTo>
                    <a:pt x="4792" y="22247"/>
                  </a:lnTo>
                  <a:lnTo>
                    <a:pt x="4300" y="25459"/>
                  </a:lnTo>
                  <a:lnTo>
                    <a:pt x="3782" y="29137"/>
                  </a:lnTo>
                  <a:lnTo>
                    <a:pt x="3730" y="29525"/>
                  </a:lnTo>
                  <a:lnTo>
                    <a:pt x="3316" y="32607"/>
                  </a:lnTo>
                  <a:lnTo>
                    <a:pt x="2901" y="35844"/>
                  </a:lnTo>
                  <a:lnTo>
                    <a:pt x="2875" y="36155"/>
                  </a:lnTo>
                  <a:lnTo>
                    <a:pt x="2073" y="42785"/>
                  </a:lnTo>
                  <a:lnTo>
                    <a:pt x="1995" y="43407"/>
                  </a:lnTo>
                  <a:lnTo>
                    <a:pt x="1192" y="50348"/>
                  </a:lnTo>
                  <a:lnTo>
                    <a:pt x="1140" y="50788"/>
                  </a:lnTo>
                  <a:lnTo>
                    <a:pt x="363" y="57911"/>
                  </a:lnTo>
                  <a:lnTo>
                    <a:pt x="311" y="58377"/>
                  </a:lnTo>
                  <a:lnTo>
                    <a:pt x="1" y="61226"/>
                  </a:lnTo>
                  <a:lnTo>
                    <a:pt x="1088" y="61562"/>
                  </a:lnTo>
                  <a:lnTo>
                    <a:pt x="2202" y="61873"/>
                  </a:lnTo>
                  <a:lnTo>
                    <a:pt x="3316" y="62184"/>
                  </a:lnTo>
                  <a:lnTo>
                    <a:pt x="4429" y="62443"/>
                  </a:lnTo>
                  <a:lnTo>
                    <a:pt x="5828" y="62754"/>
                  </a:lnTo>
                  <a:lnTo>
                    <a:pt x="7226" y="63013"/>
                  </a:lnTo>
                  <a:lnTo>
                    <a:pt x="8625" y="63246"/>
                  </a:lnTo>
                  <a:lnTo>
                    <a:pt x="10049" y="63453"/>
                  </a:lnTo>
                  <a:lnTo>
                    <a:pt x="11474" y="63608"/>
                  </a:lnTo>
                  <a:lnTo>
                    <a:pt x="12898" y="63738"/>
                  </a:lnTo>
                  <a:lnTo>
                    <a:pt x="14349" y="63816"/>
                  </a:lnTo>
                  <a:lnTo>
                    <a:pt x="15773" y="63867"/>
                  </a:lnTo>
                  <a:lnTo>
                    <a:pt x="15644" y="60034"/>
                  </a:lnTo>
                  <a:lnTo>
                    <a:pt x="15644" y="59698"/>
                  </a:lnTo>
                  <a:lnTo>
                    <a:pt x="15436" y="52705"/>
                  </a:lnTo>
                  <a:lnTo>
                    <a:pt x="15436" y="52368"/>
                  </a:lnTo>
                  <a:lnTo>
                    <a:pt x="15385" y="49752"/>
                  </a:lnTo>
                  <a:lnTo>
                    <a:pt x="15385" y="49442"/>
                  </a:lnTo>
                  <a:lnTo>
                    <a:pt x="15307" y="45453"/>
                  </a:lnTo>
                  <a:lnTo>
                    <a:pt x="15307" y="45168"/>
                  </a:lnTo>
                  <a:lnTo>
                    <a:pt x="15255" y="40998"/>
                  </a:lnTo>
                  <a:lnTo>
                    <a:pt x="15255" y="40662"/>
                  </a:lnTo>
                  <a:lnTo>
                    <a:pt x="15229" y="35352"/>
                  </a:lnTo>
                  <a:lnTo>
                    <a:pt x="15255" y="32762"/>
                  </a:lnTo>
                  <a:lnTo>
                    <a:pt x="15281" y="30302"/>
                  </a:lnTo>
                  <a:lnTo>
                    <a:pt x="15281" y="29939"/>
                  </a:lnTo>
                  <a:lnTo>
                    <a:pt x="15333" y="27790"/>
                  </a:lnTo>
                  <a:lnTo>
                    <a:pt x="15385" y="25744"/>
                  </a:lnTo>
                  <a:lnTo>
                    <a:pt x="15385" y="25433"/>
                  </a:lnTo>
                  <a:lnTo>
                    <a:pt x="15488" y="23180"/>
                  </a:lnTo>
                  <a:lnTo>
                    <a:pt x="15592" y="21134"/>
                  </a:lnTo>
                  <a:lnTo>
                    <a:pt x="15721" y="19321"/>
                  </a:lnTo>
                  <a:lnTo>
                    <a:pt x="15903" y="17767"/>
                  </a:lnTo>
                  <a:lnTo>
                    <a:pt x="15928" y="17456"/>
                  </a:lnTo>
                  <a:lnTo>
                    <a:pt x="16110" y="16368"/>
                  </a:lnTo>
                  <a:lnTo>
                    <a:pt x="16472" y="14607"/>
                  </a:lnTo>
                  <a:lnTo>
                    <a:pt x="16835" y="12950"/>
                  </a:lnTo>
                  <a:lnTo>
                    <a:pt x="16913" y="12587"/>
                  </a:lnTo>
                  <a:lnTo>
                    <a:pt x="17275" y="11137"/>
                  </a:lnTo>
                  <a:lnTo>
                    <a:pt x="17612" y="9764"/>
                  </a:lnTo>
                  <a:lnTo>
                    <a:pt x="17975" y="8521"/>
                  </a:lnTo>
                  <a:lnTo>
                    <a:pt x="18337" y="7355"/>
                  </a:lnTo>
                  <a:lnTo>
                    <a:pt x="18441" y="6941"/>
                  </a:lnTo>
                  <a:lnTo>
                    <a:pt x="18881" y="5672"/>
                  </a:lnTo>
                  <a:lnTo>
                    <a:pt x="19295" y="4558"/>
                  </a:lnTo>
                  <a:lnTo>
                    <a:pt x="19684" y="3548"/>
                  </a:lnTo>
                  <a:lnTo>
                    <a:pt x="20072" y="2694"/>
                  </a:lnTo>
                  <a:lnTo>
                    <a:pt x="20435" y="1968"/>
                  </a:lnTo>
                  <a:lnTo>
                    <a:pt x="20772" y="1347"/>
                  </a:lnTo>
                  <a:lnTo>
                    <a:pt x="21082" y="855"/>
                  </a:lnTo>
                  <a:lnTo>
                    <a:pt x="21341" y="492"/>
                  </a:lnTo>
                  <a:lnTo>
                    <a:pt x="199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419;p67">
              <a:extLst>
                <a:ext uri="{FF2B5EF4-FFF2-40B4-BE49-F238E27FC236}">
                  <a16:creationId xmlns:a16="http://schemas.microsoft.com/office/drawing/2014/main" xmlns="" id="{D5834EA3-043B-4F7C-B6FD-5A7E2C8FE3B5}"/>
                </a:ext>
              </a:extLst>
            </p:cNvPr>
            <p:cNvSpPr/>
            <p:nvPr/>
          </p:nvSpPr>
          <p:spPr>
            <a:xfrm>
              <a:off x="7353934" y="1784437"/>
              <a:ext cx="165246" cy="25174"/>
            </a:xfrm>
            <a:custGeom>
              <a:avLst/>
              <a:gdLst/>
              <a:ahLst/>
              <a:cxnLst/>
              <a:rect l="l" t="t" r="r" b="b"/>
              <a:pathLst>
                <a:path w="10542" h="1606" extrusionOk="0">
                  <a:moveTo>
                    <a:pt x="10542" y="0"/>
                  </a:moveTo>
                  <a:lnTo>
                    <a:pt x="9739" y="337"/>
                  </a:lnTo>
                  <a:lnTo>
                    <a:pt x="8936" y="622"/>
                  </a:lnTo>
                  <a:lnTo>
                    <a:pt x="8392" y="777"/>
                  </a:lnTo>
                  <a:lnTo>
                    <a:pt x="7848" y="932"/>
                  </a:lnTo>
                  <a:lnTo>
                    <a:pt x="7304" y="1036"/>
                  </a:lnTo>
                  <a:lnTo>
                    <a:pt x="6735" y="1140"/>
                  </a:lnTo>
                  <a:lnTo>
                    <a:pt x="6165" y="1217"/>
                  </a:lnTo>
                  <a:lnTo>
                    <a:pt x="5595" y="1269"/>
                  </a:lnTo>
                  <a:lnTo>
                    <a:pt x="5025" y="1295"/>
                  </a:lnTo>
                  <a:lnTo>
                    <a:pt x="4430" y="1321"/>
                  </a:lnTo>
                  <a:lnTo>
                    <a:pt x="3860" y="1295"/>
                  </a:lnTo>
                  <a:lnTo>
                    <a:pt x="3290" y="1243"/>
                  </a:lnTo>
                  <a:lnTo>
                    <a:pt x="2746" y="1140"/>
                  </a:lnTo>
                  <a:lnTo>
                    <a:pt x="2176" y="1036"/>
                  </a:lnTo>
                  <a:lnTo>
                    <a:pt x="1632" y="881"/>
                  </a:lnTo>
                  <a:lnTo>
                    <a:pt x="1114" y="699"/>
                  </a:lnTo>
                  <a:lnTo>
                    <a:pt x="596" y="466"/>
                  </a:lnTo>
                  <a:lnTo>
                    <a:pt x="79" y="207"/>
                  </a:lnTo>
                  <a:lnTo>
                    <a:pt x="1" y="492"/>
                  </a:lnTo>
                  <a:lnTo>
                    <a:pt x="389" y="673"/>
                  </a:lnTo>
                  <a:lnTo>
                    <a:pt x="778" y="855"/>
                  </a:lnTo>
                  <a:lnTo>
                    <a:pt x="1166" y="1010"/>
                  </a:lnTo>
                  <a:lnTo>
                    <a:pt x="1555" y="1166"/>
                  </a:lnTo>
                  <a:lnTo>
                    <a:pt x="1969" y="1269"/>
                  </a:lnTo>
                  <a:lnTo>
                    <a:pt x="2384" y="1373"/>
                  </a:lnTo>
                  <a:lnTo>
                    <a:pt x="2798" y="1450"/>
                  </a:lnTo>
                  <a:lnTo>
                    <a:pt x="3238" y="1528"/>
                  </a:lnTo>
                  <a:lnTo>
                    <a:pt x="3678" y="1580"/>
                  </a:lnTo>
                  <a:lnTo>
                    <a:pt x="4145" y="1606"/>
                  </a:lnTo>
                  <a:lnTo>
                    <a:pt x="5051" y="1606"/>
                  </a:lnTo>
                  <a:lnTo>
                    <a:pt x="5517" y="1580"/>
                  </a:lnTo>
                  <a:lnTo>
                    <a:pt x="5983" y="1554"/>
                  </a:lnTo>
                  <a:lnTo>
                    <a:pt x="6890" y="1424"/>
                  </a:lnTo>
                  <a:lnTo>
                    <a:pt x="7796" y="1269"/>
                  </a:lnTo>
                  <a:lnTo>
                    <a:pt x="8703" y="1036"/>
                  </a:lnTo>
                  <a:lnTo>
                    <a:pt x="9558" y="751"/>
                  </a:lnTo>
                  <a:lnTo>
                    <a:pt x="10438" y="414"/>
                  </a:lnTo>
                  <a:lnTo>
                    <a:pt x="10542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420;p67">
              <a:extLst>
                <a:ext uri="{FF2B5EF4-FFF2-40B4-BE49-F238E27FC236}">
                  <a16:creationId xmlns:a16="http://schemas.microsoft.com/office/drawing/2014/main" xmlns="" id="{5CD7AC52-8B61-4A3A-9D04-AC8349AEC713}"/>
                </a:ext>
              </a:extLst>
            </p:cNvPr>
            <p:cNvSpPr/>
            <p:nvPr/>
          </p:nvSpPr>
          <p:spPr>
            <a:xfrm>
              <a:off x="7323901" y="1872938"/>
              <a:ext cx="171328" cy="47103"/>
            </a:xfrm>
            <a:custGeom>
              <a:avLst/>
              <a:gdLst/>
              <a:ahLst/>
              <a:cxnLst/>
              <a:rect l="l" t="t" r="r" b="b"/>
              <a:pathLst>
                <a:path w="10930" h="3005" extrusionOk="0">
                  <a:moveTo>
                    <a:pt x="10930" y="0"/>
                  </a:moveTo>
                  <a:lnTo>
                    <a:pt x="9479" y="570"/>
                  </a:lnTo>
                  <a:lnTo>
                    <a:pt x="8003" y="1062"/>
                  </a:lnTo>
                  <a:lnTo>
                    <a:pt x="6708" y="1450"/>
                  </a:lnTo>
                  <a:lnTo>
                    <a:pt x="5439" y="1813"/>
                  </a:lnTo>
                  <a:lnTo>
                    <a:pt x="4144" y="2124"/>
                  </a:lnTo>
                  <a:lnTo>
                    <a:pt x="2849" y="2383"/>
                  </a:lnTo>
                  <a:lnTo>
                    <a:pt x="2150" y="2486"/>
                  </a:lnTo>
                  <a:lnTo>
                    <a:pt x="1451" y="2590"/>
                  </a:lnTo>
                  <a:lnTo>
                    <a:pt x="751" y="2668"/>
                  </a:lnTo>
                  <a:lnTo>
                    <a:pt x="52" y="2719"/>
                  </a:lnTo>
                  <a:lnTo>
                    <a:pt x="0" y="3004"/>
                  </a:lnTo>
                  <a:lnTo>
                    <a:pt x="0" y="3004"/>
                  </a:lnTo>
                  <a:lnTo>
                    <a:pt x="596" y="2978"/>
                  </a:lnTo>
                  <a:lnTo>
                    <a:pt x="1166" y="2953"/>
                  </a:lnTo>
                  <a:lnTo>
                    <a:pt x="2409" y="2771"/>
                  </a:lnTo>
                  <a:lnTo>
                    <a:pt x="3626" y="2564"/>
                  </a:lnTo>
                  <a:lnTo>
                    <a:pt x="4869" y="2305"/>
                  </a:lnTo>
                  <a:lnTo>
                    <a:pt x="6087" y="1994"/>
                  </a:lnTo>
                  <a:lnTo>
                    <a:pt x="7304" y="1632"/>
                  </a:lnTo>
                  <a:lnTo>
                    <a:pt x="8495" y="1243"/>
                  </a:lnTo>
                  <a:lnTo>
                    <a:pt x="9687" y="829"/>
                  </a:lnTo>
                  <a:lnTo>
                    <a:pt x="10852" y="363"/>
                  </a:lnTo>
                  <a:lnTo>
                    <a:pt x="10930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421;p67">
              <a:extLst>
                <a:ext uri="{FF2B5EF4-FFF2-40B4-BE49-F238E27FC236}">
                  <a16:creationId xmlns:a16="http://schemas.microsoft.com/office/drawing/2014/main" xmlns="" id="{E24C7485-D370-426C-98CC-742A0302968A}"/>
                </a:ext>
              </a:extLst>
            </p:cNvPr>
            <p:cNvSpPr/>
            <p:nvPr/>
          </p:nvSpPr>
          <p:spPr>
            <a:xfrm>
              <a:off x="7305217" y="1949260"/>
              <a:ext cx="174588" cy="75115"/>
            </a:xfrm>
            <a:custGeom>
              <a:avLst/>
              <a:gdLst/>
              <a:ahLst/>
              <a:cxnLst/>
              <a:rect l="l" t="t" r="r" b="b"/>
              <a:pathLst>
                <a:path w="11138" h="4792" extrusionOk="0">
                  <a:moveTo>
                    <a:pt x="11137" y="0"/>
                  </a:moveTo>
                  <a:lnTo>
                    <a:pt x="9687" y="363"/>
                  </a:lnTo>
                  <a:lnTo>
                    <a:pt x="8263" y="777"/>
                  </a:lnTo>
                  <a:lnTo>
                    <a:pt x="6838" y="1269"/>
                  </a:lnTo>
                  <a:lnTo>
                    <a:pt x="5440" y="1787"/>
                  </a:lnTo>
                  <a:lnTo>
                    <a:pt x="4067" y="2357"/>
                  </a:lnTo>
                  <a:lnTo>
                    <a:pt x="2694" y="2978"/>
                  </a:lnTo>
                  <a:lnTo>
                    <a:pt x="1374" y="3652"/>
                  </a:lnTo>
                  <a:lnTo>
                    <a:pt x="53" y="4377"/>
                  </a:lnTo>
                  <a:lnTo>
                    <a:pt x="1" y="4791"/>
                  </a:lnTo>
                  <a:lnTo>
                    <a:pt x="1296" y="4040"/>
                  </a:lnTo>
                  <a:lnTo>
                    <a:pt x="2643" y="3367"/>
                  </a:lnTo>
                  <a:lnTo>
                    <a:pt x="3989" y="2720"/>
                  </a:lnTo>
                  <a:lnTo>
                    <a:pt x="5388" y="2150"/>
                  </a:lnTo>
                  <a:lnTo>
                    <a:pt x="6786" y="1606"/>
                  </a:lnTo>
                  <a:lnTo>
                    <a:pt x="8211" y="1114"/>
                  </a:lnTo>
                  <a:lnTo>
                    <a:pt x="9635" y="699"/>
                  </a:lnTo>
                  <a:lnTo>
                    <a:pt x="11112" y="311"/>
                  </a:lnTo>
                  <a:lnTo>
                    <a:pt x="11137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422;p67">
              <a:extLst>
                <a:ext uri="{FF2B5EF4-FFF2-40B4-BE49-F238E27FC236}">
                  <a16:creationId xmlns:a16="http://schemas.microsoft.com/office/drawing/2014/main" xmlns="" id="{7DAB0D5A-CAA4-454F-B4F0-79BBEF176BED}"/>
                </a:ext>
              </a:extLst>
            </p:cNvPr>
            <p:cNvSpPr/>
            <p:nvPr/>
          </p:nvSpPr>
          <p:spPr>
            <a:xfrm>
              <a:off x="7288585" y="2074299"/>
              <a:ext cx="182692" cy="64158"/>
            </a:xfrm>
            <a:custGeom>
              <a:avLst/>
              <a:gdLst/>
              <a:ahLst/>
              <a:cxnLst/>
              <a:rect l="l" t="t" r="r" b="b"/>
              <a:pathLst>
                <a:path w="11655" h="4093" extrusionOk="0">
                  <a:moveTo>
                    <a:pt x="11655" y="0"/>
                  </a:moveTo>
                  <a:lnTo>
                    <a:pt x="10152" y="285"/>
                  </a:lnTo>
                  <a:lnTo>
                    <a:pt x="8650" y="596"/>
                  </a:lnTo>
                  <a:lnTo>
                    <a:pt x="7174" y="984"/>
                  </a:lnTo>
                  <a:lnTo>
                    <a:pt x="5724" y="1424"/>
                  </a:lnTo>
                  <a:lnTo>
                    <a:pt x="4273" y="1917"/>
                  </a:lnTo>
                  <a:lnTo>
                    <a:pt x="2849" y="2460"/>
                  </a:lnTo>
                  <a:lnTo>
                    <a:pt x="1425" y="3056"/>
                  </a:lnTo>
                  <a:lnTo>
                    <a:pt x="52" y="3704"/>
                  </a:lnTo>
                  <a:lnTo>
                    <a:pt x="0" y="4092"/>
                  </a:lnTo>
                  <a:lnTo>
                    <a:pt x="1373" y="3419"/>
                  </a:lnTo>
                  <a:lnTo>
                    <a:pt x="2797" y="2823"/>
                  </a:lnTo>
                  <a:lnTo>
                    <a:pt x="4222" y="2253"/>
                  </a:lnTo>
                  <a:lnTo>
                    <a:pt x="5672" y="1761"/>
                  </a:lnTo>
                  <a:lnTo>
                    <a:pt x="7148" y="1321"/>
                  </a:lnTo>
                  <a:lnTo>
                    <a:pt x="8624" y="932"/>
                  </a:lnTo>
                  <a:lnTo>
                    <a:pt x="10127" y="596"/>
                  </a:lnTo>
                  <a:lnTo>
                    <a:pt x="11655" y="311"/>
                  </a:lnTo>
                  <a:lnTo>
                    <a:pt x="11655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423;p67">
              <a:extLst>
                <a:ext uri="{FF2B5EF4-FFF2-40B4-BE49-F238E27FC236}">
                  <a16:creationId xmlns:a16="http://schemas.microsoft.com/office/drawing/2014/main" xmlns="" id="{73494299-CF11-4EDA-8CFA-A1BDA85730E9}"/>
                </a:ext>
              </a:extLst>
            </p:cNvPr>
            <p:cNvSpPr/>
            <p:nvPr/>
          </p:nvSpPr>
          <p:spPr>
            <a:xfrm>
              <a:off x="7350282" y="2144931"/>
              <a:ext cx="119381" cy="187567"/>
            </a:xfrm>
            <a:custGeom>
              <a:avLst/>
              <a:gdLst/>
              <a:ahLst/>
              <a:cxnLst/>
              <a:rect l="l" t="t" r="r" b="b"/>
              <a:pathLst>
                <a:path w="7616" h="11966" extrusionOk="0">
                  <a:moveTo>
                    <a:pt x="7615" y="0"/>
                  </a:moveTo>
                  <a:lnTo>
                    <a:pt x="7149" y="259"/>
                  </a:lnTo>
                  <a:lnTo>
                    <a:pt x="6709" y="544"/>
                  </a:lnTo>
                  <a:lnTo>
                    <a:pt x="6268" y="855"/>
                  </a:lnTo>
                  <a:lnTo>
                    <a:pt x="5854" y="1166"/>
                  </a:lnTo>
                  <a:lnTo>
                    <a:pt x="5414" y="1503"/>
                  </a:lnTo>
                  <a:lnTo>
                    <a:pt x="5025" y="1839"/>
                  </a:lnTo>
                  <a:lnTo>
                    <a:pt x="4611" y="2202"/>
                  </a:lnTo>
                  <a:lnTo>
                    <a:pt x="4222" y="2565"/>
                  </a:lnTo>
                  <a:lnTo>
                    <a:pt x="3860" y="2927"/>
                  </a:lnTo>
                  <a:lnTo>
                    <a:pt x="3445" y="3393"/>
                  </a:lnTo>
                  <a:lnTo>
                    <a:pt x="2979" y="3963"/>
                  </a:lnTo>
                  <a:lnTo>
                    <a:pt x="2461" y="4585"/>
                  </a:lnTo>
                  <a:lnTo>
                    <a:pt x="1969" y="5258"/>
                  </a:lnTo>
                  <a:lnTo>
                    <a:pt x="1477" y="5983"/>
                  </a:lnTo>
                  <a:lnTo>
                    <a:pt x="1037" y="6734"/>
                  </a:lnTo>
                  <a:lnTo>
                    <a:pt x="648" y="7485"/>
                  </a:lnTo>
                  <a:lnTo>
                    <a:pt x="467" y="7848"/>
                  </a:lnTo>
                  <a:lnTo>
                    <a:pt x="312" y="8211"/>
                  </a:lnTo>
                  <a:lnTo>
                    <a:pt x="208" y="8573"/>
                  </a:lnTo>
                  <a:lnTo>
                    <a:pt x="104" y="8936"/>
                  </a:lnTo>
                  <a:lnTo>
                    <a:pt x="27" y="9272"/>
                  </a:lnTo>
                  <a:lnTo>
                    <a:pt x="1" y="9609"/>
                  </a:lnTo>
                  <a:lnTo>
                    <a:pt x="1" y="9920"/>
                  </a:lnTo>
                  <a:lnTo>
                    <a:pt x="27" y="10231"/>
                  </a:lnTo>
                  <a:lnTo>
                    <a:pt x="104" y="10516"/>
                  </a:lnTo>
                  <a:lnTo>
                    <a:pt x="234" y="10775"/>
                  </a:lnTo>
                  <a:lnTo>
                    <a:pt x="389" y="11034"/>
                  </a:lnTo>
                  <a:lnTo>
                    <a:pt x="622" y="11241"/>
                  </a:lnTo>
                  <a:lnTo>
                    <a:pt x="881" y="11422"/>
                  </a:lnTo>
                  <a:lnTo>
                    <a:pt x="1192" y="11603"/>
                  </a:lnTo>
                  <a:lnTo>
                    <a:pt x="1555" y="11733"/>
                  </a:lnTo>
                  <a:lnTo>
                    <a:pt x="1995" y="11836"/>
                  </a:lnTo>
                  <a:lnTo>
                    <a:pt x="2332" y="11888"/>
                  </a:lnTo>
                  <a:lnTo>
                    <a:pt x="2694" y="11914"/>
                  </a:lnTo>
                  <a:lnTo>
                    <a:pt x="3393" y="11966"/>
                  </a:lnTo>
                  <a:lnTo>
                    <a:pt x="4119" y="11940"/>
                  </a:lnTo>
                  <a:lnTo>
                    <a:pt x="4844" y="11862"/>
                  </a:lnTo>
                  <a:lnTo>
                    <a:pt x="5543" y="11733"/>
                  </a:lnTo>
                  <a:lnTo>
                    <a:pt x="6242" y="11552"/>
                  </a:lnTo>
                  <a:lnTo>
                    <a:pt x="6916" y="11318"/>
                  </a:lnTo>
                  <a:lnTo>
                    <a:pt x="7589" y="11059"/>
                  </a:lnTo>
                  <a:lnTo>
                    <a:pt x="7589" y="10723"/>
                  </a:lnTo>
                  <a:lnTo>
                    <a:pt x="7045" y="10956"/>
                  </a:lnTo>
                  <a:lnTo>
                    <a:pt x="6475" y="11137"/>
                  </a:lnTo>
                  <a:lnTo>
                    <a:pt x="5932" y="11318"/>
                  </a:lnTo>
                  <a:lnTo>
                    <a:pt x="5336" y="11448"/>
                  </a:lnTo>
                  <a:lnTo>
                    <a:pt x="4766" y="11552"/>
                  </a:lnTo>
                  <a:lnTo>
                    <a:pt x="4170" y="11603"/>
                  </a:lnTo>
                  <a:lnTo>
                    <a:pt x="3575" y="11629"/>
                  </a:lnTo>
                  <a:lnTo>
                    <a:pt x="2979" y="11629"/>
                  </a:lnTo>
                  <a:lnTo>
                    <a:pt x="2591" y="11603"/>
                  </a:lnTo>
                  <a:lnTo>
                    <a:pt x="2176" y="11552"/>
                  </a:lnTo>
                  <a:lnTo>
                    <a:pt x="1762" y="11448"/>
                  </a:lnTo>
                  <a:lnTo>
                    <a:pt x="1373" y="11344"/>
                  </a:lnTo>
                  <a:lnTo>
                    <a:pt x="1192" y="11241"/>
                  </a:lnTo>
                  <a:lnTo>
                    <a:pt x="1011" y="11163"/>
                  </a:lnTo>
                  <a:lnTo>
                    <a:pt x="855" y="11034"/>
                  </a:lnTo>
                  <a:lnTo>
                    <a:pt x="700" y="10904"/>
                  </a:lnTo>
                  <a:lnTo>
                    <a:pt x="570" y="10775"/>
                  </a:lnTo>
                  <a:lnTo>
                    <a:pt x="467" y="10593"/>
                  </a:lnTo>
                  <a:lnTo>
                    <a:pt x="389" y="10412"/>
                  </a:lnTo>
                  <a:lnTo>
                    <a:pt x="312" y="10205"/>
                  </a:lnTo>
                  <a:lnTo>
                    <a:pt x="286" y="9998"/>
                  </a:lnTo>
                  <a:lnTo>
                    <a:pt x="260" y="9816"/>
                  </a:lnTo>
                  <a:lnTo>
                    <a:pt x="260" y="9609"/>
                  </a:lnTo>
                  <a:lnTo>
                    <a:pt x="286" y="9402"/>
                  </a:lnTo>
                  <a:lnTo>
                    <a:pt x="363" y="9013"/>
                  </a:lnTo>
                  <a:lnTo>
                    <a:pt x="493" y="8599"/>
                  </a:lnTo>
                  <a:lnTo>
                    <a:pt x="648" y="8185"/>
                  </a:lnTo>
                  <a:lnTo>
                    <a:pt x="855" y="7796"/>
                  </a:lnTo>
                  <a:lnTo>
                    <a:pt x="1218" y="7097"/>
                  </a:lnTo>
                  <a:lnTo>
                    <a:pt x="1503" y="6579"/>
                  </a:lnTo>
                  <a:lnTo>
                    <a:pt x="1788" y="6061"/>
                  </a:lnTo>
                  <a:lnTo>
                    <a:pt x="2099" y="5569"/>
                  </a:lnTo>
                  <a:lnTo>
                    <a:pt x="2435" y="5103"/>
                  </a:lnTo>
                  <a:lnTo>
                    <a:pt x="2798" y="4611"/>
                  </a:lnTo>
                  <a:lnTo>
                    <a:pt x="3160" y="4170"/>
                  </a:lnTo>
                  <a:lnTo>
                    <a:pt x="3549" y="3730"/>
                  </a:lnTo>
                  <a:lnTo>
                    <a:pt x="3937" y="3290"/>
                  </a:lnTo>
                  <a:lnTo>
                    <a:pt x="4352" y="2875"/>
                  </a:lnTo>
                  <a:lnTo>
                    <a:pt x="4792" y="2461"/>
                  </a:lnTo>
                  <a:lnTo>
                    <a:pt x="5232" y="2072"/>
                  </a:lnTo>
                  <a:lnTo>
                    <a:pt x="5673" y="1710"/>
                  </a:lnTo>
                  <a:lnTo>
                    <a:pt x="6139" y="1347"/>
                  </a:lnTo>
                  <a:lnTo>
                    <a:pt x="6631" y="985"/>
                  </a:lnTo>
                  <a:lnTo>
                    <a:pt x="7123" y="674"/>
                  </a:lnTo>
                  <a:lnTo>
                    <a:pt x="7615" y="363"/>
                  </a:lnTo>
                  <a:lnTo>
                    <a:pt x="7615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424;p67">
              <a:extLst>
                <a:ext uri="{FF2B5EF4-FFF2-40B4-BE49-F238E27FC236}">
                  <a16:creationId xmlns:a16="http://schemas.microsoft.com/office/drawing/2014/main" xmlns="" id="{73926994-D4FF-4518-9C46-0ADDA5966981}"/>
                </a:ext>
              </a:extLst>
            </p:cNvPr>
            <p:cNvSpPr/>
            <p:nvPr/>
          </p:nvSpPr>
          <p:spPr>
            <a:xfrm>
              <a:off x="7261374" y="2237492"/>
              <a:ext cx="48326" cy="118566"/>
            </a:xfrm>
            <a:custGeom>
              <a:avLst/>
              <a:gdLst/>
              <a:ahLst/>
              <a:cxnLst/>
              <a:rect l="l" t="t" r="r" b="b"/>
              <a:pathLst>
                <a:path w="3083" h="7564" extrusionOk="0">
                  <a:moveTo>
                    <a:pt x="907" y="0"/>
                  </a:moveTo>
                  <a:lnTo>
                    <a:pt x="881" y="311"/>
                  </a:lnTo>
                  <a:lnTo>
                    <a:pt x="1114" y="337"/>
                  </a:lnTo>
                  <a:lnTo>
                    <a:pt x="1322" y="389"/>
                  </a:lnTo>
                  <a:lnTo>
                    <a:pt x="1555" y="441"/>
                  </a:lnTo>
                  <a:lnTo>
                    <a:pt x="1762" y="518"/>
                  </a:lnTo>
                  <a:lnTo>
                    <a:pt x="1969" y="648"/>
                  </a:lnTo>
                  <a:lnTo>
                    <a:pt x="2150" y="752"/>
                  </a:lnTo>
                  <a:lnTo>
                    <a:pt x="2306" y="907"/>
                  </a:lnTo>
                  <a:lnTo>
                    <a:pt x="2461" y="1088"/>
                  </a:lnTo>
                  <a:lnTo>
                    <a:pt x="2591" y="1270"/>
                  </a:lnTo>
                  <a:lnTo>
                    <a:pt x="2668" y="1477"/>
                  </a:lnTo>
                  <a:lnTo>
                    <a:pt x="2746" y="1684"/>
                  </a:lnTo>
                  <a:lnTo>
                    <a:pt x="2772" y="1891"/>
                  </a:lnTo>
                  <a:lnTo>
                    <a:pt x="2772" y="2098"/>
                  </a:lnTo>
                  <a:lnTo>
                    <a:pt x="2772" y="2306"/>
                  </a:lnTo>
                  <a:lnTo>
                    <a:pt x="2720" y="2513"/>
                  </a:lnTo>
                  <a:lnTo>
                    <a:pt x="2668" y="2720"/>
                  </a:lnTo>
                  <a:lnTo>
                    <a:pt x="2513" y="3134"/>
                  </a:lnTo>
                  <a:lnTo>
                    <a:pt x="2332" y="3523"/>
                  </a:lnTo>
                  <a:lnTo>
                    <a:pt x="2125" y="3911"/>
                  </a:lnTo>
                  <a:lnTo>
                    <a:pt x="1891" y="4248"/>
                  </a:lnTo>
                  <a:lnTo>
                    <a:pt x="985" y="5595"/>
                  </a:lnTo>
                  <a:lnTo>
                    <a:pt x="79" y="6941"/>
                  </a:lnTo>
                  <a:lnTo>
                    <a:pt x="1" y="7563"/>
                  </a:lnTo>
                  <a:lnTo>
                    <a:pt x="648" y="6631"/>
                  </a:lnTo>
                  <a:lnTo>
                    <a:pt x="1736" y="5129"/>
                  </a:lnTo>
                  <a:lnTo>
                    <a:pt x="2228" y="4352"/>
                  </a:lnTo>
                  <a:lnTo>
                    <a:pt x="2461" y="3937"/>
                  </a:lnTo>
                  <a:lnTo>
                    <a:pt x="2668" y="3549"/>
                  </a:lnTo>
                  <a:lnTo>
                    <a:pt x="2824" y="3238"/>
                  </a:lnTo>
                  <a:lnTo>
                    <a:pt x="2927" y="2927"/>
                  </a:lnTo>
                  <a:lnTo>
                    <a:pt x="3005" y="2616"/>
                  </a:lnTo>
                  <a:lnTo>
                    <a:pt x="3057" y="2280"/>
                  </a:lnTo>
                  <a:lnTo>
                    <a:pt x="3083" y="1969"/>
                  </a:lnTo>
                  <a:lnTo>
                    <a:pt x="3031" y="1658"/>
                  </a:lnTo>
                  <a:lnTo>
                    <a:pt x="2953" y="1321"/>
                  </a:lnTo>
                  <a:lnTo>
                    <a:pt x="2876" y="1192"/>
                  </a:lnTo>
                  <a:lnTo>
                    <a:pt x="2798" y="1036"/>
                  </a:lnTo>
                  <a:lnTo>
                    <a:pt x="2643" y="829"/>
                  </a:lnTo>
                  <a:lnTo>
                    <a:pt x="2461" y="648"/>
                  </a:lnTo>
                  <a:lnTo>
                    <a:pt x="2280" y="467"/>
                  </a:lnTo>
                  <a:lnTo>
                    <a:pt x="2073" y="337"/>
                  </a:lnTo>
                  <a:lnTo>
                    <a:pt x="1840" y="234"/>
                  </a:lnTo>
                  <a:lnTo>
                    <a:pt x="1607" y="130"/>
                  </a:lnTo>
                  <a:lnTo>
                    <a:pt x="1348" y="78"/>
                  </a:lnTo>
                  <a:lnTo>
                    <a:pt x="1114" y="26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425;p67">
              <a:extLst>
                <a:ext uri="{FF2B5EF4-FFF2-40B4-BE49-F238E27FC236}">
                  <a16:creationId xmlns:a16="http://schemas.microsoft.com/office/drawing/2014/main" xmlns="" id="{AA75778F-A62B-4D03-87AA-36AD11EA4C86}"/>
                </a:ext>
              </a:extLst>
            </p:cNvPr>
            <p:cNvSpPr/>
            <p:nvPr/>
          </p:nvSpPr>
          <p:spPr>
            <a:xfrm>
              <a:off x="7247987" y="2383646"/>
              <a:ext cx="222068" cy="88109"/>
            </a:xfrm>
            <a:custGeom>
              <a:avLst/>
              <a:gdLst/>
              <a:ahLst/>
              <a:cxnLst/>
              <a:rect l="l" t="t" r="r" b="b"/>
              <a:pathLst>
                <a:path w="14167" h="5621" extrusionOk="0">
                  <a:moveTo>
                    <a:pt x="14167" y="0"/>
                  </a:moveTo>
                  <a:lnTo>
                    <a:pt x="13209" y="130"/>
                  </a:lnTo>
                  <a:lnTo>
                    <a:pt x="12276" y="311"/>
                  </a:lnTo>
                  <a:lnTo>
                    <a:pt x="11344" y="492"/>
                  </a:lnTo>
                  <a:lnTo>
                    <a:pt x="10412" y="699"/>
                  </a:lnTo>
                  <a:lnTo>
                    <a:pt x="9505" y="933"/>
                  </a:lnTo>
                  <a:lnTo>
                    <a:pt x="8573" y="1166"/>
                  </a:lnTo>
                  <a:lnTo>
                    <a:pt x="7666" y="1451"/>
                  </a:lnTo>
                  <a:lnTo>
                    <a:pt x="6786" y="1761"/>
                  </a:lnTo>
                  <a:lnTo>
                    <a:pt x="5905" y="2098"/>
                  </a:lnTo>
                  <a:lnTo>
                    <a:pt x="5025" y="2435"/>
                  </a:lnTo>
                  <a:lnTo>
                    <a:pt x="4144" y="2823"/>
                  </a:lnTo>
                  <a:lnTo>
                    <a:pt x="3315" y="3238"/>
                  </a:lnTo>
                  <a:lnTo>
                    <a:pt x="2461" y="3678"/>
                  </a:lnTo>
                  <a:lnTo>
                    <a:pt x="1658" y="4144"/>
                  </a:lnTo>
                  <a:lnTo>
                    <a:pt x="855" y="4662"/>
                  </a:lnTo>
                  <a:lnTo>
                    <a:pt x="52" y="5180"/>
                  </a:lnTo>
                  <a:lnTo>
                    <a:pt x="0" y="5620"/>
                  </a:lnTo>
                  <a:lnTo>
                    <a:pt x="958" y="4947"/>
                  </a:lnTo>
                  <a:lnTo>
                    <a:pt x="1968" y="4325"/>
                  </a:lnTo>
                  <a:lnTo>
                    <a:pt x="2668" y="3937"/>
                  </a:lnTo>
                  <a:lnTo>
                    <a:pt x="3393" y="3548"/>
                  </a:lnTo>
                  <a:lnTo>
                    <a:pt x="4118" y="3186"/>
                  </a:lnTo>
                  <a:lnTo>
                    <a:pt x="4843" y="2849"/>
                  </a:lnTo>
                  <a:lnTo>
                    <a:pt x="5594" y="2538"/>
                  </a:lnTo>
                  <a:lnTo>
                    <a:pt x="6345" y="2228"/>
                  </a:lnTo>
                  <a:lnTo>
                    <a:pt x="7096" y="1943"/>
                  </a:lnTo>
                  <a:lnTo>
                    <a:pt x="7848" y="1710"/>
                  </a:lnTo>
                  <a:lnTo>
                    <a:pt x="8625" y="1451"/>
                  </a:lnTo>
                  <a:lnTo>
                    <a:pt x="9402" y="1243"/>
                  </a:lnTo>
                  <a:lnTo>
                    <a:pt x="10204" y="1036"/>
                  </a:lnTo>
                  <a:lnTo>
                    <a:pt x="10981" y="855"/>
                  </a:lnTo>
                  <a:lnTo>
                    <a:pt x="11784" y="674"/>
                  </a:lnTo>
                  <a:lnTo>
                    <a:pt x="12561" y="544"/>
                  </a:lnTo>
                  <a:lnTo>
                    <a:pt x="13364" y="389"/>
                  </a:lnTo>
                  <a:lnTo>
                    <a:pt x="14167" y="285"/>
                  </a:lnTo>
                  <a:lnTo>
                    <a:pt x="14167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426;p67">
              <a:extLst>
                <a:ext uri="{FF2B5EF4-FFF2-40B4-BE49-F238E27FC236}">
                  <a16:creationId xmlns:a16="http://schemas.microsoft.com/office/drawing/2014/main" xmlns="" id="{DF8B42FD-8E1E-4A51-9D6F-CA44F02C34FE}"/>
                </a:ext>
              </a:extLst>
            </p:cNvPr>
            <p:cNvSpPr/>
            <p:nvPr/>
          </p:nvSpPr>
          <p:spPr>
            <a:xfrm>
              <a:off x="7234993" y="2450625"/>
              <a:ext cx="236285" cy="140072"/>
            </a:xfrm>
            <a:custGeom>
              <a:avLst/>
              <a:gdLst/>
              <a:ahLst/>
              <a:cxnLst/>
              <a:rect l="l" t="t" r="r" b="b"/>
              <a:pathLst>
                <a:path w="15074" h="8936" extrusionOk="0">
                  <a:moveTo>
                    <a:pt x="15074" y="1"/>
                  </a:moveTo>
                  <a:lnTo>
                    <a:pt x="14064" y="363"/>
                  </a:lnTo>
                  <a:lnTo>
                    <a:pt x="13053" y="778"/>
                  </a:lnTo>
                  <a:lnTo>
                    <a:pt x="12043" y="1192"/>
                  </a:lnTo>
                  <a:lnTo>
                    <a:pt x="11059" y="1632"/>
                  </a:lnTo>
                  <a:lnTo>
                    <a:pt x="10075" y="2098"/>
                  </a:lnTo>
                  <a:lnTo>
                    <a:pt x="9117" y="2565"/>
                  </a:lnTo>
                  <a:lnTo>
                    <a:pt x="8159" y="3083"/>
                  </a:lnTo>
                  <a:lnTo>
                    <a:pt x="7200" y="3601"/>
                  </a:lnTo>
                  <a:lnTo>
                    <a:pt x="6268" y="4144"/>
                  </a:lnTo>
                  <a:lnTo>
                    <a:pt x="5336" y="4714"/>
                  </a:lnTo>
                  <a:lnTo>
                    <a:pt x="4429" y="5284"/>
                  </a:lnTo>
                  <a:lnTo>
                    <a:pt x="3523" y="5880"/>
                  </a:lnTo>
                  <a:lnTo>
                    <a:pt x="2642" y="6501"/>
                  </a:lnTo>
                  <a:lnTo>
                    <a:pt x="1762" y="7149"/>
                  </a:lnTo>
                  <a:lnTo>
                    <a:pt x="907" y="7796"/>
                  </a:lnTo>
                  <a:lnTo>
                    <a:pt x="52" y="8470"/>
                  </a:lnTo>
                  <a:lnTo>
                    <a:pt x="0" y="8936"/>
                  </a:lnTo>
                  <a:lnTo>
                    <a:pt x="803" y="8262"/>
                  </a:lnTo>
                  <a:lnTo>
                    <a:pt x="1632" y="7615"/>
                  </a:lnTo>
                  <a:lnTo>
                    <a:pt x="2487" y="6993"/>
                  </a:lnTo>
                  <a:lnTo>
                    <a:pt x="3341" y="6398"/>
                  </a:lnTo>
                  <a:lnTo>
                    <a:pt x="4196" y="5802"/>
                  </a:lnTo>
                  <a:lnTo>
                    <a:pt x="5077" y="5232"/>
                  </a:lnTo>
                  <a:lnTo>
                    <a:pt x="5983" y="4662"/>
                  </a:lnTo>
                  <a:lnTo>
                    <a:pt x="6864" y="4144"/>
                  </a:lnTo>
                  <a:lnTo>
                    <a:pt x="7796" y="3626"/>
                  </a:lnTo>
                  <a:lnTo>
                    <a:pt x="8702" y="3134"/>
                  </a:lnTo>
                  <a:lnTo>
                    <a:pt x="9635" y="2642"/>
                  </a:lnTo>
                  <a:lnTo>
                    <a:pt x="10593" y="2176"/>
                  </a:lnTo>
                  <a:lnTo>
                    <a:pt x="11525" y="1736"/>
                  </a:lnTo>
                  <a:lnTo>
                    <a:pt x="12510" y="1321"/>
                  </a:lnTo>
                  <a:lnTo>
                    <a:pt x="13468" y="933"/>
                  </a:lnTo>
                  <a:lnTo>
                    <a:pt x="14452" y="544"/>
                  </a:lnTo>
                  <a:lnTo>
                    <a:pt x="15074" y="311"/>
                  </a:lnTo>
                  <a:lnTo>
                    <a:pt x="15074" y="1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427;p67">
              <a:extLst>
                <a:ext uri="{FF2B5EF4-FFF2-40B4-BE49-F238E27FC236}">
                  <a16:creationId xmlns:a16="http://schemas.microsoft.com/office/drawing/2014/main" xmlns="" id="{65E183BF-8A7D-49EE-8D56-BB864653BD6C}"/>
                </a:ext>
              </a:extLst>
            </p:cNvPr>
            <p:cNvSpPr/>
            <p:nvPr/>
          </p:nvSpPr>
          <p:spPr>
            <a:xfrm>
              <a:off x="7353135" y="2496506"/>
              <a:ext cx="122202" cy="142909"/>
            </a:xfrm>
            <a:custGeom>
              <a:avLst/>
              <a:gdLst/>
              <a:ahLst/>
              <a:cxnLst/>
              <a:rect l="l" t="t" r="r" b="b"/>
              <a:pathLst>
                <a:path w="7796" h="9117" extrusionOk="0">
                  <a:moveTo>
                    <a:pt x="7588" y="0"/>
                  </a:moveTo>
                  <a:lnTo>
                    <a:pt x="7070" y="259"/>
                  </a:lnTo>
                  <a:lnTo>
                    <a:pt x="6552" y="544"/>
                  </a:lnTo>
                  <a:lnTo>
                    <a:pt x="6060" y="855"/>
                  </a:lnTo>
                  <a:lnTo>
                    <a:pt x="5568" y="1166"/>
                  </a:lnTo>
                  <a:lnTo>
                    <a:pt x="5076" y="1502"/>
                  </a:lnTo>
                  <a:lnTo>
                    <a:pt x="4610" y="1839"/>
                  </a:lnTo>
                  <a:lnTo>
                    <a:pt x="4144" y="2202"/>
                  </a:lnTo>
                  <a:lnTo>
                    <a:pt x="3704" y="2564"/>
                  </a:lnTo>
                  <a:lnTo>
                    <a:pt x="3263" y="2953"/>
                  </a:lnTo>
                  <a:lnTo>
                    <a:pt x="2849" y="3367"/>
                  </a:lnTo>
                  <a:lnTo>
                    <a:pt x="2435" y="3781"/>
                  </a:lnTo>
                  <a:lnTo>
                    <a:pt x="2046" y="4196"/>
                  </a:lnTo>
                  <a:lnTo>
                    <a:pt x="1658" y="4636"/>
                  </a:lnTo>
                  <a:lnTo>
                    <a:pt x="1295" y="5102"/>
                  </a:lnTo>
                  <a:lnTo>
                    <a:pt x="932" y="5543"/>
                  </a:lnTo>
                  <a:lnTo>
                    <a:pt x="596" y="6035"/>
                  </a:lnTo>
                  <a:lnTo>
                    <a:pt x="440" y="6294"/>
                  </a:lnTo>
                  <a:lnTo>
                    <a:pt x="285" y="6579"/>
                  </a:lnTo>
                  <a:lnTo>
                    <a:pt x="155" y="6863"/>
                  </a:lnTo>
                  <a:lnTo>
                    <a:pt x="52" y="7174"/>
                  </a:lnTo>
                  <a:lnTo>
                    <a:pt x="26" y="7459"/>
                  </a:lnTo>
                  <a:lnTo>
                    <a:pt x="0" y="7614"/>
                  </a:lnTo>
                  <a:lnTo>
                    <a:pt x="26" y="7770"/>
                  </a:lnTo>
                  <a:lnTo>
                    <a:pt x="52" y="7925"/>
                  </a:lnTo>
                  <a:lnTo>
                    <a:pt x="104" y="8081"/>
                  </a:lnTo>
                  <a:lnTo>
                    <a:pt x="155" y="8236"/>
                  </a:lnTo>
                  <a:lnTo>
                    <a:pt x="259" y="8366"/>
                  </a:lnTo>
                  <a:lnTo>
                    <a:pt x="414" y="8573"/>
                  </a:lnTo>
                  <a:lnTo>
                    <a:pt x="596" y="8728"/>
                  </a:lnTo>
                  <a:lnTo>
                    <a:pt x="829" y="8858"/>
                  </a:lnTo>
                  <a:lnTo>
                    <a:pt x="1062" y="8961"/>
                  </a:lnTo>
                  <a:lnTo>
                    <a:pt x="1295" y="9013"/>
                  </a:lnTo>
                  <a:lnTo>
                    <a:pt x="1554" y="9065"/>
                  </a:lnTo>
                  <a:lnTo>
                    <a:pt x="1787" y="9091"/>
                  </a:lnTo>
                  <a:lnTo>
                    <a:pt x="2046" y="9117"/>
                  </a:lnTo>
                  <a:lnTo>
                    <a:pt x="2383" y="9117"/>
                  </a:lnTo>
                  <a:lnTo>
                    <a:pt x="2745" y="9091"/>
                  </a:lnTo>
                  <a:lnTo>
                    <a:pt x="3082" y="9039"/>
                  </a:lnTo>
                  <a:lnTo>
                    <a:pt x="3445" y="8961"/>
                  </a:lnTo>
                  <a:lnTo>
                    <a:pt x="4118" y="8806"/>
                  </a:lnTo>
                  <a:lnTo>
                    <a:pt x="4817" y="8650"/>
                  </a:lnTo>
                  <a:lnTo>
                    <a:pt x="5568" y="8443"/>
                  </a:lnTo>
                  <a:lnTo>
                    <a:pt x="6319" y="8210"/>
                  </a:lnTo>
                  <a:lnTo>
                    <a:pt x="7070" y="7951"/>
                  </a:lnTo>
                  <a:lnTo>
                    <a:pt x="7796" y="7666"/>
                  </a:lnTo>
                  <a:lnTo>
                    <a:pt x="7796" y="7330"/>
                  </a:lnTo>
                  <a:lnTo>
                    <a:pt x="6734" y="7718"/>
                  </a:lnTo>
                  <a:lnTo>
                    <a:pt x="5672" y="8081"/>
                  </a:lnTo>
                  <a:lnTo>
                    <a:pt x="4610" y="8366"/>
                  </a:lnTo>
                  <a:lnTo>
                    <a:pt x="3522" y="8625"/>
                  </a:lnTo>
                  <a:lnTo>
                    <a:pt x="2927" y="8728"/>
                  </a:lnTo>
                  <a:lnTo>
                    <a:pt x="2616" y="8780"/>
                  </a:lnTo>
                  <a:lnTo>
                    <a:pt x="2305" y="8806"/>
                  </a:lnTo>
                  <a:lnTo>
                    <a:pt x="2020" y="8806"/>
                  </a:lnTo>
                  <a:lnTo>
                    <a:pt x="1709" y="8780"/>
                  </a:lnTo>
                  <a:lnTo>
                    <a:pt x="1424" y="8728"/>
                  </a:lnTo>
                  <a:lnTo>
                    <a:pt x="1140" y="8650"/>
                  </a:lnTo>
                  <a:lnTo>
                    <a:pt x="906" y="8547"/>
                  </a:lnTo>
                  <a:lnTo>
                    <a:pt x="751" y="8443"/>
                  </a:lnTo>
                  <a:lnTo>
                    <a:pt x="596" y="8314"/>
                  </a:lnTo>
                  <a:lnTo>
                    <a:pt x="492" y="8158"/>
                  </a:lnTo>
                  <a:lnTo>
                    <a:pt x="414" y="8003"/>
                  </a:lnTo>
                  <a:lnTo>
                    <a:pt x="388" y="7822"/>
                  </a:lnTo>
                  <a:lnTo>
                    <a:pt x="363" y="7666"/>
                  </a:lnTo>
                  <a:lnTo>
                    <a:pt x="363" y="7485"/>
                  </a:lnTo>
                  <a:lnTo>
                    <a:pt x="388" y="7278"/>
                  </a:lnTo>
                  <a:lnTo>
                    <a:pt x="440" y="7097"/>
                  </a:lnTo>
                  <a:lnTo>
                    <a:pt x="570" y="6734"/>
                  </a:lnTo>
                  <a:lnTo>
                    <a:pt x="751" y="6371"/>
                  </a:lnTo>
                  <a:lnTo>
                    <a:pt x="958" y="6035"/>
                  </a:lnTo>
                  <a:lnTo>
                    <a:pt x="1373" y="5491"/>
                  </a:lnTo>
                  <a:lnTo>
                    <a:pt x="1813" y="4947"/>
                  </a:lnTo>
                  <a:lnTo>
                    <a:pt x="2279" y="4403"/>
                  </a:lnTo>
                  <a:lnTo>
                    <a:pt x="2771" y="3911"/>
                  </a:lnTo>
                  <a:lnTo>
                    <a:pt x="3263" y="3419"/>
                  </a:lnTo>
                  <a:lnTo>
                    <a:pt x="3781" y="2927"/>
                  </a:lnTo>
                  <a:lnTo>
                    <a:pt x="4325" y="2486"/>
                  </a:lnTo>
                  <a:lnTo>
                    <a:pt x="4869" y="2046"/>
                  </a:lnTo>
                  <a:lnTo>
                    <a:pt x="5542" y="1580"/>
                  </a:lnTo>
                  <a:lnTo>
                    <a:pt x="6190" y="1140"/>
                  </a:lnTo>
                  <a:lnTo>
                    <a:pt x="6889" y="725"/>
                  </a:lnTo>
                  <a:lnTo>
                    <a:pt x="7588" y="337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428;p67">
              <a:extLst>
                <a:ext uri="{FF2B5EF4-FFF2-40B4-BE49-F238E27FC236}">
                  <a16:creationId xmlns:a16="http://schemas.microsoft.com/office/drawing/2014/main" xmlns="" id="{CFA76912-6EBE-4AB7-AA17-EA98D7C44211}"/>
                </a:ext>
              </a:extLst>
            </p:cNvPr>
            <p:cNvSpPr/>
            <p:nvPr/>
          </p:nvSpPr>
          <p:spPr>
            <a:xfrm>
              <a:off x="7165568" y="1826650"/>
              <a:ext cx="69440" cy="231018"/>
            </a:xfrm>
            <a:custGeom>
              <a:avLst/>
              <a:gdLst/>
              <a:ahLst/>
              <a:cxnLst/>
              <a:rect l="l" t="t" r="r" b="b"/>
              <a:pathLst>
                <a:path w="4430" h="14738" extrusionOk="0">
                  <a:moveTo>
                    <a:pt x="4041" y="1"/>
                  </a:moveTo>
                  <a:lnTo>
                    <a:pt x="3937" y="52"/>
                  </a:lnTo>
                  <a:lnTo>
                    <a:pt x="3860" y="156"/>
                  </a:lnTo>
                  <a:lnTo>
                    <a:pt x="3834" y="260"/>
                  </a:lnTo>
                  <a:lnTo>
                    <a:pt x="3704" y="933"/>
                  </a:lnTo>
                  <a:lnTo>
                    <a:pt x="3549" y="1710"/>
                  </a:lnTo>
                  <a:lnTo>
                    <a:pt x="3316" y="2746"/>
                  </a:lnTo>
                  <a:lnTo>
                    <a:pt x="3005" y="3963"/>
                  </a:lnTo>
                  <a:lnTo>
                    <a:pt x="2591" y="5362"/>
                  </a:lnTo>
                  <a:lnTo>
                    <a:pt x="2332" y="6113"/>
                  </a:lnTo>
                  <a:lnTo>
                    <a:pt x="2073" y="6916"/>
                  </a:lnTo>
                  <a:lnTo>
                    <a:pt x="1762" y="7718"/>
                  </a:lnTo>
                  <a:lnTo>
                    <a:pt x="1425" y="8547"/>
                  </a:lnTo>
                  <a:lnTo>
                    <a:pt x="933" y="9790"/>
                  </a:lnTo>
                  <a:lnTo>
                    <a:pt x="545" y="10800"/>
                  </a:lnTo>
                  <a:lnTo>
                    <a:pt x="260" y="11629"/>
                  </a:lnTo>
                  <a:lnTo>
                    <a:pt x="156" y="11992"/>
                  </a:lnTo>
                  <a:lnTo>
                    <a:pt x="78" y="12329"/>
                  </a:lnTo>
                  <a:lnTo>
                    <a:pt x="27" y="12639"/>
                  </a:lnTo>
                  <a:lnTo>
                    <a:pt x="1" y="12924"/>
                  </a:lnTo>
                  <a:lnTo>
                    <a:pt x="1" y="13183"/>
                  </a:lnTo>
                  <a:lnTo>
                    <a:pt x="1" y="13468"/>
                  </a:lnTo>
                  <a:lnTo>
                    <a:pt x="27" y="13727"/>
                  </a:lnTo>
                  <a:lnTo>
                    <a:pt x="78" y="13986"/>
                  </a:lnTo>
                  <a:lnTo>
                    <a:pt x="234" y="14530"/>
                  </a:lnTo>
                  <a:lnTo>
                    <a:pt x="260" y="14634"/>
                  </a:lnTo>
                  <a:lnTo>
                    <a:pt x="337" y="14685"/>
                  </a:lnTo>
                  <a:lnTo>
                    <a:pt x="415" y="14737"/>
                  </a:lnTo>
                  <a:lnTo>
                    <a:pt x="596" y="14737"/>
                  </a:lnTo>
                  <a:lnTo>
                    <a:pt x="700" y="14685"/>
                  </a:lnTo>
                  <a:lnTo>
                    <a:pt x="778" y="14582"/>
                  </a:lnTo>
                  <a:lnTo>
                    <a:pt x="804" y="14478"/>
                  </a:lnTo>
                  <a:lnTo>
                    <a:pt x="804" y="14349"/>
                  </a:lnTo>
                  <a:lnTo>
                    <a:pt x="674" y="13908"/>
                  </a:lnTo>
                  <a:lnTo>
                    <a:pt x="622" y="13675"/>
                  </a:lnTo>
                  <a:lnTo>
                    <a:pt x="596" y="13442"/>
                  </a:lnTo>
                  <a:lnTo>
                    <a:pt x="596" y="13235"/>
                  </a:lnTo>
                  <a:lnTo>
                    <a:pt x="596" y="12976"/>
                  </a:lnTo>
                  <a:lnTo>
                    <a:pt x="622" y="12743"/>
                  </a:lnTo>
                  <a:lnTo>
                    <a:pt x="674" y="12458"/>
                  </a:lnTo>
                  <a:lnTo>
                    <a:pt x="829" y="11811"/>
                  </a:lnTo>
                  <a:lnTo>
                    <a:pt x="1088" y="11008"/>
                  </a:lnTo>
                  <a:lnTo>
                    <a:pt x="1477" y="10024"/>
                  </a:lnTo>
                  <a:lnTo>
                    <a:pt x="1969" y="8780"/>
                  </a:lnTo>
                  <a:lnTo>
                    <a:pt x="2306" y="7926"/>
                  </a:lnTo>
                  <a:lnTo>
                    <a:pt x="2616" y="7123"/>
                  </a:lnTo>
                  <a:lnTo>
                    <a:pt x="2901" y="6320"/>
                  </a:lnTo>
                  <a:lnTo>
                    <a:pt x="3160" y="5543"/>
                  </a:lnTo>
                  <a:lnTo>
                    <a:pt x="3575" y="4119"/>
                  </a:lnTo>
                  <a:lnTo>
                    <a:pt x="3911" y="2849"/>
                  </a:lnTo>
                  <a:lnTo>
                    <a:pt x="4145" y="1813"/>
                  </a:lnTo>
                  <a:lnTo>
                    <a:pt x="4300" y="1037"/>
                  </a:lnTo>
                  <a:lnTo>
                    <a:pt x="4429" y="337"/>
                  </a:lnTo>
                  <a:lnTo>
                    <a:pt x="4403" y="208"/>
                  </a:lnTo>
                  <a:lnTo>
                    <a:pt x="4352" y="130"/>
                  </a:lnTo>
                  <a:lnTo>
                    <a:pt x="4274" y="52"/>
                  </a:lnTo>
                  <a:lnTo>
                    <a:pt x="4170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429;p67">
              <a:extLst>
                <a:ext uri="{FF2B5EF4-FFF2-40B4-BE49-F238E27FC236}">
                  <a16:creationId xmlns:a16="http://schemas.microsoft.com/office/drawing/2014/main" xmlns="" id="{017A1979-BE82-4A69-BD6F-840A7AEEC8DF}"/>
                </a:ext>
              </a:extLst>
            </p:cNvPr>
            <p:cNvSpPr/>
            <p:nvPr/>
          </p:nvSpPr>
          <p:spPr>
            <a:xfrm>
              <a:off x="7248395" y="1243681"/>
              <a:ext cx="468494" cy="471755"/>
            </a:xfrm>
            <a:custGeom>
              <a:avLst/>
              <a:gdLst/>
              <a:ahLst/>
              <a:cxnLst/>
              <a:rect l="l" t="t" r="r" b="b"/>
              <a:pathLst>
                <a:path w="29888" h="30096" extrusionOk="0">
                  <a:moveTo>
                    <a:pt x="7796" y="0"/>
                  </a:moveTo>
                  <a:lnTo>
                    <a:pt x="7433" y="26"/>
                  </a:lnTo>
                  <a:lnTo>
                    <a:pt x="7070" y="78"/>
                  </a:lnTo>
                  <a:lnTo>
                    <a:pt x="6734" y="156"/>
                  </a:lnTo>
                  <a:lnTo>
                    <a:pt x="6397" y="259"/>
                  </a:lnTo>
                  <a:lnTo>
                    <a:pt x="6086" y="389"/>
                  </a:lnTo>
                  <a:lnTo>
                    <a:pt x="5776" y="570"/>
                  </a:lnTo>
                  <a:lnTo>
                    <a:pt x="5465" y="777"/>
                  </a:lnTo>
                  <a:lnTo>
                    <a:pt x="5180" y="985"/>
                  </a:lnTo>
                  <a:lnTo>
                    <a:pt x="4947" y="1192"/>
                  </a:lnTo>
                  <a:lnTo>
                    <a:pt x="4740" y="1425"/>
                  </a:lnTo>
                  <a:lnTo>
                    <a:pt x="4584" y="1632"/>
                  </a:lnTo>
                  <a:lnTo>
                    <a:pt x="4429" y="1865"/>
                  </a:lnTo>
                  <a:lnTo>
                    <a:pt x="4299" y="2072"/>
                  </a:lnTo>
                  <a:lnTo>
                    <a:pt x="4222" y="2305"/>
                  </a:lnTo>
                  <a:lnTo>
                    <a:pt x="4144" y="2513"/>
                  </a:lnTo>
                  <a:lnTo>
                    <a:pt x="4118" y="2746"/>
                  </a:lnTo>
                  <a:lnTo>
                    <a:pt x="4092" y="2953"/>
                  </a:lnTo>
                  <a:lnTo>
                    <a:pt x="4092" y="3186"/>
                  </a:lnTo>
                  <a:lnTo>
                    <a:pt x="4092" y="3393"/>
                  </a:lnTo>
                  <a:lnTo>
                    <a:pt x="4118" y="3600"/>
                  </a:lnTo>
                  <a:lnTo>
                    <a:pt x="4222" y="3989"/>
                  </a:lnTo>
                  <a:lnTo>
                    <a:pt x="4377" y="4377"/>
                  </a:lnTo>
                  <a:lnTo>
                    <a:pt x="4532" y="4714"/>
                  </a:lnTo>
                  <a:lnTo>
                    <a:pt x="4714" y="5025"/>
                  </a:lnTo>
                  <a:lnTo>
                    <a:pt x="4895" y="5284"/>
                  </a:lnTo>
                  <a:lnTo>
                    <a:pt x="5072" y="5525"/>
                  </a:lnTo>
                  <a:lnTo>
                    <a:pt x="4895" y="5387"/>
                  </a:lnTo>
                  <a:lnTo>
                    <a:pt x="4688" y="5206"/>
                  </a:lnTo>
                  <a:lnTo>
                    <a:pt x="4455" y="5077"/>
                  </a:lnTo>
                  <a:lnTo>
                    <a:pt x="4196" y="4973"/>
                  </a:lnTo>
                  <a:lnTo>
                    <a:pt x="3963" y="4895"/>
                  </a:lnTo>
                  <a:lnTo>
                    <a:pt x="3704" y="4844"/>
                  </a:lnTo>
                  <a:lnTo>
                    <a:pt x="3445" y="4818"/>
                  </a:lnTo>
                  <a:lnTo>
                    <a:pt x="2927" y="4818"/>
                  </a:lnTo>
                  <a:lnTo>
                    <a:pt x="2694" y="4869"/>
                  </a:lnTo>
                  <a:lnTo>
                    <a:pt x="2435" y="4947"/>
                  </a:lnTo>
                  <a:lnTo>
                    <a:pt x="2201" y="5025"/>
                  </a:lnTo>
                  <a:lnTo>
                    <a:pt x="1942" y="5128"/>
                  </a:lnTo>
                  <a:lnTo>
                    <a:pt x="1735" y="5258"/>
                  </a:lnTo>
                  <a:lnTo>
                    <a:pt x="1502" y="5413"/>
                  </a:lnTo>
                  <a:lnTo>
                    <a:pt x="1321" y="5569"/>
                  </a:lnTo>
                  <a:lnTo>
                    <a:pt x="1114" y="5776"/>
                  </a:lnTo>
                  <a:lnTo>
                    <a:pt x="958" y="5957"/>
                  </a:lnTo>
                  <a:lnTo>
                    <a:pt x="803" y="6164"/>
                  </a:lnTo>
                  <a:lnTo>
                    <a:pt x="673" y="6397"/>
                  </a:lnTo>
                  <a:lnTo>
                    <a:pt x="570" y="6656"/>
                  </a:lnTo>
                  <a:lnTo>
                    <a:pt x="466" y="6890"/>
                  </a:lnTo>
                  <a:lnTo>
                    <a:pt x="414" y="7174"/>
                  </a:lnTo>
                  <a:lnTo>
                    <a:pt x="389" y="7433"/>
                  </a:lnTo>
                  <a:lnTo>
                    <a:pt x="389" y="7718"/>
                  </a:lnTo>
                  <a:lnTo>
                    <a:pt x="414" y="8029"/>
                  </a:lnTo>
                  <a:lnTo>
                    <a:pt x="466" y="8314"/>
                  </a:lnTo>
                  <a:lnTo>
                    <a:pt x="570" y="8625"/>
                  </a:lnTo>
                  <a:lnTo>
                    <a:pt x="699" y="8961"/>
                  </a:lnTo>
                  <a:lnTo>
                    <a:pt x="855" y="9272"/>
                  </a:lnTo>
                  <a:lnTo>
                    <a:pt x="1062" y="9609"/>
                  </a:lnTo>
                  <a:lnTo>
                    <a:pt x="1450" y="10101"/>
                  </a:lnTo>
                  <a:lnTo>
                    <a:pt x="1813" y="10515"/>
                  </a:lnTo>
                  <a:lnTo>
                    <a:pt x="2176" y="10852"/>
                  </a:lnTo>
                  <a:lnTo>
                    <a:pt x="2538" y="11163"/>
                  </a:lnTo>
                  <a:lnTo>
                    <a:pt x="3160" y="11681"/>
                  </a:lnTo>
                  <a:lnTo>
                    <a:pt x="3419" y="11940"/>
                  </a:lnTo>
                  <a:lnTo>
                    <a:pt x="3652" y="12199"/>
                  </a:lnTo>
                  <a:lnTo>
                    <a:pt x="3859" y="12484"/>
                  </a:lnTo>
                  <a:lnTo>
                    <a:pt x="3937" y="12639"/>
                  </a:lnTo>
                  <a:lnTo>
                    <a:pt x="4014" y="12820"/>
                  </a:lnTo>
                  <a:lnTo>
                    <a:pt x="4066" y="13002"/>
                  </a:lnTo>
                  <a:lnTo>
                    <a:pt x="4092" y="13209"/>
                  </a:lnTo>
                  <a:lnTo>
                    <a:pt x="4118" y="13442"/>
                  </a:lnTo>
                  <a:lnTo>
                    <a:pt x="4144" y="13675"/>
                  </a:lnTo>
                  <a:lnTo>
                    <a:pt x="4118" y="14219"/>
                  </a:lnTo>
                  <a:lnTo>
                    <a:pt x="4040" y="14866"/>
                  </a:lnTo>
                  <a:lnTo>
                    <a:pt x="3885" y="15643"/>
                  </a:lnTo>
                  <a:lnTo>
                    <a:pt x="3652" y="16550"/>
                  </a:lnTo>
                  <a:lnTo>
                    <a:pt x="3600" y="16679"/>
                  </a:lnTo>
                  <a:lnTo>
                    <a:pt x="3522" y="16809"/>
                  </a:lnTo>
                  <a:lnTo>
                    <a:pt x="3341" y="17094"/>
                  </a:lnTo>
                  <a:lnTo>
                    <a:pt x="3056" y="17405"/>
                  </a:lnTo>
                  <a:lnTo>
                    <a:pt x="2745" y="17741"/>
                  </a:lnTo>
                  <a:lnTo>
                    <a:pt x="1994" y="18415"/>
                  </a:lnTo>
                  <a:lnTo>
                    <a:pt x="1606" y="18803"/>
                  </a:lnTo>
                  <a:lnTo>
                    <a:pt x="1217" y="19192"/>
                  </a:lnTo>
                  <a:lnTo>
                    <a:pt x="881" y="19580"/>
                  </a:lnTo>
                  <a:lnTo>
                    <a:pt x="544" y="19995"/>
                  </a:lnTo>
                  <a:lnTo>
                    <a:pt x="414" y="20228"/>
                  </a:lnTo>
                  <a:lnTo>
                    <a:pt x="285" y="20435"/>
                  </a:lnTo>
                  <a:lnTo>
                    <a:pt x="181" y="20668"/>
                  </a:lnTo>
                  <a:lnTo>
                    <a:pt x="104" y="20875"/>
                  </a:lnTo>
                  <a:lnTo>
                    <a:pt x="52" y="21108"/>
                  </a:lnTo>
                  <a:lnTo>
                    <a:pt x="0" y="21341"/>
                  </a:lnTo>
                  <a:lnTo>
                    <a:pt x="0" y="21600"/>
                  </a:lnTo>
                  <a:lnTo>
                    <a:pt x="0" y="21833"/>
                  </a:lnTo>
                  <a:lnTo>
                    <a:pt x="52" y="22092"/>
                  </a:lnTo>
                  <a:lnTo>
                    <a:pt x="130" y="22325"/>
                  </a:lnTo>
                  <a:lnTo>
                    <a:pt x="233" y="22584"/>
                  </a:lnTo>
                  <a:lnTo>
                    <a:pt x="389" y="22843"/>
                  </a:lnTo>
                  <a:lnTo>
                    <a:pt x="544" y="23077"/>
                  </a:lnTo>
                  <a:lnTo>
                    <a:pt x="699" y="23310"/>
                  </a:lnTo>
                  <a:lnTo>
                    <a:pt x="855" y="23491"/>
                  </a:lnTo>
                  <a:lnTo>
                    <a:pt x="1036" y="23672"/>
                  </a:lnTo>
                  <a:lnTo>
                    <a:pt x="1217" y="23828"/>
                  </a:lnTo>
                  <a:lnTo>
                    <a:pt x="1373" y="23957"/>
                  </a:lnTo>
                  <a:lnTo>
                    <a:pt x="1735" y="24190"/>
                  </a:lnTo>
                  <a:lnTo>
                    <a:pt x="2098" y="24346"/>
                  </a:lnTo>
                  <a:lnTo>
                    <a:pt x="2460" y="24449"/>
                  </a:lnTo>
                  <a:lnTo>
                    <a:pt x="2823" y="24527"/>
                  </a:lnTo>
                  <a:lnTo>
                    <a:pt x="3496" y="24527"/>
                  </a:lnTo>
                  <a:lnTo>
                    <a:pt x="3781" y="24501"/>
                  </a:lnTo>
                  <a:lnTo>
                    <a:pt x="4066" y="24449"/>
                  </a:lnTo>
                  <a:lnTo>
                    <a:pt x="4299" y="24397"/>
                  </a:lnTo>
                  <a:lnTo>
                    <a:pt x="4636" y="24294"/>
                  </a:lnTo>
                  <a:lnTo>
                    <a:pt x="4740" y="24242"/>
                  </a:lnTo>
                  <a:lnTo>
                    <a:pt x="4662" y="24346"/>
                  </a:lnTo>
                  <a:lnTo>
                    <a:pt x="4506" y="24579"/>
                  </a:lnTo>
                  <a:lnTo>
                    <a:pt x="4403" y="24760"/>
                  </a:lnTo>
                  <a:lnTo>
                    <a:pt x="4299" y="24967"/>
                  </a:lnTo>
                  <a:lnTo>
                    <a:pt x="4196" y="25174"/>
                  </a:lnTo>
                  <a:lnTo>
                    <a:pt x="4144" y="25433"/>
                  </a:lnTo>
                  <a:lnTo>
                    <a:pt x="4118" y="25692"/>
                  </a:lnTo>
                  <a:lnTo>
                    <a:pt x="4118" y="25951"/>
                  </a:lnTo>
                  <a:lnTo>
                    <a:pt x="4170" y="26236"/>
                  </a:lnTo>
                  <a:lnTo>
                    <a:pt x="4273" y="26521"/>
                  </a:lnTo>
                  <a:lnTo>
                    <a:pt x="4377" y="26651"/>
                  </a:lnTo>
                  <a:lnTo>
                    <a:pt x="4481" y="26806"/>
                  </a:lnTo>
                  <a:lnTo>
                    <a:pt x="4584" y="26935"/>
                  </a:lnTo>
                  <a:lnTo>
                    <a:pt x="4740" y="27065"/>
                  </a:lnTo>
                  <a:lnTo>
                    <a:pt x="4895" y="27220"/>
                  </a:lnTo>
                  <a:lnTo>
                    <a:pt x="5076" y="27350"/>
                  </a:lnTo>
                  <a:lnTo>
                    <a:pt x="5283" y="27479"/>
                  </a:lnTo>
                  <a:lnTo>
                    <a:pt x="5517" y="27609"/>
                  </a:lnTo>
                  <a:lnTo>
                    <a:pt x="5776" y="27712"/>
                  </a:lnTo>
                  <a:lnTo>
                    <a:pt x="6009" y="27816"/>
                  </a:lnTo>
                  <a:lnTo>
                    <a:pt x="6501" y="27946"/>
                  </a:lnTo>
                  <a:lnTo>
                    <a:pt x="6967" y="28023"/>
                  </a:lnTo>
                  <a:lnTo>
                    <a:pt x="7407" y="28075"/>
                  </a:lnTo>
                  <a:lnTo>
                    <a:pt x="7847" y="28049"/>
                  </a:lnTo>
                  <a:lnTo>
                    <a:pt x="8262" y="27997"/>
                  </a:lnTo>
                  <a:lnTo>
                    <a:pt x="8624" y="27894"/>
                  </a:lnTo>
                  <a:lnTo>
                    <a:pt x="8987" y="27790"/>
                  </a:lnTo>
                  <a:lnTo>
                    <a:pt x="9298" y="27661"/>
                  </a:lnTo>
                  <a:lnTo>
                    <a:pt x="9609" y="27531"/>
                  </a:lnTo>
                  <a:lnTo>
                    <a:pt x="10049" y="27272"/>
                  </a:lnTo>
                  <a:lnTo>
                    <a:pt x="10360" y="27065"/>
                  </a:lnTo>
                  <a:lnTo>
                    <a:pt x="10463" y="26987"/>
                  </a:lnTo>
                  <a:lnTo>
                    <a:pt x="10722" y="26935"/>
                  </a:lnTo>
                  <a:lnTo>
                    <a:pt x="11473" y="26884"/>
                  </a:lnTo>
                  <a:lnTo>
                    <a:pt x="11991" y="26884"/>
                  </a:lnTo>
                  <a:lnTo>
                    <a:pt x="12613" y="26858"/>
                  </a:lnTo>
                  <a:lnTo>
                    <a:pt x="13286" y="26884"/>
                  </a:lnTo>
                  <a:lnTo>
                    <a:pt x="14037" y="26935"/>
                  </a:lnTo>
                  <a:lnTo>
                    <a:pt x="14814" y="27013"/>
                  </a:lnTo>
                  <a:lnTo>
                    <a:pt x="15643" y="27143"/>
                  </a:lnTo>
                  <a:lnTo>
                    <a:pt x="16472" y="27298"/>
                  </a:lnTo>
                  <a:lnTo>
                    <a:pt x="17327" y="27531"/>
                  </a:lnTo>
                  <a:lnTo>
                    <a:pt x="17767" y="27687"/>
                  </a:lnTo>
                  <a:lnTo>
                    <a:pt x="18181" y="27842"/>
                  </a:lnTo>
                  <a:lnTo>
                    <a:pt x="18621" y="27997"/>
                  </a:lnTo>
                  <a:lnTo>
                    <a:pt x="19036" y="28205"/>
                  </a:lnTo>
                  <a:lnTo>
                    <a:pt x="19450" y="28412"/>
                  </a:lnTo>
                  <a:lnTo>
                    <a:pt x="19865" y="28645"/>
                  </a:lnTo>
                  <a:lnTo>
                    <a:pt x="20253" y="28878"/>
                  </a:lnTo>
                  <a:lnTo>
                    <a:pt x="20642" y="29163"/>
                  </a:lnTo>
                  <a:lnTo>
                    <a:pt x="21004" y="29422"/>
                  </a:lnTo>
                  <a:lnTo>
                    <a:pt x="21367" y="29629"/>
                  </a:lnTo>
                  <a:lnTo>
                    <a:pt x="21703" y="29810"/>
                  </a:lnTo>
                  <a:lnTo>
                    <a:pt x="22040" y="29940"/>
                  </a:lnTo>
                  <a:lnTo>
                    <a:pt x="22351" y="30017"/>
                  </a:lnTo>
                  <a:lnTo>
                    <a:pt x="22636" y="30069"/>
                  </a:lnTo>
                  <a:lnTo>
                    <a:pt x="22921" y="30095"/>
                  </a:lnTo>
                  <a:lnTo>
                    <a:pt x="23180" y="30069"/>
                  </a:lnTo>
                  <a:lnTo>
                    <a:pt x="23439" y="30043"/>
                  </a:lnTo>
                  <a:lnTo>
                    <a:pt x="23672" y="29966"/>
                  </a:lnTo>
                  <a:lnTo>
                    <a:pt x="23905" y="29862"/>
                  </a:lnTo>
                  <a:lnTo>
                    <a:pt x="24112" y="29758"/>
                  </a:lnTo>
                  <a:lnTo>
                    <a:pt x="24319" y="29629"/>
                  </a:lnTo>
                  <a:lnTo>
                    <a:pt x="24526" y="29474"/>
                  </a:lnTo>
                  <a:lnTo>
                    <a:pt x="24682" y="29292"/>
                  </a:lnTo>
                  <a:lnTo>
                    <a:pt x="24863" y="29137"/>
                  </a:lnTo>
                  <a:lnTo>
                    <a:pt x="25148" y="28748"/>
                  </a:lnTo>
                  <a:lnTo>
                    <a:pt x="25381" y="28360"/>
                  </a:lnTo>
                  <a:lnTo>
                    <a:pt x="25588" y="27971"/>
                  </a:lnTo>
                  <a:lnTo>
                    <a:pt x="25770" y="27609"/>
                  </a:lnTo>
                  <a:lnTo>
                    <a:pt x="25873" y="27298"/>
                  </a:lnTo>
                  <a:lnTo>
                    <a:pt x="25977" y="27039"/>
                  </a:lnTo>
                  <a:lnTo>
                    <a:pt x="26029" y="26806"/>
                  </a:lnTo>
                  <a:lnTo>
                    <a:pt x="26391" y="26858"/>
                  </a:lnTo>
                  <a:lnTo>
                    <a:pt x="26728" y="26884"/>
                  </a:lnTo>
                  <a:lnTo>
                    <a:pt x="27039" y="26884"/>
                  </a:lnTo>
                  <a:lnTo>
                    <a:pt x="27349" y="26832"/>
                  </a:lnTo>
                  <a:lnTo>
                    <a:pt x="27634" y="26754"/>
                  </a:lnTo>
                  <a:lnTo>
                    <a:pt x="27919" y="26651"/>
                  </a:lnTo>
                  <a:lnTo>
                    <a:pt x="28178" y="26495"/>
                  </a:lnTo>
                  <a:lnTo>
                    <a:pt x="28437" y="26340"/>
                  </a:lnTo>
                  <a:lnTo>
                    <a:pt x="28644" y="26159"/>
                  </a:lnTo>
                  <a:lnTo>
                    <a:pt x="28877" y="25951"/>
                  </a:lnTo>
                  <a:lnTo>
                    <a:pt x="29059" y="25744"/>
                  </a:lnTo>
                  <a:lnTo>
                    <a:pt x="29240" y="25485"/>
                  </a:lnTo>
                  <a:lnTo>
                    <a:pt x="29395" y="25252"/>
                  </a:lnTo>
                  <a:lnTo>
                    <a:pt x="29525" y="24967"/>
                  </a:lnTo>
                  <a:lnTo>
                    <a:pt x="29629" y="24708"/>
                  </a:lnTo>
                  <a:lnTo>
                    <a:pt x="29732" y="24423"/>
                  </a:lnTo>
                  <a:lnTo>
                    <a:pt x="29810" y="24112"/>
                  </a:lnTo>
                  <a:lnTo>
                    <a:pt x="29862" y="23828"/>
                  </a:lnTo>
                  <a:lnTo>
                    <a:pt x="29888" y="23517"/>
                  </a:lnTo>
                  <a:lnTo>
                    <a:pt x="29888" y="23206"/>
                  </a:lnTo>
                  <a:lnTo>
                    <a:pt x="29862" y="22921"/>
                  </a:lnTo>
                  <a:lnTo>
                    <a:pt x="29810" y="22610"/>
                  </a:lnTo>
                  <a:lnTo>
                    <a:pt x="29732" y="22325"/>
                  </a:lnTo>
                  <a:lnTo>
                    <a:pt x="29654" y="22041"/>
                  </a:lnTo>
                  <a:lnTo>
                    <a:pt x="29525" y="21782"/>
                  </a:lnTo>
                  <a:lnTo>
                    <a:pt x="29370" y="21497"/>
                  </a:lnTo>
                  <a:lnTo>
                    <a:pt x="29188" y="21264"/>
                  </a:lnTo>
                  <a:lnTo>
                    <a:pt x="28981" y="21030"/>
                  </a:lnTo>
                  <a:lnTo>
                    <a:pt x="28748" y="20797"/>
                  </a:lnTo>
                  <a:lnTo>
                    <a:pt x="28463" y="20616"/>
                  </a:lnTo>
                  <a:lnTo>
                    <a:pt x="28178" y="20435"/>
                  </a:lnTo>
                  <a:lnTo>
                    <a:pt x="27842" y="20279"/>
                  </a:lnTo>
                  <a:lnTo>
                    <a:pt x="27194" y="19995"/>
                  </a:lnTo>
                  <a:lnTo>
                    <a:pt x="26624" y="19710"/>
                  </a:lnTo>
                  <a:lnTo>
                    <a:pt x="26132" y="19425"/>
                  </a:lnTo>
                  <a:lnTo>
                    <a:pt x="25692" y="19140"/>
                  </a:lnTo>
                  <a:lnTo>
                    <a:pt x="25329" y="18855"/>
                  </a:lnTo>
                  <a:lnTo>
                    <a:pt x="24993" y="18596"/>
                  </a:lnTo>
                  <a:lnTo>
                    <a:pt x="24734" y="18337"/>
                  </a:lnTo>
                  <a:lnTo>
                    <a:pt x="24526" y="18078"/>
                  </a:lnTo>
                  <a:lnTo>
                    <a:pt x="24345" y="17845"/>
                  </a:lnTo>
                  <a:lnTo>
                    <a:pt x="24216" y="17638"/>
                  </a:lnTo>
                  <a:lnTo>
                    <a:pt x="24112" y="17456"/>
                  </a:lnTo>
                  <a:lnTo>
                    <a:pt x="24034" y="17301"/>
                  </a:lnTo>
                  <a:lnTo>
                    <a:pt x="23957" y="17068"/>
                  </a:lnTo>
                  <a:lnTo>
                    <a:pt x="23931" y="16990"/>
                  </a:lnTo>
                  <a:lnTo>
                    <a:pt x="24060" y="16679"/>
                  </a:lnTo>
                  <a:lnTo>
                    <a:pt x="24397" y="15825"/>
                  </a:lnTo>
                  <a:lnTo>
                    <a:pt x="24578" y="15229"/>
                  </a:lnTo>
                  <a:lnTo>
                    <a:pt x="24785" y="14530"/>
                  </a:lnTo>
                  <a:lnTo>
                    <a:pt x="24993" y="13753"/>
                  </a:lnTo>
                  <a:lnTo>
                    <a:pt x="25174" y="12924"/>
                  </a:lnTo>
                  <a:lnTo>
                    <a:pt x="25329" y="12043"/>
                  </a:lnTo>
                  <a:lnTo>
                    <a:pt x="25433" y="11111"/>
                  </a:lnTo>
                  <a:lnTo>
                    <a:pt x="25485" y="10619"/>
                  </a:lnTo>
                  <a:lnTo>
                    <a:pt x="25485" y="10153"/>
                  </a:lnTo>
                  <a:lnTo>
                    <a:pt x="25485" y="9661"/>
                  </a:lnTo>
                  <a:lnTo>
                    <a:pt x="25459" y="9195"/>
                  </a:lnTo>
                  <a:lnTo>
                    <a:pt x="25433" y="8702"/>
                  </a:lnTo>
                  <a:lnTo>
                    <a:pt x="25355" y="8236"/>
                  </a:lnTo>
                  <a:lnTo>
                    <a:pt x="25277" y="7744"/>
                  </a:lnTo>
                  <a:lnTo>
                    <a:pt x="25148" y="7278"/>
                  </a:lnTo>
                  <a:lnTo>
                    <a:pt x="24993" y="6812"/>
                  </a:lnTo>
                  <a:lnTo>
                    <a:pt x="24837" y="6372"/>
                  </a:lnTo>
                  <a:lnTo>
                    <a:pt x="24630" y="5931"/>
                  </a:lnTo>
                  <a:lnTo>
                    <a:pt x="24397" y="5491"/>
                  </a:lnTo>
                  <a:lnTo>
                    <a:pt x="24112" y="5103"/>
                  </a:lnTo>
                  <a:lnTo>
                    <a:pt x="23827" y="4740"/>
                  </a:lnTo>
                  <a:lnTo>
                    <a:pt x="23516" y="4403"/>
                  </a:lnTo>
                  <a:lnTo>
                    <a:pt x="23180" y="4092"/>
                  </a:lnTo>
                  <a:lnTo>
                    <a:pt x="22843" y="3808"/>
                  </a:lnTo>
                  <a:lnTo>
                    <a:pt x="22480" y="3574"/>
                  </a:lnTo>
                  <a:lnTo>
                    <a:pt x="22092" y="3367"/>
                  </a:lnTo>
                  <a:lnTo>
                    <a:pt x="21703" y="3160"/>
                  </a:lnTo>
                  <a:lnTo>
                    <a:pt x="21315" y="3005"/>
                  </a:lnTo>
                  <a:lnTo>
                    <a:pt x="20926" y="2849"/>
                  </a:lnTo>
                  <a:lnTo>
                    <a:pt x="20512" y="2720"/>
                  </a:lnTo>
                  <a:lnTo>
                    <a:pt x="20098" y="2616"/>
                  </a:lnTo>
                  <a:lnTo>
                    <a:pt x="19709" y="2538"/>
                  </a:lnTo>
                  <a:lnTo>
                    <a:pt x="19295" y="2461"/>
                  </a:lnTo>
                  <a:lnTo>
                    <a:pt x="18492" y="2383"/>
                  </a:lnTo>
                  <a:lnTo>
                    <a:pt x="17715" y="2331"/>
                  </a:lnTo>
                  <a:lnTo>
                    <a:pt x="17016" y="2331"/>
                  </a:lnTo>
                  <a:lnTo>
                    <a:pt x="16342" y="2383"/>
                  </a:lnTo>
                  <a:lnTo>
                    <a:pt x="15773" y="2435"/>
                  </a:lnTo>
                  <a:lnTo>
                    <a:pt x="15306" y="2487"/>
                  </a:lnTo>
                  <a:lnTo>
                    <a:pt x="14944" y="2538"/>
                  </a:lnTo>
                  <a:lnTo>
                    <a:pt x="14633" y="2616"/>
                  </a:lnTo>
                  <a:lnTo>
                    <a:pt x="14400" y="2435"/>
                  </a:lnTo>
                  <a:lnTo>
                    <a:pt x="13701" y="1995"/>
                  </a:lnTo>
                  <a:lnTo>
                    <a:pt x="13234" y="1736"/>
                  </a:lnTo>
                  <a:lnTo>
                    <a:pt x="12691" y="1425"/>
                  </a:lnTo>
                  <a:lnTo>
                    <a:pt x="12069" y="1140"/>
                  </a:lnTo>
                  <a:lnTo>
                    <a:pt x="11422" y="829"/>
                  </a:lnTo>
                  <a:lnTo>
                    <a:pt x="10722" y="570"/>
                  </a:lnTo>
                  <a:lnTo>
                    <a:pt x="9997" y="337"/>
                  </a:lnTo>
                  <a:lnTo>
                    <a:pt x="9634" y="233"/>
                  </a:lnTo>
                  <a:lnTo>
                    <a:pt x="9246" y="156"/>
                  </a:lnTo>
                  <a:lnTo>
                    <a:pt x="8883" y="78"/>
                  </a:lnTo>
                  <a:lnTo>
                    <a:pt x="8521" y="26"/>
                  </a:lnTo>
                  <a:lnTo>
                    <a:pt x="8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430;p67">
              <a:extLst>
                <a:ext uri="{FF2B5EF4-FFF2-40B4-BE49-F238E27FC236}">
                  <a16:creationId xmlns:a16="http://schemas.microsoft.com/office/drawing/2014/main" xmlns="" id="{7E7FB3FB-8FFC-483B-86B6-20241BF3CCE8}"/>
                </a:ext>
              </a:extLst>
            </p:cNvPr>
            <p:cNvSpPr/>
            <p:nvPr/>
          </p:nvSpPr>
          <p:spPr>
            <a:xfrm>
              <a:off x="7248395" y="1243681"/>
              <a:ext cx="468494" cy="471755"/>
            </a:xfrm>
            <a:custGeom>
              <a:avLst/>
              <a:gdLst/>
              <a:ahLst/>
              <a:cxnLst/>
              <a:rect l="l" t="t" r="r" b="b"/>
              <a:pathLst>
                <a:path w="29888" h="30096" fill="none" extrusionOk="0">
                  <a:moveTo>
                    <a:pt x="14633" y="2616"/>
                  </a:moveTo>
                  <a:lnTo>
                    <a:pt x="14633" y="2616"/>
                  </a:lnTo>
                  <a:lnTo>
                    <a:pt x="14944" y="2538"/>
                  </a:lnTo>
                  <a:lnTo>
                    <a:pt x="15306" y="2487"/>
                  </a:lnTo>
                  <a:lnTo>
                    <a:pt x="15773" y="2435"/>
                  </a:lnTo>
                  <a:lnTo>
                    <a:pt x="16342" y="2383"/>
                  </a:lnTo>
                  <a:lnTo>
                    <a:pt x="17016" y="2331"/>
                  </a:lnTo>
                  <a:lnTo>
                    <a:pt x="17715" y="2331"/>
                  </a:lnTo>
                  <a:lnTo>
                    <a:pt x="18492" y="2383"/>
                  </a:lnTo>
                  <a:lnTo>
                    <a:pt x="19295" y="2461"/>
                  </a:lnTo>
                  <a:lnTo>
                    <a:pt x="19709" y="2538"/>
                  </a:lnTo>
                  <a:lnTo>
                    <a:pt x="20098" y="2616"/>
                  </a:lnTo>
                  <a:lnTo>
                    <a:pt x="20512" y="2720"/>
                  </a:lnTo>
                  <a:lnTo>
                    <a:pt x="20926" y="2849"/>
                  </a:lnTo>
                  <a:lnTo>
                    <a:pt x="21315" y="3005"/>
                  </a:lnTo>
                  <a:lnTo>
                    <a:pt x="21703" y="3160"/>
                  </a:lnTo>
                  <a:lnTo>
                    <a:pt x="22092" y="3367"/>
                  </a:lnTo>
                  <a:lnTo>
                    <a:pt x="22480" y="3574"/>
                  </a:lnTo>
                  <a:lnTo>
                    <a:pt x="22843" y="3808"/>
                  </a:lnTo>
                  <a:lnTo>
                    <a:pt x="23180" y="4092"/>
                  </a:lnTo>
                  <a:lnTo>
                    <a:pt x="23516" y="4403"/>
                  </a:lnTo>
                  <a:lnTo>
                    <a:pt x="23827" y="4740"/>
                  </a:lnTo>
                  <a:lnTo>
                    <a:pt x="24112" y="5103"/>
                  </a:lnTo>
                  <a:lnTo>
                    <a:pt x="24397" y="5491"/>
                  </a:lnTo>
                  <a:lnTo>
                    <a:pt x="24397" y="5491"/>
                  </a:lnTo>
                  <a:lnTo>
                    <a:pt x="24630" y="5931"/>
                  </a:lnTo>
                  <a:lnTo>
                    <a:pt x="24837" y="6372"/>
                  </a:lnTo>
                  <a:lnTo>
                    <a:pt x="24993" y="6812"/>
                  </a:lnTo>
                  <a:lnTo>
                    <a:pt x="25148" y="7278"/>
                  </a:lnTo>
                  <a:lnTo>
                    <a:pt x="25277" y="7744"/>
                  </a:lnTo>
                  <a:lnTo>
                    <a:pt x="25355" y="8236"/>
                  </a:lnTo>
                  <a:lnTo>
                    <a:pt x="25433" y="8702"/>
                  </a:lnTo>
                  <a:lnTo>
                    <a:pt x="25459" y="9195"/>
                  </a:lnTo>
                  <a:lnTo>
                    <a:pt x="25485" y="9661"/>
                  </a:lnTo>
                  <a:lnTo>
                    <a:pt x="25485" y="10153"/>
                  </a:lnTo>
                  <a:lnTo>
                    <a:pt x="25485" y="10619"/>
                  </a:lnTo>
                  <a:lnTo>
                    <a:pt x="25433" y="11111"/>
                  </a:lnTo>
                  <a:lnTo>
                    <a:pt x="25329" y="12043"/>
                  </a:lnTo>
                  <a:lnTo>
                    <a:pt x="25174" y="12924"/>
                  </a:lnTo>
                  <a:lnTo>
                    <a:pt x="24993" y="13753"/>
                  </a:lnTo>
                  <a:lnTo>
                    <a:pt x="24785" y="14530"/>
                  </a:lnTo>
                  <a:lnTo>
                    <a:pt x="24578" y="15229"/>
                  </a:lnTo>
                  <a:lnTo>
                    <a:pt x="24397" y="15825"/>
                  </a:lnTo>
                  <a:lnTo>
                    <a:pt x="24060" y="16679"/>
                  </a:lnTo>
                  <a:lnTo>
                    <a:pt x="23931" y="16990"/>
                  </a:lnTo>
                  <a:lnTo>
                    <a:pt x="23931" y="16990"/>
                  </a:lnTo>
                  <a:lnTo>
                    <a:pt x="23957" y="17068"/>
                  </a:lnTo>
                  <a:lnTo>
                    <a:pt x="24034" y="17301"/>
                  </a:lnTo>
                  <a:lnTo>
                    <a:pt x="24112" y="17456"/>
                  </a:lnTo>
                  <a:lnTo>
                    <a:pt x="24216" y="17638"/>
                  </a:lnTo>
                  <a:lnTo>
                    <a:pt x="24345" y="17845"/>
                  </a:lnTo>
                  <a:lnTo>
                    <a:pt x="24526" y="18078"/>
                  </a:lnTo>
                  <a:lnTo>
                    <a:pt x="24734" y="18337"/>
                  </a:lnTo>
                  <a:lnTo>
                    <a:pt x="24993" y="18596"/>
                  </a:lnTo>
                  <a:lnTo>
                    <a:pt x="25329" y="18855"/>
                  </a:lnTo>
                  <a:lnTo>
                    <a:pt x="25692" y="19140"/>
                  </a:lnTo>
                  <a:lnTo>
                    <a:pt x="26132" y="19425"/>
                  </a:lnTo>
                  <a:lnTo>
                    <a:pt x="26624" y="19710"/>
                  </a:lnTo>
                  <a:lnTo>
                    <a:pt x="27194" y="19995"/>
                  </a:lnTo>
                  <a:lnTo>
                    <a:pt x="27842" y="20279"/>
                  </a:lnTo>
                  <a:lnTo>
                    <a:pt x="27842" y="20279"/>
                  </a:lnTo>
                  <a:lnTo>
                    <a:pt x="28178" y="20435"/>
                  </a:lnTo>
                  <a:lnTo>
                    <a:pt x="28463" y="20616"/>
                  </a:lnTo>
                  <a:lnTo>
                    <a:pt x="28748" y="20797"/>
                  </a:lnTo>
                  <a:lnTo>
                    <a:pt x="28981" y="21030"/>
                  </a:lnTo>
                  <a:lnTo>
                    <a:pt x="29188" y="21264"/>
                  </a:lnTo>
                  <a:lnTo>
                    <a:pt x="29370" y="21497"/>
                  </a:lnTo>
                  <a:lnTo>
                    <a:pt x="29525" y="21782"/>
                  </a:lnTo>
                  <a:lnTo>
                    <a:pt x="29654" y="22041"/>
                  </a:lnTo>
                  <a:lnTo>
                    <a:pt x="29732" y="22325"/>
                  </a:lnTo>
                  <a:lnTo>
                    <a:pt x="29810" y="22610"/>
                  </a:lnTo>
                  <a:lnTo>
                    <a:pt x="29862" y="22921"/>
                  </a:lnTo>
                  <a:lnTo>
                    <a:pt x="29888" y="23206"/>
                  </a:lnTo>
                  <a:lnTo>
                    <a:pt x="29888" y="23517"/>
                  </a:lnTo>
                  <a:lnTo>
                    <a:pt x="29862" y="23828"/>
                  </a:lnTo>
                  <a:lnTo>
                    <a:pt x="29810" y="24112"/>
                  </a:lnTo>
                  <a:lnTo>
                    <a:pt x="29732" y="24423"/>
                  </a:lnTo>
                  <a:lnTo>
                    <a:pt x="29629" y="24708"/>
                  </a:lnTo>
                  <a:lnTo>
                    <a:pt x="29525" y="24967"/>
                  </a:lnTo>
                  <a:lnTo>
                    <a:pt x="29395" y="25252"/>
                  </a:lnTo>
                  <a:lnTo>
                    <a:pt x="29240" y="25485"/>
                  </a:lnTo>
                  <a:lnTo>
                    <a:pt x="29059" y="25744"/>
                  </a:lnTo>
                  <a:lnTo>
                    <a:pt x="28877" y="25951"/>
                  </a:lnTo>
                  <a:lnTo>
                    <a:pt x="28644" y="26159"/>
                  </a:lnTo>
                  <a:lnTo>
                    <a:pt x="28437" y="26340"/>
                  </a:lnTo>
                  <a:lnTo>
                    <a:pt x="28178" y="26495"/>
                  </a:lnTo>
                  <a:lnTo>
                    <a:pt x="27919" y="26651"/>
                  </a:lnTo>
                  <a:lnTo>
                    <a:pt x="27634" y="26754"/>
                  </a:lnTo>
                  <a:lnTo>
                    <a:pt x="27349" y="26832"/>
                  </a:lnTo>
                  <a:lnTo>
                    <a:pt x="27039" y="26884"/>
                  </a:lnTo>
                  <a:lnTo>
                    <a:pt x="26728" y="26884"/>
                  </a:lnTo>
                  <a:lnTo>
                    <a:pt x="26391" y="26858"/>
                  </a:lnTo>
                  <a:lnTo>
                    <a:pt x="26029" y="26806"/>
                  </a:lnTo>
                  <a:lnTo>
                    <a:pt x="26029" y="26806"/>
                  </a:lnTo>
                  <a:lnTo>
                    <a:pt x="25977" y="27039"/>
                  </a:lnTo>
                  <a:lnTo>
                    <a:pt x="25873" y="27298"/>
                  </a:lnTo>
                  <a:lnTo>
                    <a:pt x="25770" y="27609"/>
                  </a:lnTo>
                  <a:lnTo>
                    <a:pt x="25588" y="27971"/>
                  </a:lnTo>
                  <a:lnTo>
                    <a:pt x="25381" y="28360"/>
                  </a:lnTo>
                  <a:lnTo>
                    <a:pt x="25148" y="28748"/>
                  </a:lnTo>
                  <a:lnTo>
                    <a:pt x="24863" y="29137"/>
                  </a:lnTo>
                  <a:lnTo>
                    <a:pt x="24682" y="29292"/>
                  </a:lnTo>
                  <a:lnTo>
                    <a:pt x="24526" y="29474"/>
                  </a:lnTo>
                  <a:lnTo>
                    <a:pt x="24319" y="29629"/>
                  </a:lnTo>
                  <a:lnTo>
                    <a:pt x="24112" y="29758"/>
                  </a:lnTo>
                  <a:lnTo>
                    <a:pt x="23905" y="29862"/>
                  </a:lnTo>
                  <a:lnTo>
                    <a:pt x="23672" y="29966"/>
                  </a:lnTo>
                  <a:lnTo>
                    <a:pt x="23439" y="30043"/>
                  </a:lnTo>
                  <a:lnTo>
                    <a:pt x="23180" y="30069"/>
                  </a:lnTo>
                  <a:lnTo>
                    <a:pt x="22921" y="30095"/>
                  </a:lnTo>
                  <a:lnTo>
                    <a:pt x="22636" y="30069"/>
                  </a:lnTo>
                  <a:lnTo>
                    <a:pt x="22351" y="30017"/>
                  </a:lnTo>
                  <a:lnTo>
                    <a:pt x="22040" y="29940"/>
                  </a:lnTo>
                  <a:lnTo>
                    <a:pt x="21703" y="29810"/>
                  </a:lnTo>
                  <a:lnTo>
                    <a:pt x="21367" y="29629"/>
                  </a:lnTo>
                  <a:lnTo>
                    <a:pt x="21004" y="29422"/>
                  </a:lnTo>
                  <a:lnTo>
                    <a:pt x="20642" y="29163"/>
                  </a:lnTo>
                  <a:lnTo>
                    <a:pt x="20642" y="29163"/>
                  </a:lnTo>
                  <a:lnTo>
                    <a:pt x="20253" y="28878"/>
                  </a:lnTo>
                  <a:lnTo>
                    <a:pt x="19865" y="28645"/>
                  </a:lnTo>
                  <a:lnTo>
                    <a:pt x="19450" y="28412"/>
                  </a:lnTo>
                  <a:lnTo>
                    <a:pt x="19036" y="28205"/>
                  </a:lnTo>
                  <a:lnTo>
                    <a:pt x="18621" y="27997"/>
                  </a:lnTo>
                  <a:lnTo>
                    <a:pt x="18181" y="27842"/>
                  </a:lnTo>
                  <a:lnTo>
                    <a:pt x="17767" y="27687"/>
                  </a:lnTo>
                  <a:lnTo>
                    <a:pt x="17327" y="27531"/>
                  </a:lnTo>
                  <a:lnTo>
                    <a:pt x="16472" y="27298"/>
                  </a:lnTo>
                  <a:lnTo>
                    <a:pt x="15643" y="27143"/>
                  </a:lnTo>
                  <a:lnTo>
                    <a:pt x="14814" y="27013"/>
                  </a:lnTo>
                  <a:lnTo>
                    <a:pt x="14037" y="26935"/>
                  </a:lnTo>
                  <a:lnTo>
                    <a:pt x="13286" y="26884"/>
                  </a:lnTo>
                  <a:lnTo>
                    <a:pt x="12613" y="26858"/>
                  </a:lnTo>
                  <a:lnTo>
                    <a:pt x="11991" y="26884"/>
                  </a:lnTo>
                  <a:lnTo>
                    <a:pt x="11473" y="26884"/>
                  </a:lnTo>
                  <a:lnTo>
                    <a:pt x="10722" y="26935"/>
                  </a:lnTo>
                  <a:lnTo>
                    <a:pt x="10463" y="26987"/>
                  </a:lnTo>
                  <a:lnTo>
                    <a:pt x="10463" y="26987"/>
                  </a:lnTo>
                  <a:lnTo>
                    <a:pt x="10360" y="27065"/>
                  </a:lnTo>
                  <a:lnTo>
                    <a:pt x="10049" y="27272"/>
                  </a:lnTo>
                  <a:lnTo>
                    <a:pt x="9609" y="27531"/>
                  </a:lnTo>
                  <a:lnTo>
                    <a:pt x="9298" y="27661"/>
                  </a:lnTo>
                  <a:lnTo>
                    <a:pt x="8987" y="27790"/>
                  </a:lnTo>
                  <a:lnTo>
                    <a:pt x="8624" y="27894"/>
                  </a:lnTo>
                  <a:lnTo>
                    <a:pt x="8262" y="27997"/>
                  </a:lnTo>
                  <a:lnTo>
                    <a:pt x="7847" y="28049"/>
                  </a:lnTo>
                  <a:lnTo>
                    <a:pt x="7407" y="28075"/>
                  </a:lnTo>
                  <a:lnTo>
                    <a:pt x="6967" y="28023"/>
                  </a:lnTo>
                  <a:lnTo>
                    <a:pt x="6501" y="27946"/>
                  </a:lnTo>
                  <a:lnTo>
                    <a:pt x="6009" y="27816"/>
                  </a:lnTo>
                  <a:lnTo>
                    <a:pt x="5776" y="27712"/>
                  </a:lnTo>
                  <a:lnTo>
                    <a:pt x="5517" y="27609"/>
                  </a:lnTo>
                  <a:lnTo>
                    <a:pt x="5517" y="27609"/>
                  </a:lnTo>
                  <a:lnTo>
                    <a:pt x="5283" y="27479"/>
                  </a:lnTo>
                  <a:lnTo>
                    <a:pt x="5076" y="27350"/>
                  </a:lnTo>
                  <a:lnTo>
                    <a:pt x="4895" y="27220"/>
                  </a:lnTo>
                  <a:lnTo>
                    <a:pt x="4740" y="27065"/>
                  </a:lnTo>
                  <a:lnTo>
                    <a:pt x="4584" y="26935"/>
                  </a:lnTo>
                  <a:lnTo>
                    <a:pt x="4481" y="26806"/>
                  </a:lnTo>
                  <a:lnTo>
                    <a:pt x="4377" y="26651"/>
                  </a:lnTo>
                  <a:lnTo>
                    <a:pt x="4273" y="26521"/>
                  </a:lnTo>
                  <a:lnTo>
                    <a:pt x="4170" y="26236"/>
                  </a:lnTo>
                  <a:lnTo>
                    <a:pt x="4118" y="25951"/>
                  </a:lnTo>
                  <a:lnTo>
                    <a:pt x="4118" y="25692"/>
                  </a:lnTo>
                  <a:lnTo>
                    <a:pt x="4144" y="25433"/>
                  </a:lnTo>
                  <a:lnTo>
                    <a:pt x="4196" y="25174"/>
                  </a:lnTo>
                  <a:lnTo>
                    <a:pt x="4299" y="24967"/>
                  </a:lnTo>
                  <a:lnTo>
                    <a:pt x="4403" y="24760"/>
                  </a:lnTo>
                  <a:lnTo>
                    <a:pt x="4506" y="24579"/>
                  </a:lnTo>
                  <a:lnTo>
                    <a:pt x="4662" y="24346"/>
                  </a:lnTo>
                  <a:lnTo>
                    <a:pt x="4740" y="24242"/>
                  </a:lnTo>
                  <a:lnTo>
                    <a:pt x="4740" y="24242"/>
                  </a:lnTo>
                  <a:lnTo>
                    <a:pt x="4636" y="24294"/>
                  </a:lnTo>
                  <a:lnTo>
                    <a:pt x="4299" y="24397"/>
                  </a:lnTo>
                  <a:lnTo>
                    <a:pt x="4066" y="24449"/>
                  </a:lnTo>
                  <a:lnTo>
                    <a:pt x="3781" y="24501"/>
                  </a:lnTo>
                  <a:lnTo>
                    <a:pt x="3496" y="24527"/>
                  </a:lnTo>
                  <a:lnTo>
                    <a:pt x="3160" y="24527"/>
                  </a:lnTo>
                  <a:lnTo>
                    <a:pt x="2823" y="24527"/>
                  </a:lnTo>
                  <a:lnTo>
                    <a:pt x="2460" y="24449"/>
                  </a:lnTo>
                  <a:lnTo>
                    <a:pt x="2098" y="24346"/>
                  </a:lnTo>
                  <a:lnTo>
                    <a:pt x="1735" y="24190"/>
                  </a:lnTo>
                  <a:lnTo>
                    <a:pt x="1373" y="23957"/>
                  </a:lnTo>
                  <a:lnTo>
                    <a:pt x="1217" y="23828"/>
                  </a:lnTo>
                  <a:lnTo>
                    <a:pt x="1036" y="23672"/>
                  </a:lnTo>
                  <a:lnTo>
                    <a:pt x="855" y="23491"/>
                  </a:lnTo>
                  <a:lnTo>
                    <a:pt x="699" y="23310"/>
                  </a:lnTo>
                  <a:lnTo>
                    <a:pt x="544" y="23077"/>
                  </a:lnTo>
                  <a:lnTo>
                    <a:pt x="389" y="22843"/>
                  </a:lnTo>
                  <a:lnTo>
                    <a:pt x="389" y="22843"/>
                  </a:lnTo>
                  <a:lnTo>
                    <a:pt x="233" y="22584"/>
                  </a:lnTo>
                  <a:lnTo>
                    <a:pt x="130" y="22325"/>
                  </a:lnTo>
                  <a:lnTo>
                    <a:pt x="52" y="22092"/>
                  </a:lnTo>
                  <a:lnTo>
                    <a:pt x="0" y="21833"/>
                  </a:lnTo>
                  <a:lnTo>
                    <a:pt x="0" y="21600"/>
                  </a:lnTo>
                  <a:lnTo>
                    <a:pt x="0" y="21341"/>
                  </a:lnTo>
                  <a:lnTo>
                    <a:pt x="52" y="21108"/>
                  </a:lnTo>
                  <a:lnTo>
                    <a:pt x="104" y="20875"/>
                  </a:lnTo>
                  <a:lnTo>
                    <a:pt x="181" y="20668"/>
                  </a:lnTo>
                  <a:lnTo>
                    <a:pt x="285" y="20435"/>
                  </a:lnTo>
                  <a:lnTo>
                    <a:pt x="414" y="20228"/>
                  </a:lnTo>
                  <a:lnTo>
                    <a:pt x="544" y="19995"/>
                  </a:lnTo>
                  <a:lnTo>
                    <a:pt x="881" y="19580"/>
                  </a:lnTo>
                  <a:lnTo>
                    <a:pt x="1217" y="19192"/>
                  </a:lnTo>
                  <a:lnTo>
                    <a:pt x="1606" y="18803"/>
                  </a:lnTo>
                  <a:lnTo>
                    <a:pt x="1994" y="18415"/>
                  </a:lnTo>
                  <a:lnTo>
                    <a:pt x="2745" y="17741"/>
                  </a:lnTo>
                  <a:lnTo>
                    <a:pt x="3056" y="17405"/>
                  </a:lnTo>
                  <a:lnTo>
                    <a:pt x="3341" y="17094"/>
                  </a:lnTo>
                  <a:lnTo>
                    <a:pt x="3522" y="16809"/>
                  </a:lnTo>
                  <a:lnTo>
                    <a:pt x="3600" y="16679"/>
                  </a:lnTo>
                  <a:lnTo>
                    <a:pt x="3652" y="16550"/>
                  </a:lnTo>
                  <a:lnTo>
                    <a:pt x="3652" y="16550"/>
                  </a:lnTo>
                  <a:lnTo>
                    <a:pt x="3885" y="15643"/>
                  </a:lnTo>
                  <a:lnTo>
                    <a:pt x="4040" y="14866"/>
                  </a:lnTo>
                  <a:lnTo>
                    <a:pt x="4118" y="14219"/>
                  </a:lnTo>
                  <a:lnTo>
                    <a:pt x="4144" y="13675"/>
                  </a:lnTo>
                  <a:lnTo>
                    <a:pt x="4118" y="13442"/>
                  </a:lnTo>
                  <a:lnTo>
                    <a:pt x="4092" y="13209"/>
                  </a:lnTo>
                  <a:lnTo>
                    <a:pt x="4066" y="13002"/>
                  </a:lnTo>
                  <a:lnTo>
                    <a:pt x="4014" y="12820"/>
                  </a:lnTo>
                  <a:lnTo>
                    <a:pt x="3937" y="12639"/>
                  </a:lnTo>
                  <a:lnTo>
                    <a:pt x="3859" y="12484"/>
                  </a:lnTo>
                  <a:lnTo>
                    <a:pt x="3652" y="12199"/>
                  </a:lnTo>
                  <a:lnTo>
                    <a:pt x="3419" y="11940"/>
                  </a:lnTo>
                  <a:lnTo>
                    <a:pt x="3160" y="11681"/>
                  </a:lnTo>
                  <a:lnTo>
                    <a:pt x="2538" y="11163"/>
                  </a:lnTo>
                  <a:lnTo>
                    <a:pt x="2176" y="10852"/>
                  </a:lnTo>
                  <a:lnTo>
                    <a:pt x="1813" y="10515"/>
                  </a:lnTo>
                  <a:lnTo>
                    <a:pt x="1450" y="10101"/>
                  </a:lnTo>
                  <a:lnTo>
                    <a:pt x="1062" y="9609"/>
                  </a:lnTo>
                  <a:lnTo>
                    <a:pt x="1062" y="9609"/>
                  </a:lnTo>
                  <a:lnTo>
                    <a:pt x="855" y="9272"/>
                  </a:lnTo>
                  <a:lnTo>
                    <a:pt x="699" y="8961"/>
                  </a:lnTo>
                  <a:lnTo>
                    <a:pt x="570" y="8625"/>
                  </a:lnTo>
                  <a:lnTo>
                    <a:pt x="466" y="8314"/>
                  </a:lnTo>
                  <a:lnTo>
                    <a:pt x="414" y="8029"/>
                  </a:lnTo>
                  <a:lnTo>
                    <a:pt x="389" y="7718"/>
                  </a:lnTo>
                  <a:lnTo>
                    <a:pt x="389" y="7433"/>
                  </a:lnTo>
                  <a:lnTo>
                    <a:pt x="414" y="7174"/>
                  </a:lnTo>
                  <a:lnTo>
                    <a:pt x="466" y="6890"/>
                  </a:lnTo>
                  <a:lnTo>
                    <a:pt x="570" y="6656"/>
                  </a:lnTo>
                  <a:lnTo>
                    <a:pt x="673" y="6397"/>
                  </a:lnTo>
                  <a:lnTo>
                    <a:pt x="803" y="6164"/>
                  </a:lnTo>
                  <a:lnTo>
                    <a:pt x="958" y="5957"/>
                  </a:lnTo>
                  <a:lnTo>
                    <a:pt x="1114" y="5776"/>
                  </a:lnTo>
                  <a:lnTo>
                    <a:pt x="1321" y="5569"/>
                  </a:lnTo>
                  <a:lnTo>
                    <a:pt x="1502" y="5413"/>
                  </a:lnTo>
                  <a:lnTo>
                    <a:pt x="1735" y="5258"/>
                  </a:lnTo>
                  <a:lnTo>
                    <a:pt x="1942" y="5128"/>
                  </a:lnTo>
                  <a:lnTo>
                    <a:pt x="2201" y="5025"/>
                  </a:lnTo>
                  <a:lnTo>
                    <a:pt x="2435" y="4947"/>
                  </a:lnTo>
                  <a:lnTo>
                    <a:pt x="2694" y="4869"/>
                  </a:lnTo>
                  <a:lnTo>
                    <a:pt x="2927" y="4818"/>
                  </a:lnTo>
                  <a:lnTo>
                    <a:pt x="3186" y="4818"/>
                  </a:lnTo>
                  <a:lnTo>
                    <a:pt x="3445" y="4818"/>
                  </a:lnTo>
                  <a:lnTo>
                    <a:pt x="3704" y="4844"/>
                  </a:lnTo>
                  <a:lnTo>
                    <a:pt x="3963" y="4895"/>
                  </a:lnTo>
                  <a:lnTo>
                    <a:pt x="4196" y="4973"/>
                  </a:lnTo>
                  <a:lnTo>
                    <a:pt x="4455" y="5077"/>
                  </a:lnTo>
                  <a:lnTo>
                    <a:pt x="4688" y="5206"/>
                  </a:lnTo>
                  <a:lnTo>
                    <a:pt x="4895" y="5387"/>
                  </a:lnTo>
                  <a:lnTo>
                    <a:pt x="5128" y="5569"/>
                  </a:lnTo>
                  <a:lnTo>
                    <a:pt x="5309" y="5802"/>
                  </a:lnTo>
                  <a:lnTo>
                    <a:pt x="5309" y="5802"/>
                  </a:lnTo>
                  <a:lnTo>
                    <a:pt x="5180" y="5672"/>
                  </a:lnTo>
                  <a:lnTo>
                    <a:pt x="4895" y="5284"/>
                  </a:lnTo>
                  <a:lnTo>
                    <a:pt x="4714" y="5025"/>
                  </a:lnTo>
                  <a:lnTo>
                    <a:pt x="4532" y="4714"/>
                  </a:lnTo>
                  <a:lnTo>
                    <a:pt x="4377" y="4377"/>
                  </a:lnTo>
                  <a:lnTo>
                    <a:pt x="4222" y="3989"/>
                  </a:lnTo>
                  <a:lnTo>
                    <a:pt x="4118" y="3600"/>
                  </a:lnTo>
                  <a:lnTo>
                    <a:pt x="4092" y="3393"/>
                  </a:lnTo>
                  <a:lnTo>
                    <a:pt x="4092" y="3186"/>
                  </a:lnTo>
                  <a:lnTo>
                    <a:pt x="4092" y="2953"/>
                  </a:lnTo>
                  <a:lnTo>
                    <a:pt x="4118" y="2746"/>
                  </a:lnTo>
                  <a:lnTo>
                    <a:pt x="4144" y="2513"/>
                  </a:lnTo>
                  <a:lnTo>
                    <a:pt x="4222" y="2305"/>
                  </a:lnTo>
                  <a:lnTo>
                    <a:pt x="4299" y="2072"/>
                  </a:lnTo>
                  <a:lnTo>
                    <a:pt x="4429" y="1865"/>
                  </a:lnTo>
                  <a:lnTo>
                    <a:pt x="4584" y="1632"/>
                  </a:lnTo>
                  <a:lnTo>
                    <a:pt x="4740" y="1425"/>
                  </a:lnTo>
                  <a:lnTo>
                    <a:pt x="4947" y="1192"/>
                  </a:lnTo>
                  <a:lnTo>
                    <a:pt x="5180" y="985"/>
                  </a:lnTo>
                  <a:lnTo>
                    <a:pt x="5465" y="777"/>
                  </a:lnTo>
                  <a:lnTo>
                    <a:pt x="5776" y="570"/>
                  </a:lnTo>
                  <a:lnTo>
                    <a:pt x="5776" y="570"/>
                  </a:lnTo>
                  <a:lnTo>
                    <a:pt x="6086" y="389"/>
                  </a:lnTo>
                  <a:lnTo>
                    <a:pt x="6397" y="259"/>
                  </a:lnTo>
                  <a:lnTo>
                    <a:pt x="6734" y="156"/>
                  </a:lnTo>
                  <a:lnTo>
                    <a:pt x="7070" y="78"/>
                  </a:lnTo>
                  <a:lnTo>
                    <a:pt x="7433" y="26"/>
                  </a:lnTo>
                  <a:lnTo>
                    <a:pt x="7796" y="0"/>
                  </a:lnTo>
                  <a:lnTo>
                    <a:pt x="8158" y="0"/>
                  </a:lnTo>
                  <a:lnTo>
                    <a:pt x="8521" y="26"/>
                  </a:lnTo>
                  <a:lnTo>
                    <a:pt x="8883" y="78"/>
                  </a:lnTo>
                  <a:lnTo>
                    <a:pt x="9246" y="156"/>
                  </a:lnTo>
                  <a:lnTo>
                    <a:pt x="9634" y="233"/>
                  </a:lnTo>
                  <a:lnTo>
                    <a:pt x="9997" y="337"/>
                  </a:lnTo>
                  <a:lnTo>
                    <a:pt x="10722" y="570"/>
                  </a:lnTo>
                  <a:lnTo>
                    <a:pt x="11422" y="829"/>
                  </a:lnTo>
                  <a:lnTo>
                    <a:pt x="12069" y="1140"/>
                  </a:lnTo>
                  <a:lnTo>
                    <a:pt x="12691" y="1425"/>
                  </a:lnTo>
                  <a:lnTo>
                    <a:pt x="13234" y="1736"/>
                  </a:lnTo>
                  <a:lnTo>
                    <a:pt x="13701" y="1995"/>
                  </a:lnTo>
                  <a:lnTo>
                    <a:pt x="14400" y="2435"/>
                  </a:lnTo>
                  <a:lnTo>
                    <a:pt x="14633" y="26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431;p67">
              <a:extLst>
                <a:ext uri="{FF2B5EF4-FFF2-40B4-BE49-F238E27FC236}">
                  <a16:creationId xmlns:a16="http://schemas.microsoft.com/office/drawing/2014/main" xmlns="" id="{EACA03B4-3EA8-4F92-A14F-FAE6EF2AD357}"/>
                </a:ext>
              </a:extLst>
            </p:cNvPr>
            <p:cNvSpPr/>
            <p:nvPr/>
          </p:nvSpPr>
          <p:spPr>
            <a:xfrm>
              <a:off x="7328369" y="1454384"/>
              <a:ext cx="32087" cy="70240"/>
            </a:xfrm>
            <a:custGeom>
              <a:avLst/>
              <a:gdLst/>
              <a:ahLst/>
              <a:cxnLst/>
              <a:rect l="l" t="t" r="r" b="b"/>
              <a:pathLst>
                <a:path w="2047" h="4481" extrusionOk="0">
                  <a:moveTo>
                    <a:pt x="1425" y="0"/>
                  </a:moveTo>
                  <a:lnTo>
                    <a:pt x="1243" y="26"/>
                  </a:lnTo>
                  <a:lnTo>
                    <a:pt x="1088" y="52"/>
                  </a:lnTo>
                  <a:lnTo>
                    <a:pt x="881" y="155"/>
                  </a:lnTo>
                  <a:lnTo>
                    <a:pt x="648" y="285"/>
                  </a:lnTo>
                  <a:lnTo>
                    <a:pt x="544" y="389"/>
                  </a:lnTo>
                  <a:lnTo>
                    <a:pt x="440" y="518"/>
                  </a:lnTo>
                  <a:lnTo>
                    <a:pt x="337" y="648"/>
                  </a:lnTo>
                  <a:lnTo>
                    <a:pt x="259" y="803"/>
                  </a:lnTo>
                  <a:lnTo>
                    <a:pt x="181" y="1010"/>
                  </a:lnTo>
                  <a:lnTo>
                    <a:pt x="104" y="1217"/>
                  </a:lnTo>
                  <a:lnTo>
                    <a:pt x="52" y="1476"/>
                  </a:lnTo>
                  <a:lnTo>
                    <a:pt x="26" y="1709"/>
                  </a:lnTo>
                  <a:lnTo>
                    <a:pt x="0" y="1994"/>
                  </a:lnTo>
                  <a:lnTo>
                    <a:pt x="0" y="2279"/>
                  </a:lnTo>
                  <a:lnTo>
                    <a:pt x="26" y="2564"/>
                  </a:lnTo>
                  <a:lnTo>
                    <a:pt x="52" y="2823"/>
                  </a:lnTo>
                  <a:lnTo>
                    <a:pt x="130" y="3108"/>
                  </a:lnTo>
                  <a:lnTo>
                    <a:pt x="207" y="3367"/>
                  </a:lnTo>
                  <a:lnTo>
                    <a:pt x="285" y="3600"/>
                  </a:lnTo>
                  <a:lnTo>
                    <a:pt x="415" y="3833"/>
                  </a:lnTo>
                  <a:lnTo>
                    <a:pt x="544" y="4040"/>
                  </a:lnTo>
                  <a:lnTo>
                    <a:pt x="699" y="4196"/>
                  </a:lnTo>
                  <a:lnTo>
                    <a:pt x="855" y="4351"/>
                  </a:lnTo>
                  <a:lnTo>
                    <a:pt x="1062" y="4429"/>
                  </a:lnTo>
                  <a:lnTo>
                    <a:pt x="1269" y="4481"/>
                  </a:lnTo>
                  <a:lnTo>
                    <a:pt x="1502" y="4481"/>
                  </a:lnTo>
                  <a:lnTo>
                    <a:pt x="1606" y="4455"/>
                  </a:lnTo>
                  <a:lnTo>
                    <a:pt x="1710" y="4429"/>
                  </a:lnTo>
                  <a:lnTo>
                    <a:pt x="1787" y="4351"/>
                  </a:lnTo>
                  <a:lnTo>
                    <a:pt x="1865" y="4247"/>
                  </a:lnTo>
                  <a:lnTo>
                    <a:pt x="1917" y="4144"/>
                  </a:lnTo>
                  <a:lnTo>
                    <a:pt x="1968" y="4040"/>
                  </a:lnTo>
                  <a:lnTo>
                    <a:pt x="2020" y="3730"/>
                  </a:lnTo>
                  <a:lnTo>
                    <a:pt x="2046" y="3393"/>
                  </a:lnTo>
                  <a:lnTo>
                    <a:pt x="2046" y="3004"/>
                  </a:lnTo>
                  <a:lnTo>
                    <a:pt x="1994" y="2616"/>
                  </a:lnTo>
                  <a:lnTo>
                    <a:pt x="1943" y="2201"/>
                  </a:lnTo>
                  <a:lnTo>
                    <a:pt x="1787" y="1399"/>
                  </a:lnTo>
                  <a:lnTo>
                    <a:pt x="1606" y="673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432;p67">
              <a:extLst>
                <a:ext uri="{FF2B5EF4-FFF2-40B4-BE49-F238E27FC236}">
                  <a16:creationId xmlns:a16="http://schemas.microsoft.com/office/drawing/2014/main" xmlns="" id="{A0F35925-FD5C-4231-9F34-486B3C591F4B}"/>
                </a:ext>
              </a:extLst>
            </p:cNvPr>
            <p:cNvSpPr/>
            <p:nvPr/>
          </p:nvSpPr>
          <p:spPr>
            <a:xfrm>
              <a:off x="7328369" y="1454384"/>
              <a:ext cx="32087" cy="70240"/>
            </a:xfrm>
            <a:custGeom>
              <a:avLst/>
              <a:gdLst/>
              <a:ahLst/>
              <a:cxnLst/>
              <a:rect l="l" t="t" r="r" b="b"/>
              <a:pathLst>
                <a:path w="2047" h="4481" fill="none" extrusionOk="0">
                  <a:moveTo>
                    <a:pt x="1425" y="0"/>
                  </a:moveTo>
                  <a:lnTo>
                    <a:pt x="1425" y="0"/>
                  </a:lnTo>
                  <a:lnTo>
                    <a:pt x="1243" y="26"/>
                  </a:lnTo>
                  <a:lnTo>
                    <a:pt x="1088" y="52"/>
                  </a:lnTo>
                  <a:lnTo>
                    <a:pt x="881" y="155"/>
                  </a:lnTo>
                  <a:lnTo>
                    <a:pt x="648" y="285"/>
                  </a:lnTo>
                  <a:lnTo>
                    <a:pt x="544" y="389"/>
                  </a:lnTo>
                  <a:lnTo>
                    <a:pt x="440" y="518"/>
                  </a:lnTo>
                  <a:lnTo>
                    <a:pt x="337" y="648"/>
                  </a:lnTo>
                  <a:lnTo>
                    <a:pt x="259" y="803"/>
                  </a:lnTo>
                  <a:lnTo>
                    <a:pt x="181" y="1010"/>
                  </a:lnTo>
                  <a:lnTo>
                    <a:pt x="104" y="1217"/>
                  </a:lnTo>
                  <a:lnTo>
                    <a:pt x="104" y="1217"/>
                  </a:lnTo>
                  <a:lnTo>
                    <a:pt x="52" y="1476"/>
                  </a:lnTo>
                  <a:lnTo>
                    <a:pt x="26" y="1709"/>
                  </a:lnTo>
                  <a:lnTo>
                    <a:pt x="0" y="1994"/>
                  </a:lnTo>
                  <a:lnTo>
                    <a:pt x="0" y="2279"/>
                  </a:lnTo>
                  <a:lnTo>
                    <a:pt x="26" y="2564"/>
                  </a:lnTo>
                  <a:lnTo>
                    <a:pt x="52" y="2823"/>
                  </a:lnTo>
                  <a:lnTo>
                    <a:pt x="130" y="3108"/>
                  </a:lnTo>
                  <a:lnTo>
                    <a:pt x="207" y="3367"/>
                  </a:lnTo>
                  <a:lnTo>
                    <a:pt x="285" y="3600"/>
                  </a:lnTo>
                  <a:lnTo>
                    <a:pt x="415" y="3833"/>
                  </a:lnTo>
                  <a:lnTo>
                    <a:pt x="544" y="4040"/>
                  </a:lnTo>
                  <a:lnTo>
                    <a:pt x="699" y="4196"/>
                  </a:lnTo>
                  <a:lnTo>
                    <a:pt x="855" y="4351"/>
                  </a:lnTo>
                  <a:lnTo>
                    <a:pt x="1062" y="4429"/>
                  </a:lnTo>
                  <a:lnTo>
                    <a:pt x="1269" y="4481"/>
                  </a:lnTo>
                  <a:lnTo>
                    <a:pt x="1502" y="4481"/>
                  </a:lnTo>
                  <a:lnTo>
                    <a:pt x="1502" y="4481"/>
                  </a:lnTo>
                  <a:lnTo>
                    <a:pt x="1606" y="4455"/>
                  </a:lnTo>
                  <a:lnTo>
                    <a:pt x="1710" y="4429"/>
                  </a:lnTo>
                  <a:lnTo>
                    <a:pt x="1787" y="4351"/>
                  </a:lnTo>
                  <a:lnTo>
                    <a:pt x="1865" y="4247"/>
                  </a:lnTo>
                  <a:lnTo>
                    <a:pt x="1917" y="4144"/>
                  </a:lnTo>
                  <a:lnTo>
                    <a:pt x="1968" y="4040"/>
                  </a:lnTo>
                  <a:lnTo>
                    <a:pt x="2020" y="3730"/>
                  </a:lnTo>
                  <a:lnTo>
                    <a:pt x="2046" y="3393"/>
                  </a:lnTo>
                  <a:lnTo>
                    <a:pt x="2046" y="3004"/>
                  </a:lnTo>
                  <a:lnTo>
                    <a:pt x="1994" y="2616"/>
                  </a:lnTo>
                  <a:lnTo>
                    <a:pt x="1943" y="2201"/>
                  </a:lnTo>
                  <a:lnTo>
                    <a:pt x="1787" y="1399"/>
                  </a:lnTo>
                  <a:lnTo>
                    <a:pt x="1606" y="673"/>
                  </a:lnTo>
                  <a:lnTo>
                    <a:pt x="14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433;p67">
              <a:extLst>
                <a:ext uri="{FF2B5EF4-FFF2-40B4-BE49-F238E27FC236}">
                  <a16:creationId xmlns:a16="http://schemas.microsoft.com/office/drawing/2014/main" xmlns="" id="{A30E00CA-CDB7-4C14-937F-B54B5D0EF0C5}"/>
                </a:ext>
              </a:extLst>
            </p:cNvPr>
            <p:cNvSpPr/>
            <p:nvPr/>
          </p:nvSpPr>
          <p:spPr>
            <a:xfrm>
              <a:off x="7306847" y="1509184"/>
              <a:ext cx="86479" cy="86479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979" y="493"/>
                  </a:moveTo>
                  <a:lnTo>
                    <a:pt x="3212" y="544"/>
                  </a:lnTo>
                  <a:lnTo>
                    <a:pt x="3419" y="596"/>
                  </a:lnTo>
                  <a:lnTo>
                    <a:pt x="3626" y="674"/>
                  </a:lnTo>
                  <a:lnTo>
                    <a:pt x="3834" y="751"/>
                  </a:lnTo>
                  <a:lnTo>
                    <a:pt x="4015" y="881"/>
                  </a:lnTo>
                  <a:lnTo>
                    <a:pt x="4196" y="1010"/>
                  </a:lnTo>
                  <a:lnTo>
                    <a:pt x="4352" y="1140"/>
                  </a:lnTo>
                  <a:lnTo>
                    <a:pt x="4481" y="1321"/>
                  </a:lnTo>
                  <a:lnTo>
                    <a:pt x="4611" y="1477"/>
                  </a:lnTo>
                  <a:lnTo>
                    <a:pt x="4740" y="1684"/>
                  </a:lnTo>
                  <a:lnTo>
                    <a:pt x="4818" y="1865"/>
                  </a:lnTo>
                  <a:lnTo>
                    <a:pt x="4895" y="2072"/>
                  </a:lnTo>
                  <a:lnTo>
                    <a:pt x="4973" y="2305"/>
                  </a:lnTo>
                  <a:lnTo>
                    <a:pt x="4999" y="2513"/>
                  </a:lnTo>
                  <a:lnTo>
                    <a:pt x="4999" y="2746"/>
                  </a:lnTo>
                  <a:lnTo>
                    <a:pt x="4999" y="2979"/>
                  </a:lnTo>
                  <a:lnTo>
                    <a:pt x="4973" y="3212"/>
                  </a:lnTo>
                  <a:lnTo>
                    <a:pt x="4895" y="3419"/>
                  </a:lnTo>
                  <a:lnTo>
                    <a:pt x="4818" y="3626"/>
                  </a:lnTo>
                  <a:lnTo>
                    <a:pt x="4740" y="3833"/>
                  </a:lnTo>
                  <a:lnTo>
                    <a:pt x="4611" y="4015"/>
                  </a:lnTo>
                  <a:lnTo>
                    <a:pt x="4481" y="4170"/>
                  </a:lnTo>
                  <a:lnTo>
                    <a:pt x="4352" y="4351"/>
                  </a:lnTo>
                  <a:lnTo>
                    <a:pt x="4196" y="4481"/>
                  </a:lnTo>
                  <a:lnTo>
                    <a:pt x="4015" y="4610"/>
                  </a:lnTo>
                  <a:lnTo>
                    <a:pt x="3834" y="4740"/>
                  </a:lnTo>
                  <a:lnTo>
                    <a:pt x="3626" y="4818"/>
                  </a:lnTo>
                  <a:lnTo>
                    <a:pt x="3419" y="4895"/>
                  </a:lnTo>
                  <a:lnTo>
                    <a:pt x="3212" y="4947"/>
                  </a:lnTo>
                  <a:lnTo>
                    <a:pt x="2979" y="4999"/>
                  </a:lnTo>
                  <a:lnTo>
                    <a:pt x="2513" y="4999"/>
                  </a:lnTo>
                  <a:lnTo>
                    <a:pt x="2306" y="4947"/>
                  </a:lnTo>
                  <a:lnTo>
                    <a:pt x="2072" y="4895"/>
                  </a:lnTo>
                  <a:lnTo>
                    <a:pt x="1865" y="4818"/>
                  </a:lnTo>
                  <a:lnTo>
                    <a:pt x="1684" y="4740"/>
                  </a:lnTo>
                  <a:lnTo>
                    <a:pt x="1477" y="4610"/>
                  </a:lnTo>
                  <a:lnTo>
                    <a:pt x="1321" y="4481"/>
                  </a:lnTo>
                  <a:lnTo>
                    <a:pt x="1140" y="4351"/>
                  </a:lnTo>
                  <a:lnTo>
                    <a:pt x="1011" y="4170"/>
                  </a:lnTo>
                  <a:lnTo>
                    <a:pt x="881" y="4015"/>
                  </a:lnTo>
                  <a:lnTo>
                    <a:pt x="752" y="3833"/>
                  </a:lnTo>
                  <a:lnTo>
                    <a:pt x="674" y="3626"/>
                  </a:lnTo>
                  <a:lnTo>
                    <a:pt x="596" y="3419"/>
                  </a:lnTo>
                  <a:lnTo>
                    <a:pt x="544" y="3212"/>
                  </a:lnTo>
                  <a:lnTo>
                    <a:pt x="493" y="2979"/>
                  </a:lnTo>
                  <a:lnTo>
                    <a:pt x="493" y="2746"/>
                  </a:lnTo>
                  <a:lnTo>
                    <a:pt x="493" y="2513"/>
                  </a:lnTo>
                  <a:lnTo>
                    <a:pt x="544" y="2305"/>
                  </a:lnTo>
                  <a:lnTo>
                    <a:pt x="596" y="2072"/>
                  </a:lnTo>
                  <a:lnTo>
                    <a:pt x="674" y="1865"/>
                  </a:lnTo>
                  <a:lnTo>
                    <a:pt x="752" y="1684"/>
                  </a:lnTo>
                  <a:lnTo>
                    <a:pt x="881" y="1477"/>
                  </a:lnTo>
                  <a:lnTo>
                    <a:pt x="1011" y="1321"/>
                  </a:lnTo>
                  <a:lnTo>
                    <a:pt x="1140" y="1140"/>
                  </a:lnTo>
                  <a:lnTo>
                    <a:pt x="1321" y="1010"/>
                  </a:lnTo>
                  <a:lnTo>
                    <a:pt x="1477" y="881"/>
                  </a:lnTo>
                  <a:lnTo>
                    <a:pt x="1684" y="751"/>
                  </a:lnTo>
                  <a:lnTo>
                    <a:pt x="1865" y="674"/>
                  </a:lnTo>
                  <a:lnTo>
                    <a:pt x="2072" y="596"/>
                  </a:lnTo>
                  <a:lnTo>
                    <a:pt x="2306" y="544"/>
                  </a:lnTo>
                  <a:lnTo>
                    <a:pt x="2513" y="493"/>
                  </a:lnTo>
                  <a:close/>
                  <a:moveTo>
                    <a:pt x="2461" y="0"/>
                  </a:moveTo>
                  <a:lnTo>
                    <a:pt x="2202" y="52"/>
                  </a:lnTo>
                  <a:lnTo>
                    <a:pt x="1917" y="104"/>
                  </a:lnTo>
                  <a:lnTo>
                    <a:pt x="1684" y="208"/>
                  </a:lnTo>
                  <a:lnTo>
                    <a:pt x="1425" y="311"/>
                  </a:lnTo>
                  <a:lnTo>
                    <a:pt x="1218" y="467"/>
                  </a:lnTo>
                  <a:lnTo>
                    <a:pt x="985" y="622"/>
                  </a:lnTo>
                  <a:lnTo>
                    <a:pt x="803" y="803"/>
                  </a:lnTo>
                  <a:lnTo>
                    <a:pt x="622" y="985"/>
                  </a:lnTo>
                  <a:lnTo>
                    <a:pt x="467" y="1218"/>
                  </a:lnTo>
                  <a:lnTo>
                    <a:pt x="337" y="1425"/>
                  </a:lnTo>
                  <a:lnTo>
                    <a:pt x="208" y="1684"/>
                  </a:lnTo>
                  <a:lnTo>
                    <a:pt x="104" y="1917"/>
                  </a:lnTo>
                  <a:lnTo>
                    <a:pt x="52" y="2202"/>
                  </a:lnTo>
                  <a:lnTo>
                    <a:pt x="1" y="2461"/>
                  </a:lnTo>
                  <a:lnTo>
                    <a:pt x="1" y="2746"/>
                  </a:lnTo>
                  <a:lnTo>
                    <a:pt x="1" y="3031"/>
                  </a:lnTo>
                  <a:lnTo>
                    <a:pt x="52" y="3290"/>
                  </a:lnTo>
                  <a:lnTo>
                    <a:pt x="104" y="3575"/>
                  </a:lnTo>
                  <a:lnTo>
                    <a:pt x="208" y="3808"/>
                  </a:lnTo>
                  <a:lnTo>
                    <a:pt x="337" y="4067"/>
                  </a:lnTo>
                  <a:lnTo>
                    <a:pt x="467" y="4300"/>
                  </a:lnTo>
                  <a:lnTo>
                    <a:pt x="622" y="4507"/>
                  </a:lnTo>
                  <a:lnTo>
                    <a:pt x="803" y="4688"/>
                  </a:lnTo>
                  <a:lnTo>
                    <a:pt x="985" y="4869"/>
                  </a:lnTo>
                  <a:lnTo>
                    <a:pt x="1218" y="5025"/>
                  </a:lnTo>
                  <a:lnTo>
                    <a:pt x="1425" y="5180"/>
                  </a:lnTo>
                  <a:lnTo>
                    <a:pt x="1684" y="5284"/>
                  </a:lnTo>
                  <a:lnTo>
                    <a:pt x="1917" y="5387"/>
                  </a:lnTo>
                  <a:lnTo>
                    <a:pt x="2202" y="5439"/>
                  </a:lnTo>
                  <a:lnTo>
                    <a:pt x="2461" y="5491"/>
                  </a:lnTo>
                  <a:lnTo>
                    <a:pt x="2746" y="5517"/>
                  </a:lnTo>
                  <a:lnTo>
                    <a:pt x="3031" y="5491"/>
                  </a:lnTo>
                  <a:lnTo>
                    <a:pt x="3316" y="5439"/>
                  </a:lnTo>
                  <a:lnTo>
                    <a:pt x="3575" y="5387"/>
                  </a:lnTo>
                  <a:lnTo>
                    <a:pt x="3808" y="5284"/>
                  </a:lnTo>
                  <a:lnTo>
                    <a:pt x="4067" y="5180"/>
                  </a:lnTo>
                  <a:lnTo>
                    <a:pt x="4300" y="5025"/>
                  </a:lnTo>
                  <a:lnTo>
                    <a:pt x="4507" y="4869"/>
                  </a:lnTo>
                  <a:lnTo>
                    <a:pt x="4688" y="4688"/>
                  </a:lnTo>
                  <a:lnTo>
                    <a:pt x="4870" y="4507"/>
                  </a:lnTo>
                  <a:lnTo>
                    <a:pt x="5025" y="4300"/>
                  </a:lnTo>
                  <a:lnTo>
                    <a:pt x="5180" y="4067"/>
                  </a:lnTo>
                  <a:lnTo>
                    <a:pt x="5284" y="3808"/>
                  </a:lnTo>
                  <a:lnTo>
                    <a:pt x="5388" y="3575"/>
                  </a:lnTo>
                  <a:lnTo>
                    <a:pt x="5439" y="3290"/>
                  </a:lnTo>
                  <a:lnTo>
                    <a:pt x="5491" y="3031"/>
                  </a:lnTo>
                  <a:lnTo>
                    <a:pt x="5517" y="2746"/>
                  </a:lnTo>
                  <a:lnTo>
                    <a:pt x="5491" y="2461"/>
                  </a:lnTo>
                  <a:lnTo>
                    <a:pt x="5439" y="2202"/>
                  </a:lnTo>
                  <a:lnTo>
                    <a:pt x="5388" y="1917"/>
                  </a:lnTo>
                  <a:lnTo>
                    <a:pt x="5284" y="1684"/>
                  </a:lnTo>
                  <a:lnTo>
                    <a:pt x="5180" y="1425"/>
                  </a:lnTo>
                  <a:lnTo>
                    <a:pt x="5025" y="1218"/>
                  </a:lnTo>
                  <a:lnTo>
                    <a:pt x="4870" y="985"/>
                  </a:lnTo>
                  <a:lnTo>
                    <a:pt x="4688" y="803"/>
                  </a:lnTo>
                  <a:lnTo>
                    <a:pt x="4507" y="622"/>
                  </a:lnTo>
                  <a:lnTo>
                    <a:pt x="4300" y="467"/>
                  </a:lnTo>
                  <a:lnTo>
                    <a:pt x="4067" y="311"/>
                  </a:lnTo>
                  <a:lnTo>
                    <a:pt x="3808" y="208"/>
                  </a:lnTo>
                  <a:lnTo>
                    <a:pt x="3575" y="104"/>
                  </a:lnTo>
                  <a:lnTo>
                    <a:pt x="3316" y="52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434;p67">
              <a:extLst>
                <a:ext uri="{FF2B5EF4-FFF2-40B4-BE49-F238E27FC236}">
                  <a16:creationId xmlns:a16="http://schemas.microsoft.com/office/drawing/2014/main" xmlns="" id="{AFED12F7-01D5-4EFA-8EC3-82AE753C1380}"/>
                </a:ext>
              </a:extLst>
            </p:cNvPr>
            <p:cNvSpPr/>
            <p:nvPr/>
          </p:nvSpPr>
          <p:spPr>
            <a:xfrm>
              <a:off x="7306847" y="1509184"/>
              <a:ext cx="86479" cy="86479"/>
            </a:xfrm>
            <a:custGeom>
              <a:avLst/>
              <a:gdLst/>
              <a:ahLst/>
              <a:cxnLst/>
              <a:rect l="l" t="t" r="r" b="b"/>
              <a:pathLst>
                <a:path w="5517" h="5517" fill="none" extrusionOk="0">
                  <a:moveTo>
                    <a:pt x="2746" y="5517"/>
                  </a:moveTo>
                  <a:lnTo>
                    <a:pt x="2746" y="5517"/>
                  </a:lnTo>
                  <a:lnTo>
                    <a:pt x="2461" y="5491"/>
                  </a:lnTo>
                  <a:lnTo>
                    <a:pt x="2202" y="5439"/>
                  </a:lnTo>
                  <a:lnTo>
                    <a:pt x="1917" y="5387"/>
                  </a:lnTo>
                  <a:lnTo>
                    <a:pt x="1684" y="5284"/>
                  </a:lnTo>
                  <a:lnTo>
                    <a:pt x="1425" y="5180"/>
                  </a:lnTo>
                  <a:lnTo>
                    <a:pt x="1218" y="5025"/>
                  </a:lnTo>
                  <a:lnTo>
                    <a:pt x="985" y="4869"/>
                  </a:lnTo>
                  <a:lnTo>
                    <a:pt x="803" y="4688"/>
                  </a:lnTo>
                  <a:lnTo>
                    <a:pt x="622" y="4507"/>
                  </a:lnTo>
                  <a:lnTo>
                    <a:pt x="467" y="4300"/>
                  </a:lnTo>
                  <a:lnTo>
                    <a:pt x="337" y="4067"/>
                  </a:lnTo>
                  <a:lnTo>
                    <a:pt x="208" y="3808"/>
                  </a:lnTo>
                  <a:lnTo>
                    <a:pt x="104" y="3575"/>
                  </a:lnTo>
                  <a:lnTo>
                    <a:pt x="52" y="3290"/>
                  </a:lnTo>
                  <a:lnTo>
                    <a:pt x="1" y="3031"/>
                  </a:lnTo>
                  <a:lnTo>
                    <a:pt x="1" y="2746"/>
                  </a:lnTo>
                  <a:lnTo>
                    <a:pt x="1" y="2746"/>
                  </a:lnTo>
                  <a:lnTo>
                    <a:pt x="1" y="2461"/>
                  </a:lnTo>
                  <a:lnTo>
                    <a:pt x="52" y="2202"/>
                  </a:lnTo>
                  <a:lnTo>
                    <a:pt x="104" y="1917"/>
                  </a:lnTo>
                  <a:lnTo>
                    <a:pt x="208" y="1684"/>
                  </a:lnTo>
                  <a:lnTo>
                    <a:pt x="337" y="1425"/>
                  </a:lnTo>
                  <a:lnTo>
                    <a:pt x="467" y="1218"/>
                  </a:lnTo>
                  <a:lnTo>
                    <a:pt x="622" y="985"/>
                  </a:lnTo>
                  <a:lnTo>
                    <a:pt x="803" y="803"/>
                  </a:lnTo>
                  <a:lnTo>
                    <a:pt x="985" y="622"/>
                  </a:lnTo>
                  <a:lnTo>
                    <a:pt x="1218" y="467"/>
                  </a:lnTo>
                  <a:lnTo>
                    <a:pt x="1425" y="311"/>
                  </a:lnTo>
                  <a:lnTo>
                    <a:pt x="1684" y="208"/>
                  </a:lnTo>
                  <a:lnTo>
                    <a:pt x="1917" y="104"/>
                  </a:lnTo>
                  <a:lnTo>
                    <a:pt x="2202" y="52"/>
                  </a:lnTo>
                  <a:lnTo>
                    <a:pt x="2461" y="0"/>
                  </a:lnTo>
                  <a:lnTo>
                    <a:pt x="2746" y="0"/>
                  </a:lnTo>
                  <a:lnTo>
                    <a:pt x="2746" y="0"/>
                  </a:lnTo>
                  <a:lnTo>
                    <a:pt x="3031" y="0"/>
                  </a:lnTo>
                  <a:lnTo>
                    <a:pt x="3316" y="52"/>
                  </a:lnTo>
                  <a:lnTo>
                    <a:pt x="3575" y="104"/>
                  </a:lnTo>
                  <a:lnTo>
                    <a:pt x="3808" y="208"/>
                  </a:lnTo>
                  <a:lnTo>
                    <a:pt x="4067" y="311"/>
                  </a:lnTo>
                  <a:lnTo>
                    <a:pt x="4300" y="467"/>
                  </a:lnTo>
                  <a:lnTo>
                    <a:pt x="4507" y="622"/>
                  </a:lnTo>
                  <a:lnTo>
                    <a:pt x="4688" y="803"/>
                  </a:lnTo>
                  <a:lnTo>
                    <a:pt x="4870" y="985"/>
                  </a:lnTo>
                  <a:lnTo>
                    <a:pt x="5025" y="1218"/>
                  </a:lnTo>
                  <a:lnTo>
                    <a:pt x="5180" y="1425"/>
                  </a:lnTo>
                  <a:lnTo>
                    <a:pt x="5284" y="1684"/>
                  </a:lnTo>
                  <a:lnTo>
                    <a:pt x="5388" y="1917"/>
                  </a:lnTo>
                  <a:lnTo>
                    <a:pt x="5439" y="2202"/>
                  </a:lnTo>
                  <a:lnTo>
                    <a:pt x="5491" y="2461"/>
                  </a:lnTo>
                  <a:lnTo>
                    <a:pt x="5517" y="2746"/>
                  </a:lnTo>
                  <a:lnTo>
                    <a:pt x="5517" y="2746"/>
                  </a:lnTo>
                  <a:lnTo>
                    <a:pt x="5491" y="3031"/>
                  </a:lnTo>
                  <a:lnTo>
                    <a:pt x="5439" y="3290"/>
                  </a:lnTo>
                  <a:lnTo>
                    <a:pt x="5388" y="3575"/>
                  </a:lnTo>
                  <a:lnTo>
                    <a:pt x="5284" y="3808"/>
                  </a:lnTo>
                  <a:lnTo>
                    <a:pt x="5180" y="4067"/>
                  </a:lnTo>
                  <a:lnTo>
                    <a:pt x="5025" y="4300"/>
                  </a:lnTo>
                  <a:lnTo>
                    <a:pt x="4870" y="4507"/>
                  </a:lnTo>
                  <a:lnTo>
                    <a:pt x="4688" y="4688"/>
                  </a:lnTo>
                  <a:lnTo>
                    <a:pt x="4507" y="4869"/>
                  </a:lnTo>
                  <a:lnTo>
                    <a:pt x="4300" y="5025"/>
                  </a:lnTo>
                  <a:lnTo>
                    <a:pt x="4067" y="5180"/>
                  </a:lnTo>
                  <a:lnTo>
                    <a:pt x="3808" y="5284"/>
                  </a:lnTo>
                  <a:lnTo>
                    <a:pt x="3575" y="5387"/>
                  </a:lnTo>
                  <a:lnTo>
                    <a:pt x="3316" y="5439"/>
                  </a:lnTo>
                  <a:lnTo>
                    <a:pt x="3031" y="5491"/>
                  </a:lnTo>
                  <a:lnTo>
                    <a:pt x="274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435;p67">
              <a:extLst>
                <a:ext uri="{FF2B5EF4-FFF2-40B4-BE49-F238E27FC236}">
                  <a16:creationId xmlns:a16="http://schemas.microsoft.com/office/drawing/2014/main" xmlns="" id="{9CE8A26A-48D8-459D-9042-32ED8452F677}"/>
                </a:ext>
              </a:extLst>
            </p:cNvPr>
            <p:cNvSpPr/>
            <p:nvPr/>
          </p:nvSpPr>
          <p:spPr>
            <a:xfrm>
              <a:off x="7314559" y="1516896"/>
              <a:ext cx="70663" cy="70647"/>
            </a:xfrm>
            <a:custGeom>
              <a:avLst/>
              <a:gdLst/>
              <a:ahLst/>
              <a:cxnLst/>
              <a:rect l="l" t="t" r="r" b="b"/>
              <a:pathLst>
                <a:path w="4508" h="4507" fill="none" extrusionOk="0">
                  <a:moveTo>
                    <a:pt x="2254" y="1"/>
                  </a:moveTo>
                  <a:lnTo>
                    <a:pt x="2254" y="1"/>
                  </a:lnTo>
                  <a:lnTo>
                    <a:pt x="2021" y="1"/>
                  </a:lnTo>
                  <a:lnTo>
                    <a:pt x="1814" y="52"/>
                  </a:lnTo>
                  <a:lnTo>
                    <a:pt x="1580" y="104"/>
                  </a:lnTo>
                  <a:lnTo>
                    <a:pt x="1373" y="182"/>
                  </a:lnTo>
                  <a:lnTo>
                    <a:pt x="1192" y="259"/>
                  </a:lnTo>
                  <a:lnTo>
                    <a:pt x="985" y="389"/>
                  </a:lnTo>
                  <a:lnTo>
                    <a:pt x="829" y="518"/>
                  </a:lnTo>
                  <a:lnTo>
                    <a:pt x="648" y="648"/>
                  </a:lnTo>
                  <a:lnTo>
                    <a:pt x="519" y="829"/>
                  </a:lnTo>
                  <a:lnTo>
                    <a:pt x="389" y="985"/>
                  </a:lnTo>
                  <a:lnTo>
                    <a:pt x="260" y="1192"/>
                  </a:lnTo>
                  <a:lnTo>
                    <a:pt x="182" y="1373"/>
                  </a:lnTo>
                  <a:lnTo>
                    <a:pt x="104" y="1580"/>
                  </a:lnTo>
                  <a:lnTo>
                    <a:pt x="52" y="1813"/>
                  </a:lnTo>
                  <a:lnTo>
                    <a:pt x="1" y="2021"/>
                  </a:lnTo>
                  <a:lnTo>
                    <a:pt x="1" y="2254"/>
                  </a:lnTo>
                  <a:lnTo>
                    <a:pt x="1" y="2254"/>
                  </a:lnTo>
                  <a:lnTo>
                    <a:pt x="1" y="2487"/>
                  </a:lnTo>
                  <a:lnTo>
                    <a:pt x="52" y="2720"/>
                  </a:lnTo>
                  <a:lnTo>
                    <a:pt x="104" y="2927"/>
                  </a:lnTo>
                  <a:lnTo>
                    <a:pt x="182" y="3134"/>
                  </a:lnTo>
                  <a:lnTo>
                    <a:pt x="260" y="3341"/>
                  </a:lnTo>
                  <a:lnTo>
                    <a:pt x="389" y="3523"/>
                  </a:lnTo>
                  <a:lnTo>
                    <a:pt x="519" y="3678"/>
                  </a:lnTo>
                  <a:lnTo>
                    <a:pt x="648" y="3859"/>
                  </a:lnTo>
                  <a:lnTo>
                    <a:pt x="829" y="3989"/>
                  </a:lnTo>
                  <a:lnTo>
                    <a:pt x="985" y="4118"/>
                  </a:lnTo>
                  <a:lnTo>
                    <a:pt x="1192" y="4248"/>
                  </a:lnTo>
                  <a:lnTo>
                    <a:pt x="1373" y="4326"/>
                  </a:lnTo>
                  <a:lnTo>
                    <a:pt x="1580" y="4403"/>
                  </a:lnTo>
                  <a:lnTo>
                    <a:pt x="1814" y="4455"/>
                  </a:lnTo>
                  <a:lnTo>
                    <a:pt x="2021" y="4507"/>
                  </a:lnTo>
                  <a:lnTo>
                    <a:pt x="2254" y="4507"/>
                  </a:lnTo>
                  <a:lnTo>
                    <a:pt x="2254" y="4507"/>
                  </a:lnTo>
                  <a:lnTo>
                    <a:pt x="2487" y="4507"/>
                  </a:lnTo>
                  <a:lnTo>
                    <a:pt x="2720" y="4455"/>
                  </a:lnTo>
                  <a:lnTo>
                    <a:pt x="2927" y="4403"/>
                  </a:lnTo>
                  <a:lnTo>
                    <a:pt x="3134" y="4326"/>
                  </a:lnTo>
                  <a:lnTo>
                    <a:pt x="3342" y="4248"/>
                  </a:lnTo>
                  <a:lnTo>
                    <a:pt x="3523" y="4118"/>
                  </a:lnTo>
                  <a:lnTo>
                    <a:pt x="3704" y="3989"/>
                  </a:lnTo>
                  <a:lnTo>
                    <a:pt x="3860" y="3859"/>
                  </a:lnTo>
                  <a:lnTo>
                    <a:pt x="3989" y="3678"/>
                  </a:lnTo>
                  <a:lnTo>
                    <a:pt x="4119" y="3523"/>
                  </a:lnTo>
                  <a:lnTo>
                    <a:pt x="4248" y="3341"/>
                  </a:lnTo>
                  <a:lnTo>
                    <a:pt x="4326" y="3134"/>
                  </a:lnTo>
                  <a:lnTo>
                    <a:pt x="4403" y="2927"/>
                  </a:lnTo>
                  <a:lnTo>
                    <a:pt x="4481" y="2720"/>
                  </a:lnTo>
                  <a:lnTo>
                    <a:pt x="4507" y="2487"/>
                  </a:lnTo>
                  <a:lnTo>
                    <a:pt x="4507" y="2254"/>
                  </a:lnTo>
                  <a:lnTo>
                    <a:pt x="4507" y="2254"/>
                  </a:lnTo>
                  <a:lnTo>
                    <a:pt x="4507" y="2021"/>
                  </a:lnTo>
                  <a:lnTo>
                    <a:pt x="4481" y="1813"/>
                  </a:lnTo>
                  <a:lnTo>
                    <a:pt x="4403" y="1580"/>
                  </a:lnTo>
                  <a:lnTo>
                    <a:pt x="4326" y="1373"/>
                  </a:lnTo>
                  <a:lnTo>
                    <a:pt x="4248" y="1192"/>
                  </a:lnTo>
                  <a:lnTo>
                    <a:pt x="4119" y="985"/>
                  </a:lnTo>
                  <a:lnTo>
                    <a:pt x="3989" y="829"/>
                  </a:lnTo>
                  <a:lnTo>
                    <a:pt x="3860" y="648"/>
                  </a:lnTo>
                  <a:lnTo>
                    <a:pt x="3704" y="518"/>
                  </a:lnTo>
                  <a:lnTo>
                    <a:pt x="3523" y="389"/>
                  </a:lnTo>
                  <a:lnTo>
                    <a:pt x="3342" y="259"/>
                  </a:lnTo>
                  <a:lnTo>
                    <a:pt x="3134" y="182"/>
                  </a:lnTo>
                  <a:lnTo>
                    <a:pt x="2927" y="104"/>
                  </a:lnTo>
                  <a:lnTo>
                    <a:pt x="2720" y="52"/>
                  </a:lnTo>
                  <a:lnTo>
                    <a:pt x="2487" y="1"/>
                  </a:lnTo>
                  <a:lnTo>
                    <a:pt x="22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436;p67">
              <a:extLst>
                <a:ext uri="{FF2B5EF4-FFF2-40B4-BE49-F238E27FC236}">
                  <a16:creationId xmlns:a16="http://schemas.microsoft.com/office/drawing/2014/main" xmlns="" id="{CD09828D-66C2-47A4-A41D-87A64498A343}"/>
                </a:ext>
              </a:extLst>
            </p:cNvPr>
            <p:cNvSpPr/>
            <p:nvPr/>
          </p:nvSpPr>
          <p:spPr>
            <a:xfrm>
              <a:off x="7389266" y="161270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437;p67">
              <a:extLst>
                <a:ext uri="{FF2B5EF4-FFF2-40B4-BE49-F238E27FC236}">
                  <a16:creationId xmlns:a16="http://schemas.microsoft.com/office/drawing/2014/main" xmlns="" id="{5262A259-04F1-4DD4-ABBA-BA1E0B42FB86}"/>
                </a:ext>
              </a:extLst>
            </p:cNvPr>
            <p:cNvSpPr/>
            <p:nvPr/>
          </p:nvSpPr>
          <p:spPr>
            <a:xfrm>
              <a:off x="7389266" y="161270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438;p67">
              <a:extLst>
                <a:ext uri="{FF2B5EF4-FFF2-40B4-BE49-F238E27FC236}">
                  <a16:creationId xmlns:a16="http://schemas.microsoft.com/office/drawing/2014/main" xmlns="" id="{0E034355-D85E-4BCE-8BCE-AFABEF33A9E1}"/>
                </a:ext>
              </a:extLst>
            </p:cNvPr>
            <p:cNvSpPr/>
            <p:nvPr/>
          </p:nvSpPr>
          <p:spPr>
            <a:xfrm>
              <a:off x="7376679" y="1546945"/>
              <a:ext cx="169698" cy="187567"/>
            </a:xfrm>
            <a:custGeom>
              <a:avLst/>
              <a:gdLst/>
              <a:ahLst/>
              <a:cxnLst/>
              <a:rect l="l" t="t" r="r" b="b"/>
              <a:pathLst>
                <a:path w="10826" h="11966" extrusionOk="0">
                  <a:moveTo>
                    <a:pt x="9816" y="0"/>
                  </a:moveTo>
                  <a:lnTo>
                    <a:pt x="9453" y="155"/>
                  </a:lnTo>
                  <a:lnTo>
                    <a:pt x="8961" y="389"/>
                  </a:lnTo>
                  <a:lnTo>
                    <a:pt x="8547" y="803"/>
                  </a:lnTo>
                  <a:lnTo>
                    <a:pt x="8158" y="1166"/>
                  </a:lnTo>
                  <a:lnTo>
                    <a:pt x="7718" y="1528"/>
                  </a:lnTo>
                  <a:lnTo>
                    <a:pt x="7278" y="1865"/>
                  </a:lnTo>
                  <a:lnTo>
                    <a:pt x="6812" y="2176"/>
                  </a:lnTo>
                  <a:lnTo>
                    <a:pt x="6345" y="2460"/>
                  </a:lnTo>
                  <a:lnTo>
                    <a:pt x="5853" y="2719"/>
                  </a:lnTo>
                  <a:lnTo>
                    <a:pt x="5335" y="2953"/>
                  </a:lnTo>
                  <a:lnTo>
                    <a:pt x="4817" y="3186"/>
                  </a:lnTo>
                  <a:lnTo>
                    <a:pt x="4299" y="3393"/>
                  </a:lnTo>
                  <a:lnTo>
                    <a:pt x="3756" y="3574"/>
                  </a:lnTo>
                  <a:lnTo>
                    <a:pt x="3186" y="3730"/>
                  </a:lnTo>
                  <a:lnTo>
                    <a:pt x="2616" y="3859"/>
                  </a:lnTo>
                  <a:lnTo>
                    <a:pt x="2020" y="3989"/>
                  </a:lnTo>
                  <a:lnTo>
                    <a:pt x="1425" y="4092"/>
                  </a:lnTo>
                  <a:lnTo>
                    <a:pt x="803" y="4196"/>
                  </a:lnTo>
                  <a:lnTo>
                    <a:pt x="803" y="4222"/>
                  </a:lnTo>
                  <a:lnTo>
                    <a:pt x="803" y="4921"/>
                  </a:lnTo>
                  <a:lnTo>
                    <a:pt x="803" y="5594"/>
                  </a:lnTo>
                  <a:lnTo>
                    <a:pt x="777" y="6242"/>
                  </a:lnTo>
                  <a:lnTo>
                    <a:pt x="751" y="6837"/>
                  </a:lnTo>
                  <a:lnTo>
                    <a:pt x="699" y="7407"/>
                  </a:lnTo>
                  <a:lnTo>
                    <a:pt x="570" y="8184"/>
                  </a:lnTo>
                  <a:lnTo>
                    <a:pt x="466" y="8676"/>
                  </a:lnTo>
                  <a:lnTo>
                    <a:pt x="337" y="9142"/>
                  </a:lnTo>
                  <a:lnTo>
                    <a:pt x="181" y="9609"/>
                  </a:lnTo>
                  <a:lnTo>
                    <a:pt x="0" y="10075"/>
                  </a:lnTo>
                  <a:lnTo>
                    <a:pt x="26" y="10178"/>
                  </a:lnTo>
                  <a:lnTo>
                    <a:pt x="130" y="10411"/>
                  </a:lnTo>
                  <a:lnTo>
                    <a:pt x="233" y="10567"/>
                  </a:lnTo>
                  <a:lnTo>
                    <a:pt x="363" y="10722"/>
                  </a:lnTo>
                  <a:lnTo>
                    <a:pt x="544" y="10904"/>
                  </a:lnTo>
                  <a:lnTo>
                    <a:pt x="751" y="11085"/>
                  </a:lnTo>
                  <a:lnTo>
                    <a:pt x="1036" y="11266"/>
                  </a:lnTo>
                  <a:lnTo>
                    <a:pt x="1373" y="11447"/>
                  </a:lnTo>
                  <a:lnTo>
                    <a:pt x="1787" y="11603"/>
                  </a:lnTo>
                  <a:lnTo>
                    <a:pt x="2279" y="11732"/>
                  </a:lnTo>
                  <a:lnTo>
                    <a:pt x="2849" y="11862"/>
                  </a:lnTo>
                  <a:lnTo>
                    <a:pt x="3497" y="11914"/>
                  </a:lnTo>
                  <a:lnTo>
                    <a:pt x="4222" y="11965"/>
                  </a:lnTo>
                  <a:lnTo>
                    <a:pt x="5076" y="11940"/>
                  </a:lnTo>
                  <a:lnTo>
                    <a:pt x="5413" y="11914"/>
                  </a:lnTo>
                  <a:lnTo>
                    <a:pt x="5750" y="11888"/>
                  </a:lnTo>
                  <a:lnTo>
                    <a:pt x="6061" y="11836"/>
                  </a:lnTo>
                  <a:lnTo>
                    <a:pt x="6371" y="11758"/>
                  </a:lnTo>
                  <a:lnTo>
                    <a:pt x="6993" y="11603"/>
                  </a:lnTo>
                  <a:lnTo>
                    <a:pt x="7537" y="11370"/>
                  </a:lnTo>
                  <a:lnTo>
                    <a:pt x="8055" y="11137"/>
                  </a:lnTo>
                  <a:lnTo>
                    <a:pt x="8521" y="10852"/>
                  </a:lnTo>
                  <a:lnTo>
                    <a:pt x="8961" y="10567"/>
                  </a:lnTo>
                  <a:lnTo>
                    <a:pt x="9350" y="10282"/>
                  </a:lnTo>
                  <a:lnTo>
                    <a:pt x="9686" y="9997"/>
                  </a:lnTo>
                  <a:lnTo>
                    <a:pt x="9997" y="9712"/>
                  </a:lnTo>
                  <a:lnTo>
                    <a:pt x="10256" y="9453"/>
                  </a:lnTo>
                  <a:lnTo>
                    <a:pt x="10463" y="9220"/>
                  </a:lnTo>
                  <a:lnTo>
                    <a:pt x="10748" y="8858"/>
                  </a:lnTo>
                  <a:lnTo>
                    <a:pt x="10826" y="8728"/>
                  </a:lnTo>
                  <a:lnTo>
                    <a:pt x="10593" y="8236"/>
                  </a:lnTo>
                  <a:lnTo>
                    <a:pt x="10386" y="7718"/>
                  </a:lnTo>
                  <a:lnTo>
                    <a:pt x="10204" y="7226"/>
                  </a:lnTo>
                  <a:lnTo>
                    <a:pt x="10023" y="6734"/>
                  </a:lnTo>
                  <a:lnTo>
                    <a:pt x="9894" y="6242"/>
                  </a:lnTo>
                  <a:lnTo>
                    <a:pt x="9764" y="5750"/>
                  </a:lnTo>
                  <a:lnTo>
                    <a:pt x="9660" y="5258"/>
                  </a:lnTo>
                  <a:lnTo>
                    <a:pt x="9583" y="4765"/>
                  </a:lnTo>
                  <a:lnTo>
                    <a:pt x="9505" y="4273"/>
                  </a:lnTo>
                  <a:lnTo>
                    <a:pt x="9479" y="3807"/>
                  </a:lnTo>
                  <a:lnTo>
                    <a:pt x="9453" y="3315"/>
                  </a:lnTo>
                  <a:lnTo>
                    <a:pt x="9479" y="2823"/>
                  </a:lnTo>
                  <a:lnTo>
                    <a:pt x="9505" y="2305"/>
                  </a:lnTo>
                  <a:lnTo>
                    <a:pt x="9557" y="1813"/>
                  </a:lnTo>
                  <a:lnTo>
                    <a:pt x="9635" y="1295"/>
                  </a:lnTo>
                  <a:lnTo>
                    <a:pt x="9738" y="777"/>
                  </a:lnTo>
                  <a:lnTo>
                    <a:pt x="9842" y="181"/>
                  </a:lnTo>
                  <a:lnTo>
                    <a:pt x="9816" y="0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439;p67">
              <a:extLst>
                <a:ext uri="{FF2B5EF4-FFF2-40B4-BE49-F238E27FC236}">
                  <a16:creationId xmlns:a16="http://schemas.microsoft.com/office/drawing/2014/main" xmlns="" id="{E9AAA42E-F418-43D2-8176-78736825DBDE}"/>
                </a:ext>
              </a:extLst>
            </p:cNvPr>
            <p:cNvSpPr/>
            <p:nvPr/>
          </p:nvSpPr>
          <p:spPr>
            <a:xfrm>
              <a:off x="7387636" y="1588343"/>
              <a:ext cx="90131" cy="74723"/>
            </a:xfrm>
            <a:custGeom>
              <a:avLst/>
              <a:gdLst/>
              <a:ahLst/>
              <a:cxnLst/>
              <a:rect l="l" t="t" r="r" b="b"/>
              <a:pathLst>
                <a:path w="5750" h="4767" extrusionOk="0">
                  <a:moveTo>
                    <a:pt x="5750" y="1"/>
                  </a:moveTo>
                  <a:lnTo>
                    <a:pt x="5103" y="441"/>
                  </a:lnTo>
                  <a:lnTo>
                    <a:pt x="4429" y="804"/>
                  </a:lnTo>
                  <a:lnTo>
                    <a:pt x="3730" y="1114"/>
                  </a:lnTo>
                  <a:lnTo>
                    <a:pt x="3393" y="1244"/>
                  </a:lnTo>
                  <a:lnTo>
                    <a:pt x="3031" y="1373"/>
                  </a:lnTo>
                  <a:lnTo>
                    <a:pt x="2694" y="1477"/>
                  </a:lnTo>
                  <a:lnTo>
                    <a:pt x="2331" y="1555"/>
                  </a:lnTo>
                  <a:lnTo>
                    <a:pt x="1995" y="1607"/>
                  </a:lnTo>
                  <a:lnTo>
                    <a:pt x="1632" y="1658"/>
                  </a:lnTo>
                  <a:lnTo>
                    <a:pt x="1295" y="1684"/>
                  </a:lnTo>
                  <a:lnTo>
                    <a:pt x="959" y="1684"/>
                  </a:lnTo>
                  <a:lnTo>
                    <a:pt x="622" y="1658"/>
                  </a:lnTo>
                  <a:lnTo>
                    <a:pt x="285" y="1607"/>
                  </a:lnTo>
                  <a:lnTo>
                    <a:pt x="104" y="1581"/>
                  </a:lnTo>
                  <a:lnTo>
                    <a:pt x="104" y="2280"/>
                  </a:lnTo>
                  <a:lnTo>
                    <a:pt x="104" y="2953"/>
                  </a:lnTo>
                  <a:lnTo>
                    <a:pt x="78" y="3601"/>
                  </a:lnTo>
                  <a:lnTo>
                    <a:pt x="52" y="4196"/>
                  </a:lnTo>
                  <a:lnTo>
                    <a:pt x="0" y="4766"/>
                  </a:lnTo>
                  <a:lnTo>
                    <a:pt x="544" y="4611"/>
                  </a:lnTo>
                  <a:lnTo>
                    <a:pt x="1088" y="4404"/>
                  </a:lnTo>
                  <a:lnTo>
                    <a:pt x="1580" y="4196"/>
                  </a:lnTo>
                  <a:lnTo>
                    <a:pt x="2072" y="3937"/>
                  </a:lnTo>
                  <a:lnTo>
                    <a:pt x="2513" y="3653"/>
                  </a:lnTo>
                  <a:lnTo>
                    <a:pt x="2953" y="3342"/>
                  </a:lnTo>
                  <a:lnTo>
                    <a:pt x="3341" y="3005"/>
                  </a:lnTo>
                  <a:lnTo>
                    <a:pt x="3704" y="2668"/>
                  </a:lnTo>
                  <a:lnTo>
                    <a:pt x="4067" y="2332"/>
                  </a:lnTo>
                  <a:lnTo>
                    <a:pt x="4377" y="1969"/>
                  </a:lnTo>
                  <a:lnTo>
                    <a:pt x="4662" y="1632"/>
                  </a:lnTo>
                  <a:lnTo>
                    <a:pt x="4947" y="1270"/>
                  </a:lnTo>
                  <a:lnTo>
                    <a:pt x="5387" y="596"/>
                  </a:lnTo>
                  <a:lnTo>
                    <a:pt x="5750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440;p67">
              <a:extLst>
                <a:ext uri="{FF2B5EF4-FFF2-40B4-BE49-F238E27FC236}">
                  <a16:creationId xmlns:a16="http://schemas.microsoft.com/office/drawing/2014/main" xmlns="" id="{D5A8E028-EA3D-4B94-908F-5E0AC017E73C}"/>
                </a:ext>
              </a:extLst>
            </p:cNvPr>
            <p:cNvSpPr/>
            <p:nvPr/>
          </p:nvSpPr>
          <p:spPr>
            <a:xfrm>
              <a:off x="7336081" y="1315943"/>
              <a:ext cx="263481" cy="302057"/>
            </a:xfrm>
            <a:custGeom>
              <a:avLst/>
              <a:gdLst/>
              <a:ahLst/>
              <a:cxnLst/>
              <a:rect l="l" t="t" r="r" b="b"/>
              <a:pathLst>
                <a:path w="16809" h="19270" extrusionOk="0">
                  <a:moveTo>
                    <a:pt x="8780" y="0"/>
                  </a:moveTo>
                  <a:lnTo>
                    <a:pt x="8184" y="26"/>
                  </a:lnTo>
                  <a:lnTo>
                    <a:pt x="7563" y="52"/>
                  </a:lnTo>
                  <a:lnTo>
                    <a:pt x="6993" y="104"/>
                  </a:lnTo>
                  <a:lnTo>
                    <a:pt x="6449" y="182"/>
                  </a:lnTo>
                  <a:lnTo>
                    <a:pt x="5931" y="259"/>
                  </a:lnTo>
                  <a:lnTo>
                    <a:pt x="5439" y="363"/>
                  </a:lnTo>
                  <a:lnTo>
                    <a:pt x="4973" y="467"/>
                  </a:lnTo>
                  <a:lnTo>
                    <a:pt x="4507" y="596"/>
                  </a:lnTo>
                  <a:lnTo>
                    <a:pt x="4092" y="726"/>
                  </a:lnTo>
                  <a:lnTo>
                    <a:pt x="3704" y="881"/>
                  </a:lnTo>
                  <a:lnTo>
                    <a:pt x="3315" y="1036"/>
                  </a:lnTo>
                  <a:lnTo>
                    <a:pt x="2979" y="1192"/>
                  </a:lnTo>
                  <a:lnTo>
                    <a:pt x="2642" y="1373"/>
                  </a:lnTo>
                  <a:lnTo>
                    <a:pt x="2331" y="1554"/>
                  </a:lnTo>
                  <a:lnTo>
                    <a:pt x="2046" y="1762"/>
                  </a:lnTo>
                  <a:lnTo>
                    <a:pt x="1787" y="1969"/>
                  </a:lnTo>
                  <a:lnTo>
                    <a:pt x="1554" y="2176"/>
                  </a:lnTo>
                  <a:lnTo>
                    <a:pt x="1321" y="2409"/>
                  </a:lnTo>
                  <a:lnTo>
                    <a:pt x="1114" y="2642"/>
                  </a:lnTo>
                  <a:lnTo>
                    <a:pt x="933" y="2875"/>
                  </a:lnTo>
                  <a:lnTo>
                    <a:pt x="751" y="3108"/>
                  </a:lnTo>
                  <a:lnTo>
                    <a:pt x="622" y="3367"/>
                  </a:lnTo>
                  <a:lnTo>
                    <a:pt x="492" y="3600"/>
                  </a:lnTo>
                  <a:lnTo>
                    <a:pt x="363" y="3859"/>
                  </a:lnTo>
                  <a:lnTo>
                    <a:pt x="259" y="4118"/>
                  </a:lnTo>
                  <a:lnTo>
                    <a:pt x="182" y="4403"/>
                  </a:lnTo>
                  <a:lnTo>
                    <a:pt x="130" y="4662"/>
                  </a:lnTo>
                  <a:lnTo>
                    <a:pt x="26" y="5206"/>
                  </a:lnTo>
                  <a:lnTo>
                    <a:pt x="0" y="5776"/>
                  </a:lnTo>
                  <a:lnTo>
                    <a:pt x="26" y="6346"/>
                  </a:lnTo>
                  <a:lnTo>
                    <a:pt x="104" y="6993"/>
                  </a:lnTo>
                  <a:lnTo>
                    <a:pt x="207" y="7796"/>
                  </a:lnTo>
                  <a:lnTo>
                    <a:pt x="492" y="9480"/>
                  </a:lnTo>
                  <a:lnTo>
                    <a:pt x="855" y="11448"/>
                  </a:lnTo>
                  <a:lnTo>
                    <a:pt x="829" y="11526"/>
                  </a:lnTo>
                  <a:lnTo>
                    <a:pt x="674" y="12018"/>
                  </a:lnTo>
                  <a:lnTo>
                    <a:pt x="570" y="12536"/>
                  </a:lnTo>
                  <a:lnTo>
                    <a:pt x="492" y="13028"/>
                  </a:lnTo>
                  <a:lnTo>
                    <a:pt x="441" y="13520"/>
                  </a:lnTo>
                  <a:lnTo>
                    <a:pt x="389" y="14012"/>
                  </a:lnTo>
                  <a:lnTo>
                    <a:pt x="389" y="14530"/>
                  </a:lnTo>
                  <a:lnTo>
                    <a:pt x="389" y="15022"/>
                  </a:lnTo>
                  <a:lnTo>
                    <a:pt x="441" y="15514"/>
                  </a:lnTo>
                  <a:lnTo>
                    <a:pt x="518" y="16006"/>
                  </a:lnTo>
                  <a:lnTo>
                    <a:pt x="622" y="16472"/>
                  </a:lnTo>
                  <a:lnTo>
                    <a:pt x="751" y="16938"/>
                  </a:lnTo>
                  <a:lnTo>
                    <a:pt x="933" y="17353"/>
                  </a:lnTo>
                  <a:lnTo>
                    <a:pt x="1140" y="17741"/>
                  </a:lnTo>
                  <a:lnTo>
                    <a:pt x="1399" y="18078"/>
                  </a:lnTo>
                  <a:lnTo>
                    <a:pt x="1528" y="18233"/>
                  </a:lnTo>
                  <a:lnTo>
                    <a:pt x="1684" y="18389"/>
                  </a:lnTo>
                  <a:lnTo>
                    <a:pt x="1865" y="18518"/>
                  </a:lnTo>
                  <a:lnTo>
                    <a:pt x="2020" y="18648"/>
                  </a:lnTo>
                  <a:lnTo>
                    <a:pt x="2228" y="18751"/>
                  </a:lnTo>
                  <a:lnTo>
                    <a:pt x="2409" y="18855"/>
                  </a:lnTo>
                  <a:lnTo>
                    <a:pt x="2616" y="18933"/>
                  </a:lnTo>
                  <a:lnTo>
                    <a:pt x="2849" y="19010"/>
                  </a:lnTo>
                  <a:lnTo>
                    <a:pt x="3030" y="19062"/>
                  </a:lnTo>
                  <a:lnTo>
                    <a:pt x="3367" y="19140"/>
                  </a:lnTo>
                  <a:lnTo>
                    <a:pt x="3833" y="19218"/>
                  </a:lnTo>
                  <a:lnTo>
                    <a:pt x="4092" y="19243"/>
                  </a:lnTo>
                  <a:lnTo>
                    <a:pt x="4403" y="19269"/>
                  </a:lnTo>
                  <a:lnTo>
                    <a:pt x="4843" y="19243"/>
                  </a:lnTo>
                  <a:lnTo>
                    <a:pt x="5335" y="19192"/>
                  </a:lnTo>
                  <a:lnTo>
                    <a:pt x="5879" y="19114"/>
                  </a:lnTo>
                  <a:lnTo>
                    <a:pt x="6423" y="18985"/>
                  </a:lnTo>
                  <a:lnTo>
                    <a:pt x="6993" y="18829"/>
                  </a:lnTo>
                  <a:lnTo>
                    <a:pt x="7589" y="18622"/>
                  </a:lnTo>
                  <a:lnTo>
                    <a:pt x="8184" y="18389"/>
                  </a:lnTo>
                  <a:lnTo>
                    <a:pt x="8780" y="18130"/>
                  </a:lnTo>
                  <a:lnTo>
                    <a:pt x="9350" y="17819"/>
                  </a:lnTo>
                  <a:lnTo>
                    <a:pt x="9920" y="17482"/>
                  </a:lnTo>
                  <a:lnTo>
                    <a:pt x="10463" y="17094"/>
                  </a:lnTo>
                  <a:lnTo>
                    <a:pt x="10981" y="16705"/>
                  </a:lnTo>
                  <a:lnTo>
                    <a:pt x="11448" y="16265"/>
                  </a:lnTo>
                  <a:lnTo>
                    <a:pt x="11888" y="15799"/>
                  </a:lnTo>
                  <a:lnTo>
                    <a:pt x="12069" y="15540"/>
                  </a:lnTo>
                  <a:lnTo>
                    <a:pt x="12250" y="15281"/>
                  </a:lnTo>
                  <a:lnTo>
                    <a:pt x="12432" y="15022"/>
                  </a:lnTo>
                  <a:lnTo>
                    <a:pt x="12587" y="14763"/>
                  </a:lnTo>
                  <a:lnTo>
                    <a:pt x="12587" y="14737"/>
                  </a:lnTo>
                  <a:lnTo>
                    <a:pt x="12665" y="14608"/>
                  </a:lnTo>
                  <a:lnTo>
                    <a:pt x="12794" y="14323"/>
                  </a:lnTo>
                  <a:lnTo>
                    <a:pt x="12846" y="14323"/>
                  </a:lnTo>
                  <a:lnTo>
                    <a:pt x="13286" y="14297"/>
                  </a:lnTo>
                  <a:lnTo>
                    <a:pt x="13675" y="14219"/>
                  </a:lnTo>
                  <a:lnTo>
                    <a:pt x="14063" y="14115"/>
                  </a:lnTo>
                  <a:lnTo>
                    <a:pt x="14426" y="13960"/>
                  </a:lnTo>
                  <a:lnTo>
                    <a:pt x="14789" y="13779"/>
                  </a:lnTo>
                  <a:lnTo>
                    <a:pt x="15099" y="13572"/>
                  </a:lnTo>
                  <a:lnTo>
                    <a:pt x="15384" y="13338"/>
                  </a:lnTo>
                  <a:lnTo>
                    <a:pt x="15669" y="13054"/>
                  </a:lnTo>
                  <a:lnTo>
                    <a:pt x="15902" y="12769"/>
                  </a:lnTo>
                  <a:lnTo>
                    <a:pt x="16135" y="12484"/>
                  </a:lnTo>
                  <a:lnTo>
                    <a:pt x="16317" y="12147"/>
                  </a:lnTo>
                  <a:lnTo>
                    <a:pt x="16472" y="11810"/>
                  </a:lnTo>
                  <a:lnTo>
                    <a:pt x="16602" y="11474"/>
                  </a:lnTo>
                  <a:lnTo>
                    <a:pt x="16705" y="11137"/>
                  </a:lnTo>
                  <a:lnTo>
                    <a:pt x="16783" y="10800"/>
                  </a:lnTo>
                  <a:lnTo>
                    <a:pt x="16809" y="10464"/>
                  </a:lnTo>
                  <a:lnTo>
                    <a:pt x="16809" y="10256"/>
                  </a:lnTo>
                  <a:lnTo>
                    <a:pt x="16783" y="10023"/>
                  </a:lnTo>
                  <a:lnTo>
                    <a:pt x="16757" y="9790"/>
                  </a:lnTo>
                  <a:lnTo>
                    <a:pt x="16679" y="9557"/>
                  </a:lnTo>
                  <a:lnTo>
                    <a:pt x="16576" y="9324"/>
                  </a:lnTo>
                  <a:lnTo>
                    <a:pt x="16446" y="9117"/>
                  </a:lnTo>
                  <a:lnTo>
                    <a:pt x="16291" y="8962"/>
                  </a:lnTo>
                  <a:lnTo>
                    <a:pt x="16084" y="8806"/>
                  </a:lnTo>
                  <a:lnTo>
                    <a:pt x="16135" y="8728"/>
                  </a:lnTo>
                  <a:lnTo>
                    <a:pt x="16213" y="8599"/>
                  </a:lnTo>
                  <a:lnTo>
                    <a:pt x="16317" y="8288"/>
                  </a:lnTo>
                  <a:lnTo>
                    <a:pt x="16394" y="7848"/>
                  </a:lnTo>
                  <a:lnTo>
                    <a:pt x="16472" y="7408"/>
                  </a:lnTo>
                  <a:lnTo>
                    <a:pt x="16524" y="6941"/>
                  </a:lnTo>
                  <a:lnTo>
                    <a:pt x="16550" y="6527"/>
                  </a:lnTo>
                  <a:lnTo>
                    <a:pt x="16550" y="6190"/>
                  </a:lnTo>
                  <a:lnTo>
                    <a:pt x="16550" y="5983"/>
                  </a:lnTo>
                  <a:lnTo>
                    <a:pt x="16446" y="5543"/>
                  </a:lnTo>
                  <a:lnTo>
                    <a:pt x="16343" y="5077"/>
                  </a:lnTo>
                  <a:lnTo>
                    <a:pt x="16187" y="4585"/>
                  </a:lnTo>
                  <a:lnTo>
                    <a:pt x="16006" y="4067"/>
                  </a:lnTo>
                  <a:lnTo>
                    <a:pt x="15747" y="3549"/>
                  </a:lnTo>
                  <a:lnTo>
                    <a:pt x="15462" y="3031"/>
                  </a:lnTo>
                  <a:lnTo>
                    <a:pt x="15281" y="2798"/>
                  </a:lnTo>
                  <a:lnTo>
                    <a:pt x="15099" y="2539"/>
                  </a:lnTo>
                  <a:lnTo>
                    <a:pt x="14892" y="2280"/>
                  </a:lnTo>
                  <a:lnTo>
                    <a:pt x="14685" y="2046"/>
                  </a:lnTo>
                  <a:lnTo>
                    <a:pt x="14452" y="1813"/>
                  </a:lnTo>
                  <a:lnTo>
                    <a:pt x="14193" y="1606"/>
                  </a:lnTo>
                  <a:lnTo>
                    <a:pt x="13908" y="1373"/>
                  </a:lnTo>
                  <a:lnTo>
                    <a:pt x="13623" y="1166"/>
                  </a:lnTo>
                  <a:lnTo>
                    <a:pt x="13286" y="985"/>
                  </a:lnTo>
                  <a:lnTo>
                    <a:pt x="12950" y="803"/>
                  </a:lnTo>
                  <a:lnTo>
                    <a:pt x="12587" y="648"/>
                  </a:lnTo>
                  <a:lnTo>
                    <a:pt x="12199" y="493"/>
                  </a:lnTo>
                  <a:lnTo>
                    <a:pt x="11784" y="363"/>
                  </a:lnTo>
                  <a:lnTo>
                    <a:pt x="11370" y="259"/>
                  </a:lnTo>
                  <a:lnTo>
                    <a:pt x="10904" y="156"/>
                  </a:lnTo>
                  <a:lnTo>
                    <a:pt x="10412" y="78"/>
                  </a:lnTo>
                  <a:lnTo>
                    <a:pt x="9894" y="26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441;p67">
              <a:extLst>
                <a:ext uri="{FF2B5EF4-FFF2-40B4-BE49-F238E27FC236}">
                  <a16:creationId xmlns:a16="http://schemas.microsoft.com/office/drawing/2014/main" xmlns="" id="{6586E89D-C67D-48A4-8C23-1256B38C57CA}"/>
                </a:ext>
              </a:extLst>
            </p:cNvPr>
            <p:cNvSpPr/>
            <p:nvPr/>
          </p:nvSpPr>
          <p:spPr>
            <a:xfrm>
              <a:off x="7336081" y="1315943"/>
              <a:ext cx="263481" cy="302057"/>
            </a:xfrm>
            <a:custGeom>
              <a:avLst/>
              <a:gdLst/>
              <a:ahLst/>
              <a:cxnLst/>
              <a:rect l="l" t="t" r="r" b="b"/>
              <a:pathLst>
                <a:path w="16809" h="19270" fill="none" extrusionOk="0">
                  <a:moveTo>
                    <a:pt x="16809" y="10464"/>
                  </a:moveTo>
                  <a:lnTo>
                    <a:pt x="16809" y="10464"/>
                  </a:lnTo>
                  <a:lnTo>
                    <a:pt x="16783" y="10800"/>
                  </a:lnTo>
                  <a:lnTo>
                    <a:pt x="16705" y="11137"/>
                  </a:lnTo>
                  <a:lnTo>
                    <a:pt x="16602" y="11474"/>
                  </a:lnTo>
                  <a:lnTo>
                    <a:pt x="16472" y="11810"/>
                  </a:lnTo>
                  <a:lnTo>
                    <a:pt x="16317" y="12147"/>
                  </a:lnTo>
                  <a:lnTo>
                    <a:pt x="16135" y="12484"/>
                  </a:lnTo>
                  <a:lnTo>
                    <a:pt x="15902" y="12769"/>
                  </a:lnTo>
                  <a:lnTo>
                    <a:pt x="15669" y="13054"/>
                  </a:lnTo>
                  <a:lnTo>
                    <a:pt x="15384" y="13338"/>
                  </a:lnTo>
                  <a:lnTo>
                    <a:pt x="15099" y="13572"/>
                  </a:lnTo>
                  <a:lnTo>
                    <a:pt x="14789" y="13779"/>
                  </a:lnTo>
                  <a:lnTo>
                    <a:pt x="14426" y="13960"/>
                  </a:lnTo>
                  <a:lnTo>
                    <a:pt x="14063" y="14115"/>
                  </a:lnTo>
                  <a:lnTo>
                    <a:pt x="13675" y="14219"/>
                  </a:lnTo>
                  <a:lnTo>
                    <a:pt x="13286" y="14297"/>
                  </a:lnTo>
                  <a:lnTo>
                    <a:pt x="12846" y="14323"/>
                  </a:lnTo>
                  <a:lnTo>
                    <a:pt x="12846" y="14323"/>
                  </a:lnTo>
                  <a:lnTo>
                    <a:pt x="12846" y="14323"/>
                  </a:lnTo>
                  <a:lnTo>
                    <a:pt x="12794" y="14323"/>
                  </a:lnTo>
                  <a:lnTo>
                    <a:pt x="12794" y="14323"/>
                  </a:lnTo>
                  <a:lnTo>
                    <a:pt x="12665" y="14608"/>
                  </a:lnTo>
                  <a:lnTo>
                    <a:pt x="12665" y="14608"/>
                  </a:lnTo>
                  <a:lnTo>
                    <a:pt x="12587" y="14737"/>
                  </a:lnTo>
                  <a:lnTo>
                    <a:pt x="12587" y="14763"/>
                  </a:lnTo>
                  <a:lnTo>
                    <a:pt x="12587" y="14763"/>
                  </a:lnTo>
                  <a:lnTo>
                    <a:pt x="12432" y="15022"/>
                  </a:lnTo>
                  <a:lnTo>
                    <a:pt x="12250" y="15281"/>
                  </a:lnTo>
                  <a:lnTo>
                    <a:pt x="12069" y="15540"/>
                  </a:lnTo>
                  <a:lnTo>
                    <a:pt x="11888" y="15799"/>
                  </a:lnTo>
                  <a:lnTo>
                    <a:pt x="11448" y="16265"/>
                  </a:lnTo>
                  <a:lnTo>
                    <a:pt x="10981" y="16705"/>
                  </a:lnTo>
                  <a:lnTo>
                    <a:pt x="10463" y="17094"/>
                  </a:lnTo>
                  <a:lnTo>
                    <a:pt x="9920" y="17482"/>
                  </a:lnTo>
                  <a:lnTo>
                    <a:pt x="9350" y="17819"/>
                  </a:lnTo>
                  <a:lnTo>
                    <a:pt x="8780" y="18130"/>
                  </a:lnTo>
                  <a:lnTo>
                    <a:pt x="8184" y="18389"/>
                  </a:lnTo>
                  <a:lnTo>
                    <a:pt x="7589" y="18622"/>
                  </a:lnTo>
                  <a:lnTo>
                    <a:pt x="6993" y="18829"/>
                  </a:lnTo>
                  <a:lnTo>
                    <a:pt x="6423" y="18985"/>
                  </a:lnTo>
                  <a:lnTo>
                    <a:pt x="5879" y="19114"/>
                  </a:lnTo>
                  <a:lnTo>
                    <a:pt x="5335" y="19192"/>
                  </a:lnTo>
                  <a:lnTo>
                    <a:pt x="4843" y="19243"/>
                  </a:lnTo>
                  <a:lnTo>
                    <a:pt x="4403" y="19269"/>
                  </a:lnTo>
                  <a:lnTo>
                    <a:pt x="4403" y="19269"/>
                  </a:lnTo>
                  <a:lnTo>
                    <a:pt x="4092" y="19243"/>
                  </a:lnTo>
                  <a:lnTo>
                    <a:pt x="3833" y="19218"/>
                  </a:lnTo>
                  <a:lnTo>
                    <a:pt x="3367" y="19140"/>
                  </a:lnTo>
                  <a:lnTo>
                    <a:pt x="3030" y="19062"/>
                  </a:lnTo>
                  <a:lnTo>
                    <a:pt x="2849" y="19010"/>
                  </a:lnTo>
                  <a:lnTo>
                    <a:pt x="2849" y="19010"/>
                  </a:lnTo>
                  <a:lnTo>
                    <a:pt x="2616" y="18933"/>
                  </a:lnTo>
                  <a:lnTo>
                    <a:pt x="2409" y="18855"/>
                  </a:lnTo>
                  <a:lnTo>
                    <a:pt x="2228" y="18751"/>
                  </a:lnTo>
                  <a:lnTo>
                    <a:pt x="2020" y="18648"/>
                  </a:lnTo>
                  <a:lnTo>
                    <a:pt x="1865" y="18518"/>
                  </a:lnTo>
                  <a:lnTo>
                    <a:pt x="1684" y="18389"/>
                  </a:lnTo>
                  <a:lnTo>
                    <a:pt x="1528" y="18233"/>
                  </a:lnTo>
                  <a:lnTo>
                    <a:pt x="1399" y="18078"/>
                  </a:lnTo>
                  <a:lnTo>
                    <a:pt x="1140" y="17741"/>
                  </a:lnTo>
                  <a:lnTo>
                    <a:pt x="933" y="17353"/>
                  </a:lnTo>
                  <a:lnTo>
                    <a:pt x="751" y="16938"/>
                  </a:lnTo>
                  <a:lnTo>
                    <a:pt x="622" y="16472"/>
                  </a:lnTo>
                  <a:lnTo>
                    <a:pt x="518" y="16006"/>
                  </a:lnTo>
                  <a:lnTo>
                    <a:pt x="441" y="15514"/>
                  </a:lnTo>
                  <a:lnTo>
                    <a:pt x="389" y="15022"/>
                  </a:lnTo>
                  <a:lnTo>
                    <a:pt x="389" y="14530"/>
                  </a:lnTo>
                  <a:lnTo>
                    <a:pt x="389" y="14012"/>
                  </a:lnTo>
                  <a:lnTo>
                    <a:pt x="441" y="13520"/>
                  </a:lnTo>
                  <a:lnTo>
                    <a:pt x="492" y="13028"/>
                  </a:lnTo>
                  <a:lnTo>
                    <a:pt x="570" y="12536"/>
                  </a:lnTo>
                  <a:lnTo>
                    <a:pt x="570" y="12536"/>
                  </a:lnTo>
                  <a:lnTo>
                    <a:pt x="674" y="12018"/>
                  </a:lnTo>
                  <a:lnTo>
                    <a:pt x="829" y="11526"/>
                  </a:lnTo>
                  <a:lnTo>
                    <a:pt x="829" y="11526"/>
                  </a:lnTo>
                  <a:lnTo>
                    <a:pt x="855" y="11448"/>
                  </a:lnTo>
                  <a:lnTo>
                    <a:pt x="855" y="11448"/>
                  </a:lnTo>
                  <a:lnTo>
                    <a:pt x="492" y="9480"/>
                  </a:lnTo>
                  <a:lnTo>
                    <a:pt x="207" y="7796"/>
                  </a:lnTo>
                  <a:lnTo>
                    <a:pt x="104" y="6993"/>
                  </a:lnTo>
                  <a:lnTo>
                    <a:pt x="26" y="6346"/>
                  </a:lnTo>
                  <a:lnTo>
                    <a:pt x="26" y="6346"/>
                  </a:lnTo>
                  <a:lnTo>
                    <a:pt x="0" y="5776"/>
                  </a:lnTo>
                  <a:lnTo>
                    <a:pt x="26" y="5206"/>
                  </a:lnTo>
                  <a:lnTo>
                    <a:pt x="130" y="4662"/>
                  </a:lnTo>
                  <a:lnTo>
                    <a:pt x="182" y="4403"/>
                  </a:lnTo>
                  <a:lnTo>
                    <a:pt x="259" y="4118"/>
                  </a:lnTo>
                  <a:lnTo>
                    <a:pt x="363" y="3859"/>
                  </a:lnTo>
                  <a:lnTo>
                    <a:pt x="492" y="3600"/>
                  </a:lnTo>
                  <a:lnTo>
                    <a:pt x="622" y="3367"/>
                  </a:lnTo>
                  <a:lnTo>
                    <a:pt x="751" y="3108"/>
                  </a:lnTo>
                  <a:lnTo>
                    <a:pt x="933" y="2875"/>
                  </a:lnTo>
                  <a:lnTo>
                    <a:pt x="1114" y="2642"/>
                  </a:lnTo>
                  <a:lnTo>
                    <a:pt x="1321" y="2409"/>
                  </a:lnTo>
                  <a:lnTo>
                    <a:pt x="1554" y="2176"/>
                  </a:lnTo>
                  <a:lnTo>
                    <a:pt x="1787" y="1969"/>
                  </a:lnTo>
                  <a:lnTo>
                    <a:pt x="2046" y="1762"/>
                  </a:lnTo>
                  <a:lnTo>
                    <a:pt x="2331" y="1554"/>
                  </a:lnTo>
                  <a:lnTo>
                    <a:pt x="2642" y="1373"/>
                  </a:lnTo>
                  <a:lnTo>
                    <a:pt x="2979" y="1192"/>
                  </a:lnTo>
                  <a:lnTo>
                    <a:pt x="3315" y="1036"/>
                  </a:lnTo>
                  <a:lnTo>
                    <a:pt x="3704" y="881"/>
                  </a:lnTo>
                  <a:lnTo>
                    <a:pt x="4092" y="726"/>
                  </a:lnTo>
                  <a:lnTo>
                    <a:pt x="4507" y="596"/>
                  </a:lnTo>
                  <a:lnTo>
                    <a:pt x="4973" y="467"/>
                  </a:lnTo>
                  <a:lnTo>
                    <a:pt x="5439" y="363"/>
                  </a:lnTo>
                  <a:lnTo>
                    <a:pt x="5931" y="259"/>
                  </a:lnTo>
                  <a:lnTo>
                    <a:pt x="6449" y="182"/>
                  </a:lnTo>
                  <a:lnTo>
                    <a:pt x="6993" y="104"/>
                  </a:lnTo>
                  <a:lnTo>
                    <a:pt x="7563" y="52"/>
                  </a:lnTo>
                  <a:lnTo>
                    <a:pt x="8184" y="26"/>
                  </a:lnTo>
                  <a:lnTo>
                    <a:pt x="8184" y="26"/>
                  </a:lnTo>
                  <a:lnTo>
                    <a:pt x="8780" y="0"/>
                  </a:lnTo>
                  <a:lnTo>
                    <a:pt x="9350" y="0"/>
                  </a:lnTo>
                  <a:lnTo>
                    <a:pt x="9894" y="26"/>
                  </a:lnTo>
                  <a:lnTo>
                    <a:pt x="10412" y="78"/>
                  </a:lnTo>
                  <a:lnTo>
                    <a:pt x="10904" y="156"/>
                  </a:lnTo>
                  <a:lnTo>
                    <a:pt x="11370" y="259"/>
                  </a:lnTo>
                  <a:lnTo>
                    <a:pt x="11784" y="363"/>
                  </a:lnTo>
                  <a:lnTo>
                    <a:pt x="12199" y="493"/>
                  </a:lnTo>
                  <a:lnTo>
                    <a:pt x="12587" y="648"/>
                  </a:lnTo>
                  <a:lnTo>
                    <a:pt x="12950" y="803"/>
                  </a:lnTo>
                  <a:lnTo>
                    <a:pt x="13286" y="985"/>
                  </a:lnTo>
                  <a:lnTo>
                    <a:pt x="13623" y="1166"/>
                  </a:lnTo>
                  <a:lnTo>
                    <a:pt x="13908" y="1373"/>
                  </a:lnTo>
                  <a:lnTo>
                    <a:pt x="14193" y="1606"/>
                  </a:lnTo>
                  <a:lnTo>
                    <a:pt x="14452" y="1813"/>
                  </a:lnTo>
                  <a:lnTo>
                    <a:pt x="14685" y="2046"/>
                  </a:lnTo>
                  <a:lnTo>
                    <a:pt x="14892" y="2280"/>
                  </a:lnTo>
                  <a:lnTo>
                    <a:pt x="15099" y="2539"/>
                  </a:lnTo>
                  <a:lnTo>
                    <a:pt x="15281" y="2798"/>
                  </a:lnTo>
                  <a:lnTo>
                    <a:pt x="15462" y="3031"/>
                  </a:lnTo>
                  <a:lnTo>
                    <a:pt x="15747" y="3549"/>
                  </a:lnTo>
                  <a:lnTo>
                    <a:pt x="16006" y="4067"/>
                  </a:lnTo>
                  <a:lnTo>
                    <a:pt x="16187" y="4585"/>
                  </a:lnTo>
                  <a:lnTo>
                    <a:pt x="16343" y="5077"/>
                  </a:lnTo>
                  <a:lnTo>
                    <a:pt x="16446" y="5543"/>
                  </a:lnTo>
                  <a:lnTo>
                    <a:pt x="16550" y="5983"/>
                  </a:lnTo>
                  <a:lnTo>
                    <a:pt x="16550" y="5983"/>
                  </a:lnTo>
                  <a:lnTo>
                    <a:pt x="16550" y="6190"/>
                  </a:lnTo>
                  <a:lnTo>
                    <a:pt x="16550" y="6527"/>
                  </a:lnTo>
                  <a:lnTo>
                    <a:pt x="16524" y="6941"/>
                  </a:lnTo>
                  <a:lnTo>
                    <a:pt x="16472" y="7408"/>
                  </a:lnTo>
                  <a:lnTo>
                    <a:pt x="16394" y="7848"/>
                  </a:lnTo>
                  <a:lnTo>
                    <a:pt x="16317" y="8288"/>
                  </a:lnTo>
                  <a:lnTo>
                    <a:pt x="16213" y="8599"/>
                  </a:lnTo>
                  <a:lnTo>
                    <a:pt x="16135" y="8728"/>
                  </a:lnTo>
                  <a:lnTo>
                    <a:pt x="16084" y="8806"/>
                  </a:lnTo>
                  <a:lnTo>
                    <a:pt x="16084" y="8806"/>
                  </a:lnTo>
                  <a:lnTo>
                    <a:pt x="16291" y="8962"/>
                  </a:lnTo>
                  <a:lnTo>
                    <a:pt x="16446" y="9117"/>
                  </a:lnTo>
                  <a:lnTo>
                    <a:pt x="16576" y="9324"/>
                  </a:lnTo>
                  <a:lnTo>
                    <a:pt x="16679" y="9557"/>
                  </a:lnTo>
                  <a:lnTo>
                    <a:pt x="16757" y="9790"/>
                  </a:lnTo>
                  <a:lnTo>
                    <a:pt x="16783" y="10023"/>
                  </a:lnTo>
                  <a:lnTo>
                    <a:pt x="16809" y="10256"/>
                  </a:lnTo>
                  <a:lnTo>
                    <a:pt x="16809" y="104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442;p67">
              <a:extLst>
                <a:ext uri="{FF2B5EF4-FFF2-40B4-BE49-F238E27FC236}">
                  <a16:creationId xmlns:a16="http://schemas.microsoft.com/office/drawing/2014/main" xmlns="" id="{33B176F5-5C9E-4D60-83A9-EA6005932B07}"/>
                </a:ext>
              </a:extLst>
            </p:cNvPr>
            <p:cNvSpPr/>
            <p:nvPr/>
          </p:nvSpPr>
          <p:spPr>
            <a:xfrm>
              <a:off x="7365299" y="1464526"/>
              <a:ext cx="13418" cy="25597"/>
            </a:xfrm>
            <a:custGeom>
              <a:avLst/>
              <a:gdLst/>
              <a:ahLst/>
              <a:cxnLst/>
              <a:rect l="l" t="t" r="r" b="b"/>
              <a:pathLst>
                <a:path w="856" h="1633" extrusionOk="0">
                  <a:moveTo>
                    <a:pt x="338" y="1"/>
                  </a:moveTo>
                  <a:lnTo>
                    <a:pt x="260" y="26"/>
                  </a:lnTo>
                  <a:lnTo>
                    <a:pt x="182" y="78"/>
                  </a:lnTo>
                  <a:lnTo>
                    <a:pt x="105" y="156"/>
                  </a:lnTo>
                  <a:lnTo>
                    <a:pt x="53" y="260"/>
                  </a:lnTo>
                  <a:lnTo>
                    <a:pt x="27" y="389"/>
                  </a:lnTo>
                  <a:lnTo>
                    <a:pt x="1" y="544"/>
                  </a:lnTo>
                  <a:lnTo>
                    <a:pt x="1" y="700"/>
                  </a:lnTo>
                  <a:lnTo>
                    <a:pt x="1" y="855"/>
                  </a:lnTo>
                  <a:lnTo>
                    <a:pt x="27" y="1036"/>
                  </a:lnTo>
                  <a:lnTo>
                    <a:pt x="53" y="1166"/>
                  </a:lnTo>
                  <a:lnTo>
                    <a:pt x="105" y="1321"/>
                  </a:lnTo>
                  <a:lnTo>
                    <a:pt x="182" y="1425"/>
                  </a:lnTo>
                  <a:lnTo>
                    <a:pt x="260" y="1529"/>
                  </a:lnTo>
                  <a:lnTo>
                    <a:pt x="338" y="1606"/>
                  </a:lnTo>
                  <a:lnTo>
                    <a:pt x="415" y="1632"/>
                  </a:lnTo>
                  <a:lnTo>
                    <a:pt x="519" y="1632"/>
                  </a:lnTo>
                  <a:lnTo>
                    <a:pt x="597" y="1606"/>
                  </a:lnTo>
                  <a:lnTo>
                    <a:pt x="674" y="1554"/>
                  </a:lnTo>
                  <a:lnTo>
                    <a:pt x="726" y="1477"/>
                  </a:lnTo>
                  <a:lnTo>
                    <a:pt x="778" y="1373"/>
                  </a:lnTo>
                  <a:lnTo>
                    <a:pt x="830" y="1244"/>
                  </a:lnTo>
                  <a:lnTo>
                    <a:pt x="856" y="1088"/>
                  </a:lnTo>
                  <a:lnTo>
                    <a:pt x="856" y="933"/>
                  </a:lnTo>
                  <a:lnTo>
                    <a:pt x="856" y="777"/>
                  </a:lnTo>
                  <a:lnTo>
                    <a:pt x="830" y="596"/>
                  </a:lnTo>
                  <a:lnTo>
                    <a:pt x="778" y="467"/>
                  </a:lnTo>
                  <a:lnTo>
                    <a:pt x="726" y="311"/>
                  </a:lnTo>
                  <a:lnTo>
                    <a:pt x="674" y="208"/>
                  </a:lnTo>
                  <a:lnTo>
                    <a:pt x="597" y="104"/>
                  </a:lnTo>
                  <a:lnTo>
                    <a:pt x="519" y="5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443;p67">
              <a:extLst>
                <a:ext uri="{FF2B5EF4-FFF2-40B4-BE49-F238E27FC236}">
                  <a16:creationId xmlns:a16="http://schemas.microsoft.com/office/drawing/2014/main" xmlns="" id="{5A44C0FE-AECF-47C3-A7ED-FC91A80F52F8}"/>
                </a:ext>
              </a:extLst>
            </p:cNvPr>
            <p:cNvSpPr/>
            <p:nvPr/>
          </p:nvSpPr>
          <p:spPr>
            <a:xfrm>
              <a:off x="7349875" y="1462097"/>
              <a:ext cx="34532" cy="8935"/>
            </a:xfrm>
            <a:custGeom>
              <a:avLst/>
              <a:gdLst/>
              <a:ahLst/>
              <a:cxnLst/>
              <a:rect l="l" t="t" r="r" b="b"/>
              <a:pathLst>
                <a:path w="2203" h="570" extrusionOk="0">
                  <a:moveTo>
                    <a:pt x="959" y="0"/>
                  </a:moveTo>
                  <a:lnTo>
                    <a:pt x="778" y="26"/>
                  </a:lnTo>
                  <a:lnTo>
                    <a:pt x="596" y="52"/>
                  </a:lnTo>
                  <a:lnTo>
                    <a:pt x="415" y="104"/>
                  </a:lnTo>
                  <a:lnTo>
                    <a:pt x="234" y="207"/>
                  </a:lnTo>
                  <a:lnTo>
                    <a:pt x="53" y="311"/>
                  </a:lnTo>
                  <a:lnTo>
                    <a:pt x="27" y="337"/>
                  </a:lnTo>
                  <a:lnTo>
                    <a:pt x="1" y="389"/>
                  </a:lnTo>
                  <a:lnTo>
                    <a:pt x="1" y="440"/>
                  </a:lnTo>
                  <a:lnTo>
                    <a:pt x="27" y="492"/>
                  </a:lnTo>
                  <a:lnTo>
                    <a:pt x="53" y="518"/>
                  </a:lnTo>
                  <a:lnTo>
                    <a:pt x="208" y="518"/>
                  </a:lnTo>
                  <a:lnTo>
                    <a:pt x="363" y="415"/>
                  </a:lnTo>
                  <a:lnTo>
                    <a:pt x="519" y="337"/>
                  </a:lnTo>
                  <a:lnTo>
                    <a:pt x="674" y="285"/>
                  </a:lnTo>
                  <a:lnTo>
                    <a:pt x="830" y="259"/>
                  </a:lnTo>
                  <a:lnTo>
                    <a:pt x="1140" y="259"/>
                  </a:lnTo>
                  <a:lnTo>
                    <a:pt x="1425" y="311"/>
                  </a:lnTo>
                  <a:lnTo>
                    <a:pt x="1658" y="389"/>
                  </a:lnTo>
                  <a:lnTo>
                    <a:pt x="1866" y="466"/>
                  </a:lnTo>
                  <a:lnTo>
                    <a:pt x="2021" y="570"/>
                  </a:lnTo>
                  <a:lnTo>
                    <a:pt x="2150" y="570"/>
                  </a:lnTo>
                  <a:lnTo>
                    <a:pt x="2202" y="518"/>
                  </a:lnTo>
                  <a:lnTo>
                    <a:pt x="2202" y="492"/>
                  </a:lnTo>
                  <a:lnTo>
                    <a:pt x="2202" y="440"/>
                  </a:lnTo>
                  <a:lnTo>
                    <a:pt x="2202" y="389"/>
                  </a:lnTo>
                  <a:lnTo>
                    <a:pt x="2150" y="363"/>
                  </a:lnTo>
                  <a:lnTo>
                    <a:pt x="1943" y="233"/>
                  </a:lnTo>
                  <a:lnTo>
                    <a:pt x="1736" y="156"/>
                  </a:lnTo>
                  <a:lnTo>
                    <a:pt x="1451" y="52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444;p67">
              <a:extLst>
                <a:ext uri="{FF2B5EF4-FFF2-40B4-BE49-F238E27FC236}">
                  <a16:creationId xmlns:a16="http://schemas.microsoft.com/office/drawing/2014/main" xmlns="" id="{0A7EBDDA-BD07-45C3-A5AF-BE0008B23D4E}"/>
                </a:ext>
              </a:extLst>
            </p:cNvPr>
            <p:cNvSpPr/>
            <p:nvPr/>
          </p:nvSpPr>
          <p:spPr>
            <a:xfrm>
              <a:off x="7427419" y="1459244"/>
              <a:ext cx="13825" cy="26005"/>
            </a:xfrm>
            <a:custGeom>
              <a:avLst/>
              <a:gdLst/>
              <a:ahLst/>
              <a:cxnLst/>
              <a:rect l="l" t="t" r="r" b="b"/>
              <a:pathLst>
                <a:path w="882" h="1659" extrusionOk="0">
                  <a:moveTo>
                    <a:pt x="363" y="1"/>
                  </a:moveTo>
                  <a:lnTo>
                    <a:pt x="285" y="27"/>
                  </a:lnTo>
                  <a:lnTo>
                    <a:pt x="208" y="79"/>
                  </a:lnTo>
                  <a:lnTo>
                    <a:pt x="130" y="156"/>
                  </a:lnTo>
                  <a:lnTo>
                    <a:pt x="78" y="260"/>
                  </a:lnTo>
                  <a:lnTo>
                    <a:pt x="52" y="389"/>
                  </a:lnTo>
                  <a:lnTo>
                    <a:pt x="26" y="545"/>
                  </a:lnTo>
                  <a:lnTo>
                    <a:pt x="1" y="700"/>
                  </a:lnTo>
                  <a:lnTo>
                    <a:pt x="1" y="855"/>
                  </a:lnTo>
                  <a:lnTo>
                    <a:pt x="26" y="1037"/>
                  </a:lnTo>
                  <a:lnTo>
                    <a:pt x="78" y="1192"/>
                  </a:lnTo>
                  <a:lnTo>
                    <a:pt x="130" y="1322"/>
                  </a:lnTo>
                  <a:lnTo>
                    <a:pt x="208" y="1425"/>
                  </a:lnTo>
                  <a:lnTo>
                    <a:pt x="260" y="1529"/>
                  </a:lnTo>
                  <a:lnTo>
                    <a:pt x="363" y="1607"/>
                  </a:lnTo>
                  <a:lnTo>
                    <a:pt x="441" y="1632"/>
                  </a:lnTo>
                  <a:lnTo>
                    <a:pt x="519" y="1658"/>
                  </a:lnTo>
                  <a:lnTo>
                    <a:pt x="622" y="1632"/>
                  </a:lnTo>
                  <a:lnTo>
                    <a:pt x="674" y="1555"/>
                  </a:lnTo>
                  <a:lnTo>
                    <a:pt x="752" y="1477"/>
                  </a:lnTo>
                  <a:lnTo>
                    <a:pt x="803" y="1373"/>
                  </a:lnTo>
                  <a:lnTo>
                    <a:pt x="855" y="1244"/>
                  </a:lnTo>
                  <a:lnTo>
                    <a:pt x="881" y="1114"/>
                  </a:lnTo>
                  <a:lnTo>
                    <a:pt x="881" y="933"/>
                  </a:lnTo>
                  <a:lnTo>
                    <a:pt x="881" y="778"/>
                  </a:lnTo>
                  <a:lnTo>
                    <a:pt x="855" y="622"/>
                  </a:lnTo>
                  <a:lnTo>
                    <a:pt x="803" y="467"/>
                  </a:lnTo>
                  <a:lnTo>
                    <a:pt x="752" y="312"/>
                  </a:lnTo>
                  <a:lnTo>
                    <a:pt x="674" y="208"/>
                  </a:lnTo>
                  <a:lnTo>
                    <a:pt x="622" y="104"/>
                  </a:lnTo>
                  <a:lnTo>
                    <a:pt x="544" y="53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445;p67">
              <a:extLst>
                <a:ext uri="{FF2B5EF4-FFF2-40B4-BE49-F238E27FC236}">
                  <a16:creationId xmlns:a16="http://schemas.microsoft.com/office/drawing/2014/main" xmlns="" id="{498B4FBF-1125-444A-8D30-991F135F4E3D}"/>
                </a:ext>
              </a:extLst>
            </p:cNvPr>
            <p:cNvSpPr/>
            <p:nvPr/>
          </p:nvSpPr>
          <p:spPr>
            <a:xfrm>
              <a:off x="7416055" y="1456814"/>
              <a:ext cx="34109" cy="11380"/>
            </a:xfrm>
            <a:custGeom>
              <a:avLst/>
              <a:gdLst/>
              <a:ahLst/>
              <a:cxnLst/>
              <a:rect l="l" t="t" r="r" b="b"/>
              <a:pathLst>
                <a:path w="2176" h="726" extrusionOk="0">
                  <a:moveTo>
                    <a:pt x="803" y="0"/>
                  </a:moveTo>
                  <a:lnTo>
                    <a:pt x="622" y="26"/>
                  </a:lnTo>
                  <a:lnTo>
                    <a:pt x="441" y="52"/>
                  </a:lnTo>
                  <a:lnTo>
                    <a:pt x="259" y="104"/>
                  </a:lnTo>
                  <a:lnTo>
                    <a:pt x="52" y="208"/>
                  </a:lnTo>
                  <a:lnTo>
                    <a:pt x="26" y="234"/>
                  </a:lnTo>
                  <a:lnTo>
                    <a:pt x="0" y="285"/>
                  </a:lnTo>
                  <a:lnTo>
                    <a:pt x="0" y="311"/>
                  </a:lnTo>
                  <a:lnTo>
                    <a:pt x="0" y="363"/>
                  </a:lnTo>
                  <a:lnTo>
                    <a:pt x="52" y="415"/>
                  </a:lnTo>
                  <a:lnTo>
                    <a:pt x="78" y="415"/>
                  </a:lnTo>
                  <a:lnTo>
                    <a:pt x="130" y="441"/>
                  </a:lnTo>
                  <a:lnTo>
                    <a:pt x="182" y="415"/>
                  </a:lnTo>
                  <a:lnTo>
                    <a:pt x="337" y="337"/>
                  </a:lnTo>
                  <a:lnTo>
                    <a:pt x="518" y="285"/>
                  </a:lnTo>
                  <a:lnTo>
                    <a:pt x="674" y="259"/>
                  </a:lnTo>
                  <a:lnTo>
                    <a:pt x="985" y="259"/>
                  </a:lnTo>
                  <a:lnTo>
                    <a:pt x="1140" y="285"/>
                  </a:lnTo>
                  <a:lnTo>
                    <a:pt x="1399" y="363"/>
                  </a:lnTo>
                  <a:lnTo>
                    <a:pt x="1632" y="467"/>
                  </a:lnTo>
                  <a:lnTo>
                    <a:pt x="1813" y="596"/>
                  </a:lnTo>
                  <a:lnTo>
                    <a:pt x="1995" y="700"/>
                  </a:lnTo>
                  <a:lnTo>
                    <a:pt x="2046" y="726"/>
                  </a:lnTo>
                  <a:lnTo>
                    <a:pt x="2098" y="726"/>
                  </a:lnTo>
                  <a:lnTo>
                    <a:pt x="2150" y="700"/>
                  </a:lnTo>
                  <a:lnTo>
                    <a:pt x="2176" y="648"/>
                  </a:lnTo>
                  <a:lnTo>
                    <a:pt x="2176" y="596"/>
                  </a:lnTo>
                  <a:lnTo>
                    <a:pt x="2176" y="544"/>
                  </a:lnTo>
                  <a:lnTo>
                    <a:pt x="2150" y="518"/>
                  </a:lnTo>
                  <a:lnTo>
                    <a:pt x="1943" y="363"/>
                  </a:lnTo>
                  <a:lnTo>
                    <a:pt x="1736" y="259"/>
                  </a:lnTo>
                  <a:lnTo>
                    <a:pt x="1477" y="130"/>
                  </a:lnTo>
                  <a:lnTo>
                    <a:pt x="1166" y="52"/>
                  </a:lnTo>
                  <a:lnTo>
                    <a:pt x="985" y="26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446;p67">
              <a:extLst>
                <a:ext uri="{FF2B5EF4-FFF2-40B4-BE49-F238E27FC236}">
                  <a16:creationId xmlns:a16="http://schemas.microsoft.com/office/drawing/2014/main" xmlns="" id="{778FC0DB-6DD4-420F-89BA-31859F985B76}"/>
                </a:ext>
              </a:extLst>
            </p:cNvPr>
            <p:cNvSpPr/>
            <p:nvPr/>
          </p:nvSpPr>
          <p:spPr>
            <a:xfrm>
              <a:off x="7511860" y="1527446"/>
              <a:ext cx="25597" cy="19907"/>
            </a:xfrm>
            <a:custGeom>
              <a:avLst/>
              <a:gdLst/>
              <a:ahLst/>
              <a:cxnLst/>
              <a:rect l="l" t="t" r="r" b="b"/>
              <a:pathLst>
                <a:path w="1633" h="1270" extrusionOk="0">
                  <a:moveTo>
                    <a:pt x="234" y="1"/>
                  </a:moveTo>
                  <a:lnTo>
                    <a:pt x="130" y="27"/>
                  </a:lnTo>
                  <a:lnTo>
                    <a:pt x="52" y="79"/>
                  </a:lnTo>
                  <a:lnTo>
                    <a:pt x="26" y="156"/>
                  </a:lnTo>
                  <a:lnTo>
                    <a:pt x="1" y="260"/>
                  </a:lnTo>
                  <a:lnTo>
                    <a:pt x="52" y="338"/>
                  </a:lnTo>
                  <a:lnTo>
                    <a:pt x="130" y="493"/>
                  </a:lnTo>
                  <a:lnTo>
                    <a:pt x="260" y="648"/>
                  </a:lnTo>
                  <a:lnTo>
                    <a:pt x="363" y="778"/>
                  </a:lnTo>
                  <a:lnTo>
                    <a:pt x="493" y="881"/>
                  </a:lnTo>
                  <a:lnTo>
                    <a:pt x="726" y="1011"/>
                  </a:lnTo>
                  <a:lnTo>
                    <a:pt x="933" y="1140"/>
                  </a:lnTo>
                  <a:lnTo>
                    <a:pt x="1166" y="1218"/>
                  </a:lnTo>
                  <a:lnTo>
                    <a:pt x="1373" y="1270"/>
                  </a:lnTo>
                  <a:lnTo>
                    <a:pt x="1373" y="1244"/>
                  </a:lnTo>
                  <a:lnTo>
                    <a:pt x="1451" y="1115"/>
                  </a:lnTo>
                  <a:lnTo>
                    <a:pt x="1580" y="830"/>
                  </a:lnTo>
                  <a:lnTo>
                    <a:pt x="1632" y="830"/>
                  </a:lnTo>
                  <a:lnTo>
                    <a:pt x="1425" y="778"/>
                  </a:lnTo>
                  <a:lnTo>
                    <a:pt x="1218" y="726"/>
                  </a:lnTo>
                  <a:lnTo>
                    <a:pt x="1011" y="622"/>
                  </a:lnTo>
                  <a:lnTo>
                    <a:pt x="855" y="545"/>
                  </a:lnTo>
                  <a:lnTo>
                    <a:pt x="700" y="441"/>
                  </a:lnTo>
                  <a:lnTo>
                    <a:pt x="570" y="286"/>
                  </a:lnTo>
                  <a:lnTo>
                    <a:pt x="467" y="104"/>
                  </a:lnTo>
                  <a:lnTo>
                    <a:pt x="389" y="53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447;p67">
              <a:extLst>
                <a:ext uri="{FF2B5EF4-FFF2-40B4-BE49-F238E27FC236}">
                  <a16:creationId xmlns:a16="http://schemas.microsoft.com/office/drawing/2014/main" xmlns="" id="{A46163E7-A624-4C9F-A383-3D1B20353D90}"/>
                </a:ext>
              </a:extLst>
            </p:cNvPr>
            <p:cNvSpPr/>
            <p:nvPr/>
          </p:nvSpPr>
          <p:spPr>
            <a:xfrm>
              <a:off x="7345015" y="1496597"/>
              <a:ext cx="21114" cy="15847"/>
            </a:xfrm>
            <a:custGeom>
              <a:avLst/>
              <a:gdLst/>
              <a:ahLst/>
              <a:cxnLst/>
              <a:rect l="l" t="t" r="r" b="b"/>
              <a:pathLst>
                <a:path w="1347" h="1011" extrusionOk="0">
                  <a:moveTo>
                    <a:pt x="259" y="1"/>
                  </a:moveTo>
                  <a:lnTo>
                    <a:pt x="104" y="493"/>
                  </a:lnTo>
                  <a:lnTo>
                    <a:pt x="0" y="1011"/>
                  </a:lnTo>
                  <a:lnTo>
                    <a:pt x="285" y="1011"/>
                  </a:lnTo>
                  <a:lnTo>
                    <a:pt x="518" y="985"/>
                  </a:lnTo>
                  <a:lnTo>
                    <a:pt x="751" y="933"/>
                  </a:lnTo>
                  <a:lnTo>
                    <a:pt x="958" y="881"/>
                  </a:lnTo>
                  <a:lnTo>
                    <a:pt x="1114" y="829"/>
                  </a:lnTo>
                  <a:lnTo>
                    <a:pt x="1243" y="752"/>
                  </a:lnTo>
                  <a:lnTo>
                    <a:pt x="1321" y="648"/>
                  </a:lnTo>
                  <a:lnTo>
                    <a:pt x="1347" y="570"/>
                  </a:lnTo>
                  <a:lnTo>
                    <a:pt x="1347" y="467"/>
                  </a:lnTo>
                  <a:lnTo>
                    <a:pt x="1295" y="389"/>
                  </a:lnTo>
                  <a:lnTo>
                    <a:pt x="1191" y="311"/>
                  </a:lnTo>
                  <a:lnTo>
                    <a:pt x="1062" y="234"/>
                  </a:lnTo>
                  <a:lnTo>
                    <a:pt x="906" y="156"/>
                  </a:lnTo>
                  <a:lnTo>
                    <a:pt x="699" y="78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F08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448;p67">
              <a:extLst>
                <a:ext uri="{FF2B5EF4-FFF2-40B4-BE49-F238E27FC236}">
                  <a16:creationId xmlns:a16="http://schemas.microsoft.com/office/drawing/2014/main" xmlns="" id="{46C8ED16-2721-4351-8F79-A358660515D9}"/>
                </a:ext>
              </a:extLst>
            </p:cNvPr>
            <p:cNvSpPr/>
            <p:nvPr/>
          </p:nvSpPr>
          <p:spPr>
            <a:xfrm>
              <a:off x="7345015" y="1496597"/>
              <a:ext cx="21114" cy="15847"/>
            </a:xfrm>
            <a:custGeom>
              <a:avLst/>
              <a:gdLst/>
              <a:ahLst/>
              <a:cxnLst/>
              <a:rect l="l" t="t" r="r" b="b"/>
              <a:pathLst>
                <a:path w="1347" h="1011" fill="none" extrusionOk="0">
                  <a:moveTo>
                    <a:pt x="259" y="1"/>
                  </a:moveTo>
                  <a:lnTo>
                    <a:pt x="259" y="1"/>
                  </a:lnTo>
                  <a:lnTo>
                    <a:pt x="259" y="1"/>
                  </a:lnTo>
                  <a:lnTo>
                    <a:pt x="104" y="493"/>
                  </a:lnTo>
                  <a:lnTo>
                    <a:pt x="0" y="1011"/>
                  </a:lnTo>
                  <a:lnTo>
                    <a:pt x="0" y="1011"/>
                  </a:lnTo>
                  <a:lnTo>
                    <a:pt x="285" y="1011"/>
                  </a:lnTo>
                  <a:lnTo>
                    <a:pt x="518" y="985"/>
                  </a:lnTo>
                  <a:lnTo>
                    <a:pt x="751" y="933"/>
                  </a:lnTo>
                  <a:lnTo>
                    <a:pt x="958" y="881"/>
                  </a:lnTo>
                  <a:lnTo>
                    <a:pt x="1114" y="829"/>
                  </a:lnTo>
                  <a:lnTo>
                    <a:pt x="1243" y="752"/>
                  </a:lnTo>
                  <a:lnTo>
                    <a:pt x="1321" y="648"/>
                  </a:lnTo>
                  <a:lnTo>
                    <a:pt x="1347" y="570"/>
                  </a:lnTo>
                  <a:lnTo>
                    <a:pt x="1347" y="570"/>
                  </a:lnTo>
                  <a:lnTo>
                    <a:pt x="1347" y="467"/>
                  </a:lnTo>
                  <a:lnTo>
                    <a:pt x="1295" y="389"/>
                  </a:lnTo>
                  <a:lnTo>
                    <a:pt x="1191" y="311"/>
                  </a:lnTo>
                  <a:lnTo>
                    <a:pt x="1062" y="234"/>
                  </a:lnTo>
                  <a:lnTo>
                    <a:pt x="906" y="156"/>
                  </a:lnTo>
                  <a:lnTo>
                    <a:pt x="699" y="78"/>
                  </a:lnTo>
                  <a:lnTo>
                    <a:pt x="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449;p67">
              <a:extLst>
                <a:ext uri="{FF2B5EF4-FFF2-40B4-BE49-F238E27FC236}">
                  <a16:creationId xmlns:a16="http://schemas.microsoft.com/office/drawing/2014/main" xmlns="" id="{95E9DCF4-3D35-46D6-9A00-BE993DAD24BE}"/>
                </a:ext>
              </a:extLst>
            </p:cNvPr>
            <p:cNvSpPr/>
            <p:nvPr/>
          </p:nvSpPr>
          <p:spPr>
            <a:xfrm>
              <a:off x="7509838" y="1518527"/>
              <a:ext cx="86479" cy="86479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460" y="0"/>
                  </a:moveTo>
                  <a:lnTo>
                    <a:pt x="2201" y="52"/>
                  </a:lnTo>
                  <a:lnTo>
                    <a:pt x="1917" y="130"/>
                  </a:lnTo>
                  <a:lnTo>
                    <a:pt x="1683" y="207"/>
                  </a:lnTo>
                  <a:lnTo>
                    <a:pt x="1424" y="337"/>
                  </a:lnTo>
                  <a:lnTo>
                    <a:pt x="1217" y="466"/>
                  </a:lnTo>
                  <a:lnTo>
                    <a:pt x="984" y="622"/>
                  </a:lnTo>
                  <a:lnTo>
                    <a:pt x="803" y="803"/>
                  </a:lnTo>
                  <a:lnTo>
                    <a:pt x="622" y="1010"/>
                  </a:lnTo>
                  <a:lnTo>
                    <a:pt x="466" y="1217"/>
                  </a:lnTo>
                  <a:lnTo>
                    <a:pt x="311" y="1450"/>
                  </a:lnTo>
                  <a:lnTo>
                    <a:pt x="207" y="1684"/>
                  </a:lnTo>
                  <a:lnTo>
                    <a:pt x="104" y="1943"/>
                  </a:lnTo>
                  <a:lnTo>
                    <a:pt x="52" y="2202"/>
                  </a:lnTo>
                  <a:lnTo>
                    <a:pt x="0" y="2461"/>
                  </a:lnTo>
                  <a:lnTo>
                    <a:pt x="0" y="2745"/>
                  </a:lnTo>
                  <a:lnTo>
                    <a:pt x="0" y="3030"/>
                  </a:lnTo>
                  <a:lnTo>
                    <a:pt x="52" y="3315"/>
                  </a:lnTo>
                  <a:lnTo>
                    <a:pt x="104" y="3574"/>
                  </a:lnTo>
                  <a:lnTo>
                    <a:pt x="207" y="3833"/>
                  </a:lnTo>
                  <a:lnTo>
                    <a:pt x="311" y="4066"/>
                  </a:lnTo>
                  <a:lnTo>
                    <a:pt x="466" y="4299"/>
                  </a:lnTo>
                  <a:lnTo>
                    <a:pt x="622" y="4507"/>
                  </a:lnTo>
                  <a:lnTo>
                    <a:pt x="803" y="4688"/>
                  </a:lnTo>
                  <a:lnTo>
                    <a:pt x="984" y="4869"/>
                  </a:lnTo>
                  <a:lnTo>
                    <a:pt x="1217" y="5025"/>
                  </a:lnTo>
                  <a:lnTo>
                    <a:pt x="1424" y="5180"/>
                  </a:lnTo>
                  <a:lnTo>
                    <a:pt x="1683" y="5284"/>
                  </a:lnTo>
                  <a:lnTo>
                    <a:pt x="1917" y="5387"/>
                  </a:lnTo>
                  <a:lnTo>
                    <a:pt x="2201" y="5439"/>
                  </a:lnTo>
                  <a:lnTo>
                    <a:pt x="2460" y="5491"/>
                  </a:lnTo>
                  <a:lnTo>
                    <a:pt x="2745" y="5517"/>
                  </a:lnTo>
                  <a:lnTo>
                    <a:pt x="3030" y="5491"/>
                  </a:lnTo>
                  <a:lnTo>
                    <a:pt x="3315" y="5439"/>
                  </a:lnTo>
                  <a:lnTo>
                    <a:pt x="3574" y="5387"/>
                  </a:lnTo>
                  <a:lnTo>
                    <a:pt x="3807" y="5284"/>
                  </a:lnTo>
                  <a:lnTo>
                    <a:pt x="4066" y="5180"/>
                  </a:lnTo>
                  <a:lnTo>
                    <a:pt x="4299" y="5025"/>
                  </a:lnTo>
                  <a:lnTo>
                    <a:pt x="4506" y="4869"/>
                  </a:lnTo>
                  <a:lnTo>
                    <a:pt x="4688" y="4688"/>
                  </a:lnTo>
                  <a:lnTo>
                    <a:pt x="4869" y="4507"/>
                  </a:lnTo>
                  <a:lnTo>
                    <a:pt x="5024" y="4299"/>
                  </a:lnTo>
                  <a:lnTo>
                    <a:pt x="5180" y="4066"/>
                  </a:lnTo>
                  <a:lnTo>
                    <a:pt x="5283" y="3833"/>
                  </a:lnTo>
                  <a:lnTo>
                    <a:pt x="5387" y="3574"/>
                  </a:lnTo>
                  <a:lnTo>
                    <a:pt x="5439" y="3315"/>
                  </a:lnTo>
                  <a:lnTo>
                    <a:pt x="5491" y="3030"/>
                  </a:lnTo>
                  <a:lnTo>
                    <a:pt x="5517" y="2745"/>
                  </a:lnTo>
                  <a:lnTo>
                    <a:pt x="5491" y="2409"/>
                  </a:lnTo>
                  <a:lnTo>
                    <a:pt x="5413" y="2046"/>
                  </a:lnTo>
                  <a:lnTo>
                    <a:pt x="5309" y="1735"/>
                  </a:lnTo>
                  <a:lnTo>
                    <a:pt x="5154" y="1425"/>
                  </a:lnTo>
                  <a:lnTo>
                    <a:pt x="4973" y="1140"/>
                  </a:lnTo>
                  <a:lnTo>
                    <a:pt x="4765" y="881"/>
                  </a:lnTo>
                  <a:lnTo>
                    <a:pt x="4532" y="648"/>
                  </a:lnTo>
                  <a:lnTo>
                    <a:pt x="4273" y="466"/>
                  </a:lnTo>
                  <a:lnTo>
                    <a:pt x="3807" y="751"/>
                  </a:lnTo>
                  <a:lnTo>
                    <a:pt x="4066" y="932"/>
                  </a:lnTo>
                  <a:lnTo>
                    <a:pt x="4299" y="1114"/>
                  </a:lnTo>
                  <a:lnTo>
                    <a:pt x="4506" y="1347"/>
                  </a:lnTo>
                  <a:lnTo>
                    <a:pt x="4688" y="1580"/>
                  </a:lnTo>
                  <a:lnTo>
                    <a:pt x="4817" y="1839"/>
                  </a:lnTo>
                  <a:lnTo>
                    <a:pt x="4921" y="2124"/>
                  </a:lnTo>
                  <a:lnTo>
                    <a:pt x="4973" y="2435"/>
                  </a:lnTo>
                  <a:lnTo>
                    <a:pt x="4999" y="2745"/>
                  </a:lnTo>
                  <a:lnTo>
                    <a:pt x="4999" y="2979"/>
                  </a:lnTo>
                  <a:lnTo>
                    <a:pt x="4947" y="3212"/>
                  </a:lnTo>
                  <a:lnTo>
                    <a:pt x="4895" y="3419"/>
                  </a:lnTo>
                  <a:lnTo>
                    <a:pt x="4817" y="3626"/>
                  </a:lnTo>
                  <a:lnTo>
                    <a:pt x="4740" y="3833"/>
                  </a:lnTo>
                  <a:lnTo>
                    <a:pt x="4610" y="4014"/>
                  </a:lnTo>
                  <a:lnTo>
                    <a:pt x="4481" y="4196"/>
                  </a:lnTo>
                  <a:lnTo>
                    <a:pt x="4351" y="4351"/>
                  </a:lnTo>
                  <a:lnTo>
                    <a:pt x="4170" y="4481"/>
                  </a:lnTo>
                  <a:lnTo>
                    <a:pt x="4014" y="4610"/>
                  </a:lnTo>
                  <a:lnTo>
                    <a:pt x="3833" y="4740"/>
                  </a:lnTo>
                  <a:lnTo>
                    <a:pt x="3626" y="4843"/>
                  </a:lnTo>
                  <a:lnTo>
                    <a:pt x="3419" y="4895"/>
                  </a:lnTo>
                  <a:lnTo>
                    <a:pt x="3212" y="4973"/>
                  </a:lnTo>
                  <a:lnTo>
                    <a:pt x="2978" y="4999"/>
                  </a:lnTo>
                  <a:lnTo>
                    <a:pt x="2512" y="4999"/>
                  </a:lnTo>
                  <a:lnTo>
                    <a:pt x="2305" y="4973"/>
                  </a:lnTo>
                  <a:lnTo>
                    <a:pt x="2072" y="4895"/>
                  </a:lnTo>
                  <a:lnTo>
                    <a:pt x="1865" y="4843"/>
                  </a:lnTo>
                  <a:lnTo>
                    <a:pt x="1683" y="4740"/>
                  </a:lnTo>
                  <a:lnTo>
                    <a:pt x="1476" y="4610"/>
                  </a:lnTo>
                  <a:lnTo>
                    <a:pt x="1321" y="4481"/>
                  </a:lnTo>
                  <a:lnTo>
                    <a:pt x="1140" y="4351"/>
                  </a:lnTo>
                  <a:lnTo>
                    <a:pt x="1010" y="4196"/>
                  </a:lnTo>
                  <a:lnTo>
                    <a:pt x="881" y="4014"/>
                  </a:lnTo>
                  <a:lnTo>
                    <a:pt x="751" y="3833"/>
                  </a:lnTo>
                  <a:lnTo>
                    <a:pt x="673" y="3626"/>
                  </a:lnTo>
                  <a:lnTo>
                    <a:pt x="596" y="3419"/>
                  </a:lnTo>
                  <a:lnTo>
                    <a:pt x="544" y="3212"/>
                  </a:lnTo>
                  <a:lnTo>
                    <a:pt x="492" y="2979"/>
                  </a:lnTo>
                  <a:lnTo>
                    <a:pt x="492" y="2745"/>
                  </a:lnTo>
                  <a:lnTo>
                    <a:pt x="492" y="2538"/>
                  </a:lnTo>
                  <a:lnTo>
                    <a:pt x="518" y="2331"/>
                  </a:lnTo>
                  <a:lnTo>
                    <a:pt x="570" y="2124"/>
                  </a:lnTo>
                  <a:lnTo>
                    <a:pt x="648" y="1917"/>
                  </a:lnTo>
                  <a:lnTo>
                    <a:pt x="725" y="1735"/>
                  </a:lnTo>
                  <a:lnTo>
                    <a:pt x="829" y="1554"/>
                  </a:lnTo>
                  <a:lnTo>
                    <a:pt x="958" y="1373"/>
                  </a:lnTo>
                  <a:lnTo>
                    <a:pt x="1088" y="1217"/>
                  </a:lnTo>
                  <a:lnTo>
                    <a:pt x="1243" y="1088"/>
                  </a:lnTo>
                  <a:lnTo>
                    <a:pt x="1399" y="958"/>
                  </a:lnTo>
                  <a:lnTo>
                    <a:pt x="1554" y="829"/>
                  </a:lnTo>
                  <a:lnTo>
                    <a:pt x="1735" y="725"/>
                  </a:lnTo>
                  <a:lnTo>
                    <a:pt x="1942" y="648"/>
                  </a:lnTo>
                  <a:lnTo>
                    <a:pt x="2124" y="570"/>
                  </a:lnTo>
                  <a:lnTo>
                    <a:pt x="2331" y="544"/>
                  </a:lnTo>
                  <a:lnTo>
                    <a:pt x="2538" y="492"/>
                  </a:lnTo>
                  <a:lnTo>
                    <a:pt x="2668" y="440"/>
                  </a:lnTo>
                  <a:lnTo>
                    <a:pt x="2771" y="337"/>
                  </a:lnTo>
                  <a:lnTo>
                    <a:pt x="2849" y="181"/>
                  </a:lnTo>
                  <a:lnTo>
                    <a:pt x="28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450;p67">
              <a:extLst>
                <a:ext uri="{FF2B5EF4-FFF2-40B4-BE49-F238E27FC236}">
                  <a16:creationId xmlns:a16="http://schemas.microsoft.com/office/drawing/2014/main" xmlns="" id="{CFA9755D-BEA7-4D09-BCFB-D71947AF0F71}"/>
                </a:ext>
              </a:extLst>
            </p:cNvPr>
            <p:cNvSpPr/>
            <p:nvPr/>
          </p:nvSpPr>
          <p:spPr>
            <a:xfrm>
              <a:off x="7391696" y="1557087"/>
              <a:ext cx="16255" cy="7320"/>
            </a:xfrm>
            <a:custGeom>
              <a:avLst/>
              <a:gdLst/>
              <a:ahLst/>
              <a:cxnLst/>
              <a:rect l="l" t="t" r="r" b="b"/>
              <a:pathLst>
                <a:path w="1037" h="467" extrusionOk="0">
                  <a:moveTo>
                    <a:pt x="855" y="1"/>
                  </a:moveTo>
                  <a:lnTo>
                    <a:pt x="803" y="52"/>
                  </a:lnTo>
                  <a:lnTo>
                    <a:pt x="751" y="78"/>
                  </a:lnTo>
                  <a:lnTo>
                    <a:pt x="622" y="156"/>
                  </a:lnTo>
                  <a:lnTo>
                    <a:pt x="544" y="182"/>
                  </a:lnTo>
                  <a:lnTo>
                    <a:pt x="441" y="182"/>
                  </a:lnTo>
                  <a:lnTo>
                    <a:pt x="311" y="156"/>
                  </a:lnTo>
                  <a:lnTo>
                    <a:pt x="182" y="130"/>
                  </a:lnTo>
                  <a:lnTo>
                    <a:pt x="130" y="104"/>
                  </a:lnTo>
                  <a:lnTo>
                    <a:pt x="78" y="130"/>
                  </a:lnTo>
                  <a:lnTo>
                    <a:pt x="26" y="156"/>
                  </a:lnTo>
                  <a:lnTo>
                    <a:pt x="0" y="182"/>
                  </a:lnTo>
                  <a:lnTo>
                    <a:pt x="0" y="260"/>
                  </a:lnTo>
                  <a:lnTo>
                    <a:pt x="0" y="311"/>
                  </a:lnTo>
                  <a:lnTo>
                    <a:pt x="26" y="337"/>
                  </a:lnTo>
                  <a:lnTo>
                    <a:pt x="78" y="389"/>
                  </a:lnTo>
                  <a:lnTo>
                    <a:pt x="311" y="441"/>
                  </a:lnTo>
                  <a:lnTo>
                    <a:pt x="492" y="467"/>
                  </a:lnTo>
                  <a:lnTo>
                    <a:pt x="700" y="415"/>
                  </a:lnTo>
                  <a:lnTo>
                    <a:pt x="855" y="337"/>
                  </a:lnTo>
                  <a:lnTo>
                    <a:pt x="959" y="260"/>
                  </a:lnTo>
                  <a:lnTo>
                    <a:pt x="1010" y="234"/>
                  </a:lnTo>
                  <a:lnTo>
                    <a:pt x="1036" y="182"/>
                  </a:lnTo>
                  <a:lnTo>
                    <a:pt x="1036" y="130"/>
                  </a:lnTo>
                  <a:lnTo>
                    <a:pt x="1036" y="78"/>
                  </a:lnTo>
                  <a:lnTo>
                    <a:pt x="1010" y="26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451;p67">
              <a:extLst>
                <a:ext uri="{FF2B5EF4-FFF2-40B4-BE49-F238E27FC236}">
                  <a16:creationId xmlns:a16="http://schemas.microsoft.com/office/drawing/2014/main" xmlns="" id="{AF574D5E-0DB3-4AAC-952C-61218DD4EE6F}"/>
                </a:ext>
              </a:extLst>
            </p:cNvPr>
            <p:cNvSpPr/>
            <p:nvPr/>
          </p:nvSpPr>
          <p:spPr>
            <a:xfrm>
              <a:off x="7373027" y="1530706"/>
              <a:ext cx="46696" cy="18685"/>
            </a:xfrm>
            <a:custGeom>
              <a:avLst/>
              <a:gdLst/>
              <a:ahLst/>
              <a:cxnLst/>
              <a:rect l="l" t="t" r="r" b="b"/>
              <a:pathLst>
                <a:path w="2979" h="1192" extrusionOk="0">
                  <a:moveTo>
                    <a:pt x="2771" y="0"/>
                  </a:moveTo>
                  <a:lnTo>
                    <a:pt x="2694" y="26"/>
                  </a:lnTo>
                  <a:lnTo>
                    <a:pt x="2616" y="52"/>
                  </a:lnTo>
                  <a:lnTo>
                    <a:pt x="2564" y="130"/>
                  </a:lnTo>
                  <a:lnTo>
                    <a:pt x="2512" y="233"/>
                  </a:lnTo>
                  <a:lnTo>
                    <a:pt x="2435" y="311"/>
                  </a:lnTo>
                  <a:lnTo>
                    <a:pt x="2305" y="440"/>
                  </a:lnTo>
                  <a:lnTo>
                    <a:pt x="2176" y="544"/>
                  </a:lnTo>
                  <a:lnTo>
                    <a:pt x="1994" y="648"/>
                  </a:lnTo>
                  <a:lnTo>
                    <a:pt x="1761" y="725"/>
                  </a:lnTo>
                  <a:lnTo>
                    <a:pt x="1502" y="777"/>
                  </a:lnTo>
                  <a:lnTo>
                    <a:pt x="1217" y="777"/>
                  </a:lnTo>
                  <a:lnTo>
                    <a:pt x="984" y="725"/>
                  </a:lnTo>
                  <a:lnTo>
                    <a:pt x="803" y="673"/>
                  </a:lnTo>
                  <a:lnTo>
                    <a:pt x="648" y="622"/>
                  </a:lnTo>
                  <a:lnTo>
                    <a:pt x="544" y="544"/>
                  </a:lnTo>
                  <a:lnTo>
                    <a:pt x="440" y="466"/>
                  </a:lnTo>
                  <a:lnTo>
                    <a:pt x="389" y="414"/>
                  </a:lnTo>
                  <a:lnTo>
                    <a:pt x="311" y="363"/>
                  </a:lnTo>
                  <a:lnTo>
                    <a:pt x="233" y="337"/>
                  </a:lnTo>
                  <a:lnTo>
                    <a:pt x="155" y="337"/>
                  </a:lnTo>
                  <a:lnTo>
                    <a:pt x="78" y="389"/>
                  </a:lnTo>
                  <a:lnTo>
                    <a:pt x="26" y="440"/>
                  </a:lnTo>
                  <a:lnTo>
                    <a:pt x="0" y="518"/>
                  </a:lnTo>
                  <a:lnTo>
                    <a:pt x="0" y="596"/>
                  </a:lnTo>
                  <a:lnTo>
                    <a:pt x="52" y="673"/>
                  </a:lnTo>
                  <a:lnTo>
                    <a:pt x="155" y="777"/>
                  </a:lnTo>
                  <a:lnTo>
                    <a:pt x="259" y="881"/>
                  </a:lnTo>
                  <a:lnTo>
                    <a:pt x="414" y="984"/>
                  </a:lnTo>
                  <a:lnTo>
                    <a:pt x="622" y="1062"/>
                  </a:lnTo>
                  <a:lnTo>
                    <a:pt x="881" y="1140"/>
                  </a:lnTo>
                  <a:lnTo>
                    <a:pt x="1166" y="1191"/>
                  </a:lnTo>
                  <a:lnTo>
                    <a:pt x="1528" y="1191"/>
                  </a:lnTo>
                  <a:lnTo>
                    <a:pt x="1709" y="1166"/>
                  </a:lnTo>
                  <a:lnTo>
                    <a:pt x="1891" y="1140"/>
                  </a:lnTo>
                  <a:lnTo>
                    <a:pt x="2176" y="1010"/>
                  </a:lnTo>
                  <a:lnTo>
                    <a:pt x="2435" y="881"/>
                  </a:lnTo>
                  <a:lnTo>
                    <a:pt x="2616" y="725"/>
                  </a:lnTo>
                  <a:lnTo>
                    <a:pt x="2771" y="570"/>
                  </a:lnTo>
                  <a:lnTo>
                    <a:pt x="2875" y="440"/>
                  </a:lnTo>
                  <a:lnTo>
                    <a:pt x="2953" y="311"/>
                  </a:lnTo>
                  <a:lnTo>
                    <a:pt x="2978" y="233"/>
                  </a:lnTo>
                  <a:lnTo>
                    <a:pt x="2953" y="155"/>
                  </a:lnTo>
                  <a:lnTo>
                    <a:pt x="2927" y="78"/>
                  </a:lnTo>
                  <a:lnTo>
                    <a:pt x="2849" y="26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452;p67">
              <a:extLst>
                <a:ext uri="{FF2B5EF4-FFF2-40B4-BE49-F238E27FC236}">
                  <a16:creationId xmlns:a16="http://schemas.microsoft.com/office/drawing/2014/main" xmlns="" id="{4F9F1F08-DD98-424A-AB7C-904069B4E037}"/>
                </a:ext>
              </a:extLst>
            </p:cNvPr>
            <p:cNvSpPr/>
            <p:nvPr/>
          </p:nvSpPr>
          <p:spPr>
            <a:xfrm>
              <a:off x="7373027" y="1471423"/>
              <a:ext cx="30049" cy="47918"/>
            </a:xfrm>
            <a:custGeom>
              <a:avLst/>
              <a:gdLst/>
              <a:ahLst/>
              <a:cxnLst/>
              <a:rect l="l" t="t" r="r" b="b"/>
              <a:pathLst>
                <a:path w="1917" h="3057" extrusionOk="0">
                  <a:moveTo>
                    <a:pt x="1683" y="1"/>
                  </a:moveTo>
                  <a:lnTo>
                    <a:pt x="1632" y="27"/>
                  </a:lnTo>
                  <a:lnTo>
                    <a:pt x="1554" y="78"/>
                  </a:lnTo>
                  <a:lnTo>
                    <a:pt x="1528" y="156"/>
                  </a:lnTo>
                  <a:lnTo>
                    <a:pt x="1425" y="493"/>
                  </a:lnTo>
                  <a:lnTo>
                    <a:pt x="1295" y="804"/>
                  </a:lnTo>
                  <a:lnTo>
                    <a:pt x="1166" y="1089"/>
                  </a:lnTo>
                  <a:lnTo>
                    <a:pt x="984" y="1348"/>
                  </a:lnTo>
                  <a:lnTo>
                    <a:pt x="803" y="1581"/>
                  </a:lnTo>
                  <a:lnTo>
                    <a:pt x="596" y="1788"/>
                  </a:lnTo>
                  <a:lnTo>
                    <a:pt x="363" y="1969"/>
                  </a:lnTo>
                  <a:lnTo>
                    <a:pt x="104" y="2125"/>
                  </a:lnTo>
                  <a:lnTo>
                    <a:pt x="26" y="2202"/>
                  </a:lnTo>
                  <a:lnTo>
                    <a:pt x="0" y="2280"/>
                  </a:lnTo>
                  <a:lnTo>
                    <a:pt x="26" y="2384"/>
                  </a:lnTo>
                  <a:lnTo>
                    <a:pt x="104" y="2461"/>
                  </a:lnTo>
                  <a:lnTo>
                    <a:pt x="984" y="3031"/>
                  </a:lnTo>
                  <a:lnTo>
                    <a:pt x="1036" y="3057"/>
                  </a:lnTo>
                  <a:lnTo>
                    <a:pt x="1088" y="3057"/>
                  </a:lnTo>
                  <a:lnTo>
                    <a:pt x="1166" y="3031"/>
                  </a:lnTo>
                  <a:lnTo>
                    <a:pt x="1243" y="2953"/>
                  </a:lnTo>
                  <a:lnTo>
                    <a:pt x="1269" y="2902"/>
                  </a:lnTo>
                  <a:lnTo>
                    <a:pt x="1269" y="2824"/>
                  </a:lnTo>
                  <a:lnTo>
                    <a:pt x="1243" y="2746"/>
                  </a:lnTo>
                  <a:lnTo>
                    <a:pt x="1191" y="2694"/>
                  </a:lnTo>
                  <a:lnTo>
                    <a:pt x="570" y="2306"/>
                  </a:lnTo>
                  <a:lnTo>
                    <a:pt x="829" y="2125"/>
                  </a:lnTo>
                  <a:lnTo>
                    <a:pt x="1036" y="1917"/>
                  </a:lnTo>
                  <a:lnTo>
                    <a:pt x="1243" y="1710"/>
                  </a:lnTo>
                  <a:lnTo>
                    <a:pt x="1399" y="1451"/>
                  </a:lnTo>
                  <a:lnTo>
                    <a:pt x="1554" y="1192"/>
                  </a:lnTo>
                  <a:lnTo>
                    <a:pt x="1709" y="907"/>
                  </a:lnTo>
                  <a:lnTo>
                    <a:pt x="1813" y="596"/>
                  </a:lnTo>
                  <a:lnTo>
                    <a:pt x="1917" y="260"/>
                  </a:lnTo>
                  <a:lnTo>
                    <a:pt x="1917" y="182"/>
                  </a:lnTo>
                  <a:lnTo>
                    <a:pt x="1891" y="104"/>
                  </a:lnTo>
                  <a:lnTo>
                    <a:pt x="1839" y="53"/>
                  </a:lnTo>
                  <a:lnTo>
                    <a:pt x="1761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453;p67">
              <a:extLst>
                <a:ext uri="{FF2B5EF4-FFF2-40B4-BE49-F238E27FC236}">
                  <a16:creationId xmlns:a16="http://schemas.microsoft.com/office/drawing/2014/main" xmlns="" id="{EBC61775-76DF-4D09-BAAE-75B5651598C0}"/>
                </a:ext>
              </a:extLst>
            </p:cNvPr>
            <p:cNvSpPr/>
            <p:nvPr/>
          </p:nvSpPr>
          <p:spPr>
            <a:xfrm>
              <a:off x="7414832" y="1419053"/>
              <a:ext cx="61728" cy="23967"/>
            </a:xfrm>
            <a:custGeom>
              <a:avLst/>
              <a:gdLst/>
              <a:ahLst/>
              <a:cxnLst/>
              <a:rect l="l" t="t" r="r" b="b"/>
              <a:pathLst>
                <a:path w="3938" h="1529" extrusionOk="0">
                  <a:moveTo>
                    <a:pt x="1762" y="1"/>
                  </a:moveTo>
                  <a:lnTo>
                    <a:pt x="1477" y="27"/>
                  </a:lnTo>
                  <a:lnTo>
                    <a:pt x="1166" y="104"/>
                  </a:lnTo>
                  <a:lnTo>
                    <a:pt x="855" y="182"/>
                  </a:lnTo>
                  <a:lnTo>
                    <a:pt x="570" y="312"/>
                  </a:lnTo>
                  <a:lnTo>
                    <a:pt x="363" y="441"/>
                  </a:lnTo>
                  <a:lnTo>
                    <a:pt x="182" y="622"/>
                  </a:lnTo>
                  <a:lnTo>
                    <a:pt x="78" y="804"/>
                  </a:lnTo>
                  <a:lnTo>
                    <a:pt x="27" y="881"/>
                  </a:lnTo>
                  <a:lnTo>
                    <a:pt x="1" y="959"/>
                  </a:lnTo>
                  <a:lnTo>
                    <a:pt x="1" y="1063"/>
                  </a:lnTo>
                  <a:lnTo>
                    <a:pt x="1" y="1140"/>
                  </a:lnTo>
                  <a:lnTo>
                    <a:pt x="78" y="1270"/>
                  </a:lnTo>
                  <a:lnTo>
                    <a:pt x="182" y="1399"/>
                  </a:lnTo>
                  <a:lnTo>
                    <a:pt x="311" y="1477"/>
                  </a:lnTo>
                  <a:lnTo>
                    <a:pt x="467" y="1529"/>
                  </a:lnTo>
                  <a:lnTo>
                    <a:pt x="545" y="1529"/>
                  </a:lnTo>
                  <a:lnTo>
                    <a:pt x="622" y="1503"/>
                  </a:lnTo>
                  <a:lnTo>
                    <a:pt x="700" y="1477"/>
                  </a:lnTo>
                  <a:lnTo>
                    <a:pt x="778" y="1425"/>
                  </a:lnTo>
                  <a:lnTo>
                    <a:pt x="985" y="1270"/>
                  </a:lnTo>
                  <a:lnTo>
                    <a:pt x="1244" y="1114"/>
                  </a:lnTo>
                  <a:lnTo>
                    <a:pt x="1606" y="985"/>
                  </a:lnTo>
                  <a:lnTo>
                    <a:pt x="2021" y="855"/>
                  </a:lnTo>
                  <a:lnTo>
                    <a:pt x="2461" y="778"/>
                  </a:lnTo>
                  <a:lnTo>
                    <a:pt x="2901" y="700"/>
                  </a:lnTo>
                  <a:lnTo>
                    <a:pt x="3652" y="622"/>
                  </a:lnTo>
                  <a:lnTo>
                    <a:pt x="3937" y="622"/>
                  </a:lnTo>
                  <a:lnTo>
                    <a:pt x="3704" y="467"/>
                  </a:lnTo>
                  <a:lnTo>
                    <a:pt x="3419" y="312"/>
                  </a:lnTo>
                  <a:lnTo>
                    <a:pt x="3057" y="182"/>
                  </a:lnTo>
                  <a:lnTo>
                    <a:pt x="2824" y="104"/>
                  </a:lnTo>
                  <a:lnTo>
                    <a:pt x="2591" y="53"/>
                  </a:lnTo>
                  <a:lnTo>
                    <a:pt x="2332" y="27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DE4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454;p67">
              <a:extLst>
                <a:ext uri="{FF2B5EF4-FFF2-40B4-BE49-F238E27FC236}">
                  <a16:creationId xmlns:a16="http://schemas.microsoft.com/office/drawing/2014/main" xmlns="" id="{15C15E99-6DC6-4334-AA91-9F2B049D62AC}"/>
                </a:ext>
              </a:extLst>
            </p:cNvPr>
            <p:cNvSpPr/>
            <p:nvPr/>
          </p:nvSpPr>
          <p:spPr>
            <a:xfrm>
              <a:off x="7336081" y="1420276"/>
              <a:ext cx="52793" cy="21130"/>
            </a:xfrm>
            <a:custGeom>
              <a:avLst/>
              <a:gdLst/>
              <a:ahLst/>
              <a:cxnLst/>
              <a:rect l="l" t="t" r="r" b="b"/>
              <a:pathLst>
                <a:path w="3368" h="1348" extrusionOk="0">
                  <a:moveTo>
                    <a:pt x="1787" y="1"/>
                  </a:moveTo>
                  <a:lnTo>
                    <a:pt x="1502" y="26"/>
                  </a:lnTo>
                  <a:lnTo>
                    <a:pt x="1269" y="52"/>
                  </a:lnTo>
                  <a:lnTo>
                    <a:pt x="1062" y="104"/>
                  </a:lnTo>
                  <a:lnTo>
                    <a:pt x="855" y="182"/>
                  </a:lnTo>
                  <a:lnTo>
                    <a:pt x="674" y="259"/>
                  </a:lnTo>
                  <a:lnTo>
                    <a:pt x="518" y="337"/>
                  </a:lnTo>
                  <a:lnTo>
                    <a:pt x="285" y="518"/>
                  </a:lnTo>
                  <a:lnTo>
                    <a:pt x="130" y="700"/>
                  </a:lnTo>
                  <a:lnTo>
                    <a:pt x="26" y="829"/>
                  </a:lnTo>
                  <a:lnTo>
                    <a:pt x="0" y="881"/>
                  </a:lnTo>
                  <a:lnTo>
                    <a:pt x="207" y="855"/>
                  </a:lnTo>
                  <a:lnTo>
                    <a:pt x="751" y="855"/>
                  </a:lnTo>
                  <a:lnTo>
                    <a:pt x="1088" y="881"/>
                  </a:lnTo>
                  <a:lnTo>
                    <a:pt x="1425" y="907"/>
                  </a:lnTo>
                  <a:lnTo>
                    <a:pt x="1787" y="959"/>
                  </a:lnTo>
                  <a:lnTo>
                    <a:pt x="2150" y="1062"/>
                  </a:lnTo>
                  <a:lnTo>
                    <a:pt x="2409" y="1166"/>
                  </a:lnTo>
                  <a:lnTo>
                    <a:pt x="2642" y="1270"/>
                  </a:lnTo>
                  <a:lnTo>
                    <a:pt x="2720" y="1321"/>
                  </a:lnTo>
                  <a:lnTo>
                    <a:pt x="2823" y="1347"/>
                  </a:lnTo>
                  <a:lnTo>
                    <a:pt x="2979" y="1347"/>
                  </a:lnTo>
                  <a:lnTo>
                    <a:pt x="3134" y="1270"/>
                  </a:lnTo>
                  <a:lnTo>
                    <a:pt x="3264" y="1166"/>
                  </a:lnTo>
                  <a:lnTo>
                    <a:pt x="3341" y="1036"/>
                  </a:lnTo>
                  <a:lnTo>
                    <a:pt x="3367" y="881"/>
                  </a:lnTo>
                  <a:lnTo>
                    <a:pt x="3367" y="803"/>
                  </a:lnTo>
                  <a:lnTo>
                    <a:pt x="3341" y="726"/>
                  </a:lnTo>
                  <a:lnTo>
                    <a:pt x="3315" y="648"/>
                  </a:lnTo>
                  <a:lnTo>
                    <a:pt x="3264" y="570"/>
                  </a:lnTo>
                  <a:lnTo>
                    <a:pt x="3108" y="415"/>
                  </a:lnTo>
                  <a:lnTo>
                    <a:pt x="2927" y="259"/>
                  </a:lnTo>
                  <a:lnTo>
                    <a:pt x="2694" y="156"/>
                  </a:lnTo>
                  <a:lnTo>
                    <a:pt x="2409" y="78"/>
                  </a:lnTo>
                  <a:lnTo>
                    <a:pt x="2072" y="26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DE4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455;p67">
              <a:extLst>
                <a:ext uri="{FF2B5EF4-FFF2-40B4-BE49-F238E27FC236}">
                  <a16:creationId xmlns:a16="http://schemas.microsoft.com/office/drawing/2014/main" xmlns="" id="{E7A2003D-2EB2-44A9-BFCA-43BD6CF7637B}"/>
                </a:ext>
              </a:extLst>
            </p:cNvPr>
            <p:cNvSpPr/>
            <p:nvPr/>
          </p:nvSpPr>
          <p:spPr>
            <a:xfrm>
              <a:off x="7430256" y="1501472"/>
              <a:ext cx="51978" cy="17070"/>
            </a:xfrm>
            <a:custGeom>
              <a:avLst/>
              <a:gdLst/>
              <a:ahLst/>
              <a:cxnLst/>
              <a:rect l="l" t="t" r="r" b="b"/>
              <a:pathLst>
                <a:path w="3316" h="1089" extrusionOk="0">
                  <a:moveTo>
                    <a:pt x="1114" y="0"/>
                  </a:moveTo>
                  <a:lnTo>
                    <a:pt x="855" y="26"/>
                  </a:lnTo>
                  <a:lnTo>
                    <a:pt x="596" y="52"/>
                  </a:lnTo>
                  <a:lnTo>
                    <a:pt x="415" y="104"/>
                  </a:lnTo>
                  <a:lnTo>
                    <a:pt x="234" y="182"/>
                  </a:lnTo>
                  <a:lnTo>
                    <a:pt x="104" y="259"/>
                  </a:lnTo>
                  <a:lnTo>
                    <a:pt x="27" y="337"/>
                  </a:lnTo>
                  <a:lnTo>
                    <a:pt x="1" y="441"/>
                  </a:lnTo>
                  <a:lnTo>
                    <a:pt x="1" y="492"/>
                  </a:lnTo>
                  <a:lnTo>
                    <a:pt x="27" y="544"/>
                  </a:lnTo>
                  <a:lnTo>
                    <a:pt x="104" y="674"/>
                  </a:lnTo>
                  <a:lnTo>
                    <a:pt x="260" y="751"/>
                  </a:lnTo>
                  <a:lnTo>
                    <a:pt x="441" y="855"/>
                  </a:lnTo>
                  <a:lnTo>
                    <a:pt x="700" y="933"/>
                  </a:lnTo>
                  <a:lnTo>
                    <a:pt x="985" y="1010"/>
                  </a:lnTo>
                  <a:lnTo>
                    <a:pt x="1296" y="1036"/>
                  </a:lnTo>
                  <a:lnTo>
                    <a:pt x="1607" y="1088"/>
                  </a:lnTo>
                  <a:lnTo>
                    <a:pt x="2176" y="1088"/>
                  </a:lnTo>
                  <a:lnTo>
                    <a:pt x="2461" y="1062"/>
                  </a:lnTo>
                  <a:lnTo>
                    <a:pt x="2694" y="1010"/>
                  </a:lnTo>
                  <a:lnTo>
                    <a:pt x="2902" y="959"/>
                  </a:lnTo>
                  <a:lnTo>
                    <a:pt x="3057" y="881"/>
                  </a:lnTo>
                  <a:lnTo>
                    <a:pt x="3186" y="803"/>
                  </a:lnTo>
                  <a:lnTo>
                    <a:pt x="3264" y="726"/>
                  </a:lnTo>
                  <a:lnTo>
                    <a:pt x="3316" y="622"/>
                  </a:lnTo>
                  <a:lnTo>
                    <a:pt x="3290" y="570"/>
                  </a:lnTo>
                  <a:lnTo>
                    <a:pt x="3290" y="518"/>
                  </a:lnTo>
                  <a:lnTo>
                    <a:pt x="3186" y="415"/>
                  </a:lnTo>
                  <a:lnTo>
                    <a:pt x="3031" y="311"/>
                  </a:lnTo>
                  <a:lnTo>
                    <a:pt x="2850" y="233"/>
                  </a:lnTo>
                  <a:lnTo>
                    <a:pt x="2591" y="130"/>
                  </a:lnTo>
                  <a:lnTo>
                    <a:pt x="2332" y="78"/>
                  </a:lnTo>
                  <a:lnTo>
                    <a:pt x="2021" y="2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rgbClr val="F08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456;p67">
              <a:extLst>
                <a:ext uri="{FF2B5EF4-FFF2-40B4-BE49-F238E27FC236}">
                  <a16:creationId xmlns:a16="http://schemas.microsoft.com/office/drawing/2014/main" xmlns="" id="{D40B90A1-5CC4-4F13-81D0-E0AE6F6ABFF0}"/>
                </a:ext>
              </a:extLst>
            </p:cNvPr>
            <p:cNvSpPr/>
            <p:nvPr/>
          </p:nvSpPr>
          <p:spPr>
            <a:xfrm>
              <a:off x="7430256" y="1501472"/>
              <a:ext cx="51978" cy="17070"/>
            </a:xfrm>
            <a:custGeom>
              <a:avLst/>
              <a:gdLst/>
              <a:ahLst/>
              <a:cxnLst/>
              <a:rect l="l" t="t" r="r" b="b"/>
              <a:pathLst>
                <a:path w="3316" h="1089" fill="none" extrusionOk="0">
                  <a:moveTo>
                    <a:pt x="1399" y="0"/>
                  </a:moveTo>
                  <a:lnTo>
                    <a:pt x="1399" y="0"/>
                  </a:lnTo>
                  <a:lnTo>
                    <a:pt x="1114" y="0"/>
                  </a:lnTo>
                  <a:lnTo>
                    <a:pt x="855" y="26"/>
                  </a:lnTo>
                  <a:lnTo>
                    <a:pt x="596" y="52"/>
                  </a:lnTo>
                  <a:lnTo>
                    <a:pt x="415" y="104"/>
                  </a:lnTo>
                  <a:lnTo>
                    <a:pt x="234" y="182"/>
                  </a:lnTo>
                  <a:lnTo>
                    <a:pt x="104" y="259"/>
                  </a:lnTo>
                  <a:lnTo>
                    <a:pt x="27" y="337"/>
                  </a:lnTo>
                  <a:lnTo>
                    <a:pt x="1" y="441"/>
                  </a:lnTo>
                  <a:lnTo>
                    <a:pt x="1" y="441"/>
                  </a:lnTo>
                  <a:lnTo>
                    <a:pt x="1" y="492"/>
                  </a:lnTo>
                  <a:lnTo>
                    <a:pt x="27" y="544"/>
                  </a:lnTo>
                  <a:lnTo>
                    <a:pt x="104" y="674"/>
                  </a:lnTo>
                  <a:lnTo>
                    <a:pt x="260" y="751"/>
                  </a:lnTo>
                  <a:lnTo>
                    <a:pt x="441" y="855"/>
                  </a:lnTo>
                  <a:lnTo>
                    <a:pt x="700" y="933"/>
                  </a:lnTo>
                  <a:lnTo>
                    <a:pt x="985" y="1010"/>
                  </a:lnTo>
                  <a:lnTo>
                    <a:pt x="1296" y="1036"/>
                  </a:lnTo>
                  <a:lnTo>
                    <a:pt x="1607" y="1088"/>
                  </a:lnTo>
                  <a:lnTo>
                    <a:pt x="1607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2176" y="1088"/>
                  </a:lnTo>
                  <a:lnTo>
                    <a:pt x="2461" y="1062"/>
                  </a:lnTo>
                  <a:lnTo>
                    <a:pt x="2694" y="1010"/>
                  </a:lnTo>
                  <a:lnTo>
                    <a:pt x="2902" y="959"/>
                  </a:lnTo>
                  <a:lnTo>
                    <a:pt x="3057" y="881"/>
                  </a:lnTo>
                  <a:lnTo>
                    <a:pt x="3186" y="803"/>
                  </a:lnTo>
                  <a:lnTo>
                    <a:pt x="3264" y="726"/>
                  </a:lnTo>
                  <a:lnTo>
                    <a:pt x="3316" y="622"/>
                  </a:lnTo>
                  <a:lnTo>
                    <a:pt x="3316" y="622"/>
                  </a:lnTo>
                  <a:lnTo>
                    <a:pt x="3290" y="570"/>
                  </a:lnTo>
                  <a:lnTo>
                    <a:pt x="3290" y="518"/>
                  </a:lnTo>
                  <a:lnTo>
                    <a:pt x="3186" y="415"/>
                  </a:lnTo>
                  <a:lnTo>
                    <a:pt x="3031" y="311"/>
                  </a:lnTo>
                  <a:lnTo>
                    <a:pt x="2850" y="233"/>
                  </a:lnTo>
                  <a:lnTo>
                    <a:pt x="2591" y="130"/>
                  </a:lnTo>
                  <a:lnTo>
                    <a:pt x="2332" y="78"/>
                  </a:lnTo>
                  <a:lnTo>
                    <a:pt x="2021" y="26"/>
                  </a:lnTo>
                  <a:lnTo>
                    <a:pt x="1684" y="0"/>
                  </a:lnTo>
                  <a:lnTo>
                    <a:pt x="1684" y="0"/>
                  </a:lnTo>
                  <a:lnTo>
                    <a:pt x="13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457;p67">
              <a:extLst>
                <a:ext uri="{FF2B5EF4-FFF2-40B4-BE49-F238E27FC236}">
                  <a16:creationId xmlns:a16="http://schemas.microsoft.com/office/drawing/2014/main" xmlns="" id="{C3540136-42EB-4748-BEBE-AF352B2B6D84}"/>
                </a:ext>
              </a:extLst>
            </p:cNvPr>
            <p:cNvSpPr/>
            <p:nvPr/>
          </p:nvSpPr>
          <p:spPr>
            <a:xfrm>
              <a:off x="7530937" y="1472646"/>
              <a:ext cx="47511" cy="45896"/>
            </a:xfrm>
            <a:custGeom>
              <a:avLst/>
              <a:gdLst/>
              <a:ahLst/>
              <a:cxnLst/>
              <a:rect l="l" t="t" r="r" b="b"/>
              <a:pathLst>
                <a:path w="3031" h="2928" extrusionOk="0">
                  <a:moveTo>
                    <a:pt x="2720" y="0"/>
                  </a:moveTo>
                  <a:lnTo>
                    <a:pt x="2591" y="52"/>
                  </a:lnTo>
                  <a:lnTo>
                    <a:pt x="2332" y="156"/>
                  </a:lnTo>
                  <a:lnTo>
                    <a:pt x="1943" y="337"/>
                  </a:lnTo>
                  <a:lnTo>
                    <a:pt x="1503" y="622"/>
                  </a:lnTo>
                  <a:lnTo>
                    <a:pt x="1270" y="777"/>
                  </a:lnTo>
                  <a:lnTo>
                    <a:pt x="1037" y="985"/>
                  </a:lnTo>
                  <a:lnTo>
                    <a:pt x="804" y="1192"/>
                  </a:lnTo>
                  <a:lnTo>
                    <a:pt x="596" y="1425"/>
                  </a:lnTo>
                  <a:lnTo>
                    <a:pt x="415" y="1684"/>
                  </a:lnTo>
                  <a:lnTo>
                    <a:pt x="234" y="1969"/>
                  </a:lnTo>
                  <a:lnTo>
                    <a:pt x="104" y="2306"/>
                  </a:lnTo>
                  <a:lnTo>
                    <a:pt x="1" y="2642"/>
                  </a:lnTo>
                  <a:lnTo>
                    <a:pt x="1" y="2746"/>
                  </a:lnTo>
                  <a:lnTo>
                    <a:pt x="27" y="2824"/>
                  </a:lnTo>
                  <a:lnTo>
                    <a:pt x="78" y="2901"/>
                  </a:lnTo>
                  <a:lnTo>
                    <a:pt x="182" y="2927"/>
                  </a:lnTo>
                  <a:lnTo>
                    <a:pt x="260" y="2927"/>
                  </a:lnTo>
                  <a:lnTo>
                    <a:pt x="337" y="2901"/>
                  </a:lnTo>
                  <a:lnTo>
                    <a:pt x="389" y="2875"/>
                  </a:lnTo>
                  <a:lnTo>
                    <a:pt x="441" y="2824"/>
                  </a:lnTo>
                  <a:lnTo>
                    <a:pt x="467" y="2746"/>
                  </a:lnTo>
                  <a:lnTo>
                    <a:pt x="545" y="2461"/>
                  </a:lnTo>
                  <a:lnTo>
                    <a:pt x="674" y="2176"/>
                  </a:lnTo>
                  <a:lnTo>
                    <a:pt x="830" y="1917"/>
                  </a:lnTo>
                  <a:lnTo>
                    <a:pt x="985" y="1710"/>
                  </a:lnTo>
                  <a:lnTo>
                    <a:pt x="1192" y="1503"/>
                  </a:lnTo>
                  <a:lnTo>
                    <a:pt x="1373" y="1295"/>
                  </a:lnTo>
                  <a:lnTo>
                    <a:pt x="1581" y="1140"/>
                  </a:lnTo>
                  <a:lnTo>
                    <a:pt x="1788" y="985"/>
                  </a:lnTo>
                  <a:lnTo>
                    <a:pt x="2202" y="752"/>
                  </a:lnTo>
                  <a:lnTo>
                    <a:pt x="2539" y="596"/>
                  </a:lnTo>
                  <a:lnTo>
                    <a:pt x="2876" y="467"/>
                  </a:lnTo>
                  <a:lnTo>
                    <a:pt x="2953" y="415"/>
                  </a:lnTo>
                  <a:lnTo>
                    <a:pt x="3005" y="337"/>
                  </a:lnTo>
                  <a:lnTo>
                    <a:pt x="3031" y="259"/>
                  </a:lnTo>
                  <a:lnTo>
                    <a:pt x="3031" y="156"/>
                  </a:lnTo>
                  <a:lnTo>
                    <a:pt x="2979" y="78"/>
                  </a:lnTo>
                  <a:lnTo>
                    <a:pt x="2901" y="26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458;p67">
              <a:extLst>
                <a:ext uri="{FF2B5EF4-FFF2-40B4-BE49-F238E27FC236}">
                  <a16:creationId xmlns:a16="http://schemas.microsoft.com/office/drawing/2014/main" xmlns="" id="{D543737D-EC00-42C4-BF83-619616AA9AA8}"/>
                </a:ext>
              </a:extLst>
            </p:cNvPr>
            <p:cNvSpPr/>
            <p:nvPr/>
          </p:nvSpPr>
          <p:spPr>
            <a:xfrm>
              <a:off x="7544746" y="1487663"/>
              <a:ext cx="26397" cy="17885"/>
            </a:xfrm>
            <a:custGeom>
              <a:avLst/>
              <a:gdLst/>
              <a:ahLst/>
              <a:cxnLst/>
              <a:rect l="l" t="t" r="r" b="b"/>
              <a:pathLst>
                <a:path w="1684" h="1141" extrusionOk="0">
                  <a:moveTo>
                    <a:pt x="259" y="1"/>
                  </a:moveTo>
                  <a:lnTo>
                    <a:pt x="156" y="27"/>
                  </a:lnTo>
                  <a:lnTo>
                    <a:pt x="78" y="78"/>
                  </a:lnTo>
                  <a:lnTo>
                    <a:pt x="26" y="156"/>
                  </a:lnTo>
                  <a:lnTo>
                    <a:pt x="0" y="260"/>
                  </a:lnTo>
                  <a:lnTo>
                    <a:pt x="26" y="337"/>
                  </a:lnTo>
                  <a:lnTo>
                    <a:pt x="78" y="415"/>
                  </a:lnTo>
                  <a:lnTo>
                    <a:pt x="156" y="467"/>
                  </a:lnTo>
                  <a:lnTo>
                    <a:pt x="259" y="493"/>
                  </a:lnTo>
                  <a:lnTo>
                    <a:pt x="492" y="519"/>
                  </a:lnTo>
                  <a:lnTo>
                    <a:pt x="700" y="571"/>
                  </a:lnTo>
                  <a:lnTo>
                    <a:pt x="855" y="648"/>
                  </a:lnTo>
                  <a:lnTo>
                    <a:pt x="1010" y="752"/>
                  </a:lnTo>
                  <a:lnTo>
                    <a:pt x="1114" y="830"/>
                  </a:lnTo>
                  <a:lnTo>
                    <a:pt x="1192" y="933"/>
                  </a:lnTo>
                  <a:lnTo>
                    <a:pt x="1243" y="1011"/>
                  </a:lnTo>
                  <a:lnTo>
                    <a:pt x="1295" y="1063"/>
                  </a:lnTo>
                  <a:lnTo>
                    <a:pt x="1347" y="1114"/>
                  </a:lnTo>
                  <a:lnTo>
                    <a:pt x="1399" y="1140"/>
                  </a:lnTo>
                  <a:lnTo>
                    <a:pt x="1477" y="1140"/>
                  </a:lnTo>
                  <a:lnTo>
                    <a:pt x="1554" y="1089"/>
                  </a:lnTo>
                  <a:lnTo>
                    <a:pt x="1632" y="1037"/>
                  </a:lnTo>
                  <a:lnTo>
                    <a:pt x="1684" y="959"/>
                  </a:lnTo>
                  <a:lnTo>
                    <a:pt x="1684" y="855"/>
                  </a:lnTo>
                  <a:lnTo>
                    <a:pt x="1658" y="778"/>
                  </a:lnTo>
                  <a:lnTo>
                    <a:pt x="1554" y="648"/>
                  </a:lnTo>
                  <a:lnTo>
                    <a:pt x="1451" y="519"/>
                  </a:lnTo>
                  <a:lnTo>
                    <a:pt x="1321" y="389"/>
                  </a:lnTo>
                  <a:lnTo>
                    <a:pt x="1114" y="234"/>
                  </a:lnTo>
                  <a:lnTo>
                    <a:pt x="881" y="130"/>
                  </a:lnTo>
                  <a:lnTo>
                    <a:pt x="596" y="53"/>
                  </a:lnTo>
                  <a:lnTo>
                    <a:pt x="415" y="27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459;p67">
              <a:extLst>
                <a:ext uri="{FF2B5EF4-FFF2-40B4-BE49-F238E27FC236}">
                  <a16:creationId xmlns:a16="http://schemas.microsoft.com/office/drawing/2014/main" xmlns="" id="{CCB9A637-16BD-4888-8A2D-1629A8CB2963}"/>
                </a:ext>
              </a:extLst>
            </p:cNvPr>
            <p:cNvSpPr/>
            <p:nvPr/>
          </p:nvSpPr>
          <p:spPr>
            <a:xfrm>
              <a:off x="7327961" y="1308231"/>
              <a:ext cx="276476" cy="222491"/>
            </a:xfrm>
            <a:custGeom>
              <a:avLst/>
              <a:gdLst/>
              <a:ahLst/>
              <a:cxnLst/>
              <a:rect l="l" t="t" r="r" b="b"/>
              <a:pathLst>
                <a:path w="17638" h="14194" extrusionOk="0">
                  <a:moveTo>
                    <a:pt x="9738" y="0"/>
                  </a:moveTo>
                  <a:lnTo>
                    <a:pt x="8832" y="52"/>
                  </a:lnTo>
                  <a:lnTo>
                    <a:pt x="7925" y="130"/>
                  </a:lnTo>
                  <a:lnTo>
                    <a:pt x="7045" y="285"/>
                  </a:lnTo>
                  <a:lnTo>
                    <a:pt x="6190" y="467"/>
                  </a:lnTo>
                  <a:lnTo>
                    <a:pt x="5387" y="700"/>
                  </a:lnTo>
                  <a:lnTo>
                    <a:pt x="4610" y="959"/>
                  </a:lnTo>
                  <a:lnTo>
                    <a:pt x="3885" y="1269"/>
                  </a:lnTo>
                  <a:lnTo>
                    <a:pt x="3186" y="1632"/>
                  </a:lnTo>
                  <a:lnTo>
                    <a:pt x="2875" y="1839"/>
                  </a:lnTo>
                  <a:lnTo>
                    <a:pt x="2564" y="2020"/>
                  </a:lnTo>
                  <a:lnTo>
                    <a:pt x="2253" y="2228"/>
                  </a:lnTo>
                  <a:lnTo>
                    <a:pt x="1994" y="2461"/>
                  </a:lnTo>
                  <a:lnTo>
                    <a:pt x="1710" y="2694"/>
                  </a:lnTo>
                  <a:lnTo>
                    <a:pt x="1477" y="2927"/>
                  </a:lnTo>
                  <a:lnTo>
                    <a:pt x="1243" y="3186"/>
                  </a:lnTo>
                  <a:lnTo>
                    <a:pt x="1036" y="3419"/>
                  </a:lnTo>
                  <a:lnTo>
                    <a:pt x="855" y="3704"/>
                  </a:lnTo>
                  <a:lnTo>
                    <a:pt x="674" y="3963"/>
                  </a:lnTo>
                  <a:lnTo>
                    <a:pt x="518" y="4248"/>
                  </a:lnTo>
                  <a:lnTo>
                    <a:pt x="389" y="4533"/>
                  </a:lnTo>
                  <a:lnTo>
                    <a:pt x="285" y="4818"/>
                  </a:lnTo>
                  <a:lnTo>
                    <a:pt x="182" y="5128"/>
                  </a:lnTo>
                  <a:lnTo>
                    <a:pt x="130" y="5439"/>
                  </a:lnTo>
                  <a:lnTo>
                    <a:pt x="78" y="5750"/>
                  </a:lnTo>
                  <a:lnTo>
                    <a:pt x="26" y="6346"/>
                  </a:lnTo>
                  <a:lnTo>
                    <a:pt x="26" y="6864"/>
                  </a:lnTo>
                  <a:lnTo>
                    <a:pt x="0" y="7278"/>
                  </a:lnTo>
                  <a:lnTo>
                    <a:pt x="26" y="7641"/>
                  </a:lnTo>
                  <a:lnTo>
                    <a:pt x="52" y="7925"/>
                  </a:lnTo>
                  <a:lnTo>
                    <a:pt x="104" y="8159"/>
                  </a:lnTo>
                  <a:lnTo>
                    <a:pt x="130" y="8314"/>
                  </a:lnTo>
                  <a:lnTo>
                    <a:pt x="207" y="8443"/>
                  </a:lnTo>
                  <a:lnTo>
                    <a:pt x="259" y="8521"/>
                  </a:lnTo>
                  <a:lnTo>
                    <a:pt x="311" y="8573"/>
                  </a:lnTo>
                  <a:lnTo>
                    <a:pt x="363" y="8599"/>
                  </a:lnTo>
                  <a:lnTo>
                    <a:pt x="415" y="8599"/>
                  </a:lnTo>
                  <a:lnTo>
                    <a:pt x="518" y="8573"/>
                  </a:lnTo>
                  <a:lnTo>
                    <a:pt x="544" y="8547"/>
                  </a:lnTo>
                  <a:lnTo>
                    <a:pt x="544" y="8469"/>
                  </a:lnTo>
                  <a:lnTo>
                    <a:pt x="544" y="8210"/>
                  </a:lnTo>
                  <a:lnTo>
                    <a:pt x="596" y="7848"/>
                  </a:lnTo>
                  <a:lnTo>
                    <a:pt x="648" y="7615"/>
                  </a:lnTo>
                  <a:lnTo>
                    <a:pt x="700" y="7356"/>
                  </a:lnTo>
                  <a:lnTo>
                    <a:pt x="803" y="7097"/>
                  </a:lnTo>
                  <a:lnTo>
                    <a:pt x="959" y="6838"/>
                  </a:lnTo>
                  <a:lnTo>
                    <a:pt x="1114" y="6553"/>
                  </a:lnTo>
                  <a:lnTo>
                    <a:pt x="1347" y="6242"/>
                  </a:lnTo>
                  <a:lnTo>
                    <a:pt x="1606" y="5957"/>
                  </a:lnTo>
                  <a:lnTo>
                    <a:pt x="1917" y="5672"/>
                  </a:lnTo>
                  <a:lnTo>
                    <a:pt x="2279" y="5387"/>
                  </a:lnTo>
                  <a:lnTo>
                    <a:pt x="2694" y="5128"/>
                  </a:lnTo>
                  <a:lnTo>
                    <a:pt x="3108" y="4921"/>
                  </a:lnTo>
                  <a:lnTo>
                    <a:pt x="3548" y="4740"/>
                  </a:lnTo>
                  <a:lnTo>
                    <a:pt x="4015" y="4610"/>
                  </a:lnTo>
                  <a:lnTo>
                    <a:pt x="4533" y="4481"/>
                  </a:lnTo>
                  <a:lnTo>
                    <a:pt x="5051" y="4377"/>
                  </a:lnTo>
                  <a:lnTo>
                    <a:pt x="5594" y="4274"/>
                  </a:lnTo>
                  <a:lnTo>
                    <a:pt x="6605" y="4170"/>
                  </a:lnTo>
                  <a:lnTo>
                    <a:pt x="7563" y="4092"/>
                  </a:lnTo>
                  <a:lnTo>
                    <a:pt x="9039" y="4092"/>
                  </a:lnTo>
                  <a:lnTo>
                    <a:pt x="9013" y="4170"/>
                  </a:lnTo>
                  <a:lnTo>
                    <a:pt x="8987" y="4377"/>
                  </a:lnTo>
                  <a:lnTo>
                    <a:pt x="8961" y="4714"/>
                  </a:lnTo>
                  <a:lnTo>
                    <a:pt x="9013" y="5154"/>
                  </a:lnTo>
                  <a:lnTo>
                    <a:pt x="9039" y="5387"/>
                  </a:lnTo>
                  <a:lnTo>
                    <a:pt x="9117" y="5620"/>
                  </a:lnTo>
                  <a:lnTo>
                    <a:pt x="9194" y="5879"/>
                  </a:lnTo>
                  <a:lnTo>
                    <a:pt x="9298" y="6113"/>
                  </a:lnTo>
                  <a:lnTo>
                    <a:pt x="9453" y="6372"/>
                  </a:lnTo>
                  <a:lnTo>
                    <a:pt x="9635" y="6605"/>
                  </a:lnTo>
                  <a:lnTo>
                    <a:pt x="9868" y="6838"/>
                  </a:lnTo>
                  <a:lnTo>
                    <a:pt x="10127" y="7071"/>
                  </a:lnTo>
                  <a:lnTo>
                    <a:pt x="10567" y="7382"/>
                  </a:lnTo>
                  <a:lnTo>
                    <a:pt x="10981" y="7641"/>
                  </a:lnTo>
                  <a:lnTo>
                    <a:pt x="11629" y="8029"/>
                  </a:lnTo>
                  <a:lnTo>
                    <a:pt x="12017" y="8210"/>
                  </a:lnTo>
                  <a:lnTo>
                    <a:pt x="12173" y="8262"/>
                  </a:lnTo>
                  <a:lnTo>
                    <a:pt x="12069" y="8495"/>
                  </a:lnTo>
                  <a:lnTo>
                    <a:pt x="11836" y="9065"/>
                  </a:lnTo>
                  <a:lnTo>
                    <a:pt x="11525" y="9894"/>
                  </a:lnTo>
                  <a:lnTo>
                    <a:pt x="11370" y="10386"/>
                  </a:lnTo>
                  <a:lnTo>
                    <a:pt x="11240" y="10878"/>
                  </a:lnTo>
                  <a:lnTo>
                    <a:pt x="11111" y="11396"/>
                  </a:lnTo>
                  <a:lnTo>
                    <a:pt x="11033" y="11914"/>
                  </a:lnTo>
                  <a:lnTo>
                    <a:pt x="10981" y="12406"/>
                  </a:lnTo>
                  <a:lnTo>
                    <a:pt x="10981" y="12846"/>
                  </a:lnTo>
                  <a:lnTo>
                    <a:pt x="11007" y="13079"/>
                  </a:lnTo>
                  <a:lnTo>
                    <a:pt x="11059" y="13261"/>
                  </a:lnTo>
                  <a:lnTo>
                    <a:pt x="11111" y="13468"/>
                  </a:lnTo>
                  <a:lnTo>
                    <a:pt x="11189" y="13623"/>
                  </a:lnTo>
                  <a:lnTo>
                    <a:pt x="11292" y="13779"/>
                  </a:lnTo>
                  <a:lnTo>
                    <a:pt x="11422" y="13908"/>
                  </a:lnTo>
                  <a:lnTo>
                    <a:pt x="11551" y="14038"/>
                  </a:lnTo>
                  <a:lnTo>
                    <a:pt x="11733" y="14115"/>
                  </a:lnTo>
                  <a:lnTo>
                    <a:pt x="11888" y="14167"/>
                  </a:lnTo>
                  <a:lnTo>
                    <a:pt x="12069" y="14193"/>
                  </a:lnTo>
                  <a:lnTo>
                    <a:pt x="12225" y="14193"/>
                  </a:lnTo>
                  <a:lnTo>
                    <a:pt x="12354" y="14141"/>
                  </a:lnTo>
                  <a:lnTo>
                    <a:pt x="12484" y="14064"/>
                  </a:lnTo>
                  <a:lnTo>
                    <a:pt x="12613" y="13986"/>
                  </a:lnTo>
                  <a:lnTo>
                    <a:pt x="12743" y="13856"/>
                  </a:lnTo>
                  <a:lnTo>
                    <a:pt x="12872" y="13701"/>
                  </a:lnTo>
                  <a:lnTo>
                    <a:pt x="13105" y="13364"/>
                  </a:lnTo>
                  <a:lnTo>
                    <a:pt x="13312" y="12950"/>
                  </a:lnTo>
                  <a:lnTo>
                    <a:pt x="13753" y="12018"/>
                  </a:lnTo>
                  <a:lnTo>
                    <a:pt x="13986" y="11525"/>
                  </a:lnTo>
                  <a:lnTo>
                    <a:pt x="14245" y="11059"/>
                  </a:lnTo>
                  <a:lnTo>
                    <a:pt x="14530" y="10593"/>
                  </a:lnTo>
                  <a:lnTo>
                    <a:pt x="14685" y="10386"/>
                  </a:lnTo>
                  <a:lnTo>
                    <a:pt x="14840" y="10179"/>
                  </a:lnTo>
                  <a:lnTo>
                    <a:pt x="15022" y="9997"/>
                  </a:lnTo>
                  <a:lnTo>
                    <a:pt x="15203" y="9816"/>
                  </a:lnTo>
                  <a:lnTo>
                    <a:pt x="15410" y="9687"/>
                  </a:lnTo>
                  <a:lnTo>
                    <a:pt x="15617" y="9557"/>
                  </a:lnTo>
                  <a:lnTo>
                    <a:pt x="15825" y="9454"/>
                  </a:lnTo>
                  <a:lnTo>
                    <a:pt x="16084" y="9376"/>
                  </a:lnTo>
                  <a:lnTo>
                    <a:pt x="16317" y="9324"/>
                  </a:lnTo>
                  <a:lnTo>
                    <a:pt x="16602" y="9298"/>
                  </a:lnTo>
                  <a:lnTo>
                    <a:pt x="16653" y="9298"/>
                  </a:lnTo>
                  <a:lnTo>
                    <a:pt x="16757" y="9246"/>
                  </a:lnTo>
                  <a:lnTo>
                    <a:pt x="16938" y="9143"/>
                  </a:lnTo>
                  <a:lnTo>
                    <a:pt x="17145" y="8961"/>
                  </a:lnTo>
                  <a:lnTo>
                    <a:pt x="17223" y="8858"/>
                  </a:lnTo>
                  <a:lnTo>
                    <a:pt x="17327" y="8728"/>
                  </a:lnTo>
                  <a:lnTo>
                    <a:pt x="17404" y="8547"/>
                  </a:lnTo>
                  <a:lnTo>
                    <a:pt x="17508" y="8366"/>
                  </a:lnTo>
                  <a:lnTo>
                    <a:pt x="17560" y="8133"/>
                  </a:lnTo>
                  <a:lnTo>
                    <a:pt x="17612" y="7874"/>
                  </a:lnTo>
                  <a:lnTo>
                    <a:pt x="17637" y="7563"/>
                  </a:lnTo>
                  <a:lnTo>
                    <a:pt x="17637" y="7252"/>
                  </a:lnTo>
                  <a:lnTo>
                    <a:pt x="17612" y="6838"/>
                  </a:lnTo>
                  <a:lnTo>
                    <a:pt x="17508" y="6397"/>
                  </a:lnTo>
                  <a:lnTo>
                    <a:pt x="17327" y="5854"/>
                  </a:lnTo>
                  <a:lnTo>
                    <a:pt x="17094" y="5310"/>
                  </a:lnTo>
                  <a:lnTo>
                    <a:pt x="16783" y="4714"/>
                  </a:lnTo>
                  <a:lnTo>
                    <a:pt x="16420" y="4092"/>
                  </a:lnTo>
                  <a:lnTo>
                    <a:pt x="16006" y="3497"/>
                  </a:lnTo>
                  <a:lnTo>
                    <a:pt x="15514" y="2875"/>
                  </a:lnTo>
                  <a:lnTo>
                    <a:pt x="15255" y="2590"/>
                  </a:lnTo>
                  <a:lnTo>
                    <a:pt x="14970" y="2305"/>
                  </a:lnTo>
                  <a:lnTo>
                    <a:pt x="14685" y="2020"/>
                  </a:lnTo>
                  <a:lnTo>
                    <a:pt x="14374" y="1761"/>
                  </a:lnTo>
                  <a:lnTo>
                    <a:pt x="14063" y="1502"/>
                  </a:lnTo>
                  <a:lnTo>
                    <a:pt x="13727" y="1269"/>
                  </a:lnTo>
                  <a:lnTo>
                    <a:pt x="13390" y="1036"/>
                  </a:lnTo>
                  <a:lnTo>
                    <a:pt x="13027" y="829"/>
                  </a:lnTo>
                  <a:lnTo>
                    <a:pt x="12665" y="648"/>
                  </a:lnTo>
                  <a:lnTo>
                    <a:pt x="12276" y="467"/>
                  </a:lnTo>
                  <a:lnTo>
                    <a:pt x="11888" y="337"/>
                  </a:lnTo>
                  <a:lnTo>
                    <a:pt x="11474" y="208"/>
                  </a:lnTo>
                  <a:lnTo>
                    <a:pt x="11059" y="104"/>
                  </a:lnTo>
                  <a:lnTo>
                    <a:pt x="10619" y="52"/>
                  </a:lnTo>
                  <a:lnTo>
                    <a:pt x="10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460;p67">
              <a:extLst>
                <a:ext uri="{FF2B5EF4-FFF2-40B4-BE49-F238E27FC236}">
                  <a16:creationId xmlns:a16="http://schemas.microsoft.com/office/drawing/2014/main" xmlns="" id="{7FFC2F16-1380-40BC-9435-2DE540EAA2F6}"/>
                </a:ext>
              </a:extLst>
            </p:cNvPr>
            <p:cNvSpPr/>
            <p:nvPr/>
          </p:nvSpPr>
          <p:spPr>
            <a:xfrm>
              <a:off x="7598731" y="1838830"/>
              <a:ext cx="97451" cy="826574"/>
            </a:xfrm>
            <a:custGeom>
              <a:avLst/>
              <a:gdLst/>
              <a:ahLst/>
              <a:cxnLst/>
              <a:rect l="l" t="t" r="r" b="b"/>
              <a:pathLst>
                <a:path w="6217" h="52732" extrusionOk="0">
                  <a:moveTo>
                    <a:pt x="5880" y="1"/>
                  </a:moveTo>
                  <a:lnTo>
                    <a:pt x="5776" y="52"/>
                  </a:lnTo>
                  <a:lnTo>
                    <a:pt x="5673" y="104"/>
                  </a:lnTo>
                  <a:lnTo>
                    <a:pt x="5621" y="208"/>
                  </a:lnTo>
                  <a:lnTo>
                    <a:pt x="4922" y="2409"/>
                  </a:lnTo>
                  <a:lnTo>
                    <a:pt x="4248" y="4585"/>
                  </a:lnTo>
                  <a:lnTo>
                    <a:pt x="3471" y="7252"/>
                  </a:lnTo>
                  <a:lnTo>
                    <a:pt x="2643" y="10282"/>
                  </a:lnTo>
                  <a:lnTo>
                    <a:pt x="2228" y="11862"/>
                  </a:lnTo>
                  <a:lnTo>
                    <a:pt x="1814" y="13494"/>
                  </a:lnTo>
                  <a:lnTo>
                    <a:pt x="1451" y="15152"/>
                  </a:lnTo>
                  <a:lnTo>
                    <a:pt x="1089" y="16757"/>
                  </a:lnTo>
                  <a:lnTo>
                    <a:pt x="752" y="18363"/>
                  </a:lnTo>
                  <a:lnTo>
                    <a:pt x="493" y="19943"/>
                  </a:lnTo>
                  <a:lnTo>
                    <a:pt x="415" y="20435"/>
                  </a:lnTo>
                  <a:lnTo>
                    <a:pt x="260" y="21523"/>
                  </a:lnTo>
                  <a:lnTo>
                    <a:pt x="130" y="22559"/>
                  </a:lnTo>
                  <a:lnTo>
                    <a:pt x="53" y="23569"/>
                  </a:lnTo>
                  <a:lnTo>
                    <a:pt x="1" y="24527"/>
                  </a:lnTo>
                  <a:lnTo>
                    <a:pt x="1" y="25304"/>
                  </a:lnTo>
                  <a:lnTo>
                    <a:pt x="53" y="26003"/>
                  </a:lnTo>
                  <a:lnTo>
                    <a:pt x="105" y="26625"/>
                  </a:lnTo>
                  <a:lnTo>
                    <a:pt x="234" y="27195"/>
                  </a:lnTo>
                  <a:lnTo>
                    <a:pt x="648" y="28723"/>
                  </a:lnTo>
                  <a:lnTo>
                    <a:pt x="1037" y="30277"/>
                  </a:lnTo>
                  <a:lnTo>
                    <a:pt x="1399" y="31805"/>
                  </a:lnTo>
                  <a:lnTo>
                    <a:pt x="1736" y="33359"/>
                  </a:lnTo>
                  <a:lnTo>
                    <a:pt x="2073" y="34913"/>
                  </a:lnTo>
                  <a:lnTo>
                    <a:pt x="2384" y="36467"/>
                  </a:lnTo>
                  <a:lnTo>
                    <a:pt x="2694" y="38020"/>
                  </a:lnTo>
                  <a:lnTo>
                    <a:pt x="2953" y="39600"/>
                  </a:lnTo>
                  <a:lnTo>
                    <a:pt x="3238" y="41180"/>
                  </a:lnTo>
                  <a:lnTo>
                    <a:pt x="3471" y="42760"/>
                  </a:lnTo>
                  <a:lnTo>
                    <a:pt x="3704" y="44340"/>
                  </a:lnTo>
                  <a:lnTo>
                    <a:pt x="3912" y="45946"/>
                  </a:lnTo>
                  <a:lnTo>
                    <a:pt x="4093" y="47551"/>
                  </a:lnTo>
                  <a:lnTo>
                    <a:pt x="4274" y="49183"/>
                  </a:lnTo>
                  <a:lnTo>
                    <a:pt x="4430" y="50815"/>
                  </a:lnTo>
                  <a:lnTo>
                    <a:pt x="4585" y="52446"/>
                  </a:lnTo>
                  <a:lnTo>
                    <a:pt x="4611" y="52550"/>
                  </a:lnTo>
                  <a:lnTo>
                    <a:pt x="4663" y="52653"/>
                  </a:lnTo>
                  <a:lnTo>
                    <a:pt x="4766" y="52705"/>
                  </a:lnTo>
                  <a:lnTo>
                    <a:pt x="4870" y="52731"/>
                  </a:lnTo>
                  <a:lnTo>
                    <a:pt x="4896" y="52731"/>
                  </a:lnTo>
                  <a:lnTo>
                    <a:pt x="5025" y="52705"/>
                  </a:lnTo>
                  <a:lnTo>
                    <a:pt x="5103" y="52628"/>
                  </a:lnTo>
                  <a:lnTo>
                    <a:pt x="5155" y="52524"/>
                  </a:lnTo>
                  <a:lnTo>
                    <a:pt x="5181" y="52395"/>
                  </a:lnTo>
                  <a:lnTo>
                    <a:pt x="5025" y="50763"/>
                  </a:lnTo>
                  <a:lnTo>
                    <a:pt x="4870" y="49105"/>
                  </a:lnTo>
                  <a:lnTo>
                    <a:pt x="4689" y="47500"/>
                  </a:lnTo>
                  <a:lnTo>
                    <a:pt x="4507" y="45868"/>
                  </a:lnTo>
                  <a:lnTo>
                    <a:pt x="4300" y="44262"/>
                  </a:lnTo>
                  <a:lnTo>
                    <a:pt x="4067" y="42656"/>
                  </a:lnTo>
                  <a:lnTo>
                    <a:pt x="3808" y="41077"/>
                  </a:lnTo>
                  <a:lnTo>
                    <a:pt x="3549" y="39497"/>
                  </a:lnTo>
                  <a:lnTo>
                    <a:pt x="3264" y="37917"/>
                  </a:lnTo>
                  <a:lnTo>
                    <a:pt x="2979" y="36363"/>
                  </a:lnTo>
                  <a:lnTo>
                    <a:pt x="2669" y="34783"/>
                  </a:lnTo>
                  <a:lnTo>
                    <a:pt x="2332" y="33229"/>
                  </a:lnTo>
                  <a:lnTo>
                    <a:pt x="1969" y="31675"/>
                  </a:lnTo>
                  <a:lnTo>
                    <a:pt x="1607" y="30121"/>
                  </a:lnTo>
                  <a:lnTo>
                    <a:pt x="1218" y="28593"/>
                  </a:lnTo>
                  <a:lnTo>
                    <a:pt x="804" y="27039"/>
                  </a:lnTo>
                  <a:lnTo>
                    <a:pt x="726" y="26703"/>
                  </a:lnTo>
                  <a:lnTo>
                    <a:pt x="674" y="26314"/>
                  </a:lnTo>
                  <a:lnTo>
                    <a:pt x="622" y="25900"/>
                  </a:lnTo>
                  <a:lnTo>
                    <a:pt x="597" y="25459"/>
                  </a:lnTo>
                  <a:lnTo>
                    <a:pt x="597" y="24993"/>
                  </a:lnTo>
                  <a:lnTo>
                    <a:pt x="597" y="24501"/>
                  </a:lnTo>
                  <a:lnTo>
                    <a:pt x="648" y="23439"/>
                  </a:lnTo>
                  <a:lnTo>
                    <a:pt x="726" y="22662"/>
                  </a:lnTo>
                  <a:lnTo>
                    <a:pt x="804" y="21859"/>
                  </a:lnTo>
                  <a:lnTo>
                    <a:pt x="1037" y="20383"/>
                  </a:lnTo>
                  <a:lnTo>
                    <a:pt x="1115" y="19891"/>
                  </a:lnTo>
                  <a:lnTo>
                    <a:pt x="1399" y="18337"/>
                  </a:lnTo>
                  <a:lnTo>
                    <a:pt x="1710" y="16705"/>
                  </a:lnTo>
                  <a:lnTo>
                    <a:pt x="2073" y="15074"/>
                  </a:lnTo>
                  <a:lnTo>
                    <a:pt x="2461" y="13416"/>
                  </a:lnTo>
                  <a:lnTo>
                    <a:pt x="2876" y="11785"/>
                  </a:lnTo>
                  <a:lnTo>
                    <a:pt x="3316" y="10179"/>
                  </a:lnTo>
                  <a:lnTo>
                    <a:pt x="4145" y="7123"/>
                  </a:lnTo>
                  <a:lnTo>
                    <a:pt x="4922" y="4481"/>
                  </a:lnTo>
                  <a:lnTo>
                    <a:pt x="5569" y="2357"/>
                  </a:lnTo>
                  <a:lnTo>
                    <a:pt x="6191" y="415"/>
                  </a:lnTo>
                  <a:lnTo>
                    <a:pt x="6217" y="285"/>
                  </a:lnTo>
                  <a:lnTo>
                    <a:pt x="6165" y="182"/>
                  </a:lnTo>
                  <a:lnTo>
                    <a:pt x="6113" y="78"/>
                  </a:lnTo>
                  <a:lnTo>
                    <a:pt x="6009" y="26"/>
                  </a:lnTo>
                  <a:lnTo>
                    <a:pt x="5880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461;p67">
              <a:extLst>
                <a:ext uri="{FF2B5EF4-FFF2-40B4-BE49-F238E27FC236}">
                  <a16:creationId xmlns:a16="http://schemas.microsoft.com/office/drawing/2014/main" xmlns="" id="{70255A65-5846-4AAC-8D2D-9DF9F5319E32}"/>
                </a:ext>
              </a:extLst>
            </p:cNvPr>
            <p:cNvSpPr/>
            <p:nvPr/>
          </p:nvSpPr>
          <p:spPr>
            <a:xfrm>
              <a:off x="7612541" y="1734497"/>
              <a:ext cx="399885" cy="777449"/>
            </a:xfrm>
            <a:custGeom>
              <a:avLst/>
              <a:gdLst/>
              <a:ahLst/>
              <a:cxnLst/>
              <a:rect l="l" t="t" r="r" b="b"/>
              <a:pathLst>
                <a:path w="25511" h="49598" extrusionOk="0">
                  <a:moveTo>
                    <a:pt x="15566" y="29266"/>
                  </a:moveTo>
                  <a:lnTo>
                    <a:pt x="15592" y="29292"/>
                  </a:lnTo>
                  <a:lnTo>
                    <a:pt x="15592" y="29396"/>
                  </a:lnTo>
                  <a:lnTo>
                    <a:pt x="15592" y="29681"/>
                  </a:lnTo>
                  <a:lnTo>
                    <a:pt x="15540" y="29422"/>
                  </a:lnTo>
                  <a:lnTo>
                    <a:pt x="15540" y="29292"/>
                  </a:lnTo>
                  <a:lnTo>
                    <a:pt x="15566" y="29266"/>
                  </a:lnTo>
                  <a:close/>
                  <a:moveTo>
                    <a:pt x="4300" y="0"/>
                  </a:moveTo>
                  <a:lnTo>
                    <a:pt x="3652" y="1192"/>
                  </a:lnTo>
                  <a:lnTo>
                    <a:pt x="3031" y="2383"/>
                  </a:lnTo>
                  <a:lnTo>
                    <a:pt x="2461" y="3600"/>
                  </a:lnTo>
                  <a:lnTo>
                    <a:pt x="1917" y="4844"/>
                  </a:lnTo>
                  <a:lnTo>
                    <a:pt x="1399" y="6087"/>
                  </a:lnTo>
                  <a:lnTo>
                    <a:pt x="907" y="7330"/>
                  </a:lnTo>
                  <a:lnTo>
                    <a:pt x="441" y="8599"/>
                  </a:lnTo>
                  <a:lnTo>
                    <a:pt x="0" y="9894"/>
                  </a:lnTo>
                  <a:lnTo>
                    <a:pt x="674" y="10749"/>
                  </a:lnTo>
                  <a:lnTo>
                    <a:pt x="1606" y="11914"/>
                  </a:lnTo>
                  <a:lnTo>
                    <a:pt x="3471" y="14271"/>
                  </a:lnTo>
                  <a:lnTo>
                    <a:pt x="7200" y="18933"/>
                  </a:lnTo>
                  <a:lnTo>
                    <a:pt x="9039" y="21264"/>
                  </a:lnTo>
                  <a:lnTo>
                    <a:pt x="10878" y="23569"/>
                  </a:lnTo>
                  <a:lnTo>
                    <a:pt x="12691" y="25900"/>
                  </a:lnTo>
                  <a:lnTo>
                    <a:pt x="13572" y="27039"/>
                  </a:lnTo>
                  <a:lnTo>
                    <a:pt x="14400" y="28179"/>
                  </a:lnTo>
                  <a:lnTo>
                    <a:pt x="15151" y="29241"/>
                  </a:lnTo>
                  <a:lnTo>
                    <a:pt x="15488" y="29733"/>
                  </a:lnTo>
                  <a:lnTo>
                    <a:pt x="15566" y="29862"/>
                  </a:lnTo>
                  <a:lnTo>
                    <a:pt x="15488" y="30277"/>
                  </a:lnTo>
                  <a:lnTo>
                    <a:pt x="15359" y="30743"/>
                  </a:lnTo>
                  <a:lnTo>
                    <a:pt x="15203" y="31287"/>
                  </a:lnTo>
                  <a:lnTo>
                    <a:pt x="14996" y="31882"/>
                  </a:lnTo>
                  <a:lnTo>
                    <a:pt x="14556" y="33074"/>
                  </a:lnTo>
                  <a:lnTo>
                    <a:pt x="14012" y="34343"/>
                  </a:lnTo>
                  <a:lnTo>
                    <a:pt x="13442" y="35586"/>
                  </a:lnTo>
                  <a:lnTo>
                    <a:pt x="12820" y="36881"/>
                  </a:lnTo>
                  <a:lnTo>
                    <a:pt x="12173" y="38150"/>
                  </a:lnTo>
                  <a:lnTo>
                    <a:pt x="11500" y="39445"/>
                  </a:lnTo>
                  <a:lnTo>
                    <a:pt x="10800" y="40714"/>
                  </a:lnTo>
                  <a:lnTo>
                    <a:pt x="10101" y="41983"/>
                  </a:lnTo>
                  <a:lnTo>
                    <a:pt x="9402" y="43278"/>
                  </a:lnTo>
                  <a:lnTo>
                    <a:pt x="8677" y="44521"/>
                  </a:lnTo>
                  <a:lnTo>
                    <a:pt x="8625" y="44625"/>
                  </a:lnTo>
                  <a:lnTo>
                    <a:pt x="8469" y="44935"/>
                  </a:lnTo>
                  <a:lnTo>
                    <a:pt x="8366" y="45246"/>
                  </a:lnTo>
                  <a:lnTo>
                    <a:pt x="8262" y="45557"/>
                  </a:lnTo>
                  <a:lnTo>
                    <a:pt x="8210" y="45894"/>
                  </a:lnTo>
                  <a:lnTo>
                    <a:pt x="8210" y="46205"/>
                  </a:lnTo>
                  <a:lnTo>
                    <a:pt x="8210" y="46541"/>
                  </a:lnTo>
                  <a:lnTo>
                    <a:pt x="8262" y="46852"/>
                  </a:lnTo>
                  <a:lnTo>
                    <a:pt x="8314" y="47163"/>
                  </a:lnTo>
                  <a:lnTo>
                    <a:pt x="8418" y="47474"/>
                  </a:lnTo>
                  <a:lnTo>
                    <a:pt x="8547" y="47758"/>
                  </a:lnTo>
                  <a:lnTo>
                    <a:pt x="8703" y="48043"/>
                  </a:lnTo>
                  <a:lnTo>
                    <a:pt x="8884" y="48302"/>
                  </a:lnTo>
                  <a:lnTo>
                    <a:pt x="9117" y="48561"/>
                  </a:lnTo>
                  <a:lnTo>
                    <a:pt x="9350" y="48794"/>
                  </a:lnTo>
                  <a:lnTo>
                    <a:pt x="9609" y="49002"/>
                  </a:lnTo>
                  <a:lnTo>
                    <a:pt x="9894" y="49183"/>
                  </a:lnTo>
                  <a:lnTo>
                    <a:pt x="10153" y="49312"/>
                  </a:lnTo>
                  <a:lnTo>
                    <a:pt x="10412" y="49416"/>
                  </a:lnTo>
                  <a:lnTo>
                    <a:pt x="10697" y="49494"/>
                  </a:lnTo>
                  <a:lnTo>
                    <a:pt x="10956" y="49546"/>
                  </a:lnTo>
                  <a:lnTo>
                    <a:pt x="11241" y="49597"/>
                  </a:lnTo>
                  <a:lnTo>
                    <a:pt x="11785" y="49597"/>
                  </a:lnTo>
                  <a:lnTo>
                    <a:pt x="12044" y="49571"/>
                  </a:lnTo>
                  <a:lnTo>
                    <a:pt x="12303" y="49520"/>
                  </a:lnTo>
                  <a:lnTo>
                    <a:pt x="12562" y="49442"/>
                  </a:lnTo>
                  <a:lnTo>
                    <a:pt x="12820" y="49338"/>
                  </a:lnTo>
                  <a:lnTo>
                    <a:pt x="13079" y="49235"/>
                  </a:lnTo>
                  <a:lnTo>
                    <a:pt x="13313" y="49105"/>
                  </a:lnTo>
                  <a:lnTo>
                    <a:pt x="13520" y="48950"/>
                  </a:lnTo>
                  <a:lnTo>
                    <a:pt x="13753" y="48769"/>
                  </a:lnTo>
                  <a:lnTo>
                    <a:pt x="13934" y="48587"/>
                  </a:lnTo>
                  <a:lnTo>
                    <a:pt x="14245" y="48276"/>
                  </a:lnTo>
                  <a:lnTo>
                    <a:pt x="14504" y="47992"/>
                  </a:lnTo>
                  <a:lnTo>
                    <a:pt x="15048" y="47422"/>
                  </a:lnTo>
                  <a:lnTo>
                    <a:pt x="16084" y="46230"/>
                  </a:lnTo>
                  <a:lnTo>
                    <a:pt x="17120" y="45039"/>
                  </a:lnTo>
                  <a:lnTo>
                    <a:pt x="18104" y="43822"/>
                  </a:lnTo>
                  <a:lnTo>
                    <a:pt x="19088" y="42579"/>
                  </a:lnTo>
                  <a:lnTo>
                    <a:pt x="20046" y="41310"/>
                  </a:lnTo>
                  <a:lnTo>
                    <a:pt x="20979" y="39989"/>
                  </a:lnTo>
                  <a:lnTo>
                    <a:pt x="21885" y="38616"/>
                  </a:lnTo>
                  <a:lnTo>
                    <a:pt x="22325" y="37917"/>
                  </a:lnTo>
                  <a:lnTo>
                    <a:pt x="22740" y="37192"/>
                  </a:lnTo>
                  <a:lnTo>
                    <a:pt x="23180" y="36441"/>
                  </a:lnTo>
                  <a:lnTo>
                    <a:pt x="23594" y="35664"/>
                  </a:lnTo>
                  <a:lnTo>
                    <a:pt x="23983" y="34861"/>
                  </a:lnTo>
                  <a:lnTo>
                    <a:pt x="24371" y="34006"/>
                  </a:lnTo>
                  <a:lnTo>
                    <a:pt x="24708" y="33100"/>
                  </a:lnTo>
                  <a:lnTo>
                    <a:pt x="24889" y="32607"/>
                  </a:lnTo>
                  <a:lnTo>
                    <a:pt x="25045" y="32089"/>
                  </a:lnTo>
                  <a:lnTo>
                    <a:pt x="25200" y="31546"/>
                  </a:lnTo>
                  <a:lnTo>
                    <a:pt x="25330" y="30950"/>
                  </a:lnTo>
                  <a:lnTo>
                    <a:pt x="25433" y="30328"/>
                  </a:lnTo>
                  <a:lnTo>
                    <a:pt x="25485" y="29603"/>
                  </a:lnTo>
                  <a:lnTo>
                    <a:pt x="25511" y="29241"/>
                  </a:lnTo>
                  <a:lnTo>
                    <a:pt x="25511" y="28826"/>
                  </a:lnTo>
                  <a:lnTo>
                    <a:pt x="25485" y="28386"/>
                  </a:lnTo>
                  <a:lnTo>
                    <a:pt x="25459" y="27946"/>
                  </a:lnTo>
                  <a:lnTo>
                    <a:pt x="25356" y="27428"/>
                  </a:lnTo>
                  <a:lnTo>
                    <a:pt x="25252" y="26910"/>
                  </a:lnTo>
                  <a:lnTo>
                    <a:pt x="25174" y="26651"/>
                  </a:lnTo>
                  <a:lnTo>
                    <a:pt x="25071" y="26366"/>
                  </a:lnTo>
                  <a:lnTo>
                    <a:pt x="24967" y="26081"/>
                  </a:lnTo>
                  <a:lnTo>
                    <a:pt x="24889" y="25874"/>
                  </a:lnTo>
                  <a:lnTo>
                    <a:pt x="24760" y="25589"/>
                  </a:lnTo>
                  <a:lnTo>
                    <a:pt x="24630" y="25330"/>
                  </a:lnTo>
                  <a:lnTo>
                    <a:pt x="24527" y="25071"/>
                  </a:lnTo>
                  <a:lnTo>
                    <a:pt x="24397" y="24838"/>
                  </a:lnTo>
                  <a:lnTo>
                    <a:pt x="23983" y="24009"/>
                  </a:lnTo>
                  <a:lnTo>
                    <a:pt x="23569" y="23258"/>
                  </a:lnTo>
                  <a:lnTo>
                    <a:pt x="23154" y="22533"/>
                  </a:lnTo>
                  <a:lnTo>
                    <a:pt x="22325" y="21134"/>
                  </a:lnTo>
                  <a:lnTo>
                    <a:pt x="21497" y="19787"/>
                  </a:lnTo>
                  <a:lnTo>
                    <a:pt x="20642" y="18467"/>
                  </a:lnTo>
                  <a:lnTo>
                    <a:pt x="19787" y="17172"/>
                  </a:lnTo>
                  <a:lnTo>
                    <a:pt x="18078" y="14608"/>
                  </a:lnTo>
                  <a:lnTo>
                    <a:pt x="16343" y="12095"/>
                  </a:lnTo>
                  <a:lnTo>
                    <a:pt x="14556" y="9609"/>
                  </a:lnTo>
                  <a:lnTo>
                    <a:pt x="13675" y="8366"/>
                  </a:lnTo>
                  <a:lnTo>
                    <a:pt x="12769" y="7123"/>
                  </a:lnTo>
                  <a:lnTo>
                    <a:pt x="11862" y="5905"/>
                  </a:lnTo>
                  <a:lnTo>
                    <a:pt x="10956" y="4688"/>
                  </a:lnTo>
                  <a:lnTo>
                    <a:pt x="10023" y="3471"/>
                  </a:lnTo>
                  <a:lnTo>
                    <a:pt x="9065" y="2254"/>
                  </a:lnTo>
                  <a:lnTo>
                    <a:pt x="9065" y="2228"/>
                  </a:lnTo>
                  <a:lnTo>
                    <a:pt x="8832" y="1969"/>
                  </a:lnTo>
                  <a:lnTo>
                    <a:pt x="8573" y="1710"/>
                  </a:lnTo>
                  <a:lnTo>
                    <a:pt x="8340" y="1477"/>
                  </a:lnTo>
                  <a:lnTo>
                    <a:pt x="8055" y="1244"/>
                  </a:lnTo>
                  <a:lnTo>
                    <a:pt x="7796" y="1036"/>
                  </a:lnTo>
                  <a:lnTo>
                    <a:pt x="7485" y="855"/>
                  </a:lnTo>
                  <a:lnTo>
                    <a:pt x="7200" y="700"/>
                  </a:lnTo>
                  <a:lnTo>
                    <a:pt x="6890" y="544"/>
                  </a:lnTo>
                  <a:lnTo>
                    <a:pt x="6579" y="415"/>
                  </a:lnTo>
                  <a:lnTo>
                    <a:pt x="6268" y="311"/>
                  </a:lnTo>
                  <a:lnTo>
                    <a:pt x="5957" y="208"/>
                  </a:lnTo>
                  <a:lnTo>
                    <a:pt x="5621" y="130"/>
                  </a:lnTo>
                  <a:lnTo>
                    <a:pt x="5284" y="78"/>
                  </a:lnTo>
                  <a:lnTo>
                    <a:pt x="4973" y="26"/>
                  </a:lnTo>
                  <a:lnTo>
                    <a:pt x="4636" y="0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462;p67">
              <a:extLst>
                <a:ext uri="{FF2B5EF4-FFF2-40B4-BE49-F238E27FC236}">
                  <a16:creationId xmlns:a16="http://schemas.microsoft.com/office/drawing/2014/main" xmlns="" id="{4E812BB4-D669-4D1A-A410-101D0D4ACA8B}"/>
                </a:ext>
              </a:extLst>
            </p:cNvPr>
            <p:cNvSpPr/>
            <p:nvPr/>
          </p:nvSpPr>
          <p:spPr>
            <a:xfrm>
              <a:off x="7600361" y="1873330"/>
              <a:ext cx="98267" cy="123033"/>
            </a:xfrm>
            <a:custGeom>
              <a:avLst/>
              <a:gdLst/>
              <a:ahLst/>
              <a:cxnLst/>
              <a:rect l="l" t="t" r="r" b="b"/>
              <a:pathLst>
                <a:path w="6269" h="7849" extrusionOk="0">
                  <a:moveTo>
                    <a:pt x="234" y="1"/>
                  </a:moveTo>
                  <a:lnTo>
                    <a:pt x="104" y="53"/>
                  </a:lnTo>
                  <a:lnTo>
                    <a:pt x="26" y="156"/>
                  </a:lnTo>
                  <a:lnTo>
                    <a:pt x="1" y="260"/>
                  </a:lnTo>
                  <a:lnTo>
                    <a:pt x="1" y="364"/>
                  </a:lnTo>
                  <a:lnTo>
                    <a:pt x="52" y="467"/>
                  </a:lnTo>
                  <a:lnTo>
                    <a:pt x="5750" y="7719"/>
                  </a:lnTo>
                  <a:lnTo>
                    <a:pt x="5776" y="7771"/>
                  </a:lnTo>
                  <a:lnTo>
                    <a:pt x="5854" y="7797"/>
                  </a:lnTo>
                  <a:lnTo>
                    <a:pt x="5983" y="7848"/>
                  </a:lnTo>
                  <a:lnTo>
                    <a:pt x="6061" y="7822"/>
                  </a:lnTo>
                  <a:lnTo>
                    <a:pt x="6164" y="7771"/>
                  </a:lnTo>
                  <a:lnTo>
                    <a:pt x="6242" y="7693"/>
                  </a:lnTo>
                  <a:lnTo>
                    <a:pt x="6268" y="7564"/>
                  </a:lnTo>
                  <a:lnTo>
                    <a:pt x="6268" y="7460"/>
                  </a:lnTo>
                  <a:lnTo>
                    <a:pt x="6216" y="7356"/>
                  </a:lnTo>
                  <a:lnTo>
                    <a:pt x="544" y="105"/>
                  </a:lnTo>
                  <a:lnTo>
                    <a:pt x="441" y="27"/>
                  </a:lnTo>
                  <a:lnTo>
                    <a:pt x="337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463;p67">
              <a:extLst>
                <a:ext uri="{FF2B5EF4-FFF2-40B4-BE49-F238E27FC236}">
                  <a16:creationId xmlns:a16="http://schemas.microsoft.com/office/drawing/2014/main" xmlns="" id="{D621E6C7-E0DB-4EEC-BB9D-71ECF3DE7101}"/>
                </a:ext>
              </a:extLst>
            </p:cNvPr>
            <p:cNvSpPr/>
            <p:nvPr/>
          </p:nvSpPr>
          <p:spPr>
            <a:xfrm>
              <a:off x="7975887" y="2126670"/>
              <a:ext cx="36147" cy="112860"/>
            </a:xfrm>
            <a:custGeom>
              <a:avLst/>
              <a:gdLst/>
              <a:ahLst/>
              <a:cxnLst/>
              <a:rect l="l" t="t" r="r" b="b"/>
              <a:pathLst>
                <a:path w="2306" h="7200" extrusionOk="0">
                  <a:moveTo>
                    <a:pt x="1191" y="0"/>
                  </a:moveTo>
                  <a:lnTo>
                    <a:pt x="1062" y="181"/>
                  </a:lnTo>
                  <a:lnTo>
                    <a:pt x="777" y="751"/>
                  </a:lnTo>
                  <a:lnTo>
                    <a:pt x="596" y="1114"/>
                  </a:lnTo>
                  <a:lnTo>
                    <a:pt x="414" y="1554"/>
                  </a:lnTo>
                  <a:lnTo>
                    <a:pt x="259" y="2046"/>
                  </a:lnTo>
                  <a:lnTo>
                    <a:pt x="130" y="2590"/>
                  </a:lnTo>
                  <a:lnTo>
                    <a:pt x="52" y="3134"/>
                  </a:lnTo>
                  <a:lnTo>
                    <a:pt x="26" y="3445"/>
                  </a:lnTo>
                  <a:lnTo>
                    <a:pt x="0" y="3730"/>
                  </a:lnTo>
                  <a:lnTo>
                    <a:pt x="0" y="4040"/>
                  </a:lnTo>
                  <a:lnTo>
                    <a:pt x="26" y="4325"/>
                  </a:lnTo>
                  <a:lnTo>
                    <a:pt x="78" y="4636"/>
                  </a:lnTo>
                  <a:lnTo>
                    <a:pt x="155" y="4921"/>
                  </a:lnTo>
                  <a:lnTo>
                    <a:pt x="259" y="5232"/>
                  </a:lnTo>
                  <a:lnTo>
                    <a:pt x="363" y="5517"/>
                  </a:lnTo>
                  <a:lnTo>
                    <a:pt x="518" y="5827"/>
                  </a:lnTo>
                  <a:lnTo>
                    <a:pt x="699" y="6112"/>
                  </a:lnTo>
                  <a:lnTo>
                    <a:pt x="907" y="6397"/>
                  </a:lnTo>
                  <a:lnTo>
                    <a:pt x="1140" y="6656"/>
                  </a:lnTo>
                  <a:lnTo>
                    <a:pt x="1425" y="6941"/>
                  </a:lnTo>
                  <a:lnTo>
                    <a:pt x="1735" y="7200"/>
                  </a:lnTo>
                  <a:lnTo>
                    <a:pt x="1865" y="6786"/>
                  </a:lnTo>
                  <a:lnTo>
                    <a:pt x="1994" y="6319"/>
                  </a:lnTo>
                  <a:lnTo>
                    <a:pt x="2124" y="5724"/>
                  </a:lnTo>
                  <a:lnTo>
                    <a:pt x="2227" y="5050"/>
                  </a:lnTo>
                  <a:lnTo>
                    <a:pt x="2279" y="4688"/>
                  </a:lnTo>
                  <a:lnTo>
                    <a:pt x="2305" y="4325"/>
                  </a:lnTo>
                  <a:lnTo>
                    <a:pt x="2305" y="3937"/>
                  </a:lnTo>
                  <a:lnTo>
                    <a:pt x="2305" y="3548"/>
                  </a:lnTo>
                  <a:lnTo>
                    <a:pt x="2253" y="3160"/>
                  </a:lnTo>
                  <a:lnTo>
                    <a:pt x="2202" y="2797"/>
                  </a:lnTo>
                  <a:lnTo>
                    <a:pt x="2046" y="2150"/>
                  </a:lnTo>
                  <a:lnTo>
                    <a:pt x="1865" y="1580"/>
                  </a:lnTo>
                  <a:lnTo>
                    <a:pt x="1709" y="1088"/>
                  </a:lnTo>
                  <a:lnTo>
                    <a:pt x="1554" y="699"/>
                  </a:lnTo>
                  <a:lnTo>
                    <a:pt x="1295" y="181"/>
                  </a:lnTo>
                  <a:lnTo>
                    <a:pt x="1191" y="0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464;p67">
              <a:extLst>
                <a:ext uri="{FF2B5EF4-FFF2-40B4-BE49-F238E27FC236}">
                  <a16:creationId xmlns:a16="http://schemas.microsoft.com/office/drawing/2014/main" xmlns="" id="{D96A74F9-09C6-4BE2-839A-902021A2FFCF}"/>
                </a:ext>
              </a:extLst>
            </p:cNvPr>
            <p:cNvSpPr/>
            <p:nvPr/>
          </p:nvSpPr>
          <p:spPr>
            <a:xfrm>
              <a:off x="7855315" y="2181062"/>
              <a:ext cx="63750" cy="22337"/>
            </a:xfrm>
            <a:custGeom>
              <a:avLst/>
              <a:gdLst/>
              <a:ahLst/>
              <a:cxnLst/>
              <a:rect l="l" t="t" r="r" b="b"/>
              <a:pathLst>
                <a:path w="4067" h="1425" extrusionOk="0">
                  <a:moveTo>
                    <a:pt x="3341" y="1"/>
                  </a:moveTo>
                  <a:lnTo>
                    <a:pt x="2927" y="26"/>
                  </a:lnTo>
                  <a:lnTo>
                    <a:pt x="2409" y="78"/>
                  </a:lnTo>
                  <a:lnTo>
                    <a:pt x="1839" y="182"/>
                  </a:lnTo>
                  <a:lnTo>
                    <a:pt x="1528" y="234"/>
                  </a:lnTo>
                  <a:lnTo>
                    <a:pt x="1243" y="337"/>
                  </a:lnTo>
                  <a:lnTo>
                    <a:pt x="932" y="441"/>
                  </a:lnTo>
                  <a:lnTo>
                    <a:pt x="648" y="570"/>
                  </a:lnTo>
                  <a:lnTo>
                    <a:pt x="363" y="726"/>
                  </a:lnTo>
                  <a:lnTo>
                    <a:pt x="104" y="881"/>
                  </a:lnTo>
                  <a:lnTo>
                    <a:pt x="26" y="985"/>
                  </a:lnTo>
                  <a:lnTo>
                    <a:pt x="0" y="1088"/>
                  </a:lnTo>
                  <a:lnTo>
                    <a:pt x="0" y="1192"/>
                  </a:lnTo>
                  <a:lnTo>
                    <a:pt x="52" y="1295"/>
                  </a:lnTo>
                  <a:lnTo>
                    <a:pt x="104" y="1347"/>
                  </a:lnTo>
                  <a:lnTo>
                    <a:pt x="155" y="1399"/>
                  </a:lnTo>
                  <a:lnTo>
                    <a:pt x="207" y="1425"/>
                  </a:lnTo>
                  <a:lnTo>
                    <a:pt x="285" y="1425"/>
                  </a:lnTo>
                  <a:lnTo>
                    <a:pt x="389" y="1399"/>
                  </a:lnTo>
                  <a:lnTo>
                    <a:pt x="466" y="1373"/>
                  </a:lnTo>
                  <a:lnTo>
                    <a:pt x="699" y="1218"/>
                  </a:lnTo>
                  <a:lnTo>
                    <a:pt x="932" y="1088"/>
                  </a:lnTo>
                  <a:lnTo>
                    <a:pt x="1191" y="985"/>
                  </a:lnTo>
                  <a:lnTo>
                    <a:pt x="1476" y="881"/>
                  </a:lnTo>
                  <a:lnTo>
                    <a:pt x="2020" y="752"/>
                  </a:lnTo>
                  <a:lnTo>
                    <a:pt x="2538" y="648"/>
                  </a:lnTo>
                  <a:lnTo>
                    <a:pt x="3004" y="622"/>
                  </a:lnTo>
                  <a:lnTo>
                    <a:pt x="3393" y="596"/>
                  </a:lnTo>
                  <a:lnTo>
                    <a:pt x="3755" y="596"/>
                  </a:lnTo>
                  <a:lnTo>
                    <a:pt x="3859" y="570"/>
                  </a:lnTo>
                  <a:lnTo>
                    <a:pt x="3963" y="518"/>
                  </a:lnTo>
                  <a:lnTo>
                    <a:pt x="4040" y="415"/>
                  </a:lnTo>
                  <a:lnTo>
                    <a:pt x="4066" y="311"/>
                  </a:lnTo>
                  <a:lnTo>
                    <a:pt x="4040" y="182"/>
                  </a:lnTo>
                  <a:lnTo>
                    <a:pt x="3989" y="104"/>
                  </a:lnTo>
                  <a:lnTo>
                    <a:pt x="3885" y="26"/>
                  </a:lnTo>
                  <a:lnTo>
                    <a:pt x="3781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465;p67">
              <a:extLst>
                <a:ext uri="{FF2B5EF4-FFF2-40B4-BE49-F238E27FC236}">
                  <a16:creationId xmlns:a16="http://schemas.microsoft.com/office/drawing/2014/main" xmlns="" id="{14322357-4752-4F1B-A740-0FD493231241}"/>
                </a:ext>
              </a:extLst>
            </p:cNvPr>
            <p:cNvSpPr/>
            <p:nvPr/>
          </p:nvSpPr>
          <p:spPr>
            <a:xfrm>
              <a:off x="7676275" y="2420591"/>
              <a:ext cx="97451" cy="27619"/>
            </a:xfrm>
            <a:custGeom>
              <a:avLst/>
              <a:gdLst/>
              <a:ahLst/>
              <a:cxnLst/>
              <a:rect l="l" t="t" r="r" b="b"/>
              <a:pathLst>
                <a:path w="6217" h="1762" extrusionOk="0">
                  <a:moveTo>
                    <a:pt x="1" y="0"/>
                  </a:moveTo>
                  <a:lnTo>
                    <a:pt x="104" y="440"/>
                  </a:lnTo>
                  <a:lnTo>
                    <a:pt x="208" y="881"/>
                  </a:lnTo>
                  <a:lnTo>
                    <a:pt x="441" y="1761"/>
                  </a:lnTo>
                  <a:lnTo>
                    <a:pt x="2047" y="1373"/>
                  </a:lnTo>
                  <a:lnTo>
                    <a:pt x="3963" y="881"/>
                  </a:lnTo>
                  <a:lnTo>
                    <a:pt x="6216" y="285"/>
                  </a:lnTo>
                  <a:lnTo>
                    <a:pt x="5595" y="233"/>
                  </a:lnTo>
                  <a:lnTo>
                    <a:pt x="4041" y="130"/>
                  </a:lnTo>
                  <a:lnTo>
                    <a:pt x="2047" y="26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466;p67">
              <a:extLst>
                <a:ext uri="{FF2B5EF4-FFF2-40B4-BE49-F238E27FC236}">
                  <a16:creationId xmlns:a16="http://schemas.microsoft.com/office/drawing/2014/main" xmlns="" id="{ECBE3EA8-164E-4FC9-AB1C-F17DDB0DA2AD}"/>
                </a:ext>
              </a:extLst>
            </p:cNvPr>
            <p:cNvSpPr/>
            <p:nvPr/>
          </p:nvSpPr>
          <p:spPr>
            <a:xfrm>
              <a:off x="7550029" y="2425043"/>
              <a:ext cx="270786" cy="189605"/>
            </a:xfrm>
            <a:custGeom>
              <a:avLst/>
              <a:gdLst/>
              <a:ahLst/>
              <a:cxnLst/>
              <a:rect l="l" t="t" r="r" b="b"/>
              <a:pathLst>
                <a:path w="17275" h="12096" extrusionOk="0">
                  <a:moveTo>
                    <a:pt x="14219" y="1"/>
                  </a:moveTo>
                  <a:lnTo>
                    <a:pt x="13752" y="53"/>
                  </a:lnTo>
                  <a:lnTo>
                    <a:pt x="13260" y="104"/>
                  </a:lnTo>
                  <a:lnTo>
                    <a:pt x="12742" y="156"/>
                  </a:lnTo>
                  <a:lnTo>
                    <a:pt x="11758" y="338"/>
                  </a:lnTo>
                  <a:lnTo>
                    <a:pt x="10852" y="519"/>
                  </a:lnTo>
                  <a:lnTo>
                    <a:pt x="10101" y="674"/>
                  </a:lnTo>
                  <a:lnTo>
                    <a:pt x="9531" y="778"/>
                  </a:lnTo>
                  <a:lnTo>
                    <a:pt x="9091" y="881"/>
                  </a:lnTo>
                  <a:lnTo>
                    <a:pt x="8573" y="985"/>
                  </a:lnTo>
                  <a:lnTo>
                    <a:pt x="8029" y="1140"/>
                  </a:lnTo>
                  <a:lnTo>
                    <a:pt x="7459" y="1322"/>
                  </a:lnTo>
                  <a:lnTo>
                    <a:pt x="6216" y="1762"/>
                  </a:lnTo>
                  <a:lnTo>
                    <a:pt x="4921" y="2280"/>
                  </a:lnTo>
                  <a:lnTo>
                    <a:pt x="4299" y="2539"/>
                  </a:lnTo>
                  <a:lnTo>
                    <a:pt x="3781" y="2824"/>
                  </a:lnTo>
                  <a:lnTo>
                    <a:pt x="3315" y="3135"/>
                  </a:lnTo>
                  <a:lnTo>
                    <a:pt x="2901" y="3445"/>
                  </a:lnTo>
                  <a:lnTo>
                    <a:pt x="2512" y="3756"/>
                  </a:lnTo>
                  <a:lnTo>
                    <a:pt x="2150" y="4119"/>
                  </a:lnTo>
                  <a:lnTo>
                    <a:pt x="1399" y="4844"/>
                  </a:lnTo>
                  <a:lnTo>
                    <a:pt x="1217" y="5051"/>
                  </a:lnTo>
                  <a:lnTo>
                    <a:pt x="1010" y="5284"/>
                  </a:lnTo>
                  <a:lnTo>
                    <a:pt x="829" y="5543"/>
                  </a:lnTo>
                  <a:lnTo>
                    <a:pt x="673" y="5802"/>
                  </a:lnTo>
                  <a:lnTo>
                    <a:pt x="518" y="6087"/>
                  </a:lnTo>
                  <a:lnTo>
                    <a:pt x="363" y="6346"/>
                  </a:lnTo>
                  <a:lnTo>
                    <a:pt x="233" y="6631"/>
                  </a:lnTo>
                  <a:lnTo>
                    <a:pt x="155" y="6890"/>
                  </a:lnTo>
                  <a:lnTo>
                    <a:pt x="78" y="7149"/>
                  </a:lnTo>
                  <a:lnTo>
                    <a:pt x="26" y="7382"/>
                  </a:lnTo>
                  <a:lnTo>
                    <a:pt x="0" y="7589"/>
                  </a:lnTo>
                  <a:lnTo>
                    <a:pt x="26" y="7771"/>
                  </a:lnTo>
                  <a:lnTo>
                    <a:pt x="78" y="7926"/>
                  </a:lnTo>
                  <a:lnTo>
                    <a:pt x="155" y="8056"/>
                  </a:lnTo>
                  <a:lnTo>
                    <a:pt x="285" y="8107"/>
                  </a:lnTo>
                  <a:lnTo>
                    <a:pt x="440" y="8133"/>
                  </a:lnTo>
                  <a:lnTo>
                    <a:pt x="622" y="8107"/>
                  </a:lnTo>
                  <a:lnTo>
                    <a:pt x="803" y="8056"/>
                  </a:lnTo>
                  <a:lnTo>
                    <a:pt x="984" y="7926"/>
                  </a:lnTo>
                  <a:lnTo>
                    <a:pt x="1165" y="7797"/>
                  </a:lnTo>
                  <a:lnTo>
                    <a:pt x="1321" y="7641"/>
                  </a:lnTo>
                  <a:lnTo>
                    <a:pt x="1502" y="7434"/>
                  </a:lnTo>
                  <a:lnTo>
                    <a:pt x="1865" y="7020"/>
                  </a:lnTo>
                  <a:lnTo>
                    <a:pt x="2227" y="6553"/>
                  </a:lnTo>
                  <a:lnTo>
                    <a:pt x="2642" y="6087"/>
                  </a:lnTo>
                  <a:lnTo>
                    <a:pt x="2875" y="5880"/>
                  </a:lnTo>
                  <a:lnTo>
                    <a:pt x="3108" y="5673"/>
                  </a:lnTo>
                  <a:lnTo>
                    <a:pt x="3367" y="5492"/>
                  </a:lnTo>
                  <a:lnTo>
                    <a:pt x="3626" y="5336"/>
                  </a:lnTo>
                  <a:lnTo>
                    <a:pt x="4144" y="5077"/>
                  </a:lnTo>
                  <a:lnTo>
                    <a:pt x="4636" y="4844"/>
                  </a:lnTo>
                  <a:lnTo>
                    <a:pt x="5413" y="4533"/>
                  </a:lnTo>
                  <a:lnTo>
                    <a:pt x="5905" y="4352"/>
                  </a:lnTo>
                  <a:lnTo>
                    <a:pt x="6086" y="4300"/>
                  </a:lnTo>
                  <a:lnTo>
                    <a:pt x="5335" y="4870"/>
                  </a:lnTo>
                  <a:lnTo>
                    <a:pt x="4947" y="5181"/>
                  </a:lnTo>
                  <a:lnTo>
                    <a:pt x="4558" y="5543"/>
                  </a:lnTo>
                  <a:lnTo>
                    <a:pt x="4170" y="6010"/>
                  </a:lnTo>
                  <a:lnTo>
                    <a:pt x="3781" y="6527"/>
                  </a:lnTo>
                  <a:lnTo>
                    <a:pt x="3393" y="7201"/>
                  </a:lnTo>
                  <a:lnTo>
                    <a:pt x="3186" y="7563"/>
                  </a:lnTo>
                  <a:lnTo>
                    <a:pt x="2978" y="7978"/>
                  </a:lnTo>
                  <a:lnTo>
                    <a:pt x="2797" y="8418"/>
                  </a:lnTo>
                  <a:lnTo>
                    <a:pt x="2668" y="8807"/>
                  </a:lnTo>
                  <a:lnTo>
                    <a:pt x="2564" y="9169"/>
                  </a:lnTo>
                  <a:lnTo>
                    <a:pt x="2486" y="9532"/>
                  </a:lnTo>
                  <a:lnTo>
                    <a:pt x="2435" y="9843"/>
                  </a:lnTo>
                  <a:lnTo>
                    <a:pt x="2435" y="10127"/>
                  </a:lnTo>
                  <a:lnTo>
                    <a:pt x="2435" y="10386"/>
                  </a:lnTo>
                  <a:lnTo>
                    <a:pt x="2486" y="10594"/>
                  </a:lnTo>
                  <a:lnTo>
                    <a:pt x="2538" y="10801"/>
                  </a:lnTo>
                  <a:lnTo>
                    <a:pt x="2616" y="10956"/>
                  </a:lnTo>
                  <a:lnTo>
                    <a:pt x="2694" y="11086"/>
                  </a:lnTo>
                  <a:lnTo>
                    <a:pt x="2797" y="11163"/>
                  </a:lnTo>
                  <a:lnTo>
                    <a:pt x="2901" y="11215"/>
                  </a:lnTo>
                  <a:lnTo>
                    <a:pt x="3030" y="11241"/>
                  </a:lnTo>
                  <a:lnTo>
                    <a:pt x="3134" y="11215"/>
                  </a:lnTo>
                  <a:lnTo>
                    <a:pt x="3263" y="11138"/>
                  </a:lnTo>
                  <a:lnTo>
                    <a:pt x="3470" y="10982"/>
                  </a:lnTo>
                  <a:lnTo>
                    <a:pt x="3678" y="10801"/>
                  </a:lnTo>
                  <a:lnTo>
                    <a:pt x="3911" y="10568"/>
                  </a:lnTo>
                  <a:lnTo>
                    <a:pt x="4118" y="10309"/>
                  </a:lnTo>
                  <a:lnTo>
                    <a:pt x="4325" y="9972"/>
                  </a:lnTo>
                  <a:lnTo>
                    <a:pt x="4558" y="9584"/>
                  </a:lnTo>
                  <a:lnTo>
                    <a:pt x="4817" y="9091"/>
                  </a:lnTo>
                  <a:lnTo>
                    <a:pt x="5076" y="8522"/>
                  </a:lnTo>
                  <a:lnTo>
                    <a:pt x="5232" y="8211"/>
                  </a:lnTo>
                  <a:lnTo>
                    <a:pt x="5413" y="7926"/>
                  </a:lnTo>
                  <a:lnTo>
                    <a:pt x="5594" y="7641"/>
                  </a:lnTo>
                  <a:lnTo>
                    <a:pt x="5801" y="7382"/>
                  </a:lnTo>
                  <a:lnTo>
                    <a:pt x="6009" y="7123"/>
                  </a:lnTo>
                  <a:lnTo>
                    <a:pt x="6242" y="6916"/>
                  </a:lnTo>
                  <a:lnTo>
                    <a:pt x="6682" y="6502"/>
                  </a:lnTo>
                  <a:lnTo>
                    <a:pt x="7070" y="6165"/>
                  </a:lnTo>
                  <a:lnTo>
                    <a:pt x="7407" y="5932"/>
                  </a:lnTo>
                  <a:lnTo>
                    <a:pt x="7718" y="5725"/>
                  </a:lnTo>
                  <a:lnTo>
                    <a:pt x="7718" y="5725"/>
                  </a:lnTo>
                  <a:lnTo>
                    <a:pt x="7537" y="5906"/>
                  </a:lnTo>
                  <a:lnTo>
                    <a:pt x="7355" y="6113"/>
                  </a:lnTo>
                  <a:lnTo>
                    <a:pt x="6915" y="6683"/>
                  </a:lnTo>
                  <a:lnTo>
                    <a:pt x="6423" y="7382"/>
                  </a:lnTo>
                  <a:lnTo>
                    <a:pt x="5957" y="8185"/>
                  </a:lnTo>
                  <a:lnTo>
                    <a:pt x="5724" y="8574"/>
                  </a:lnTo>
                  <a:lnTo>
                    <a:pt x="5517" y="8988"/>
                  </a:lnTo>
                  <a:lnTo>
                    <a:pt x="5335" y="9402"/>
                  </a:lnTo>
                  <a:lnTo>
                    <a:pt x="5180" y="9791"/>
                  </a:lnTo>
                  <a:lnTo>
                    <a:pt x="5050" y="10179"/>
                  </a:lnTo>
                  <a:lnTo>
                    <a:pt x="4973" y="10542"/>
                  </a:lnTo>
                  <a:lnTo>
                    <a:pt x="4947" y="10853"/>
                  </a:lnTo>
                  <a:lnTo>
                    <a:pt x="4947" y="11138"/>
                  </a:lnTo>
                  <a:lnTo>
                    <a:pt x="4999" y="11397"/>
                  </a:lnTo>
                  <a:lnTo>
                    <a:pt x="5076" y="11604"/>
                  </a:lnTo>
                  <a:lnTo>
                    <a:pt x="5154" y="11785"/>
                  </a:lnTo>
                  <a:lnTo>
                    <a:pt x="5258" y="11915"/>
                  </a:lnTo>
                  <a:lnTo>
                    <a:pt x="5361" y="11992"/>
                  </a:lnTo>
                  <a:lnTo>
                    <a:pt x="5491" y="12070"/>
                  </a:lnTo>
                  <a:lnTo>
                    <a:pt x="5646" y="12096"/>
                  </a:lnTo>
                  <a:lnTo>
                    <a:pt x="5776" y="12070"/>
                  </a:lnTo>
                  <a:lnTo>
                    <a:pt x="5905" y="12044"/>
                  </a:lnTo>
                  <a:lnTo>
                    <a:pt x="6060" y="11966"/>
                  </a:lnTo>
                  <a:lnTo>
                    <a:pt x="6216" y="11863"/>
                  </a:lnTo>
                  <a:lnTo>
                    <a:pt x="6345" y="11733"/>
                  </a:lnTo>
                  <a:lnTo>
                    <a:pt x="6475" y="11578"/>
                  </a:lnTo>
                  <a:lnTo>
                    <a:pt x="6604" y="11397"/>
                  </a:lnTo>
                  <a:lnTo>
                    <a:pt x="6734" y="11189"/>
                  </a:lnTo>
                  <a:lnTo>
                    <a:pt x="6811" y="10982"/>
                  </a:lnTo>
                  <a:lnTo>
                    <a:pt x="6941" y="10723"/>
                  </a:lnTo>
                  <a:lnTo>
                    <a:pt x="7096" y="10464"/>
                  </a:lnTo>
                  <a:lnTo>
                    <a:pt x="7278" y="10179"/>
                  </a:lnTo>
                  <a:lnTo>
                    <a:pt x="7485" y="9868"/>
                  </a:lnTo>
                  <a:lnTo>
                    <a:pt x="7977" y="9247"/>
                  </a:lnTo>
                  <a:lnTo>
                    <a:pt x="8495" y="8651"/>
                  </a:lnTo>
                  <a:lnTo>
                    <a:pt x="8961" y="8133"/>
                  </a:lnTo>
                  <a:lnTo>
                    <a:pt x="9375" y="7693"/>
                  </a:lnTo>
                  <a:lnTo>
                    <a:pt x="9764" y="7279"/>
                  </a:lnTo>
                  <a:lnTo>
                    <a:pt x="9609" y="7563"/>
                  </a:lnTo>
                  <a:lnTo>
                    <a:pt x="9220" y="8263"/>
                  </a:lnTo>
                  <a:lnTo>
                    <a:pt x="8728" y="9195"/>
                  </a:lnTo>
                  <a:lnTo>
                    <a:pt x="8495" y="9687"/>
                  </a:lnTo>
                  <a:lnTo>
                    <a:pt x="8288" y="10179"/>
                  </a:lnTo>
                  <a:lnTo>
                    <a:pt x="8262" y="10309"/>
                  </a:lnTo>
                  <a:lnTo>
                    <a:pt x="8210" y="10542"/>
                  </a:lnTo>
                  <a:lnTo>
                    <a:pt x="8184" y="10801"/>
                  </a:lnTo>
                  <a:lnTo>
                    <a:pt x="8210" y="11086"/>
                  </a:lnTo>
                  <a:lnTo>
                    <a:pt x="8236" y="11189"/>
                  </a:lnTo>
                  <a:lnTo>
                    <a:pt x="8288" y="11293"/>
                  </a:lnTo>
                  <a:lnTo>
                    <a:pt x="8365" y="11397"/>
                  </a:lnTo>
                  <a:lnTo>
                    <a:pt x="8469" y="11448"/>
                  </a:lnTo>
                  <a:lnTo>
                    <a:pt x="8599" y="11448"/>
                  </a:lnTo>
                  <a:lnTo>
                    <a:pt x="8754" y="11422"/>
                  </a:lnTo>
                  <a:lnTo>
                    <a:pt x="8961" y="11371"/>
                  </a:lnTo>
                  <a:lnTo>
                    <a:pt x="9194" y="11241"/>
                  </a:lnTo>
                  <a:lnTo>
                    <a:pt x="9375" y="11138"/>
                  </a:lnTo>
                  <a:lnTo>
                    <a:pt x="9557" y="10982"/>
                  </a:lnTo>
                  <a:lnTo>
                    <a:pt x="9945" y="10594"/>
                  </a:lnTo>
                  <a:lnTo>
                    <a:pt x="10386" y="10102"/>
                  </a:lnTo>
                  <a:lnTo>
                    <a:pt x="10826" y="9558"/>
                  </a:lnTo>
                  <a:lnTo>
                    <a:pt x="11784" y="8366"/>
                  </a:lnTo>
                  <a:lnTo>
                    <a:pt x="12302" y="7745"/>
                  </a:lnTo>
                  <a:lnTo>
                    <a:pt x="12820" y="7175"/>
                  </a:lnTo>
                  <a:lnTo>
                    <a:pt x="13053" y="6968"/>
                  </a:lnTo>
                  <a:lnTo>
                    <a:pt x="13338" y="6761"/>
                  </a:lnTo>
                  <a:lnTo>
                    <a:pt x="13623" y="6553"/>
                  </a:lnTo>
                  <a:lnTo>
                    <a:pt x="13908" y="6346"/>
                  </a:lnTo>
                  <a:lnTo>
                    <a:pt x="14555" y="5984"/>
                  </a:lnTo>
                  <a:lnTo>
                    <a:pt x="15203" y="5673"/>
                  </a:lnTo>
                  <a:lnTo>
                    <a:pt x="15514" y="5517"/>
                  </a:lnTo>
                  <a:lnTo>
                    <a:pt x="15798" y="5336"/>
                  </a:lnTo>
                  <a:lnTo>
                    <a:pt x="16057" y="5129"/>
                  </a:lnTo>
                  <a:lnTo>
                    <a:pt x="16291" y="4922"/>
                  </a:lnTo>
                  <a:lnTo>
                    <a:pt x="16498" y="4689"/>
                  </a:lnTo>
                  <a:lnTo>
                    <a:pt x="16705" y="4430"/>
                  </a:lnTo>
                  <a:lnTo>
                    <a:pt x="16860" y="4145"/>
                  </a:lnTo>
                  <a:lnTo>
                    <a:pt x="17016" y="3860"/>
                  </a:lnTo>
                  <a:lnTo>
                    <a:pt x="17119" y="3575"/>
                  </a:lnTo>
                  <a:lnTo>
                    <a:pt x="17197" y="3264"/>
                  </a:lnTo>
                  <a:lnTo>
                    <a:pt x="17249" y="2953"/>
                  </a:lnTo>
                  <a:lnTo>
                    <a:pt x="17275" y="2643"/>
                  </a:lnTo>
                  <a:lnTo>
                    <a:pt x="17275" y="2306"/>
                  </a:lnTo>
                  <a:lnTo>
                    <a:pt x="17223" y="1995"/>
                  </a:lnTo>
                  <a:lnTo>
                    <a:pt x="17145" y="1684"/>
                  </a:lnTo>
                  <a:lnTo>
                    <a:pt x="17042" y="1348"/>
                  </a:lnTo>
                  <a:lnTo>
                    <a:pt x="16886" y="1011"/>
                  </a:lnTo>
                  <a:lnTo>
                    <a:pt x="16679" y="726"/>
                  </a:lnTo>
                  <a:lnTo>
                    <a:pt x="16575" y="597"/>
                  </a:lnTo>
                  <a:lnTo>
                    <a:pt x="16472" y="467"/>
                  </a:lnTo>
                  <a:lnTo>
                    <a:pt x="16342" y="363"/>
                  </a:lnTo>
                  <a:lnTo>
                    <a:pt x="16187" y="286"/>
                  </a:lnTo>
                  <a:lnTo>
                    <a:pt x="16057" y="208"/>
                  </a:lnTo>
                  <a:lnTo>
                    <a:pt x="15902" y="156"/>
                  </a:lnTo>
                  <a:lnTo>
                    <a:pt x="15539" y="53"/>
                  </a:lnTo>
                  <a:lnTo>
                    <a:pt x="15125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467;p67">
              <a:extLst>
                <a:ext uri="{FF2B5EF4-FFF2-40B4-BE49-F238E27FC236}">
                  <a16:creationId xmlns:a16="http://schemas.microsoft.com/office/drawing/2014/main" xmlns="" id="{A5B5182E-8380-4B1A-881F-5B180EB056B6}"/>
                </a:ext>
              </a:extLst>
            </p:cNvPr>
            <p:cNvSpPr/>
            <p:nvPr/>
          </p:nvSpPr>
          <p:spPr>
            <a:xfrm>
              <a:off x="6127099" y="1225812"/>
              <a:ext cx="770552" cy="930907"/>
            </a:xfrm>
            <a:custGeom>
              <a:avLst/>
              <a:gdLst/>
              <a:ahLst/>
              <a:cxnLst/>
              <a:rect l="l" t="t" r="r" b="b"/>
              <a:pathLst>
                <a:path w="49158" h="59388" extrusionOk="0">
                  <a:moveTo>
                    <a:pt x="27998" y="1"/>
                  </a:moveTo>
                  <a:lnTo>
                    <a:pt x="27299" y="27"/>
                  </a:lnTo>
                  <a:lnTo>
                    <a:pt x="26625" y="104"/>
                  </a:lnTo>
                  <a:lnTo>
                    <a:pt x="25978" y="182"/>
                  </a:lnTo>
                  <a:lnTo>
                    <a:pt x="25304" y="338"/>
                  </a:lnTo>
                  <a:lnTo>
                    <a:pt x="24657" y="493"/>
                  </a:lnTo>
                  <a:lnTo>
                    <a:pt x="24035" y="700"/>
                  </a:lnTo>
                  <a:lnTo>
                    <a:pt x="23440" y="959"/>
                  </a:lnTo>
                  <a:lnTo>
                    <a:pt x="22844" y="1244"/>
                  </a:lnTo>
                  <a:lnTo>
                    <a:pt x="22248" y="1555"/>
                  </a:lnTo>
                  <a:lnTo>
                    <a:pt x="21704" y="1917"/>
                  </a:lnTo>
                  <a:lnTo>
                    <a:pt x="21160" y="2306"/>
                  </a:lnTo>
                  <a:lnTo>
                    <a:pt x="20642" y="2746"/>
                  </a:lnTo>
                  <a:lnTo>
                    <a:pt x="20150" y="3238"/>
                  </a:lnTo>
                  <a:lnTo>
                    <a:pt x="19710" y="3730"/>
                  </a:lnTo>
                  <a:lnTo>
                    <a:pt x="19270" y="4300"/>
                  </a:lnTo>
                  <a:lnTo>
                    <a:pt x="18855" y="4896"/>
                  </a:lnTo>
                  <a:lnTo>
                    <a:pt x="18493" y="5517"/>
                  </a:lnTo>
                  <a:lnTo>
                    <a:pt x="18156" y="6191"/>
                  </a:lnTo>
                  <a:lnTo>
                    <a:pt x="17975" y="6605"/>
                  </a:lnTo>
                  <a:lnTo>
                    <a:pt x="17794" y="7045"/>
                  </a:lnTo>
                  <a:lnTo>
                    <a:pt x="17664" y="7486"/>
                  </a:lnTo>
                  <a:lnTo>
                    <a:pt x="17535" y="7926"/>
                  </a:lnTo>
                  <a:lnTo>
                    <a:pt x="17405" y="8444"/>
                  </a:lnTo>
                  <a:lnTo>
                    <a:pt x="17327" y="8910"/>
                  </a:lnTo>
                  <a:lnTo>
                    <a:pt x="17250" y="9376"/>
                  </a:lnTo>
                  <a:lnTo>
                    <a:pt x="17224" y="9791"/>
                  </a:lnTo>
                  <a:lnTo>
                    <a:pt x="17224" y="10205"/>
                  </a:lnTo>
                  <a:lnTo>
                    <a:pt x="17224" y="10568"/>
                  </a:lnTo>
                  <a:lnTo>
                    <a:pt x="17250" y="10930"/>
                  </a:lnTo>
                  <a:lnTo>
                    <a:pt x="17276" y="11267"/>
                  </a:lnTo>
                  <a:lnTo>
                    <a:pt x="17379" y="11889"/>
                  </a:lnTo>
                  <a:lnTo>
                    <a:pt x="17535" y="12458"/>
                  </a:lnTo>
                  <a:lnTo>
                    <a:pt x="17794" y="13442"/>
                  </a:lnTo>
                  <a:lnTo>
                    <a:pt x="17871" y="13883"/>
                  </a:lnTo>
                  <a:lnTo>
                    <a:pt x="17871" y="14090"/>
                  </a:lnTo>
                  <a:lnTo>
                    <a:pt x="17871" y="14297"/>
                  </a:lnTo>
                  <a:lnTo>
                    <a:pt x="17871" y="14504"/>
                  </a:lnTo>
                  <a:lnTo>
                    <a:pt x="17820" y="14737"/>
                  </a:lnTo>
                  <a:lnTo>
                    <a:pt x="17742" y="14945"/>
                  </a:lnTo>
                  <a:lnTo>
                    <a:pt x="17664" y="15152"/>
                  </a:lnTo>
                  <a:lnTo>
                    <a:pt x="17535" y="15385"/>
                  </a:lnTo>
                  <a:lnTo>
                    <a:pt x="17379" y="15618"/>
                  </a:lnTo>
                  <a:lnTo>
                    <a:pt x="17172" y="15851"/>
                  </a:lnTo>
                  <a:lnTo>
                    <a:pt x="16939" y="16110"/>
                  </a:lnTo>
                  <a:lnTo>
                    <a:pt x="16654" y="16369"/>
                  </a:lnTo>
                  <a:lnTo>
                    <a:pt x="16317" y="16628"/>
                  </a:lnTo>
                  <a:lnTo>
                    <a:pt x="15955" y="16913"/>
                  </a:lnTo>
                  <a:lnTo>
                    <a:pt x="15540" y="17224"/>
                  </a:lnTo>
                  <a:lnTo>
                    <a:pt x="12407" y="19373"/>
                  </a:lnTo>
                  <a:lnTo>
                    <a:pt x="11759" y="19840"/>
                  </a:lnTo>
                  <a:lnTo>
                    <a:pt x="11163" y="20280"/>
                  </a:lnTo>
                  <a:lnTo>
                    <a:pt x="10620" y="20694"/>
                  </a:lnTo>
                  <a:lnTo>
                    <a:pt x="10127" y="21109"/>
                  </a:lnTo>
                  <a:lnTo>
                    <a:pt x="9687" y="21549"/>
                  </a:lnTo>
                  <a:lnTo>
                    <a:pt x="9299" y="21963"/>
                  </a:lnTo>
                  <a:lnTo>
                    <a:pt x="8962" y="22378"/>
                  </a:lnTo>
                  <a:lnTo>
                    <a:pt x="8651" y="22818"/>
                  </a:lnTo>
                  <a:lnTo>
                    <a:pt x="8392" y="23284"/>
                  </a:lnTo>
                  <a:lnTo>
                    <a:pt x="8185" y="23776"/>
                  </a:lnTo>
                  <a:lnTo>
                    <a:pt x="8030" y="24294"/>
                  </a:lnTo>
                  <a:lnTo>
                    <a:pt x="7926" y="24838"/>
                  </a:lnTo>
                  <a:lnTo>
                    <a:pt x="7848" y="25330"/>
                  </a:lnTo>
                  <a:lnTo>
                    <a:pt x="7822" y="25796"/>
                  </a:lnTo>
                  <a:lnTo>
                    <a:pt x="7848" y="26211"/>
                  </a:lnTo>
                  <a:lnTo>
                    <a:pt x="7900" y="26599"/>
                  </a:lnTo>
                  <a:lnTo>
                    <a:pt x="7952" y="26936"/>
                  </a:lnTo>
                  <a:lnTo>
                    <a:pt x="8056" y="27273"/>
                  </a:lnTo>
                  <a:lnTo>
                    <a:pt x="8185" y="27583"/>
                  </a:lnTo>
                  <a:lnTo>
                    <a:pt x="8315" y="27842"/>
                  </a:lnTo>
                  <a:lnTo>
                    <a:pt x="8470" y="28101"/>
                  </a:lnTo>
                  <a:lnTo>
                    <a:pt x="8625" y="28334"/>
                  </a:lnTo>
                  <a:lnTo>
                    <a:pt x="8936" y="28775"/>
                  </a:lnTo>
                  <a:lnTo>
                    <a:pt x="9273" y="29163"/>
                  </a:lnTo>
                  <a:lnTo>
                    <a:pt x="9532" y="29500"/>
                  </a:lnTo>
                  <a:lnTo>
                    <a:pt x="9661" y="29681"/>
                  </a:lnTo>
                  <a:lnTo>
                    <a:pt x="9765" y="29863"/>
                  </a:lnTo>
                  <a:lnTo>
                    <a:pt x="9843" y="30018"/>
                  </a:lnTo>
                  <a:lnTo>
                    <a:pt x="9869" y="30199"/>
                  </a:lnTo>
                  <a:lnTo>
                    <a:pt x="9894" y="30406"/>
                  </a:lnTo>
                  <a:lnTo>
                    <a:pt x="9869" y="30588"/>
                  </a:lnTo>
                  <a:lnTo>
                    <a:pt x="9791" y="30795"/>
                  </a:lnTo>
                  <a:lnTo>
                    <a:pt x="9687" y="31028"/>
                  </a:lnTo>
                  <a:lnTo>
                    <a:pt x="9532" y="31261"/>
                  </a:lnTo>
                  <a:lnTo>
                    <a:pt x="9351" y="31520"/>
                  </a:lnTo>
                  <a:lnTo>
                    <a:pt x="9092" y="31805"/>
                  </a:lnTo>
                  <a:lnTo>
                    <a:pt x="8781" y="32116"/>
                  </a:lnTo>
                  <a:lnTo>
                    <a:pt x="8392" y="32427"/>
                  </a:lnTo>
                  <a:lnTo>
                    <a:pt x="7952" y="32789"/>
                  </a:lnTo>
                  <a:lnTo>
                    <a:pt x="7434" y="33178"/>
                  </a:lnTo>
                  <a:lnTo>
                    <a:pt x="6838" y="33592"/>
                  </a:lnTo>
                  <a:lnTo>
                    <a:pt x="6243" y="34032"/>
                  </a:lnTo>
                  <a:lnTo>
                    <a:pt x="5673" y="34473"/>
                  </a:lnTo>
                  <a:lnTo>
                    <a:pt x="5129" y="34913"/>
                  </a:lnTo>
                  <a:lnTo>
                    <a:pt x="4611" y="35353"/>
                  </a:lnTo>
                  <a:lnTo>
                    <a:pt x="4119" y="35793"/>
                  </a:lnTo>
                  <a:lnTo>
                    <a:pt x="3653" y="36208"/>
                  </a:lnTo>
                  <a:lnTo>
                    <a:pt x="3238" y="36648"/>
                  </a:lnTo>
                  <a:lnTo>
                    <a:pt x="2824" y="37088"/>
                  </a:lnTo>
                  <a:lnTo>
                    <a:pt x="2461" y="37503"/>
                  </a:lnTo>
                  <a:lnTo>
                    <a:pt x="2099" y="37943"/>
                  </a:lnTo>
                  <a:lnTo>
                    <a:pt x="1788" y="38357"/>
                  </a:lnTo>
                  <a:lnTo>
                    <a:pt x="1503" y="38772"/>
                  </a:lnTo>
                  <a:lnTo>
                    <a:pt x="1244" y="39186"/>
                  </a:lnTo>
                  <a:lnTo>
                    <a:pt x="1011" y="39627"/>
                  </a:lnTo>
                  <a:lnTo>
                    <a:pt x="804" y="40041"/>
                  </a:lnTo>
                  <a:lnTo>
                    <a:pt x="597" y="40455"/>
                  </a:lnTo>
                  <a:lnTo>
                    <a:pt x="441" y="40844"/>
                  </a:lnTo>
                  <a:lnTo>
                    <a:pt x="312" y="41258"/>
                  </a:lnTo>
                  <a:lnTo>
                    <a:pt x="208" y="41673"/>
                  </a:lnTo>
                  <a:lnTo>
                    <a:pt x="105" y="42061"/>
                  </a:lnTo>
                  <a:lnTo>
                    <a:pt x="53" y="42475"/>
                  </a:lnTo>
                  <a:lnTo>
                    <a:pt x="1" y="42864"/>
                  </a:lnTo>
                  <a:lnTo>
                    <a:pt x="1" y="43252"/>
                  </a:lnTo>
                  <a:lnTo>
                    <a:pt x="1" y="43641"/>
                  </a:lnTo>
                  <a:lnTo>
                    <a:pt x="27" y="44029"/>
                  </a:lnTo>
                  <a:lnTo>
                    <a:pt x="79" y="44418"/>
                  </a:lnTo>
                  <a:lnTo>
                    <a:pt x="156" y="44806"/>
                  </a:lnTo>
                  <a:lnTo>
                    <a:pt x="234" y="45169"/>
                  </a:lnTo>
                  <a:lnTo>
                    <a:pt x="338" y="45532"/>
                  </a:lnTo>
                  <a:lnTo>
                    <a:pt x="493" y="45920"/>
                  </a:lnTo>
                  <a:lnTo>
                    <a:pt x="648" y="46283"/>
                  </a:lnTo>
                  <a:lnTo>
                    <a:pt x="804" y="46645"/>
                  </a:lnTo>
                  <a:lnTo>
                    <a:pt x="1141" y="47215"/>
                  </a:lnTo>
                  <a:lnTo>
                    <a:pt x="1451" y="47733"/>
                  </a:lnTo>
                  <a:lnTo>
                    <a:pt x="1788" y="48173"/>
                  </a:lnTo>
                  <a:lnTo>
                    <a:pt x="2151" y="48562"/>
                  </a:lnTo>
                  <a:lnTo>
                    <a:pt x="2487" y="48873"/>
                  </a:lnTo>
                  <a:lnTo>
                    <a:pt x="2824" y="49131"/>
                  </a:lnTo>
                  <a:lnTo>
                    <a:pt x="3187" y="49339"/>
                  </a:lnTo>
                  <a:lnTo>
                    <a:pt x="3523" y="49494"/>
                  </a:lnTo>
                  <a:lnTo>
                    <a:pt x="3886" y="49624"/>
                  </a:lnTo>
                  <a:lnTo>
                    <a:pt x="4248" y="49701"/>
                  </a:lnTo>
                  <a:lnTo>
                    <a:pt x="4611" y="49779"/>
                  </a:lnTo>
                  <a:lnTo>
                    <a:pt x="4948" y="49831"/>
                  </a:lnTo>
                  <a:lnTo>
                    <a:pt x="5673" y="49857"/>
                  </a:lnTo>
                  <a:lnTo>
                    <a:pt x="6372" y="49883"/>
                  </a:lnTo>
                  <a:lnTo>
                    <a:pt x="7046" y="49908"/>
                  </a:lnTo>
                  <a:lnTo>
                    <a:pt x="7382" y="49960"/>
                  </a:lnTo>
                  <a:lnTo>
                    <a:pt x="7719" y="50012"/>
                  </a:lnTo>
                  <a:lnTo>
                    <a:pt x="8056" y="50090"/>
                  </a:lnTo>
                  <a:lnTo>
                    <a:pt x="8366" y="50219"/>
                  </a:lnTo>
                  <a:lnTo>
                    <a:pt x="8677" y="50375"/>
                  </a:lnTo>
                  <a:lnTo>
                    <a:pt x="8988" y="50582"/>
                  </a:lnTo>
                  <a:lnTo>
                    <a:pt x="9299" y="50815"/>
                  </a:lnTo>
                  <a:lnTo>
                    <a:pt x="9584" y="51126"/>
                  </a:lnTo>
                  <a:lnTo>
                    <a:pt x="9843" y="51488"/>
                  </a:lnTo>
                  <a:lnTo>
                    <a:pt x="10127" y="51929"/>
                  </a:lnTo>
                  <a:lnTo>
                    <a:pt x="10386" y="52421"/>
                  </a:lnTo>
                  <a:lnTo>
                    <a:pt x="10620" y="52990"/>
                  </a:lnTo>
                  <a:lnTo>
                    <a:pt x="10853" y="53664"/>
                  </a:lnTo>
                  <a:lnTo>
                    <a:pt x="11086" y="54389"/>
                  </a:lnTo>
                  <a:lnTo>
                    <a:pt x="11112" y="54544"/>
                  </a:lnTo>
                  <a:lnTo>
                    <a:pt x="11241" y="54959"/>
                  </a:lnTo>
                  <a:lnTo>
                    <a:pt x="11422" y="55373"/>
                  </a:lnTo>
                  <a:lnTo>
                    <a:pt x="11604" y="55736"/>
                  </a:lnTo>
                  <a:lnTo>
                    <a:pt x="11811" y="56098"/>
                  </a:lnTo>
                  <a:lnTo>
                    <a:pt x="12044" y="56409"/>
                  </a:lnTo>
                  <a:lnTo>
                    <a:pt x="12277" y="56720"/>
                  </a:lnTo>
                  <a:lnTo>
                    <a:pt x="12562" y="57005"/>
                  </a:lnTo>
                  <a:lnTo>
                    <a:pt x="12847" y="57264"/>
                  </a:lnTo>
                  <a:lnTo>
                    <a:pt x="13158" y="57497"/>
                  </a:lnTo>
                  <a:lnTo>
                    <a:pt x="13468" y="57704"/>
                  </a:lnTo>
                  <a:lnTo>
                    <a:pt x="13805" y="57885"/>
                  </a:lnTo>
                  <a:lnTo>
                    <a:pt x="14142" y="58041"/>
                  </a:lnTo>
                  <a:lnTo>
                    <a:pt x="14504" y="58170"/>
                  </a:lnTo>
                  <a:lnTo>
                    <a:pt x="14867" y="58300"/>
                  </a:lnTo>
                  <a:lnTo>
                    <a:pt x="15230" y="58377"/>
                  </a:lnTo>
                  <a:lnTo>
                    <a:pt x="15592" y="58429"/>
                  </a:lnTo>
                  <a:lnTo>
                    <a:pt x="15981" y="58481"/>
                  </a:lnTo>
                  <a:lnTo>
                    <a:pt x="16343" y="58481"/>
                  </a:lnTo>
                  <a:lnTo>
                    <a:pt x="16732" y="58455"/>
                  </a:lnTo>
                  <a:lnTo>
                    <a:pt x="17094" y="58429"/>
                  </a:lnTo>
                  <a:lnTo>
                    <a:pt x="17483" y="58352"/>
                  </a:lnTo>
                  <a:lnTo>
                    <a:pt x="17845" y="58274"/>
                  </a:lnTo>
                  <a:lnTo>
                    <a:pt x="18208" y="58144"/>
                  </a:lnTo>
                  <a:lnTo>
                    <a:pt x="18571" y="57989"/>
                  </a:lnTo>
                  <a:lnTo>
                    <a:pt x="18907" y="57808"/>
                  </a:lnTo>
                  <a:lnTo>
                    <a:pt x="19244" y="57626"/>
                  </a:lnTo>
                  <a:lnTo>
                    <a:pt x="19555" y="57393"/>
                  </a:lnTo>
                  <a:lnTo>
                    <a:pt x="19866" y="57134"/>
                  </a:lnTo>
                  <a:lnTo>
                    <a:pt x="20150" y="56849"/>
                  </a:lnTo>
                  <a:lnTo>
                    <a:pt x="20435" y="56539"/>
                  </a:lnTo>
                  <a:lnTo>
                    <a:pt x="20694" y="56202"/>
                  </a:lnTo>
                  <a:lnTo>
                    <a:pt x="20927" y="55813"/>
                  </a:lnTo>
                  <a:lnTo>
                    <a:pt x="21653" y="54596"/>
                  </a:lnTo>
                  <a:lnTo>
                    <a:pt x="22015" y="54026"/>
                  </a:lnTo>
                  <a:lnTo>
                    <a:pt x="22404" y="53457"/>
                  </a:lnTo>
                  <a:lnTo>
                    <a:pt x="22792" y="52939"/>
                  </a:lnTo>
                  <a:lnTo>
                    <a:pt x="23206" y="52447"/>
                  </a:lnTo>
                  <a:lnTo>
                    <a:pt x="23621" y="52006"/>
                  </a:lnTo>
                  <a:lnTo>
                    <a:pt x="24061" y="51644"/>
                  </a:lnTo>
                  <a:lnTo>
                    <a:pt x="24294" y="51462"/>
                  </a:lnTo>
                  <a:lnTo>
                    <a:pt x="24527" y="51333"/>
                  </a:lnTo>
                  <a:lnTo>
                    <a:pt x="24786" y="51203"/>
                  </a:lnTo>
                  <a:lnTo>
                    <a:pt x="25019" y="51074"/>
                  </a:lnTo>
                  <a:lnTo>
                    <a:pt x="25278" y="50996"/>
                  </a:lnTo>
                  <a:lnTo>
                    <a:pt x="25537" y="50919"/>
                  </a:lnTo>
                  <a:lnTo>
                    <a:pt x="25796" y="50867"/>
                  </a:lnTo>
                  <a:lnTo>
                    <a:pt x="26081" y="50841"/>
                  </a:lnTo>
                  <a:lnTo>
                    <a:pt x="26366" y="50841"/>
                  </a:lnTo>
                  <a:lnTo>
                    <a:pt x="26677" y="50867"/>
                  </a:lnTo>
                  <a:lnTo>
                    <a:pt x="26962" y="50919"/>
                  </a:lnTo>
                  <a:lnTo>
                    <a:pt x="27273" y="50970"/>
                  </a:lnTo>
                  <a:lnTo>
                    <a:pt x="27609" y="51074"/>
                  </a:lnTo>
                  <a:lnTo>
                    <a:pt x="27920" y="51203"/>
                  </a:lnTo>
                  <a:lnTo>
                    <a:pt x="28283" y="51359"/>
                  </a:lnTo>
                  <a:lnTo>
                    <a:pt x="28619" y="51566"/>
                  </a:lnTo>
                  <a:lnTo>
                    <a:pt x="29267" y="51955"/>
                  </a:lnTo>
                  <a:lnTo>
                    <a:pt x="29888" y="52343"/>
                  </a:lnTo>
                  <a:lnTo>
                    <a:pt x="30484" y="52757"/>
                  </a:lnTo>
                  <a:lnTo>
                    <a:pt x="31054" y="53198"/>
                  </a:lnTo>
                  <a:lnTo>
                    <a:pt x="31598" y="53612"/>
                  </a:lnTo>
                  <a:lnTo>
                    <a:pt x="32116" y="54052"/>
                  </a:lnTo>
                  <a:lnTo>
                    <a:pt x="33100" y="54933"/>
                  </a:lnTo>
                  <a:lnTo>
                    <a:pt x="34006" y="55788"/>
                  </a:lnTo>
                  <a:lnTo>
                    <a:pt x="34861" y="56616"/>
                  </a:lnTo>
                  <a:lnTo>
                    <a:pt x="35664" y="57367"/>
                  </a:lnTo>
                  <a:lnTo>
                    <a:pt x="36441" y="58041"/>
                  </a:lnTo>
                  <a:lnTo>
                    <a:pt x="36803" y="58326"/>
                  </a:lnTo>
                  <a:lnTo>
                    <a:pt x="37192" y="58585"/>
                  </a:lnTo>
                  <a:lnTo>
                    <a:pt x="37555" y="58818"/>
                  </a:lnTo>
                  <a:lnTo>
                    <a:pt x="37917" y="59025"/>
                  </a:lnTo>
                  <a:lnTo>
                    <a:pt x="38280" y="59180"/>
                  </a:lnTo>
                  <a:lnTo>
                    <a:pt x="38668" y="59284"/>
                  </a:lnTo>
                  <a:lnTo>
                    <a:pt x="39031" y="59362"/>
                  </a:lnTo>
                  <a:lnTo>
                    <a:pt x="39419" y="59388"/>
                  </a:lnTo>
                  <a:lnTo>
                    <a:pt x="39808" y="59336"/>
                  </a:lnTo>
                  <a:lnTo>
                    <a:pt x="40196" y="59258"/>
                  </a:lnTo>
                  <a:lnTo>
                    <a:pt x="40585" y="59129"/>
                  </a:lnTo>
                  <a:lnTo>
                    <a:pt x="40999" y="58921"/>
                  </a:lnTo>
                  <a:lnTo>
                    <a:pt x="41439" y="58662"/>
                  </a:lnTo>
                  <a:lnTo>
                    <a:pt x="41880" y="58326"/>
                  </a:lnTo>
                  <a:lnTo>
                    <a:pt x="42320" y="57937"/>
                  </a:lnTo>
                  <a:lnTo>
                    <a:pt x="42786" y="57471"/>
                  </a:lnTo>
                  <a:lnTo>
                    <a:pt x="43252" y="56953"/>
                  </a:lnTo>
                  <a:lnTo>
                    <a:pt x="43641" y="56487"/>
                  </a:lnTo>
                  <a:lnTo>
                    <a:pt x="44003" y="55995"/>
                  </a:lnTo>
                  <a:lnTo>
                    <a:pt x="44314" y="55529"/>
                  </a:lnTo>
                  <a:lnTo>
                    <a:pt x="44573" y="55062"/>
                  </a:lnTo>
                  <a:lnTo>
                    <a:pt x="44780" y="54622"/>
                  </a:lnTo>
                  <a:lnTo>
                    <a:pt x="44962" y="54182"/>
                  </a:lnTo>
                  <a:lnTo>
                    <a:pt x="45117" y="53742"/>
                  </a:lnTo>
                  <a:lnTo>
                    <a:pt x="45247" y="53327"/>
                  </a:lnTo>
                  <a:lnTo>
                    <a:pt x="45350" y="52913"/>
                  </a:lnTo>
                  <a:lnTo>
                    <a:pt x="45402" y="52498"/>
                  </a:lnTo>
                  <a:lnTo>
                    <a:pt x="45454" y="52110"/>
                  </a:lnTo>
                  <a:lnTo>
                    <a:pt x="45531" y="51333"/>
                  </a:lnTo>
                  <a:lnTo>
                    <a:pt x="45531" y="50582"/>
                  </a:lnTo>
                  <a:lnTo>
                    <a:pt x="45531" y="49857"/>
                  </a:lnTo>
                  <a:lnTo>
                    <a:pt x="45557" y="49157"/>
                  </a:lnTo>
                  <a:lnTo>
                    <a:pt x="45609" y="48484"/>
                  </a:lnTo>
                  <a:lnTo>
                    <a:pt x="45661" y="48147"/>
                  </a:lnTo>
                  <a:lnTo>
                    <a:pt x="45739" y="47811"/>
                  </a:lnTo>
                  <a:lnTo>
                    <a:pt x="45816" y="47500"/>
                  </a:lnTo>
                  <a:lnTo>
                    <a:pt x="45946" y="47163"/>
                  </a:lnTo>
                  <a:lnTo>
                    <a:pt x="46075" y="46852"/>
                  </a:lnTo>
                  <a:lnTo>
                    <a:pt x="46257" y="46542"/>
                  </a:lnTo>
                  <a:lnTo>
                    <a:pt x="46464" y="46231"/>
                  </a:lnTo>
                  <a:lnTo>
                    <a:pt x="46723" y="45946"/>
                  </a:lnTo>
                  <a:lnTo>
                    <a:pt x="47034" y="45635"/>
                  </a:lnTo>
                  <a:lnTo>
                    <a:pt x="47370" y="45350"/>
                  </a:lnTo>
                  <a:lnTo>
                    <a:pt x="47707" y="45039"/>
                  </a:lnTo>
                  <a:lnTo>
                    <a:pt x="48018" y="44703"/>
                  </a:lnTo>
                  <a:lnTo>
                    <a:pt x="48277" y="44366"/>
                  </a:lnTo>
                  <a:lnTo>
                    <a:pt x="48510" y="44029"/>
                  </a:lnTo>
                  <a:lnTo>
                    <a:pt x="48691" y="43641"/>
                  </a:lnTo>
                  <a:lnTo>
                    <a:pt x="48847" y="43278"/>
                  </a:lnTo>
                  <a:lnTo>
                    <a:pt x="48976" y="42890"/>
                  </a:lnTo>
                  <a:lnTo>
                    <a:pt x="49080" y="42475"/>
                  </a:lnTo>
                  <a:lnTo>
                    <a:pt x="49131" y="42061"/>
                  </a:lnTo>
                  <a:lnTo>
                    <a:pt x="49157" y="41647"/>
                  </a:lnTo>
                  <a:lnTo>
                    <a:pt x="49157" y="41232"/>
                  </a:lnTo>
                  <a:lnTo>
                    <a:pt x="49106" y="40818"/>
                  </a:lnTo>
                  <a:lnTo>
                    <a:pt x="49054" y="40378"/>
                  </a:lnTo>
                  <a:lnTo>
                    <a:pt x="48950" y="39937"/>
                  </a:lnTo>
                  <a:lnTo>
                    <a:pt x="48847" y="39523"/>
                  </a:lnTo>
                  <a:lnTo>
                    <a:pt x="48717" y="39083"/>
                  </a:lnTo>
                  <a:lnTo>
                    <a:pt x="48536" y="38668"/>
                  </a:lnTo>
                  <a:lnTo>
                    <a:pt x="48354" y="38228"/>
                  </a:lnTo>
                  <a:lnTo>
                    <a:pt x="48147" y="37814"/>
                  </a:lnTo>
                  <a:lnTo>
                    <a:pt x="47914" y="37399"/>
                  </a:lnTo>
                  <a:lnTo>
                    <a:pt x="47681" y="36985"/>
                  </a:lnTo>
                  <a:lnTo>
                    <a:pt x="47422" y="36596"/>
                  </a:lnTo>
                  <a:lnTo>
                    <a:pt x="47137" y="36208"/>
                  </a:lnTo>
                  <a:lnTo>
                    <a:pt x="46826" y="35819"/>
                  </a:lnTo>
                  <a:lnTo>
                    <a:pt x="46516" y="35457"/>
                  </a:lnTo>
                  <a:lnTo>
                    <a:pt x="46205" y="35120"/>
                  </a:lnTo>
                  <a:lnTo>
                    <a:pt x="45868" y="34783"/>
                  </a:lnTo>
                  <a:lnTo>
                    <a:pt x="45506" y="34473"/>
                  </a:lnTo>
                  <a:lnTo>
                    <a:pt x="45169" y="34162"/>
                  </a:lnTo>
                  <a:lnTo>
                    <a:pt x="44780" y="33877"/>
                  </a:lnTo>
                  <a:lnTo>
                    <a:pt x="44418" y="33618"/>
                  </a:lnTo>
                  <a:lnTo>
                    <a:pt x="44029" y="33385"/>
                  </a:lnTo>
                  <a:lnTo>
                    <a:pt x="43252" y="32945"/>
                  </a:lnTo>
                  <a:lnTo>
                    <a:pt x="42449" y="32556"/>
                  </a:lnTo>
                  <a:lnTo>
                    <a:pt x="41647" y="32193"/>
                  </a:lnTo>
                  <a:lnTo>
                    <a:pt x="40870" y="31857"/>
                  </a:lnTo>
                  <a:lnTo>
                    <a:pt x="39367" y="31235"/>
                  </a:lnTo>
                  <a:lnTo>
                    <a:pt x="38694" y="30950"/>
                  </a:lnTo>
                  <a:lnTo>
                    <a:pt x="38098" y="30665"/>
                  </a:lnTo>
                  <a:lnTo>
                    <a:pt x="37555" y="30381"/>
                  </a:lnTo>
                  <a:lnTo>
                    <a:pt x="37321" y="30225"/>
                  </a:lnTo>
                  <a:lnTo>
                    <a:pt x="37114" y="30044"/>
                  </a:lnTo>
                  <a:lnTo>
                    <a:pt x="36933" y="29888"/>
                  </a:lnTo>
                  <a:lnTo>
                    <a:pt x="36778" y="29733"/>
                  </a:lnTo>
                  <a:lnTo>
                    <a:pt x="36648" y="29552"/>
                  </a:lnTo>
                  <a:lnTo>
                    <a:pt x="36544" y="29370"/>
                  </a:lnTo>
                  <a:lnTo>
                    <a:pt x="36493" y="29189"/>
                  </a:lnTo>
                  <a:lnTo>
                    <a:pt x="36467" y="28982"/>
                  </a:lnTo>
                  <a:lnTo>
                    <a:pt x="36467" y="28775"/>
                  </a:lnTo>
                  <a:lnTo>
                    <a:pt x="36493" y="28542"/>
                  </a:lnTo>
                  <a:lnTo>
                    <a:pt x="36570" y="28309"/>
                  </a:lnTo>
                  <a:lnTo>
                    <a:pt x="36700" y="28075"/>
                  </a:lnTo>
                  <a:lnTo>
                    <a:pt x="36881" y="27816"/>
                  </a:lnTo>
                  <a:lnTo>
                    <a:pt x="37088" y="27532"/>
                  </a:lnTo>
                  <a:lnTo>
                    <a:pt x="37917" y="26444"/>
                  </a:lnTo>
                  <a:lnTo>
                    <a:pt x="38306" y="25952"/>
                  </a:lnTo>
                  <a:lnTo>
                    <a:pt x="38642" y="25460"/>
                  </a:lnTo>
                  <a:lnTo>
                    <a:pt x="38927" y="24968"/>
                  </a:lnTo>
                  <a:lnTo>
                    <a:pt x="39186" y="24527"/>
                  </a:lnTo>
                  <a:lnTo>
                    <a:pt x="39393" y="24061"/>
                  </a:lnTo>
                  <a:lnTo>
                    <a:pt x="39575" y="23621"/>
                  </a:lnTo>
                  <a:lnTo>
                    <a:pt x="39704" y="23206"/>
                  </a:lnTo>
                  <a:lnTo>
                    <a:pt x="39782" y="22766"/>
                  </a:lnTo>
                  <a:lnTo>
                    <a:pt x="39808" y="22352"/>
                  </a:lnTo>
                  <a:lnTo>
                    <a:pt x="39808" y="21937"/>
                  </a:lnTo>
                  <a:lnTo>
                    <a:pt x="39730" y="21523"/>
                  </a:lnTo>
                  <a:lnTo>
                    <a:pt x="39626" y="21083"/>
                  </a:lnTo>
                  <a:lnTo>
                    <a:pt x="39445" y="20668"/>
                  </a:lnTo>
                  <a:lnTo>
                    <a:pt x="39238" y="20228"/>
                  </a:lnTo>
                  <a:lnTo>
                    <a:pt x="39031" y="19814"/>
                  </a:lnTo>
                  <a:lnTo>
                    <a:pt x="38875" y="19451"/>
                  </a:lnTo>
                  <a:lnTo>
                    <a:pt x="38772" y="19140"/>
                  </a:lnTo>
                  <a:lnTo>
                    <a:pt x="38720" y="18855"/>
                  </a:lnTo>
                  <a:lnTo>
                    <a:pt x="38720" y="18596"/>
                  </a:lnTo>
                  <a:lnTo>
                    <a:pt x="38746" y="18337"/>
                  </a:lnTo>
                  <a:lnTo>
                    <a:pt x="38824" y="18104"/>
                  </a:lnTo>
                  <a:lnTo>
                    <a:pt x="38927" y="17845"/>
                  </a:lnTo>
                  <a:lnTo>
                    <a:pt x="39160" y="17301"/>
                  </a:lnTo>
                  <a:lnTo>
                    <a:pt x="39471" y="16602"/>
                  </a:lnTo>
                  <a:lnTo>
                    <a:pt x="39626" y="16214"/>
                  </a:lnTo>
                  <a:lnTo>
                    <a:pt x="39756" y="15722"/>
                  </a:lnTo>
                  <a:lnTo>
                    <a:pt x="39885" y="15178"/>
                  </a:lnTo>
                  <a:lnTo>
                    <a:pt x="39989" y="14556"/>
                  </a:lnTo>
                  <a:lnTo>
                    <a:pt x="40144" y="13598"/>
                  </a:lnTo>
                  <a:lnTo>
                    <a:pt x="40222" y="13002"/>
                  </a:lnTo>
                  <a:lnTo>
                    <a:pt x="40300" y="12329"/>
                  </a:lnTo>
                  <a:lnTo>
                    <a:pt x="40352" y="11604"/>
                  </a:lnTo>
                  <a:lnTo>
                    <a:pt x="40378" y="10853"/>
                  </a:lnTo>
                  <a:lnTo>
                    <a:pt x="40352" y="10050"/>
                  </a:lnTo>
                  <a:lnTo>
                    <a:pt x="40300" y="9247"/>
                  </a:lnTo>
                  <a:lnTo>
                    <a:pt x="40196" y="8418"/>
                  </a:lnTo>
                  <a:lnTo>
                    <a:pt x="40144" y="8004"/>
                  </a:lnTo>
                  <a:lnTo>
                    <a:pt x="40041" y="7589"/>
                  </a:lnTo>
                  <a:lnTo>
                    <a:pt x="39937" y="7175"/>
                  </a:lnTo>
                  <a:lnTo>
                    <a:pt x="39834" y="6760"/>
                  </a:lnTo>
                  <a:lnTo>
                    <a:pt x="39678" y="6372"/>
                  </a:lnTo>
                  <a:lnTo>
                    <a:pt x="39523" y="5984"/>
                  </a:lnTo>
                  <a:lnTo>
                    <a:pt x="39342" y="5595"/>
                  </a:lnTo>
                  <a:lnTo>
                    <a:pt x="39134" y="5207"/>
                  </a:lnTo>
                  <a:lnTo>
                    <a:pt x="38927" y="4844"/>
                  </a:lnTo>
                  <a:lnTo>
                    <a:pt x="38668" y="4481"/>
                  </a:lnTo>
                  <a:lnTo>
                    <a:pt x="38383" y="4145"/>
                  </a:lnTo>
                  <a:lnTo>
                    <a:pt x="38098" y="3834"/>
                  </a:lnTo>
                  <a:lnTo>
                    <a:pt x="37762" y="3523"/>
                  </a:lnTo>
                  <a:lnTo>
                    <a:pt x="37399" y="3238"/>
                  </a:lnTo>
                  <a:lnTo>
                    <a:pt x="36778" y="2798"/>
                  </a:lnTo>
                  <a:lnTo>
                    <a:pt x="36156" y="2384"/>
                  </a:lnTo>
                  <a:lnTo>
                    <a:pt x="35509" y="1995"/>
                  </a:lnTo>
                  <a:lnTo>
                    <a:pt x="34861" y="1632"/>
                  </a:lnTo>
                  <a:lnTo>
                    <a:pt x="34188" y="1322"/>
                  </a:lnTo>
                  <a:lnTo>
                    <a:pt x="33514" y="1037"/>
                  </a:lnTo>
                  <a:lnTo>
                    <a:pt x="32841" y="804"/>
                  </a:lnTo>
                  <a:lnTo>
                    <a:pt x="32142" y="571"/>
                  </a:lnTo>
                  <a:lnTo>
                    <a:pt x="31442" y="389"/>
                  </a:lnTo>
                  <a:lnTo>
                    <a:pt x="30743" y="260"/>
                  </a:lnTo>
                  <a:lnTo>
                    <a:pt x="30070" y="130"/>
                  </a:lnTo>
                  <a:lnTo>
                    <a:pt x="29370" y="53"/>
                  </a:lnTo>
                  <a:lnTo>
                    <a:pt x="286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468;p67">
              <a:extLst>
                <a:ext uri="{FF2B5EF4-FFF2-40B4-BE49-F238E27FC236}">
                  <a16:creationId xmlns:a16="http://schemas.microsoft.com/office/drawing/2014/main" xmlns="" id="{926BB80F-CCF8-401D-9051-8DC2458149EC}"/>
                </a:ext>
              </a:extLst>
            </p:cNvPr>
            <p:cNvSpPr/>
            <p:nvPr/>
          </p:nvSpPr>
          <p:spPr>
            <a:xfrm>
              <a:off x="6127099" y="1225812"/>
              <a:ext cx="770552" cy="930907"/>
            </a:xfrm>
            <a:custGeom>
              <a:avLst/>
              <a:gdLst/>
              <a:ahLst/>
              <a:cxnLst/>
              <a:rect l="l" t="t" r="r" b="b"/>
              <a:pathLst>
                <a:path w="49158" h="59388" fill="none" extrusionOk="0">
                  <a:moveTo>
                    <a:pt x="37399" y="3238"/>
                  </a:moveTo>
                  <a:lnTo>
                    <a:pt x="37399" y="3238"/>
                  </a:lnTo>
                  <a:lnTo>
                    <a:pt x="36778" y="2798"/>
                  </a:lnTo>
                  <a:lnTo>
                    <a:pt x="36156" y="2384"/>
                  </a:lnTo>
                  <a:lnTo>
                    <a:pt x="35509" y="1995"/>
                  </a:lnTo>
                  <a:lnTo>
                    <a:pt x="34861" y="1632"/>
                  </a:lnTo>
                  <a:lnTo>
                    <a:pt x="34188" y="1322"/>
                  </a:lnTo>
                  <a:lnTo>
                    <a:pt x="33514" y="1037"/>
                  </a:lnTo>
                  <a:lnTo>
                    <a:pt x="32841" y="804"/>
                  </a:lnTo>
                  <a:lnTo>
                    <a:pt x="32142" y="571"/>
                  </a:lnTo>
                  <a:lnTo>
                    <a:pt x="31442" y="389"/>
                  </a:lnTo>
                  <a:lnTo>
                    <a:pt x="30743" y="260"/>
                  </a:lnTo>
                  <a:lnTo>
                    <a:pt x="30070" y="130"/>
                  </a:lnTo>
                  <a:lnTo>
                    <a:pt x="29370" y="53"/>
                  </a:lnTo>
                  <a:lnTo>
                    <a:pt x="28671" y="1"/>
                  </a:lnTo>
                  <a:lnTo>
                    <a:pt x="27998" y="1"/>
                  </a:lnTo>
                  <a:lnTo>
                    <a:pt x="27299" y="27"/>
                  </a:lnTo>
                  <a:lnTo>
                    <a:pt x="26625" y="104"/>
                  </a:lnTo>
                  <a:lnTo>
                    <a:pt x="25978" y="182"/>
                  </a:lnTo>
                  <a:lnTo>
                    <a:pt x="25304" y="338"/>
                  </a:lnTo>
                  <a:lnTo>
                    <a:pt x="24657" y="493"/>
                  </a:lnTo>
                  <a:lnTo>
                    <a:pt x="24035" y="700"/>
                  </a:lnTo>
                  <a:lnTo>
                    <a:pt x="23440" y="959"/>
                  </a:lnTo>
                  <a:lnTo>
                    <a:pt x="22844" y="1244"/>
                  </a:lnTo>
                  <a:lnTo>
                    <a:pt x="22248" y="1555"/>
                  </a:lnTo>
                  <a:lnTo>
                    <a:pt x="21704" y="1917"/>
                  </a:lnTo>
                  <a:lnTo>
                    <a:pt x="21160" y="2306"/>
                  </a:lnTo>
                  <a:lnTo>
                    <a:pt x="20642" y="2746"/>
                  </a:lnTo>
                  <a:lnTo>
                    <a:pt x="20150" y="3238"/>
                  </a:lnTo>
                  <a:lnTo>
                    <a:pt x="19710" y="3730"/>
                  </a:lnTo>
                  <a:lnTo>
                    <a:pt x="19270" y="4300"/>
                  </a:lnTo>
                  <a:lnTo>
                    <a:pt x="18855" y="4896"/>
                  </a:lnTo>
                  <a:lnTo>
                    <a:pt x="18493" y="5517"/>
                  </a:lnTo>
                  <a:lnTo>
                    <a:pt x="18156" y="6191"/>
                  </a:lnTo>
                  <a:lnTo>
                    <a:pt x="18156" y="6191"/>
                  </a:lnTo>
                  <a:lnTo>
                    <a:pt x="17975" y="6605"/>
                  </a:lnTo>
                  <a:lnTo>
                    <a:pt x="17794" y="7045"/>
                  </a:lnTo>
                  <a:lnTo>
                    <a:pt x="17664" y="7486"/>
                  </a:lnTo>
                  <a:lnTo>
                    <a:pt x="17535" y="7926"/>
                  </a:lnTo>
                  <a:lnTo>
                    <a:pt x="17535" y="7926"/>
                  </a:lnTo>
                  <a:lnTo>
                    <a:pt x="17405" y="8444"/>
                  </a:lnTo>
                  <a:lnTo>
                    <a:pt x="17327" y="8910"/>
                  </a:lnTo>
                  <a:lnTo>
                    <a:pt x="17250" y="9376"/>
                  </a:lnTo>
                  <a:lnTo>
                    <a:pt x="17224" y="9791"/>
                  </a:lnTo>
                  <a:lnTo>
                    <a:pt x="17224" y="10205"/>
                  </a:lnTo>
                  <a:lnTo>
                    <a:pt x="17224" y="10568"/>
                  </a:lnTo>
                  <a:lnTo>
                    <a:pt x="17250" y="10930"/>
                  </a:lnTo>
                  <a:lnTo>
                    <a:pt x="17276" y="11267"/>
                  </a:lnTo>
                  <a:lnTo>
                    <a:pt x="17379" y="11889"/>
                  </a:lnTo>
                  <a:lnTo>
                    <a:pt x="17535" y="12458"/>
                  </a:lnTo>
                  <a:lnTo>
                    <a:pt x="17794" y="13442"/>
                  </a:lnTo>
                  <a:lnTo>
                    <a:pt x="17871" y="13883"/>
                  </a:lnTo>
                  <a:lnTo>
                    <a:pt x="17871" y="14090"/>
                  </a:lnTo>
                  <a:lnTo>
                    <a:pt x="17871" y="14297"/>
                  </a:lnTo>
                  <a:lnTo>
                    <a:pt x="17871" y="14504"/>
                  </a:lnTo>
                  <a:lnTo>
                    <a:pt x="17820" y="14737"/>
                  </a:lnTo>
                  <a:lnTo>
                    <a:pt x="17742" y="14945"/>
                  </a:lnTo>
                  <a:lnTo>
                    <a:pt x="17664" y="15152"/>
                  </a:lnTo>
                  <a:lnTo>
                    <a:pt x="17535" y="15385"/>
                  </a:lnTo>
                  <a:lnTo>
                    <a:pt x="17379" y="15618"/>
                  </a:lnTo>
                  <a:lnTo>
                    <a:pt x="17172" y="15851"/>
                  </a:lnTo>
                  <a:lnTo>
                    <a:pt x="16939" y="16110"/>
                  </a:lnTo>
                  <a:lnTo>
                    <a:pt x="16654" y="16369"/>
                  </a:lnTo>
                  <a:lnTo>
                    <a:pt x="16317" y="16628"/>
                  </a:lnTo>
                  <a:lnTo>
                    <a:pt x="15955" y="16913"/>
                  </a:lnTo>
                  <a:lnTo>
                    <a:pt x="15540" y="17224"/>
                  </a:lnTo>
                  <a:lnTo>
                    <a:pt x="15540" y="17224"/>
                  </a:lnTo>
                  <a:lnTo>
                    <a:pt x="12407" y="19373"/>
                  </a:lnTo>
                  <a:lnTo>
                    <a:pt x="11759" y="19840"/>
                  </a:lnTo>
                  <a:lnTo>
                    <a:pt x="11163" y="20280"/>
                  </a:lnTo>
                  <a:lnTo>
                    <a:pt x="10620" y="20694"/>
                  </a:lnTo>
                  <a:lnTo>
                    <a:pt x="10127" y="21109"/>
                  </a:lnTo>
                  <a:lnTo>
                    <a:pt x="9687" y="21549"/>
                  </a:lnTo>
                  <a:lnTo>
                    <a:pt x="9299" y="21963"/>
                  </a:lnTo>
                  <a:lnTo>
                    <a:pt x="8962" y="22378"/>
                  </a:lnTo>
                  <a:lnTo>
                    <a:pt x="8651" y="22818"/>
                  </a:lnTo>
                  <a:lnTo>
                    <a:pt x="8392" y="23284"/>
                  </a:lnTo>
                  <a:lnTo>
                    <a:pt x="8185" y="23776"/>
                  </a:lnTo>
                  <a:lnTo>
                    <a:pt x="8030" y="24294"/>
                  </a:lnTo>
                  <a:lnTo>
                    <a:pt x="7926" y="24838"/>
                  </a:lnTo>
                  <a:lnTo>
                    <a:pt x="7926" y="24838"/>
                  </a:lnTo>
                  <a:lnTo>
                    <a:pt x="7848" y="25330"/>
                  </a:lnTo>
                  <a:lnTo>
                    <a:pt x="7822" y="25796"/>
                  </a:lnTo>
                  <a:lnTo>
                    <a:pt x="7848" y="26211"/>
                  </a:lnTo>
                  <a:lnTo>
                    <a:pt x="7900" y="26599"/>
                  </a:lnTo>
                  <a:lnTo>
                    <a:pt x="7952" y="26936"/>
                  </a:lnTo>
                  <a:lnTo>
                    <a:pt x="8056" y="27273"/>
                  </a:lnTo>
                  <a:lnTo>
                    <a:pt x="8185" y="27583"/>
                  </a:lnTo>
                  <a:lnTo>
                    <a:pt x="8315" y="27842"/>
                  </a:lnTo>
                  <a:lnTo>
                    <a:pt x="8470" y="28101"/>
                  </a:lnTo>
                  <a:lnTo>
                    <a:pt x="8625" y="28334"/>
                  </a:lnTo>
                  <a:lnTo>
                    <a:pt x="8936" y="28775"/>
                  </a:lnTo>
                  <a:lnTo>
                    <a:pt x="9273" y="29163"/>
                  </a:lnTo>
                  <a:lnTo>
                    <a:pt x="9532" y="29500"/>
                  </a:lnTo>
                  <a:lnTo>
                    <a:pt x="9661" y="29681"/>
                  </a:lnTo>
                  <a:lnTo>
                    <a:pt x="9765" y="29863"/>
                  </a:lnTo>
                  <a:lnTo>
                    <a:pt x="9843" y="30018"/>
                  </a:lnTo>
                  <a:lnTo>
                    <a:pt x="9869" y="30199"/>
                  </a:lnTo>
                  <a:lnTo>
                    <a:pt x="9894" y="30406"/>
                  </a:lnTo>
                  <a:lnTo>
                    <a:pt x="9869" y="30588"/>
                  </a:lnTo>
                  <a:lnTo>
                    <a:pt x="9791" y="30795"/>
                  </a:lnTo>
                  <a:lnTo>
                    <a:pt x="9687" y="31028"/>
                  </a:lnTo>
                  <a:lnTo>
                    <a:pt x="9532" y="31261"/>
                  </a:lnTo>
                  <a:lnTo>
                    <a:pt x="9351" y="31520"/>
                  </a:lnTo>
                  <a:lnTo>
                    <a:pt x="9092" y="31805"/>
                  </a:lnTo>
                  <a:lnTo>
                    <a:pt x="8781" y="32116"/>
                  </a:lnTo>
                  <a:lnTo>
                    <a:pt x="8392" y="32427"/>
                  </a:lnTo>
                  <a:lnTo>
                    <a:pt x="7952" y="32789"/>
                  </a:lnTo>
                  <a:lnTo>
                    <a:pt x="7434" y="33178"/>
                  </a:lnTo>
                  <a:lnTo>
                    <a:pt x="6838" y="33592"/>
                  </a:lnTo>
                  <a:lnTo>
                    <a:pt x="6838" y="33592"/>
                  </a:lnTo>
                  <a:lnTo>
                    <a:pt x="6243" y="34032"/>
                  </a:lnTo>
                  <a:lnTo>
                    <a:pt x="5673" y="34473"/>
                  </a:lnTo>
                  <a:lnTo>
                    <a:pt x="5129" y="34913"/>
                  </a:lnTo>
                  <a:lnTo>
                    <a:pt x="4611" y="35353"/>
                  </a:lnTo>
                  <a:lnTo>
                    <a:pt x="4119" y="35793"/>
                  </a:lnTo>
                  <a:lnTo>
                    <a:pt x="3653" y="36208"/>
                  </a:lnTo>
                  <a:lnTo>
                    <a:pt x="3238" y="36648"/>
                  </a:lnTo>
                  <a:lnTo>
                    <a:pt x="2824" y="37088"/>
                  </a:lnTo>
                  <a:lnTo>
                    <a:pt x="2461" y="37503"/>
                  </a:lnTo>
                  <a:lnTo>
                    <a:pt x="2099" y="37943"/>
                  </a:lnTo>
                  <a:lnTo>
                    <a:pt x="1788" y="38357"/>
                  </a:lnTo>
                  <a:lnTo>
                    <a:pt x="1503" y="38772"/>
                  </a:lnTo>
                  <a:lnTo>
                    <a:pt x="1244" y="39186"/>
                  </a:lnTo>
                  <a:lnTo>
                    <a:pt x="1011" y="39627"/>
                  </a:lnTo>
                  <a:lnTo>
                    <a:pt x="804" y="40041"/>
                  </a:lnTo>
                  <a:lnTo>
                    <a:pt x="597" y="40455"/>
                  </a:lnTo>
                  <a:lnTo>
                    <a:pt x="441" y="40844"/>
                  </a:lnTo>
                  <a:lnTo>
                    <a:pt x="312" y="41258"/>
                  </a:lnTo>
                  <a:lnTo>
                    <a:pt x="208" y="41673"/>
                  </a:lnTo>
                  <a:lnTo>
                    <a:pt x="105" y="42061"/>
                  </a:lnTo>
                  <a:lnTo>
                    <a:pt x="53" y="42475"/>
                  </a:lnTo>
                  <a:lnTo>
                    <a:pt x="1" y="42864"/>
                  </a:lnTo>
                  <a:lnTo>
                    <a:pt x="1" y="43252"/>
                  </a:lnTo>
                  <a:lnTo>
                    <a:pt x="1" y="43641"/>
                  </a:lnTo>
                  <a:lnTo>
                    <a:pt x="27" y="44029"/>
                  </a:lnTo>
                  <a:lnTo>
                    <a:pt x="79" y="44418"/>
                  </a:lnTo>
                  <a:lnTo>
                    <a:pt x="156" y="44806"/>
                  </a:lnTo>
                  <a:lnTo>
                    <a:pt x="234" y="45169"/>
                  </a:lnTo>
                  <a:lnTo>
                    <a:pt x="338" y="45532"/>
                  </a:lnTo>
                  <a:lnTo>
                    <a:pt x="493" y="45920"/>
                  </a:lnTo>
                  <a:lnTo>
                    <a:pt x="648" y="46283"/>
                  </a:lnTo>
                  <a:lnTo>
                    <a:pt x="804" y="46645"/>
                  </a:lnTo>
                  <a:lnTo>
                    <a:pt x="804" y="46645"/>
                  </a:lnTo>
                  <a:lnTo>
                    <a:pt x="1141" y="47215"/>
                  </a:lnTo>
                  <a:lnTo>
                    <a:pt x="1451" y="47733"/>
                  </a:lnTo>
                  <a:lnTo>
                    <a:pt x="1788" y="48173"/>
                  </a:lnTo>
                  <a:lnTo>
                    <a:pt x="2151" y="48562"/>
                  </a:lnTo>
                  <a:lnTo>
                    <a:pt x="2487" y="48873"/>
                  </a:lnTo>
                  <a:lnTo>
                    <a:pt x="2824" y="49131"/>
                  </a:lnTo>
                  <a:lnTo>
                    <a:pt x="3187" y="49339"/>
                  </a:lnTo>
                  <a:lnTo>
                    <a:pt x="3523" y="49494"/>
                  </a:lnTo>
                  <a:lnTo>
                    <a:pt x="3886" y="49624"/>
                  </a:lnTo>
                  <a:lnTo>
                    <a:pt x="4248" y="49701"/>
                  </a:lnTo>
                  <a:lnTo>
                    <a:pt x="4611" y="49779"/>
                  </a:lnTo>
                  <a:lnTo>
                    <a:pt x="4948" y="49831"/>
                  </a:lnTo>
                  <a:lnTo>
                    <a:pt x="5673" y="49857"/>
                  </a:lnTo>
                  <a:lnTo>
                    <a:pt x="6372" y="49883"/>
                  </a:lnTo>
                  <a:lnTo>
                    <a:pt x="7046" y="49908"/>
                  </a:lnTo>
                  <a:lnTo>
                    <a:pt x="7382" y="49960"/>
                  </a:lnTo>
                  <a:lnTo>
                    <a:pt x="7719" y="50012"/>
                  </a:lnTo>
                  <a:lnTo>
                    <a:pt x="8056" y="50090"/>
                  </a:lnTo>
                  <a:lnTo>
                    <a:pt x="8366" y="50219"/>
                  </a:lnTo>
                  <a:lnTo>
                    <a:pt x="8677" y="50375"/>
                  </a:lnTo>
                  <a:lnTo>
                    <a:pt x="8988" y="50582"/>
                  </a:lnTo>
                  <a:lnTo>
                    <a:pt x="9299" y="50815"/>
                  </a:lnTo>
                  <a:lnTo>
                    <a:pt x="9584" y="51126"/>
                  </a:lnTo>
                  <a:lnTo>
                    <a:pt x="9843" y="51488"/>
                  </a:lnTo>
                  <a:lnTo>
                    <a:pt x="10127" y="51929"/>
                  </a:lnTo>
                  <a:lnTo>
                    <a:pt x="10386" y="52421"/>
                  </a:lnTo>
                  <a:lnTo>
                    <a:pt x="10620" y="52990"/>
                  </a:lnTo>
                  <a:lnTo>
                    <a:pt x="10853" y="53664"/>
                  </a:lnTo>
                  <a:lnTo>
                    <a:pt x="11086" y="54389"/>
                  </a:lnTo>
                  <a:lnTo>
                    <a:pt x="11086" y="54389"/>
                  </a:lnTo>
                  <a:lnTo>
                    <a:pt x="11112" y="54544"/>
                  </a:lnTo>
                  <a:lnTo>
                    <a:pt x="11112" y="54544"/>
                  </a:lnTo>
                  <a:lnTo>
                    <a:pt x="11241" y="54959"/>
                  </a:lnTo>
                  <a:lnTo>
                    <a:pt x="11422" y="55373"/>
                  </a:lnTo>
                  <a:lnTo>
                    <a:pt x="11604" y="55736"/>
                  </a:lnTo>
                  <a:lnTo>
                    <a:pt x="11811" y="56098"/>
                  </a:lnTo>
                  <a:lnTo>
                    <a:pt x="12044" y="56409"/>
                  </a:lnTo>
                  <a:lnTo>
                    <a:pt x="12277" y="56720"/>
                  </a:lnTo>
                  <a:lnTo>
                    <a:pt x="12562" y="57005"/>
                  </a:lnTo>
                  <a:lnTo>
                    <a:pt x="12847" y="57264"/>
                  </a:lnTo>
                  <a:lnTo>
                    <a:pt x="13158" y="57497"/>
                  </a:lnTo>
                  <a:lnTo>
                    <a:pt x="13468" y="57704"/>
                  </a:lnTo>
                  <a:lnTo>
                    <a:pt x="13805" y="57885"/>
                  </a:lnTo>
                  <a:lnTo>
                    <a:pt x="14142" y="58041"/>
                  </a:lnTo>
                  <a:lnTo>
                    <a:pt x="14504" y="58170"/>
                  </a:lnTo>
                  <a:lnTo>
                    <a:pt x="14867" y="58300"/>
                  </a:lnTo>
                  <a:lnTo>
                    <a:pt x="15230" y="58377"/>
                  </a:lnTo>
                  <a:lnTo>
                    <a:pt x="15592" y="58429"/>
                  </a:lnTo>
                  <a:lnTo>
                    <a:pt x="15981" y="58481"/>
                  </a:lnTo>
                  <a:lnTo>
                    <a:pt x="16343" y="58481"/>
                  </a:lnTo>
                  <a:lnTo>
                    <a:pt x="16732" y="58455"/>
                  </a:lnTo>
                  <a:lnTo>
                    <a:pt x="17094" y="58429"/>
                  </a:lnTo>
                  <a:lnTo>
                    <a:pt x="17483" y="58352"/>
                  </a:lnTo>
                  <a:lnTo>
                    <a:pt x="17845" y="58274"/>
                  </a:lnTo>
                  <a:lnTo>
                    <a:pt x="18208" y="58144"/>
                  </a:lnTo>
                  <a:lnTo>
                    <a:pt x="18571" y="57989"/>
                  </a:lnTo>
                  <a:lnTo>
                    <a:pt x="18907" y="57808"/>
                  </a:lnTo>
                  <a:lnTo>
                    <a:pt x="19244" y="57626"/>
                  </a:lnTo>
                  <a:lnTo>
                    <a:pt x="19555" y="57393"/>
                  </a:lnTo>
                  <a:lnTo>
                    <a:pt x="19866" y="57134"/>
                  </a:lnTo>
                  <a:lnTo>
                    <a:pt x="20150" y="56849"/>
                  </a:lnTo>
                  <a:lnTo>
                    <a:pt x="20435" y="56539"/>
                  </a:lnTo>
                  <a:lnTo>
                    <a:pt x="20694" y="56202"/>
                  </a:lnTo>
                  <a:lnTo>
                    <a:pt x="20927" y="55813"/>
                  </a:lnTo>
                  <a:lnTo>
                    <a:pt x="20927" y="55813"/>
                  </a:lnTo>
                  <a:lnTo>
                    <a:pt x="21653" y="54596"/>
                  </a:lnTo>
                  <a:lnTo>
                    <a:pt x="22015" y="54026"/>
                  </a:lnTo>
                  <a:lnTo>
                    <a:pt x="22404" y="53457"/>
                  </a:lnTo>
                  <a:lnTo>
                    <a:pt x="22792" y="52939"/>
                  </a:lnTo>
                  <a:lnTo>
                    <a:pt x="23206" y="52447"/>
                  </a:lnTo>
                  <a:lnTo>
                    <a:pt x="23621" y="52006"/>
                  </a:lnTo>
                  <a:lnTo>
                    <a:pt x="24061" y="51644"/>
                  </a:lnTo>
                  <a:lnTo>
                    <a:pt x="24294" y="51462"/>
                  </a:lnTo>
                  <a:lnTo>
                    <a:pt x="24527" y="51333"/>
                  </a:lnTo>
                  <a:lnTo>
                    <a:pt x="24786" y="51203"/>
                  </a:lnTo>
                  <a:lnTo>
                    <a:pt x="25019" y="51074"/>
                  </a:lnTo>
                  <a:lnTo>
                    <a:pt x="25278" y="50996"/>
                  </a:lnTo>
                  <a:lnTo>
                    <a:pt x="25537" y="50919"/>
                  </a:lnTo>
                  <a:lnTo>
                    <a:pt x="25796" y="50867"/>
                  </a:lnTo>
                  <a:lnTo>
                    <a:pt x="26081" y="50841"/>
                  </a:lnTo>
                  <a:lnTo>
                    <a:pt x="26366" y="50841"/>
                  </a:lnTo>
                  <a:lnTo>
                    <a:pt x="26677" y="50867"/>
                  </a:lnTo>
                  <a:lnTo>
                    <a:pt x="26962" y="50919"/>
                  </a:lnTo>
                  <a:lnTo>
                    <a:pt x="27273" y="50970"/>
                  </a:lnTo>
                  <a:lnTo>
                    <a:pt x="27609" y="51074"/>
                  </a:lnTo>
                  <a:lnTo>
                    <a:pt x="27920" y="51203"/>
                  </a:lnTo>
                  <a:lnTo>
                    <a:pt x="28283" y="51359"/>
                  </a:lnTo>
                  <a:lnTo>
                    <a:pt x="28619" y="51566"/>
                  </a:lnTo>
                  <a:lnTo>
                    <a:pt x="28619" y="51566"/>
                  </a:lnTo>
                  <a:lnTo>
                    <a:pt x="29267" y="51955"/>
                  </a:lnTo>
                  <a:lnTo>
                    <a:pt x="29888" y="52343"/>
                  </a:lnTo>
                  <a:lnTo>
                    <a:pt x="30484" y="52757"/>
                  </a:lnTo>
                  <a:lnTo>
                    <a:pt x="31054" y="53198"/>
                  </a:lnTo>
                  <a:lnTo>
                    <a:pt x="31598" y="53612"/>
                  </a:lnTo>
                  <a:lnTo>
                    <a:pt x="32116" y="54052"/>
                  </a:lnTo>
                  <a:lnTo>
                    <a:pt x="33100" y="54933"/>
                  </a:lnTo>
                  <a:lnTo>
                    <a:pt x="34006" y="55788"/>
                  </a:lnTo>
                  <a:lnTo>
                    <a:pt x="34861" y="56616"/>
                  </a:lnTo>
                  <a:lnTo>
                    <a:pt x="35664" y="57367"/>
                  </a:lnTo>
                  <a:lnTo>
                    <a:pt x="36441" y="58041"/>
                  </a:lnTo>
                  <a:lnTo>
                    <a:pt x="36803" y="58326"/>
                  </a:lnTo>
                  <a:lnTo>
                    <a:pt x="37192" y="58585"/>
                  </a:lnTo>
                  <a:lnTo>
                    <a:pt x="37555" y="58818"/>
                  </a:lnTo>
                  <a:lnTo>
                    <a:pt x="37917" y="59025"/>
                  </a:lnTo>
                  <a:lnTo>
                    <a:pt x="38280" y="59180"/>
                  </a:lnTo>
                  <a:lnTo>
                    <a:pt x="38668" y="59284"/>
                  </a:lnTo>
                  <a:lnTo>
                    <a:pt x="39031" y="59362"/>
                  </a:lnTo>
                  <a:lnTo>
                    <a:pt x="39419" y="59388"/>
                  </a:lnTo>
                  <a:lnTo>
                    <a:pt x="39808" y="59336"/>
                  </a:lnTo>
                  <a:lnTo>
                    <a:pt x="40196" y="59258"/>
                  </a:lnTo>
                  <a:lnTo>
                    <a:pt x="40585" y="59129"/>
                  </a:lnTo>
                  <a:lnTo>
                    <a:pt x="40999" y="58921"/>
                  </a:lnTo>
                  <a:lnTo>
                    <a:pt x="41439" y="58662"/>
                  </a:lnTo>
                  <a:lnTo>
                    <a:pt x="41880" y="58326"/>
                  </a:lnTo>
                  <a:lnTo>
                    <a:pt x="42320" y="57937"/>
                  </a:lnTo>
                  <a:lnTo>
                    <a:pt x="42786" y="57471"/>
                  </a:lnTo>
                  <a:lnTo>
                    <a:pt x="42786" y="57471"/>
                  </a:lnTo>
                  <a:lnTo>
                    <a:pt x="43252" y="56953"/>
                  </a:lnTo>
                  <a:lnTo>
                    <a:pt x="43641" y="56487"/>
                  </a:lnTo>
                  <a:lnTo>
                    <a:pt x="44003" y="55995"/>
                  </a:lnTo>
                  <a:lnTo>
                    <a:pt x="44314" y="55529"/>
                  </a:lnTo>
                  <a:lnTo>
                    <a:pt x="44573" y="55062"/>
                  </a:lnTo>
                  <a:lnTo>
                    <a:pt x="44780" y="54622"/>
                  </a:lnTo>
                  <a:lnTo>
                    <a:pt x="44962" y="54182"/>
                  </a:lnTo>
                  <a:lnTo>
                    <a:pt x="45117" y="53742"/>
                  </a:lnTo>
                  <a:lnTo>
                    <a:pt x="45247" y="53327"/>
                  </a:lnTo>
                  <a:lnTo>
                    <a:pt x="45350" y="52913"/>
                  </a:lnTo>
                  <a:lnTo>
                    <a:pt x="45402" y="52498"/>
                  </a:lnTo>
                  <a:lnTo>
                    <a:pt x="45454" y="52110"/>
                  </a:lnTo>
                  <a:lnTo>
                    <a:pt x="45531" y="51333"/>
                  </a:lnTo>
                  <a:lnTo>
                    <a:pt x="45531" y="50582"/>
                  </a:lnTo>
                  <a:lnTo>
                    <a:pt x="45531" y="49857"/>
                  </a:lnTo>
                  <a:lnTo>
                    <a:pt x="45557" y="49157"/>
                  </a:lnTo>
                  <a:lnTo>
                    <a:pt x="45609" y="48484"/>
                  </a:lnTo>
                  <a:lnTo>
                    <a:pt x="45661" y="48147"/>
                  </a:lnTo>
                  <a:lnTo>
                    <a:pt x="45739" y="47811"/>
                  </a:lnTo>
                  <a:lnTo>
                    <a:pt x="45816" y="47500"/>
                  </a:lnTo>
                  <a:lnTo>
                    <a:pt x="45946" y="47163"/>
                  </a:lnTo>
                  <a:lnTo>
                    <a:pt x="46075" y="46852"/>
                  </a:lnTo>
                  <a:lnTo>
                    <a:pt x="46257" y="46542"/>
                  </a:lnTo>
                  <a:lnTo>
                    <a:pt x="46464" y="46231"/>
                  </a:lnTo>
                  <a:lnTo>
                    <a:pt x="46723" y="45946"/>
                  </a:lnTo>
                  <a:lnTo>
                    <a:pt x="47034" y="45635"/>
                  </a:lnTo>
                  <a:lnTo>
                    <a:pt x="47370" y="45350"/>
                  </a:lnTo>
                  <a:lnTo>
                    <a:pt x="47370" y="45350"/>
                  </a:lnTo>
                  <a:lnTo>
                    <a:pt x="47707" y="45039"/>
                  </a:lnTo>
                  <a:lnTo>
                    <a:pt x="48018" y="44703"/>
                  </a:lnTo>
                  <a:lnTo>
                    <a:pt x="48277" y="44366"/>
                  </a:lnTo>
                  <a:lnTo>
                    <a:pt x="48510" y="44029"/>
                  </a:lnTo>
                  <a:lnTo>
                    <a:pt x="48691" y="43641"/>
                  </a:lnTo>
                  <a:lnTo>
                    <a:pt x="48847" y="43278"/>
                  </a:lnTo>
                  <a:lnTo>
                    <a:pt x="48976" y="42890"/>
                  </a:lnTo>
                  <a:lnTo>
                    <a:pt x="49080" y="42475"/>
                  </a:lnTo>
                  <a:lnTo>
                    <a:pt x="49131" y="42061"/>
                  </a:lnTo>
                  <a:lnTo>
                    <a:pt x="49157" y="41647"/>
                  </a:lnTo>
                  <a:lnTo>
                    <a:pt x="49157" y="41232"/>
                  </a:lnTo>
                  <a:lnTo>
                    <a:pt x="49106" y="40818"/>
                  </a:lnTo>
                  <a:lnTo>
                    <a:pt x="49054" y="40378"/>
                  </a:lnTo>
                  <a:lnTo>
                    <a:pt x="48950" y="39937"/>
                  </a:lnTo>
                  <a:lnTo>
                    <a:pt x="48847" y="39523"/>
                  </a:lnTo>
                  <a:lnTo>
                    <a:pt x="48717" y="39083"/>
                  </a:lnTo>
                  <a:lnTo>
                    <a:pt x="48536" y="38668"/>
                  </a:lnTo>
                  <a:lnTo>
                    <a:pt x="48354" y="38228"/>
                  </a:lnTo>
                  <a:lnTo>
                    <a:pt x="48147" y="37814"/>
                  </a:lnTo>
                  <a:lnTo>
                    <a:pt x="47914" y="37399"/>
                  </a:lnTo>
                  <a:lnTo>
                    <a:pt x="47681" y="36985"/>
                  </a:lnTo>
                  <a:lnTo>
                    <a:pt x="47422" y="36596"/>
                  </a:lnTo>
                  <a:lnTo>
                    <a:pt x="47137" y="36208"/>
                  </a:lnTo>
                  <a:lnTo>
                    <a:pt x="46826" y="35819"/>
                  </a:lnTo>
                  <a:lnTo>
                    <a:pt x="46516" y="35457"/>
                  </a:lnTo>
                  <a:lnTo>
                    <a:pt x="46205" y="35120"/>
                  </a:lnTo>
                  <a:lnTo>
                    <a:pt x="45868" y="34783"/>
                  </a:lnTo>
                  <a:lnTo>
                    <a:pt x="45506" y="34473"/>
                  </a:lnTo>
                  <a:lnTo>
                    <a:pt x="45169" y="34162"/>
                  </a:lnTo>
                  <a:lnTo>
                    <a:pt x="44780" y="33877"/>
                  </a:lnTo>
                  <a:lnTo>
                    <a:pt x="44418" y="33618"/>
                  </a:lnTo>
                  <a:lnTo>
                    <a:pt x="44029" y="33385"/>
                  </a:lnTo>
                  <a:lnTo>
                    <a:pt x="44029" y="33385"/>
                  </a:lnTo>
                  <a:lnTo>
                    <a:pt x="43252" y="32945"/>
                  </a:lnTo>
                  <a:lnTo>
                    <a:pt x="42449" y="32556"/>
                  </a:lnTo>
                  <a:lnTo>
                    <a:pt x="41647" y="32193"/>
                  </a:lnTo>
                  <a:lnTo>
                    <a:pt x="40870" y="31857"/>
                  </a:lnTo>
                  <a:lnTo>
                    <a:pt x="39367" y="31235"/>
                  </a:lnTo>
                  <a:lnTo>
                    <a:pt x="38694" y="30950"/>
                  </a:lnTo>
                  <a:lnTo>
                    <a:pt x="38098" y="30665"/>
                  </a:lnTo>
                  <a:lnTo>
                    <a:pt x="37555" y="30381"/>
                  </a:lnTo>
                  <a:lnTo>
                    <a:pt x="37321" y="30225"/>
                  </a:lnTo>
                  <a:lnTo>
                    <a:pt x="37114" y="30044"/>
                  </a:lnTo>
                  <a:lnTo>
                    <a:pt x="36933" y="29888"/>
                  </a:lnTo>
                  <a:lnTo>
                    <a:pt x="36778" y="29733"/>
                  </a:lnTo>
                  <a:lnTo>
                    <a:pt x="36648" y="29552"/>
                  </a:lnTo>
                  <a:lnTo>
                    <a:pt x="36544" y="29370"/>
                  </a:lnTo>
                  <a:lnTo>
                    <a:pt x="36493" y="29189"/>
                  </a:lnTo>
                  <a:lnTo>
                    <a:pt x="36467" y="28982"/>
                  </a:lnTo>
                  <a:lnTo>
                    <a:pt x="36467" y="28775"/>
                  </a:lnTo>
                  <a:lnTo>
                    <a:pt x="36493" y="28542"/>
                  </a:lnTo>
                  <a:lnTo>
                    <a:pt x="36570" y="28309"/>
                  </a:lnTo>
                  <a:lnTo>
                    <a:pt x="36700" y="28075"/>
                  </a:lnTo>
                  <a:lnTo>
                    <a:pt x="36881" y="27816"/>
                  </a:lnTo>
                  <a:lnTo>
                    <a:pt x="37088" y="27532"/>
                  </a:lnTo>
                  <a:lnTo>
                    <a:pt x="37088" y="27532"/>
                  </a:lnTo>
                  <a:lnTo>
                    <a:pt x="37917" y="26444"/>
                  </a:lnTo>
                  <a:lnTo>
                    <a:pt x="38306" y="25952"/>
                  </a:lnTo>
                  <a:lnTo>
                    <a:pt x="38642" y="25460"/>
                  </a:lnTo>
                  <a:lnTo>
                    <a:pt x="38927" y="24968"/>
                  </a:lnTo>
                  <a:lnTo>
                    <a:pt x="39186" y="24527"/>
                  </a:lnTo>
                  <a:lnTo>
                    <a:pt x="39393" y="24061"/>
                  </a:lnTo>
                  <a:lnTo>
                    <a:pt x="39575" y="23621"/>
                  </a:lnTo>
                  <a:lnTo>
                    <a:pt x="39704" y="23206"/>
                  </a:lnTo>
                  <a:lnTo>
                    <a:pt x="39782" y="22766"/>
                  </a:lnTo>
                  <a:lnTo>
                    <a:pt x="39808" y="22352"/>
                  </a:lnTo>
                  <a:lnTo>
                    <a:pt x="39808" y="21937"/>
                  </a:lnTo>
                  <a:lnTo>
                    <a:pt x="39730" y="21523"/>
                  </a:lnTo>
                  <a:lnTo>
                    <a:pt x="39626" y="21083"/>
                  </a:lnTo>
                  <a:lnTo>
                    <a:pt x="39445" y="20668"/>
                  </a:lnTo>
                  <a:lnTo>
                    <a:pt x="39238" y="20228"/>
                  </a:lnTo>
                  <a:lnTo>
                    <a:pt x="39238" y="20228"/>
                  </a:lnTo>
                  <a:lnTo>
                    <a:pt x="39031" y="19814"/>
                  </a:lnTo>
                  <a:lnTo>
                    <a:pt x="38875" y="19451"/>
                  </a:lnTo>
                  <a:lnTo>
                    <a:pt x="38772" y="19140"/>
                  </a:lnTo>
                  <a:lnTo>
                    <a:pt x="38720" y="18855"/>
                  </a:lnTo>
                  <a:lnTo>
                    <a:pt x="38720" y="18596"/>
                  </a:lnTo>
                  <a:lnTo>
                    <a:pt x="38746" y="18337"/>
                  </a:lnTo>
                  <a:lnTo>
                    <a:pt x="38824" y="18104"/>
                  </a:lnTo>
                  <a:lnTo>
                    <a:pt x="38927" y="17845"/>
                  </a:lnTo>
                  <a:lnTo>
                    <a:pt x="39160" y="17301"/>
                  </a:lnTo>
                  <a:lnTo>
                    <a:pt x="39471" y="16602"/>
                  </a:lnTo>
                  <a:lnTo>
                    <a:pt x="39626" y="16214"/>
                  </a:lnTo>
                  <a:lnTo>
                    <a:pt x="39756" y="15722"/>
                  </a:lnTo>
                  <a:lnTo>
                    <a:pt x="39885" y="15178"/>
                  </a:lnTo>
                  <a:lnTo>
                    <a:pt x="39989" y="14556"/>
                  </a:lnTo>
                  <a:lnTo>
                    <a:pt x="39989" y="14556"/>
                  </a:lnTo>
                  <a:lnTo>
                    <a:pt x="40144" y="13598"/>
                  </a:lnTo>
                  <a:lnTo>
                    <a:pt x="40222" y="13002"/>
                  </a:lnTo>
                  <a:lnTo>
                    <a:pt x="40300" y="12329"/>
                  </a:lnTo>
                  <a:lnTo>
                    <a:pt x="40352" y="11604"/>
                  </a:lnTo>
                  <a:lnTo>
                    <a:pt x="40378" y="10853"/>
                  </a:lnTo>
                  <a:lnTo>
                    <a:pt x="40352" y="10050"/>
                  </a:lnTo>
                  <a:lnTo>
                    <a:pt x="40300" y="9247"/>
                  </a:lnTo>
                  <a:lnTo>
                    <a:pt x="40196" y="8418"/>
                  </a:lnTo>
                  <a:lnTo>
                    <a:pt x="40144" y="8004"/>
                  </a:lnTo>
                  <a:lnTo>
                    <a:pt x="40041" y="7589"/>
                  </a:lnTo>
                  <a:lnTo>
                    <a:pt x="39937" y="7175"/>
                  </a:lnTo>
                  <a:lnTo>
                    <a:pt x="39834" y="6760"/>
                  </a:lnTo>
                  <a:lnTo>
                    <a:pt x="39678" y="6372"/>
                  </a:lnTo>
                  <a:lnTo>
                    <a:pt x="39523" y="5984"/>
                  </a:lnTo>
                  <a:lnTo>
                    <a:pt x="39342" y="5595"/>
                  </a:lnTo>
                  <a:lnTo>
                    <a:pt x="39134" y="5207"/>
                  </a:lnTo>
                  <a:lnTo>
                    <a:pt x="38927" y="4844"/>
                  </a:lnTo>
                  <a:lnTo>
                    <a:pt x="38668" y="4481"/>
                  </a:lnTo>
                  <a:lnTo>
                    <a:pt x="38383" y="4145"/>
                  </a:lnTo>
                  <a:lnTo>
                    <a:pt x="38098" y="3834"/>
                  </a:lnTo>
                  <a:lnTo>
                    <a:pt x="37762" y="3523"/>
                  </a:lnTo>
                  <a:lnTo>
                    <a:pt x="37399" y="3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469;p67">
              <a:extLst>
                <a:ext uri="{FF2B5EF4-FFF2-40B4-BE49-F238E27FC236}">
                  <a16:creationId xmlns:a16="http://schemas.microsoft.com/office/drawing/2014/main" xmlns="" id="{33CFCBCB-666E-45FD-8C2C-A465E9AD4F9B}"/>
                </a:ext>
              </a:extLst>
            </p:cNvPr>
            <p:cNvSpPr/>
            <p:nvPr/>
          </p:nvSpPr>
          <p:spPr>
            <a:xfrm>
              <a:off x="6660143" y="1712160"/>
              <a:ext cx="382439" cy="703980"/>
            </a:xfrm>
            <a:custGeom>
              <a:avLst/>
              <a:gdLst/>
              <a:ahLst/>
              <a:cxnLst/>
              <a:rect l="l" t="t" r="r" b="b"/>
              <a:pathLst>
                <a:path w="24398" h="44911" extrusionOk="0">
                  <a:moveTo>
                    <a:pt x="4481" y="1"/>
                  </a:moveTo>
                  <a:lnTo>
                    <a:pt x="4041" y="53"/>
                  </a:lnTo>
                  <a:lnTo>
                    <a:pt x="3600" y="105"/>
                  </a:lnTo>
                  <a:lnTo>
                    <a:pt x="3160" y="234"/>
                  </a:lnTo>
                  <a:lnTo>
                    <a:pt x="2746" y="389"/>
                  </a:lnTo>
                  <a:lnTo>
                    <a:pt x="2357" y="597"/>
                  </a:lnTo>
                  <a:lnTo>
                    <a:pt x="1943" y="830"/>
                  </a:lnTo>
                  <a:lnTo>
                    <a:pt x="1580" y="1141"/>
                  </a:lnTo>
                  <a:lnTo>
                    <a:pt x="1244" y="1451"/>
                  </a:lnTo>
                  <a:lnTo>
                    <a:pt x="959" y="1814"/>
                  </a:lnTo>
                  <a:lnTo>
                    <a:pt x="700" y="2177"/>
                  </a:lnTo>
                  <a:lnTo>
                    <a:pt x="467" y="2565"/>
                  </a:lnTo>
                  <a:lnTo>
                    <a:pt x="285" y="2979"/>
                  </a:lnTo>
                  <a:lnTo>
                    <a:pt x="156" y="3420"/>
                  </a:lnTo>
                  <a:lnTo>
                    <a:pt x="78" y="3834"/>
                  </a:lnTo>
                  <a:lnTo>
                    <a:pt x="26" y="4274"/>
                  </a:lnTo>
                  <a:lnTo>
                    <a:pt x="0" y="4715"/>
                  </a:lnTo>
                  <a:lnTo>
                    <a:pt x="26" y="5155"/>
                  </a:lnTo>
                  <a:lnTo>
                    <a:pt x="104" y="5595"/>
                  </a:lnTo>
                  <a:lnTo>
                    <a:pt x="233" y="6035"/>
                  </a:lnTo>
                  <a:lnTo>
                    <a:pt x="389" y="6450"/>
                  </a:lnTo>
                  <a:lnTo>
                    <a:pt x="596" y="6864"/>
                  </a:lnTo>
                  <a:lnTo>
                    <a:pt x="829" y="7253"/>
                  </a:lnTo>
                  <a:lnTo>
                    <a:pt x="1140" y="7615"/>
                  </a:lnTo>
                  <a:lnTo>
                    <a:pt x="1166" y="7667"/>
                  </a:lnTo>
                  <a:lnTo>
                    <a:pt x="1684" y="8263"/>
                  </a:lnTo>
                  <a:lnTo>
                    <a:pt x="2228" y="8884"/>
                  </a:lnTo>
                  <a:lnTo>
                    <a:pt x="3264" y="10128"/>
                  </a:lnTo>
                  <a:lnTo>
                    <a:pt x="5361" y="12640"/>
                  </a:lnTo>
                  <a:lnTo>
                    <a:pt x="7408" y="15204"/>
                  </a:lnTo>
                  <a:lnTo>
                    <a:pt x="8392" y="16499"/>
                  </a:lnTo>
                  <a:lnTo>
                    <a:pt x="9376" y="17794"/>
                  </a:lnTo>
                  <a:lnTo>
                    <a:pt x="10334" y="19089"/>
                  </a:lnTo>
                  <a:lnTo>
                    <a:pt x="11266" y="20384"/>
                  </a:lnTo>
                  <a:lnTo>
                    <a:pt x="12147" y="21679"/>
                  </a:lnTo>
                  <a:lnTo>
                    <a:pt x="13002" y="22974"/>
                  </a:lnTo>
                  <a:lnTo>
                    <a:pt x="13805" y="24268"/>
                  </a:lnTo>
                  <a:lnTo>
                    <a:pt x="14167" y="24916"/>
                  </a:lnTo>
                  <a:lnTo>
                    <a:pt x="14504" y="25538"/>
                  </a:lnTo>
                  <a:lnTo>
                    <a:pt x="14815" y="26211"/>
                  </a:lnTo>
                  <a:lnTo>
                    <a:pt x="14737" y="26340"/>
                  </a:lnTo>
                  <a:lnTo>
                    <a:pt x="14141" y="27428"/>
                  </a:lnTo>
                  <a:lnTo>
                    <a:pt x="13494" y="28490"/>
                  </a:lnTo>
                  <a:lnTo>
                    <a:pt x="12846" y="29578"/>
                  </a:lnTo>
                  <a:lnTo>
                    <a:pt x="12173" y="30640"/>
                  </a:lnTo>
                  <a:lnTo>
                    <a:pt x="11448" y="31676"/>
                  </a:lnTo>
                  <a:lnTo>
                    <a:pt x="10748" y="32738"/>
                  </a:lnTo>
                  <a:lnTo>
                    <a:pt x="9997" y="33748"/>
                  </a:lnTo>
                  <a:lnTo>
                    <a:pt x="9246" y="34784"/>
                  </a:lnTo>
                  <a:lnTo>
                    <a:pt x="8469" y="35794"/>
                  </a:lnTo>
                  <a:lnTo>
                    <a:pt x="7666" y="36804"/>
                  </a:lnTo>
                  <a:lnTo>
                    <a:pt x="6294" y="38461"/>
                  </a:lnTo>
                  <a:lnTo>
                    <a:pt x="4869" y="40067"/>
                  </a:lnTo>
                  <a:lnTo>
                    <a:pt x="8236" y="44910"/>
                  </a:lnTo>
                  <a:lnTo>
                    <a:pt x="9298" y="44055"/>
                  </a:lnTo>
                  <a:lnTo>
                    <a:pt x="10360" y="43175"/>
                  </a:lnTo>
                  <a:lnTo>
                    <a:pt x="11422" y="42294"/>
                  </a:lnTo>
                  <a:lnTo>
                    <a:pt x="12458" y="41362"/>
                  </a:lnTo>
                  <a:lnTo>
                    <a:pt x="13468" y="40430"/>
                  </a:lnTo>
                  <a:lnTo>
                    <a:pt x="14478" y="39497"/>
                  </a:lnTo>
                  <a:lnTo>
                    <a:pt x="15488" y="38513"/>
                  </a:lnTo>
                  <a:lnTo>
                    <a:pt x="16472" y="37529"/>
                  </a:lnTo>
                  <a:lnTo>
                    <a:pt x="17430" y="36519"/>
                  </a:lnTo>
                  <a:lnTo>
                    <a:pt x="18389" y="35509"/>
                  </a:lnTo>
                  <a:lnTo>
                    <a:pt x="19321" y="34473"/>
                  </a:lnTo>
                  <a:lnTo>
                    <a:pt x="20253" y="33411"/>
                  </a:lnTo>
                  <a:lnTo>
                    <a:pt x="21160" y="32323"/>
                  </a:lnTo>
                  <a:lnTo>
                    <a:pt x="22040" y="31209"/>
                  </a:lnTo>
                  <a:lnTo>
                    <a:pt x="22921" y="30044"/>
                  </a:lnTo>
                  <a:lnTo>
                    <a:pt x="23361" y="29448"/>
                  </a:lnTo>
                  <a:lnTo>
                    <a:pt x="23568" y="29138"/>
                  </a:lnTo>
                  <a:lnTo>
                    <a:pt x="23672" y="28956"/>
                  </a:lnTo>
                  <a:lnTo>
                    <a:pt x="23750" y="28879"/>
                  </a:lnTo>
                  <a:lnTo>
                    <a:pt x="23827" y="28749"/>
                  </a:lnTo>
                  <a:lnTo>
                    <a:pt x="23827" y="28723"/>
                  </a:lnTo>
                  <a:lnTo>
                    <a:pt x="24009" y="28361"/>
                  </a:lnTo>
                  <a:lnTo>
                    <a:pt x="24164" y="27998"/>
                  </a:lnTo>
                  <a:lnTo>
                    <a:pt x="24268" y="27609"/>
                  </a:lnTo>
                  <a:lnTo>
                    <a:pt x="24345" y="27221"/>
                  </a:lnTo>
                  <a:lnTo>
                    <a:pt x="24397" y="26807"/>
                  </a:lnTo>
                  <a:lnTo>
                    <a:pt x="24397" y="26392"/>
                  </a:lnTo>
                  <a:lnTo>
                    <a:pt x="24371" y="25978"/>
                  </a:lnTo>
                  <a:lnTo>
                    <a:pt x="24294" y="25563"/>
                  </a:lnTo>
                  <a:lnTo>
                    <a:pt x="24112" y="24890"/>
                  </a:lnTo>
                  <a:lnTo>
                    <a:pt x="23931" y="24268"/>
                  </a:lnTo>
                  <a:lnTo>
                    <a:pt x="23724" y="23699"/>
                  </a:lnTo>
                  <a:lnTo>
                    <a:pt x="23517" y="23181"/>
                  </a:lnTo>
                  <a:lnTo>
                    <a:pt x="23102" y="22197"/>
                  </a:lnTo>
                  <a:lnTo>
                    <a:pt x="22636" y="21290"/>
                  </a:lnTo>
                  <a:lnTo>
                    <a:pt x="22196" y="20461"/>
                  </a:lnTo>
                  <a:lnTo>
                    <a:pt x="21730" y="19633"/>
                  </a:lnTo>
                  <a:lnTo>
                    <a:pt x="21238" y="18830"/>
                  </a:lnTo>
                  <a:lnTo>
                    <a:pt x="20771" y="18053"/>
                  </a:lnTo>
                  <a:lnTo>
                    <a:pt x="19787" y="16551"/>
                  </a:lnTo>
                  <a:lnTo>
                    <a:pt x="18777" y="15100"/>
                  </a:lnTo>
                  <a:lnTo>
                    <a:pt x="17767" y="13676"/>
                  </a:lnTo>
                  <a:lnTo>
                    <a:pt x="16731" y="12277"/>
                  </a:lnTo>
                  <a:lnTo>
                    <a:pt x="15695" y="10905"/>
                  </a:lnTo>
                  <a:lnTo>
                    <a:pt x="14633" y="9532"/>
                  </a:lnTo>
                  <a:lnTo>
                    <a:pt x="13571" y="8185"/>
                  </a:lnTo>
                  <a:lnTo>
                    <a:pt x="12484" y="6864"/>
                  </a:lnTo>
                  <a:lnTo>
                    <a:pt x="10308" y="4223"/>
                  </a:lnTo>
                  <a:lnTo>
                    <a:pt x="9195" y="2902"/>
                  </a:lnTo>
                  <a:lnTo>
                    <a:pt x="8651" y="2254"/>
                  </a:lnTo>
                  <a:lnTo>
                    <a:pt x="8055" y="1581"/>
                  </a:lnTo>
                  <a:lnTo>
                    <a:pt x="7744" y="1244"/>
                  </a:lnTo>
                  <a:lnTo>
                    <a:pt x="7382" y="959"/>
                  </a:lnTo>
                  <a:lnTo>
                    <a:pt x="7019" y="700"/>
                  </a:lnTo>
                  <a:lnTo>
                    <a:pt x="6631" y="467"/>
                  </a:lnTo>
                  <a:lnTo>
                    <a:pt x="6216" y="312"/>
                  </a:lnTo>
                  <a:lnTo>
                    <a:pt x="5802" y="156"/>
                  </a:lnTo>
                  <a:lnTo>
                    <a:pt x="5361" y="79"/>
                  </a:lnTo>
                  <a:lnTo>
                    <a:pt x="4921" y="27"/>
                  </a:lnTo>
                  <a:lnTo>
                    <a:pt x="4481" y="1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70;p67">
              <a:extLst>
                <a:ext uri="{FF2B5EF4-FFF2-40B4-BE49-F238E27FC236}">
                  <a16:creationId xmlns:a16="http://schemas.microsoft.com/office/drawing/2014/main" xmlns="" id="{8EEB766C-E43E-46B5-82B0-F62603EE168E}"/>
                </a:ext>
              </a:extLst>
            </p:cNvPr>
            <p:cNvSpPr/>
            <p:nvPr/>
          </p:nvSpPr>
          <p:spPr>
            <a:xfrm>
              <a:off x="6660143" y="1712160"/>
              <a:ext cx="382439" cy="703980"/>
            </a:xfrm>
            <a:custGeom>
              <a:avLst/>
              <a:gdLst/>
              <a:ahLst/>
              <a:cxnLst/>
              <a:rect l="l" t="t" r="r" b="b"/>
              <a:pathLst>
                <a:path w="24398" h="44911" fill="none" extrusionOk="0">
                  <a:moveTo>
                    <a:pt x="4869" y="40067"/>
                  </a:moveTo>
                  <a:lnTo>
                    <a:pt x="4869" y="40067"/>
                  </a:lnTo>
                  <a:lnTo>
                    <a:pt x="6294" y="38461"/>
                  </a:lnTo>
                  <a:lnTo>
                    <a:pt x="7666" y="36804"/>
                  </a:lnTo>
                  <a:lnTo>
                    <a:pt x="7666" y="36804"/>
                  </a:lnTo>
                  <a:lnTo>
                    <a:pt x="8469" y="35794"/>
                  </a:lnTo>
                  <a:lnTo>
                    <a:pt x="9246" y="34784"/>
                  </a:lnTo>
                  <a:lnTo>
                    <a:pt x="9997" y="33748"/>
                  </a:lnTo>
                  <a:lnTo>
                    <a:pt x="10748" y="32738"/>
                  </a:lnTo>
                  <a:lnTo>
                    <a:pt x="10748" y="32738"/>
                  </a:lnTo>
                  <a:lnTo>
                    <a:pt x="11448" y="31676"/>
                  </a:lnTo>
                  <a:lnTo>
                    <a:pt x="12173" y="30640"/>
                  </a:lnTo>
                  <a:lnTo>
                    <a:pt x="12846" y="29578"/>
                  </a:lnTo>
                  <a:lnTo>
                    <a:pt x="13494" y="28490"/>
                  </a:lnTo>
                  <a:lnTo>
                    <a:pt x="13494" y="28490"/>
                  </a:lnTo>
                  <a:lnTo>
                    <a:pt x="14141" y="27428"/>
                  </a:lnTo>
                  <a:lnTo>
                    <a:pt x="14737" y="26340"/>
                  </a:lnTo>
                  <a:lnTo>
                    <a:pt x="14737" y="26340"/>
                  </a:lnTo>
                  <a:lnTo>
                    <a:pt x="14815" y="26211"/>
                  </a:lnTo>
                  <a:lnTo>
                    <a:pt x="14815" y="26211"/>
                  </a:lnTo>
                  <a:lnTo>
                    <a:pt x="14504" y="25538"/>
                  </a:lnTo>
                  <a:lnTo>
                    <a:pt x="14504" y="25538"/>
                  </a:lnTo>
                  <a:lnTo>
                    <a:pt x="14167" y="24916"/>
                  </a:lnTo>
                  <a:lnTo>
                    <a:pt x="13805" y="24268"/>
                  </a:lnTo>
                  <a:lnTo>
                    <a:pt x="13002" y="22974"/>
                  </a:lnTo>
                  <a:lnTo>
                    <a:pt x="13002" y="22974"/>
                  </a:lnTo>
                  <a:lnTo>
                    <a:pt x="12147" y="21679"/>
                  </a:lnTo>
                  <a:lnTo>
                    <a:pt x="11266" y="20384"/>
                  </a:lnTo>
                  <a:lnTo>
                    <a:pt x="10334" y="19089"/>
                  </a:lnTo>
                  <a:lnTo>
                    <a:pt x="9376" y="17794"/>
                  </a:lnTo>
                  <a:lnTo>
                    <a:pt x="9376" y="17794"/>
                  </a:lnTo>
                  <a:lnTo>
                    <a:pt x="8392" y="16499"/>
                  </a:lnTo>
                  <a:lnTo>
                    <a:pt x="7408" y="15204"/>
                  </a:lnTo>
                  <a:lnTo>
                    <a:pt x="5361" y="12640"/>
                  </a:lnTo>
                  <a:lnTo>
                    <a:pt x="5361" y="12640"/>
                  </a:lnTo>
                  <a:lnTo>
                    <a:pt x="3264" y="10128"/>
                  </a:lnTo>
                  <a:lnTo>
                    <a:pt x="2228" y="8884"/>
                  </a:lnTo>
                  <a:lnTo>
                    <a:pt x="1684" y="8263"/>
                  </a:lnTo>
                  <a:lnTo>
                    <a:pt x="1166" y="7667"/>
                  </a:lnTo>
                  <a:lnTo>
                    <a:pt x="1140" y="7615"/>
                  </a:lnTo>
                  <a:lnTo>
                    <a:pt x="1140" y="7615"/>
                  </a:lnTo>
                  <a:lnTo>
                    <a:pt x="829" y="7253"/>
                  </a:lnTo>
                  <a:lnTo>
                    <a:pt x="596" y="6864"/>
                  </a:lnTo>
                  <a:lnTo>
                    <a:pt x="389" y="6450"/>
                  </a:lnTo>
                  <a:lnTo>
                    <a:pt x="233" y="6035"/>
                  </a:lnTo>
                  <a:lnTo>
                    <a:pt x="104" y="5595"/>
                  </a:lnTo>
                  <a:lnTo>
                    <a:pt x="26" y="5155"/>
                  </a:lnTo>
                  <a:lnTo>
                    <a:pt x="0" y="4715"/>
                  </a:lnTo>
                  <a:lnTo>
                    <a:pt x="26" y="4274"/>
                  </a:lnTo>
                  <a:lnTo>
                    <a:pt x="78" y="3834"/>
                  </a:lnTo>
                  <a:lnTo>
                    <a:pt x="156" y="3420"/>
                  </a:lnTo>
                  <a:lnTo>
                    <a:pt x="285" y="2979"/>
                  </a:lnTo>
                  <a:lnTo>
                    <a:pt x="467" y="2565"/>
                  </a:lnTo>
                  <a:lnTo>
                    <a:pt x="700" y="2177"/>
                  </a:lnTo>
                  <a:lnTo>
                    <a:pt x="959" y="1814"/>
                  </a:lnTo>
                  <a:lnTo>
                    <a:pt x="1244" y="1451"/>
                  </a:lnTo>
                  <a:lnTo>
                    <a:pt x="1580" y="1141"/>
                  </a:lnTo>
                  <a:lnTo>
                    <a:pt x="1580" y="1141"/>
                  </a:lnTo>
                  <a:lnTo>
                    <a:pt x="1943" y="830"/>
                  </a:lnTo>
                  <a:lnTo>
                    <a:pt x="2357" y="597"/>
                  </a:lnTo>
                  <a:lnTo>
                    <a:pt x="2746" y="389"/>
                  </a:lnTo>
                  <a:lnTo>
                    <a:pt x="3160" y="234"/>
                  </a:lnTo>
                  <a:lnTo>
                    <a:pt x="3600" y="105"/>
                  </a:lnTo>
                  <a:lnTo>
                    <a:pt x="4041" y="53"/>
                  </a:lnTo>
                  <a:lnTo>
                    <a:pt x="4481" y="1"/>
                  </a:lnTo>
                  <a:lnTo>
                    <a:pt x="4921" y="27"/>
                  </a:lnTo>
                  <a:lnTo>
                    <a:pt x="5361" y="79"/>
                  </a:lnTo>
                  <a:lnTo>
                    <a:pt x="5802" y="156"/>
                  </a:lnTo>
                  <a:lnTo>
                    <a:pt x="6216" y="312"/>
                  </a:lnTo>
                  <a:lnTo>
                    <a:pt x="6631" y="467"/>
                  </a:lnTo>
                  <a:lnTo>
                    <a:pt x="7019" y="700"/>
                  </a:lnTo>
                  <a:lnTo>
                    <a:pt x="7382" y="959"/>
                  </a:lnTo>
                  <a:lnTo>
                    <a:pt x="7744" y="1244"/>
                  </a:lnTo>
                  <a:lnTo>
                    <a:pt x="8055" y="1581"/>
                  </a:lnTo>
                  <a:lnTo>
                    <a:pt x="8651" y="2254"/>
                  </a:lnTo>
                  <a:lnTo>
                    <a:pt x="9195" y="2902"/>
                  </a:lnTo>
                  <a:lnTo>
                    <a:pt x="10308" y="4223"/>
                  </a:lnTo>
                  <a:lnTo>
                    <a:pt x="10308" y="4223"/>
                  </a:lnTo>
                  <a:lnTo>
                    <a:pt x="12484" y="6864"/>
                  </a:lnTo>
                  <a:lnTo>
                    <a:pt x="12484" y="6864"/>
                  </a:lnTo>
                  <a:lnTo>
                    <a:pt x="13571" y="8185"/>
                  </a:lnTo>
                  <a:lnTo>
                    <a:pt x="14633" y="9532"/>
                  </a:lnTo>
                  <a:lnTo>
                    <a:pt x="15695" y="10905"/>
                  </a:lnTo>
                  <a:lnTo>
                    <a:pt x="16731" y="12277"/>
                  </a:lnTo>
                  <a:lnTo>
                    <a:pt x="16731" y="12277"/>
                  </a:lnTo>
                  <a:lnTo>
                    <a:pt x="17767" y="13676"/>
                  </a:lnTo>
                  <a:lnTo>
                    <a:pt x="18777" y="15100"/>
                  </a:lnTo>
                  <a:lnTo>
                    <a:pt x="19787" y="16551"/>
                  </a:lnTo>
                  <a:lnTo>
                    <a:pt x="20771" y="18053"/>
                  </a:lnTo>
                  <a:lnTo>
                    <a:pt x="20771" y="18053"/>
                  </a:lnTo>
                  <a:lnTo>
                    <a:pt x="21238" y="18830"/>
                  </a:lnTo>
                  <a:lnTo>
                    <a:pt x="21730" y="19633"/>
                  </a:lnTo>
                  <a:lnTo>
                    <a:pt x="22196" y="20461"/>
                  </a:lnTo>
                  <a:lnTo>
                    <a:pt x="22636" y="21290"/>
                  </a:lnTo>
                  <a:lnTo>
                    <a:pt x="22636" y="21290"/>
                  </a:lnTo>
                  <a:lnTo>
                    <a:pt x="23102" y="22197"/>
                  </a:lnTo>
                  <a:lnTo>
                    <a:pt x="23517" y="23181"/>
                  </a:lnTo>
                  <a:lnTo>
                    <a:pt x="23517" y="23181"/>
                  </a:lnTo>
                  <a:lnTo>
                    <a:pt x="23724" y="23699"/>
                  </a:lnTo>
                  <a:lnTo>
                    <a:pt x="23931" y="24268"/>
                  </a:lnTo>
                  <a:lnTo>
                    <a:pt x="24112" y="24890"/>
                  </a:lnTo>
                  <a:lnTo>
                    <a:pt x="24294" y="25563"/>
                  </a:lnTo>
                  <a:lnTo>
                    <a:pt x="24294" y="25563"/>
                  </a:lnTo>
                  <a:lnTo>
                    <a:pt x="24371" y="25978"/>
                  </a:lnTo>
                  <a:lnTo>
                    <a:pt x="24397" y="26392"/>
                  </a:lnTo>
                  <a:lnTo>
                    <a:pt x="24397" y="26807"/>
                  </a:lnTo>
                  <a:lnTo>
                    <a:pt x="24345" y="27221"/>
                  </a:lnTo>
                  <a:lnTo>
                    <a:pt x="24268" y="27609"/>
                  </a:lnTo>
                  <a:lnTo>
                    <a:pt x="24164" y="27998"/>
                  </a:lnTo>
                  <a:lnTo>
                    <a:pt x="24009" y="28361"/>
                  </a:lnTo>
                  <a:lnTo>
                    <a:pt x="23827" y="28723"/>
                  </a:lnTo>
                  <a:lnTo>
                    <a:pt x="23827" y="28749"/>
                  </a:lnTo>
                  <a:lnTo>
                    <a:pt x="23827" y="28749"/>
                  </a:lnTo>
                  <a:lnTo>
                    <a:pt x="23750" y="28879"/>
                  </a:lnTo>
                  <a:lnTo>
                    <a:pt x="23672" y="28956"/>
                  </a:lnTo>
                  <a:lnTo>
                    <a:pt x="23568" y="29138"/>
                  </a:lnTo>
                  <a:lnTo>
                    <a:pt x="23361" y="29448"/>
                  </a:lnTo>
                  <a:lnTo>
                    <a:pt x="23361" y="29448"/>
                  </a:lnTo>
                  <a:lnTo>
                    <a:pt x="22921" y="30044"/>
                  </a:lnTo>
                  <a:lnTo>
                    <a:pt x="22921" y="30044"/>
                  </a:lnTo>
                  <a:lnTo>
                    <a:pt x="22040" y="31209"/>
                  </a:lnTo>
                  <a:lnTo>
                    <a:pt x="22040" y="31209"/>
                  </a:lnTo>
                  <a:lnTo>
                    <a:pt x="21160" y="32323"/>
                  </a:lnTo>
                  <a:lnTo>
                    <a:pt x="20253" y="33411"/>
                  </a:lnTo>
                  <a:lnTo>
                    <a:pt x="20253" y="33411"/>
                  </a:lnTo>
                  <a:lnTo>
                    <a:pt x="19321" y="34473"/>
                  </a:lnTo>
                  <a:lnTo>
                    <a:pt x="18389" y="35509"/>
                  </a:lnTo>
                  <a:lnTo>
                    <a:pt x="17430" y="36519"/>
                  </a:lnTo>
                  <a:lnTo>
                    <a:pt x="16472" y="37529"/>
                  </a:lnTo>
                  <a:lnTo>
                    <a:pt x="16472" y="37529"/>
                  </a:lnTo>
                  <a:lnTo>
                    <a:pt x="15488" y="38513"/>
                  </a:lnTo>
                  <a:lnTo>
                    <a:pt x="14478" y="39497"/>
                  </a:lnTo>
                  <a:lnTo>
                    <a:pt x="13468" y="40430"/>
                  </a:lnTo>
                  <a:lnTo>
                    <a:pt x="12458" y="41362"/>
                  </a:lnTo>
                  <a:lnTo>
                    <a:pt x="12458" y="41362"/>
                  </a:lnTo>
                  <a:lnTo>
                    <a:pt x="11422" y="42294"/>
                  </a:lnTo>
                  <a:lnTo>
                    <a:pt x="10360" y="43175"/>
                  </a:lnTo>
                  <a:lnTo>
                    <a:pt x="9298" y="44055"/>
                  </a:lnTo>
                  <a:lnTo>
                    <a:pt x="8236" y="44910"/>
                  </a:lnTo>
                  <a:lnTo>
                    <a:pt x="4869" y="40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71;p67">
              <a:extLst>
                <a:ext uri="{FF2B5EF4-FFF2-40B4-BE49-F238E27FC236}">
                  <a16:creationId xmlns:a16="http://schemas.microsoft.com/office/drawing/2014/main" xmlns="" id="{98C66321-2ED4-41DB-9E9F-9DE08669E4D2}"/>
                </a:ext>
              </a:extLst>
            </p:cNvPr>
            <p:cNvSpPr/>
            <p:nvPr/>
          </p:nvSpPr>
          <p:spPr>
            <a:xfrm>
              <a:off x="6889923" y="2096621"/>
              <a:ext cx="58875" cy="28842"/>
            </a:xfrm>
            <a:custGeom>
              <a:avLst/>
              <a:gdLst/>
              <a:ahLst/>
              <a:cxnLst/>
              <a:rect l="l" t="t" r="r" b="b"/>
              <a:pathLst>
                <a:path w="3756" h="1840" extrusionOk="0">
                  <a:moveTo>
                    <a:pt x="3574" y="0"/>
                  </a:moveTo>
                  <a:lnTo>
                    <a:pt x="3082" y="52"/>
                  </a:lnTo>
                  <a:lnTo>
                    <a:pt x="2590" y="156"/>
                  </a:lnTo>
                  <a:lnTo>
                    <a:pt x="2124" y="285"/>
                  </a:lnTo>
                  <a:lnTo>
                    <a:pt x="1684" y="467"/>
                  </a:lnTo>
                  <a:lnTo>
                    <a:pt x="1243" y="674"/>
                  </a:lnTo>
                  <a:lnTo>
                    <a:pt x="829" y="933"/>
                  </a:lnTo>
                  <a:lnTo>
                    <a:pt x="415" y="1218"/>
                  </a:lnTo>
                  <a:lnTo>
                    <a:pt x="52" y="1529"/>
                  </a:lnTo>
                  <a:lnTo>
                    <a:pt x="0" y="1606"/>
                  </a:lnTo>
                  <a:lnTo>
                    <a:pt x="0" y="1658"/>
                  </a:lnTo>
                  <a:lnTo>
                    <a:pt x="0" y="1710"/>
                  </a:lnTo>
                  <a:lnTo>
                    <a:pt x="52" y="1762"/>
                  </a:lnTo>
                  <a:lnTo>
                    <a:pt x="104" y="1813"/>
                  </a:lnTo>
                  <a:lnTo>
                    <a:pt x="156" y="1839"/>
                  </a:lnTo>
                  <a:lnTo>
                    <a:pt x="233" y="1813"/>
                  </a:lnTo>
                  <a:lnTo>
                    <a:pt x="285" y="1788"/>
                  </a:lnTo>
                  <a:lnTo>
                    <a:pt x="648" y="1477"/>
                  </a:lnTo>
                  <a:lnTo>
                    <a:pt x="1010" y="1218"/>
                  </a:lnTo>
                  <a:lnTo>
                    <a:pt x="1399" y="985"/>
                  </a:lnTo>
                  <a:lnTo>
                    <a:pt x="1813" y="777"/>
                  </a:lnTo>
                  <a:lnTo>
                    <a:pt x="2228" y="596"/>
                  </a:lnTo>
                  <a:lnTo>
                    <a:pt x="2668" y="493"/>
                  </a:lnTo>
                  <a:lnTo>
                    <a:pt x="3108" y="389"/>
                  </a:lnTo>
                  <a:lnTo>
                    <a:pt x="3574" y="337"/>
                  </a:lnTo>
                  <a:lnTo>
                    <a:pt x="3652" y="311"/>
                  </a:lnTo>
                  <a:lnTo>
                    <a:pt x="3704" y="285"/>
                  </a:lnTo>
                  <a:lnTo>
                    <a:pt x="3730" y="208"/>
                  </a:lnTo>
                  <a:lnTo>
                    <a:pt x="3756" y="156"/>
                  </a:lnTo>
                  <a:lnTo>
                    <a:pt x="3730" y="78"/>
                  </a:lnTo>
                  <a:lnTo>
                    <a:pt x="3704" y="26"/>
                  </a:lnTo>
                  <a:lnTo>
                    <a:pt x="3652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72;p67">
              <a:extLst>
                <a:ext uri="{FF2B5EF4-FFF2-40B4-BE49-F238E27FC236}">
                  <a16:creationId xmlns:a16="http://schemas.microsoft.com/office/drawing/2014/main" xmlns="" id="{E16F1E59-4ED0-49D6-8A6F-D08719280D0B}"/>
                </a:ext>
              </a:extLst>
            </p:cNvPr>
            <p:cNvSpPr/>
            <p:nvPr/>
          </p:nvSpPr>
          <p:spPr>
            <a:xfrm>
              <a:off x="6902103" y="2078751"/>
              <a:ext cx="25174" cy="34124"/>
            </a:xfrm>
            <a:custGeom>
              <a:avLst/>
              <a:gdLst/>
              <a:ahLst/>
              <a:cxnLst/>
              <a:rect l="l" t="t" r="r" b="b"/>
              <a:pathLst>
                <a:path w="1606" h="2177" extrusionOk="0">
                  <a:moveTo>
                    <a:pt x="1373" y="1"/>
                  </a:moveTo>
                  <a:lnTo>
                    <a:pt x="1321" y="27"/>
                  </a:lnTo>
                  <a:lnTo>
                    <a:pt x="1269" y="79"/>
                  </a:lnTo>
                  <a:lnTo>
                    <a:pt x="26" y="1917"/>
                  </a:lnTo>
                  <a:lnTo>
                    <a:pt x="0" y="1995"/>
                  </a:lnTo>
                  <a:lnTo>
                    <a:pt x="0" y="2047"/>
                  </a:lnTo>
                  <a:lnTo>
                    <a:pt x="26" y="2099"/>
                  </a:lnTo>
                  <a:lnTo>
                    <a:pt x="78" y="2151"/>
                  </a:lnTo>
                  <a:lnTo>
                    <a:pt x="130" y="2176"/>
                  </a:lnTo>
                  <a:lnTo>
                    <a:pt x="207" y="2176"/>
                  </a:lnTo>
                  <a:lnTo>
                    <a:pt x="259" y="2151"/>
                  </a:lnTo>
                  <a:lnTo>
                    <a:pt x="337" y="2099"/>
                  </a:lnTo>
                  <a:lnTo>
                    <a:pt x="1554" y="260"/>
                  </a:lnTo>
                  <a:lnTo>
                    <a:pt x="1606" y="182"/>
                  </a:lnTo>
                  <a:lnTo>
                    <a:pt x="1580" y="130"/>
                  </a:lnTo>
                  <a:lnTo>
                    <a:pt x="1554" y="53"/>
                  </a:lnTo>
                  <a:lnTo>
                    <a:pt x="1502" y="27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73;p67">
              <a:extLst>
                <a:ext uri="{FF2B5EF4-FFF2-40B4-BE49-F238E27FC236}">
                  <a16:creationId xmlns:a16="http://schemas.microsoft.com/office/drawing/2014/main" xmlns="" id="{624EDBEA-D8AA-4A37-9BE6-BB1A2E732A08}"/>
                </a:ext>
              </a:extLst>
            </p:cNvPr>
            <p:cNvSpPr/>
            <p:nvPr/>
          </p:nvSpPr>
          <p:spPr>
            <a:xfrm>
              <a:off x="6299242" y="1658990"/>
              <a:ext cx="590697" cy="895983"/>
            </a:xfrm>
            <a:custGeom>
              <a:avLst/>
              <a:gdLst/>
              <a:ahLst/>
              <a:cxnLst/>
              <a:rect l="l" t="t" r="r" b="b"/>
              <a:pathLst>
                <a:path w="37684" h="57160" extrusionOk="0">
                  <a:moveTo>
                    <a:pt x="11448" y="0"/>
                  </a:moveTo>
                  <a:lnTo>
                    <a:pt x="11422" y="78"/>
                  </a:lnTo>
                  <a:lnTo>
                    <a:pt x="11240" y="363"/>
                  </a:lnTo>
                  <a:lnTo>
                    <a:pt x="11111" y="544"/>
                  </a:lnTo>
                  <a:lnTo>
                    <a:pt x="10904" y="777"/>
                  </a:lnTo>
                  <a:lnTo>
                    <a:pt x="10671" y="1036"/>
                  </a:lnTo>
                  <a:lnTo>
                    <a:pt x="10360" y="1321"/>
                  </a:lnTo>
                  <a:lnTo>
                    <a:pt x="10127" y="1528"/>
                  </a:lnTo>
                  <a:lnTo>
                    <a:pt x="9635" y="1917"/>
                  </a:lnTo>
                  <a:lnTo>
                    <a:pt x="9039" y="2331"/>
                  </a:lnTo>
                  <a:lnTo>
                    <a:pt x="8676" y="2538"/>
                  </a:lnTo>
                  <a:lnTo>
                    <a:pt x="7951" y="2927"/>
                  </a:lnTo>
                  <a:lnTo>
                    <a:pt x="7122" y="3341"/>
                  </a:lnTo>
                  <a:lnTo>
                    <a:pt x="6190" y="3756"/>
                  </a:lnTo>
                  <a:lnTo>
                    <a:pt x="5102" y="4144"/>
                  </a:lnTo>
                  <a:lnTo>
                    <a:pt x="4532" y="4377"/>
                  </a:lnTo>
                  <a:lnTo>
                    <a:pt x="3989" y="4610"/>
                  </a:lnTo>
                  <a:lnTo>
                    <a:pt x="3522" y="4817"/>
                  </a:lnTo>
                  <a:lnTo>
                    <a:pt x="3134" y="5025"/>
                  </a:lnTo>
                  <a:lnTo>
                    <a:pt x="2849" y="5180"/>
                  </a:lnTo>
                  <a:lnTo>
                    <a:pt x="2409" y="5465"/>
                  </a:lnTo>
                  <a:lnTo>
                    <a:pt x="2020" y="5750"/>
                  </a:lnTo>
                  <a:lnTo>
                    <a:pt x="1658" y="6061"/>
                  </a:lnTo>
                  <a:lnTo>
                    <a:pt x="1347" y="6371"/>
                  </a:lnTo>
                  <a:lnTo>
                    <a:pt x="1062" y="6682"/>
                  </a:lnTo>
                  <a:lnTo>
                    <a:pt x="829" y="6993"/>
                  </a:lnTo>
                  <a:lnTo>
                    <a:pt x="648" y="7330"/>
                  </a:lnTo>
                  <a:lnTo>
                    <a:pt x="466" y="7640"/>
                  </a:lnTo>
                  <a:lnTo>
                    <a:pt x="311" y="8055"/>
                  </a:lnTo>
                  <a:lnTo>
                    <a:pt x="181" y="8469"/>
                  </a:lnTo>
                  <a:lnTo>
                    <a:pt x="78" y="8884"/>
                  </a:lnTo>
                  <a:lnTo>
                    <a:pt x="26" y="9272"/>
                  </a:lnTo>
                  <a:lnTo>
                    <a:pt x="0" y="9686"/>
                  </a:lnTo>
                  <a:lnTo>
                    <a:pt x="0" y="10101"/>
                  </a:lnTo>
                  <a:lnTo>
                    <a:pt x="26" y="10412"/>
                  </a:lnTo>
                  <a:lnTo>
                    <a:pt x="78" y="11085"/>
                  </a:lnTo>
                  <a:lnTo>
                    <a:pt x="181" y="11733"/>
                  </a:lnTo>
                  <a:lnTo>
                    <a:pt x="233" y="11940"/>
                  </a:lnTo>
                  <a:lnTo>
                    <a:pt x="337" y="12199"/>
                  </a:lnTo>
                  <a:lnTo>
                    <a:pt x="466" y="12484"/>
                  </a:lnTo>
                  <a:lnTo>
                    <a:pt x="622" y="12820"/>
                  </a:lnTo>
                  <a:lnTo>
                    <a:pt x="1062" y="13571"/>
                  </a:lnTo>
                  <a:lnTo>
                    <a:pt x="1580" y="14452"/>
                  </a:lnTo>
                  <a:lnTo>
                    <a:pt x="1735" y="14737"/>
                  </a:lnTo>
                  <a:lnTo>
                    <a:pt x="2176" y="15462"/>
                  </a:lnTo>
                  <a:lnTo>
                    <a:pt x="2590" y="16239"/>
                  </a:lnTo>
                  <a:lnTo>
                    <a:pt x="2797" y="16602"/>
                  </a:lnTo>
                  <a:lnTo>
                    <a:pt x="3807" y="18389"/>
                  </a:lnTo>
                  <a:lnTo>
                    <a:pt x="4895" y="20331"/>
                  </a:lnTo>
                  <a:lnTo>
                    <a:pt x="5050" y="20616"/>
                  </a:lnTo>
                  <a:lnTo>
                    <a:pt x="5776" y="21963"/>
                  </a:lnTo>
                  <a:lnTo>
                    <a:pt x="6501" y="23335"/>
                  </a:lnTo>
                  <a:lnTo>
                    <a:pt x="7226" y="24734"/>
                  </a:lnTo>
                  <a:lnTo>
                    <a:pt x="7925" y="26132"/>
                  </a:lnTo>
                  <a:lnTo>
                    <a:pt x="8055" y="26443"/>
                  </a:lnTo>
                  <a:lnTo>
                    <a:pt x="8858" y="28204"/>
                  </a:lnTo>
                  <a:lnTo>
                    <a:pt x="9246" y="29059"/>
                  </a:lnTo>
                  <a:lnTo>
                    <a:pt x="9609" y="29914"/>
                  </a:lnTo>
                  <a:lnTo>
                    <a:pt x="9945" y="30768"/>
                  </a:lnTo>
                  <a:lnTo>
                    <a:pt x="10230" y="31571"/>
                  </a:lnTo>
                  <a:lnTo>
                    <a:pt x="10515" y="32374"/>
                  </a:lnTo>
                  <a:lnTo>
                    <a:pt x="10748" y="33151"/>
                  </a:lnTo>
                  <a:lnTo>
                    <a:pt x="10981" y="34006"/>
                  </a:lnTo>
                  <a:lnTo>
                    <a:pt x="11033" y="34291"/>
                  </a:lnTo>
                  <a:lnTo>
                    <a:pt x="11214" y="35145"/>
                  </a:lnTo>
                  <a:lnTo>
                    <a:pt x="11318" y="35922"/>
                  </a:lnTo>
                  <a:lnTo>
                    <a:pt x="11370" y="36622"/>
                  </a:lnTo>
                  <a:lnTo>
                    <a:pt x="11370" y="37295"/>
                  </a:lnTo>
                  <a:lnTo>
                    <a:pt x="11370" y="37942"/>
                  </a:lnTo>
                  <a:lnTo>
                    <a:pt x="11344" y="38616"/>
                  </a:lnTo>
                  <a:lnTo>
                    <a:pt x="11318" y="38927"/>
                  </a:lnTo>
                  <a:lnTo>
                    <a:pt x="11240" y="39729"/>
                  </a:lnTo>
                  <a:lnTo>
                    <a:pt x="11137" y="40481"/>
                  </a:lnTo>
                  <a:lnTo>
                    <a:pt x="11007" y="41232"/>
                  </a:lnTo>
                  <a:lnTo>
                    <a:pt x="10852" y="41983"/>
                  </a:lnTo>
                  <a:lnTo>
                    <a:pt x="10671" y="42682"/>
                  </a:lnTo>
                  <a:lnTo>
                    <a:pt x="10489" y="43355"/>
                  </a:lnTo>
                  <a:lnTo>
                    <a:pt x="10308" y="43977"/>
                  </a:lnTo>
                  <a:lnTo>
                    <a:pt x="10101" y="44573"/>
                  </a:lnTo>
                  <a:lnTo>
                    <a:pt x="9997" y="44909"/>
                  </a:lnTo>
                  <a:lnTo>
                    <a:pt x="9738" y="45583"/>
                  </a:lnTo>
                  <a:lnTo>
                    <a:pt x="9505" y="46178"/>
                  </a:lnTo>
                  <a:lnTo>
                    <a:pt x="9091" y="47137"/>
                  </a:lnTo>
                  <a:lnTo>
                    <a:pt x="8806" y="47732"/>
                  </a:lnTo>
                  <a:lnTo>
                    <a:pt x="8702" y="47940"/>
                  </a:lnTo>
                  <a:lnTo>
                    <a:pt x="9609" y="48509"/>
                  </a:lnTo>
                  <a:lnTo>
                    <a:pt x="10541" y="49053"/>
                  </a:lnTo>
                  <a:lnTo>
                    <a:pt x="11448" y="49571"/>
                  </a:lnTo>
                  <a:lnTo>
                    <a:pt x="12354" y="50063"/>
                  </a:lnTo>
                  <a:lnTo>
                    <a:pt x="14141" y="50996"/>
                  </a:lnTo>
                  <a:lnTo>
                    <a:pt x="15876" y="51824"/>
                  </a:lnTo>
                  <a:lnTo>
                    <a:pt x="16187" y="51954"/>
                  </a:lnTo>
                  <a:lnTo>
                    <a:pt x="17327" y="52472"/>
                  </a:lnTo>
                  <a:lnTo>
                    <a:pt x="18440" y="52964"/>
                  </a:lnTo>
                  <a:lnTo>
                    <a:pt x="19554" y="53404"/>
                  </a:lnTo>
                  <a:lnTo>
                    <a:pt x="20642" y="53819"/>
                  </a:lnTo>
                  <a:lnTo>
                    <a:pt x="21704" y="54181"/>
                  </a:lnTo>
                  <a:lnTo>
                    <a:pt x="22739" y="54544"/>
                  </a:lnTo>
                  <a:lnTo>
                    <a:pt x="23775" y="54855"/>
                  </a:lnTo>
                  <a:lnTo>
                    <a:pt x="24760" y="55165"/>
                  </a:lnTo>
                  <a:lnTo>
                    <a:pt x="25070" y="55243"/>
                  </a:lnTo>
                  <a:lnTo>
                    <a:pt x="26469" y="55632"/>
                  </a:lnTo>
                  <a:lnTo>
                    <a:pt x="27790" y="55942"/>
                  </a:lnTo>
                  <a:lnTo>
                    <a:pt x="29059" y="56227"/>
                  </a:lnTo>
                  <a:lnTo>
                    <a:pt x="30250" y="56460"/>
                  </a:lnTo>
                  <a:lnTo>
                    <a:pt x="31364" y="56642"/>
                  </a:lnTo>
                  <a:lnTo>
                    <a:pt x="32400" y="56797"/>
                  </a:lnTo>
                  <a:lnTo>
                    <a:pt x="33358" y="56927"/>
                  </a:lnTo>
                  <a:lnTo>
                    <a:pt x="34239" y="57004"/>
                  </a:lnTo>
                  <a:lnTo>
                    <a:pt x="35016" y="57082"/>
                  </a:lnTo>
                  <a:lnTo>
                    <a:pt x="35689" y="57108"/>
                  </a:lnTo>
                  <a:lnTo>
                    <a:pt x="36777" y="57160"/>
                  </a:lnTo>
                  <a:lnTo>
                    <a:pt x="37450" y="57160"/>
                  </a:lnTo>
                  <a:lnTo>
                    <a:pt x="37683" y="57134"/>
                  </a:lnTo>
                  <a:lnTo>
                    <a:pt x="37657" y="56952"/>
                  </a:lnTo>
                  <a:lnTo>
                    <a:pt x="37606" y="56357"/>
                  </a:lnTo>
                  <a:lnTo>
                    <a:pt x="37502" y="55373"/>
                  </a:lnTo>
                  <a:lnTo>
                    <a:pt x="37295" y="54000"/>
                  </a:lnTo>
                  <a:lnTo>
                    <a:pt x="36984" y="52239"/>
                  </a:lnTo>
                  <a:lnTo>
                    <a:pt x="36751" y="51203"/>
                  </a:lnTo>
                  <a:lnTo>
                    <a:pt x="36518" y="50089"/>
                  </a:lnTo>
                  <a:lnTo>
                    <a:pt x="36233" y="48872"/>
                  </a:lnTo>
                  <a:lnTo>
                    <a:pt x="35896" y="47551"/>
                  </a:lnTo>
                  <a:lnTo>
                    <a:pt x="35508" y="46152"/>
                  </a:lnTo>
                  <a:lnTo>
                    <a:pt x="35093" y="44650"/>
                  </a:lnTo>
                  <a:lnTo>
                    <a:pt x="35016" y="44417"/>
                  </a:lnTo>
                  <a:lnTo>
                    <a:pt x="34990" y="44340"/>
                  </a:lnTo>
                  <a:lnTo>
                    <a:pt x="34679" y="43226"/>
                  </a:lnTo>
                  <a:lnTo>
                    <a:pt x="34161" y="41646"/>
                  </a:lnTo>
                  <a:lnTo>
                    <a:pt x="33772" y="40351"/>
                  </a:lnTo>
                  <a:lnTo>
                    <a:pt x="33358" y="38927"/>
                  </a:lnTo>
                  <a:lnTo>
                    <a:pt x="33254" y="38590"/>
                  </a:lnTo>
                  <a:lnTo>
                    <a:pt x="32840" y="36958"/>
                  </a:lnTo>
                  <a:lnTo>
                    <a:pt x="32452" y="35275"/>
                  </a:lnTo>
                  <a:lnTo>
                    <a:pt x="32348" y="34757"/>
                  </a:lnTo>
                  <a:lnTo>
                    <a:pt x="32115" y="33617"/>
                  </a:lnTo>
                  <a:lnTo>
                    <a:pt x="31934" y="32530"/>
                  </a:lnTo>
                  <a:lnTo>
                    <a:pt x="31908" y="32452"/>
                  </a:lnTo>
                  <a:lnTo>
                    <a:pt x="31882" y="32219"/>
                  </a:lnTo>
                  <a:lnTo>
                    <a:pt x="31726" y="31053"/>
                  </a:lnTo>
                  <a:lnTo>
                    <a:pt x="31649" y="29991"/>
                  </a:lnTo>
                  <a:lnTo>
                    <a:pt x="31623" y="29499"/>
                  </a:lnTo>
                  <a:lnTo>
                    <a:pt x="31623" y="29033"/>
                  </a:lnTo>
                  <a:lnTo>
                    <a:pt x="31649" y="28593"/>
                  </a:lnTo>
                  <a:lnTo>
                    <a:pt x="31675" y="28178"/>
                  </a:lnTo>
                  <a:lnTo>
                    <a:pt x="31752" y="27712"/>
                  </a:lnTo>
                  <a:lnTo>
                    <a:pt x="31830" y="27246"/>
                  </a:lnTo>
                  <a:lnTo>
                    <a:pt x="31934" y="26858"/>
                  </a:lnTo>
                  <a:lnTo>
                    <a:pt x="32167" y="26107"/>
                  </a:lnTo>
                  <a:lnTo>
                    <a:pt x="32452" y="25330"/>
                  </a:lnTo>
                  <a:lnTo>
                    <a:pt x="32633" y="24837"/>
                  </a:lnTo>
                  <a:lnTo>
                    <a:pt x="32788" y="24501"/>
                  </a:lnTo>
                  <a:lnTo>
                    <a:pt x="32918" y="24190"/>
                  </a:lnTo>
                  <a:lnTo>
                    <a:pt x="33488" y="22817"/>
                  </a:lnTo>
                  <a:lnTo>
                    <a:pt x="33669" y="22351"/>
                  </a:lnTo>
                  <a:lnTo>
                    <a:pt x="33876" y="21730"/>
                  </a:lnTo>
                  <a:lnTo>
                    <a:pt x="34083" y="21134"/>
                  </a:lnTo>
                  <a:lnTo>
                    <a:pt x="34187" y="20745"/>
                  </a:lnTo>
                  <a:lnTo>
                    <a:pt x="34316" y="20227"/>
                  </a:lnTo>
                  <a:lnTo>
                    <a:pt x="34420" y="19735"/>
                  </a:lnTo>
                  <a:lnTo>
                    <a:pt x="34498" y="19243"/>
                  </a:lnTo>
                  <a:lnTo>
                    <a:pt x="34524" y="18751"/>
                  </a:lnTo>
                  <a:lnTo>
                    <a:pt x="34549" y="18440"/>
                  </a:lnTo>
                  <a:lnTo>
                    <a:pt x="34524" y="18130"/>
                  </a:lnTo>
                  <a:lnTo>
                    <a:pt x="34524" y="18052"/>
                  </a:lnTo>
                  <a:lnTo>
                    <a:pt x="34498" y="17819"/>
                  </a:lnTo>
                  <a:lnTo>
                    <a:pt x="34472" y="17663"/>
                  </a:lnTo>
                  <a:lnTo>
                    <a:pt x="34420" y="17327"/>
                  </a:lnTo>
                  <a:lnTo>
                    <a:pt x="34368" y="17016"/>
                  </a:lnTo>
                  <a:lnTo>
                    <a:pt x="34265" y="16705"/>
                  </a:lnTo>
                  <a:lnTo>
                    <a:pt x="34187" y="16420"/>
                  </a:lnTo>
                  <a:lnTo>
                    <a:pt x="33954" y="15850"/>
                  </a:lnTo>
                  <a:lnTo>
                    <a:pt x="33669" y="15307"/>
                  </a:lnTo>
                  <a:lnTo>
                    <a:pt x="33617" y="15229"/>
                  </a:lnTo>
                  <a:lnTo>
                    <a:pt x="33462" y="14970"/>
                  </a:lnTo>
                  <a:lnTo>
                    <a:pt x="33358" y="14815"/>
                  </a:lnTo>
                  <a:lnTo>
                    <a:pt x="33047" y="14400"/>
                  </a:lnTo>
                  <a:lnTo>
                    <a:pt x="32737" y="14012"/>
                  </a:lnTo>
                  <a:lnTo>
                    <a:pt x="32115" y="13286"/>
                  </a:lnTo>
                  <a:lnTo>
                    <a:pt x="31545" y="12639"/>
                  </a:lnTo>
                  <a:lnTo>
                    <a:pt x="31286" y="12354"/>
                  </a:lnTo>
                  <a:lnTo>
                    <a:pt x="31053" y="12095"/>
                  </a:lnTo>
                  <a:lnTo>
                    <a:pt x="30924" y="11888"/>
                  </a:lnTo>
                  <a:lnTo>
                    <a:pt x="30820" y="11681"/>
                  </a:lnTo>
                  <a:lnTo>
                    <a:pt x="30742" y="11448"/>
                  </a:lnTo>
                  <a:lnTo>
                    <a:pt x="30690" y="11189"/>
                  </a:lnTo>
                  <a:lnTo>
                    <a:pt x="30665" y="10878"/>
                  </a:lnTo>
                  <a:lnTo>
                    <a:pt x="30639" y="10567"/>
                  </a:lnTo>
                  <a:lnTo>
                    <a:pt x="30639" y="10256"/>
                  </a:lnTo>
                  <a:lnTo>
                    <a:pt x="30665" y="9557"/>
                  </a:lnTo>
                  <a:lnTo>
                    <a:pt x="30768" y="8003"/>
                  </a:lnTo>
                  <a:lnTo>
                    <a:pt x="30794" y="7174"/>
                  </a:lnTo>
                  <a:lnTo>
                    <a:pt x="30768" y="6786"/>
                  </a:lnTo>
                  <a:lnTo>
                    <a:pt x="30742" y="6371"/>
                  </a:lnTo>
                  <a:lnTo>
                    <a:pt x="30716" y="6164"/>
                  </a:lnTo>
                  <a:lnTo>
                    <a:pt x="30690" y="5957"/>
                  </a:lnTo>
                  <a:lnTo>
                    <a:pt x="30665" y="5853"/>
                  </a:lnTo>
                  <a:lnTo>
                    <a:pt x="30587" y="5465"/>
                  </a:lnTo>
                  <a:lnTo>
                    <a:pt x="30457" y="5051"/>
                  </a:lnTo>
                  <a:lnTo>
                    <a:pt x="30302" y="4688"/>
                  </a:lnTo>
                  <a:lnTo>
                    <a:pt x="30147" y="4377"/>
                  </a:lnTo>
                  <a:lnTo>
                    <a:pt x="29965" y="4118"/>
                  </a:lnTo>
                  <a:lnTo>
                    <a:pt x="29810" y="3937"/>
                  </a:lnTo>
                  <a:lnTo>
                    <a:pt x="29655" y="3781"/>
                  </a:lnTo>
                  <a:lnTo>
                    <a:pt x="29499" y="3678"/>
                  </a:lnTo>
                  <a:lnTo>
                    <a:pt x="29318" y="3548"/>
                  </a:lnTo>
                  <a:lnTo>
                    <a:pt x="29137" y="3445"/>
                  </a:lnTo>
                  <a:lnTo>
                    <a:pt x="28955" y="3367"/>
                  </a:lnTo>
                  <a:lnTo>
                    <a:pt x="28567" y="3238"/>
                  </a:lnTo>
                  <a:lnTo>
                    <a:pt x="28126" y="3134"/>
                  </a:lnTo>
                  <a:lnTo>
                    <a:pt x="27660" y="3082"/>
                  </a:lnTo>
                  <a:lnTo>
                    <a:pt x="27194" y="3030"/>
                  </a:lnTo>
                  <a:lnTo>
                    <a:pt x="26158" y="2979"/>
                  </a:lnTo>
                  <a:lnTo>
                    <a:pt x="25744" y="2927"/>
                  </a:lnTo>
                  <a:lnTo>
                    <a:pt x="25381" y="2849"/>
                  </a:lnTo>
                  <a:lnTo>
                    <a:pt x="24760" y="2694"/>
                  </a:lnTo>
                  <a:lnTo>
                    <a:pt x="24268" y="2538"/>
                  </a:lnTo>
                  <a:lnTo>
                    <a:pt x="23698" y="2331"/>
                  </a:lnTo>
                  <a:lnTo>
                    <a:pt x="23128" y="2098"/>
                  </a:lnTo>
                  <a:lnTo>
                    <a:pt x="22636" y="1865"/>
                  </a:lnTo>
                  <a:lnTo>
                    <a:pt x="22196" y="1632"/>
                  </a:lnTo>
                  <a:lnTo>
                    <a:pt x="21548" y="1269"/>
                  </a:lnTo>
                  <a:lnTo>
                    <a:pt x="21315" y="1140"/>
                  </a:lnTo>
                  <a:lnTo>
                    <a:pt x="17870" y="725"/>
                  </a:lnTo>
                  <a:lnTo>
                    <a:pt x="17482" y="699"/>
                  </a:lnTo>
                  <a:lnTo>
                    <a:pt x="11448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74;p67">
              <a:extLst>
                <a:ext uri="{FF2B5EF4-FFF2-40B4-BE49-F238E27FC236}">
                  <a16:creationId xmlns:a16="http://schemas.microsoft.com/office/drawing/2014/main" xmlns="" id="{E0F593B8-50B3-4772-96A0-4511CFCC1656}"/>
                </a:ext>
              </a:extLst>
            </p:cNvPr>
            <p:cNvSpPr/>
            <p:nvPr/>
          </p:nvSpPr>
          <p:spPr>
            <a:xfrm>
              <a:off x="6299242" y="1658990"/>
              <a:ext cx="590697" cy="895983"/>
            </a:xfrm>
            <a:custGeom>
              <a:avLst/>
              <a:gdLst/>
              <a:ahLst/>
              <a:cxnLst/>
              <a:rect l="l" t="t" r="r" b="b"/>
              <a:pathLst>
                <a:path w="37684" h="57160" fill="none" extrusionOk="0">
                  <a:moveTo>
                    <a:pt x="37683" y="57134"/>
                  </a:moveTo>
                  <a:lnTo>
                    <a:pt x="37683" y="57134"/>
                  </a:lnTo>
                  <a:lnTo>
                    <a:pt x="37450" y="57160"/>
                  </a:lnTo>
                  <a:lnTo>
                    <a:pt x="36777" y="57160"/>
                  </a:lnTo>
                  <a:lnTo>
                    <a:pt x="35689" y="57108"/>
                  </a:lnTo>
                  <a:lnTo>
                    <a:pt x="35016" y="57082"/>
                  </a:lnTo>
                  <a:lnTo>
                    <a:pt x="34239" y="57004"/>
                  </a:lnTo>
                  <a:lnTo>
                    <a:pt x="33358" y="56927"/>
                  </a:lnTo>
                  <a:lnTo>
                    <a:pt x="32400" y="56797"/>
                  </a:lnTo>
                  <a:lnTo>
                    <a:pt x="31364" y="56642"/>
                  </a:lnTo>
                  <a:lnTo>
                    <a:pt x="30250" y="56460"/>
                  </a:lnTo>
                  <a:lnTo>
                    <a:pt x="29059" y="56227"/>
                  </a:lnTo>
                  <a:lnTo>
                    <a:pt x="27790" y="55942"/>
                  </a:lnTo>
                  <a:lnTo>
                    <a:pt x="26469" y="55632"/>
                  </a:lnTo>
                  <a:lnTo>
                    <a:pt x="25070" y="55243"/>
                  </a:lnTo>
                  <a:lnTo>
                    <a:pt x="25070" y="55243"/>
                  </a:lnTo>
                  <a:lnTo>
                    <a:pt x="24760" y="55165"/>
                  </a:lnTo>
                  <a:lnTo>
                    <a:pt x="24760" y="55165"/>
                  </a:lnTo>
                  <a:lnTo>
                    <a:pt x="23775" y="54855"/>
                  </a:lnTo>
                  <a:lnTo>
                    <a:pt x="22739" y="54544"/>
                  </a:lnTo>
                  <a:lnTo>
                    <a:pt x="21704" y="54181"/>
                  </a:lnTo>
                  <a:lnTo>
                    <a:pt x="20642" y="53819"/>
                  </a:lnTo>
                  <a:lnTo>
                    <a:pt x="19554" y="53404"/>
                  </a:lnTo>
                  <a:lnTo>
                    <a:pt x="18440" y="52964"/>
                  </a:lnTo>
                  <a:lnTo>
                    <a:pt x="17327" y="52472"/>
                  </a:lnTo>
                  <a:lnTo>
                    <a:pt x="16187" y="51954"/>
                  </a:lnTo>
                  <a:lnTo>
                    <a:pt x="16187" y="51954"/>
                  </a:lnTo>
                  <a:lnTo>
                    <a:pt x="15876" y="51824"/>
                  </a:lnTo>
                  <a:lnTo>
                    <a:pt x="15876" y="51824"/>
                  </a:lnTo>
                  <a:lnTo>
                    <a:pt x="14141" y="50996"/>
                  </a:lnTo>
                  <a:lnTo>
                    <a:pt x="12354" y="50063"/>
                  </a:lnTo>
                  <a:lnTo>
                    <a:pt x="11448" y="49571"/>
                  </a:lnTo>
                  <a:lnTo>
                    <a:pt x="10541" y="49053"/>
                  </a:lnTo>
                  <a:lnTo>
                    <a:pt x="9609" y="48509"/>
                  </a:lnTo>
                  <a:lnTo>
                    <a:pt x="8702" y="47940"/>
                  </a:lnTo>
                  <a:lnTo>
                    <a:pt x="8702" y="47940"/>
                  </a:lnTo>
                  <a:lnTo>
                    <a:pt x="8806" y="47732"/>
                  </a:lnTo>
                  <a:lnTo>
                    <a:pt x="9091" y="47137"/>
                  </a:lnTo>
                  <a:lnTo>
                    <a:pt x="9505" y="46178"/>
                  </a:lnTo>
                  <a:lnTo>
                    <a:pt x="9738" y="45583"/>
                  </a:lnTo>
                  <a:lnTo>
                    <a:pt x="9997" y="44909"/>
                  </a:lnTo>
                  <a:lnTo>
                    <a:pt x="9997" y="44909"/>
                  </a:lnTo>
                  <a:lnTo>
                    <a:pt x="10101" y="44573"/>
                  </a:lnTo>
                  <a:lnTo>
                    <a:pt x="10101" y="44573"/>
                  </a:lnTo>
                  <a:lnTo>
                    <a:pt x="10308" y="43977"/>
                  </a:lnTo>
                  <a:lnTo>
                    <a:pt x="10489" y="43355"/>
                  </a:lnTo>
                  <a:lnTo>
                    <a:pt x="10671" y="42682"/>
                  </a:lnTo>
                  <a:lnTo>
                    <a:pt x="10852" y="41983"/>
                  </a:lnTo>
                  <a:lnTo>
                    <a:pt x="11007" y="41232"/>
                  </a:lnTo>
                  <a:lnTo>
                    <a:pt x="11137" y="40481"/>
                  </a:lnTo>
                  <a:lnTo>
                    <a:pt x="11240" y="39729"/>
                  </a:lnTo>
                  <a:lnTo>
                    <a:pt x="11318" y="38927"/>
                  </a:lnTo>
                  <a:lnTo>
                    <a:pt x="11318" y="38927"/>
                  </a:lnTo>
                  <a:lnTo>
                    <a:pt x="11344" y="38616"/>
                  </a:lnTo>
                  <a:lnTo>
                    <a:pt x="11344" y="38616"/>
                  </a:lnTo>
                  <a:lnTo>
                    <a:pt x="11370" y="37942"/>
                  </a:lnTo>
                  <a:lnTo>
                    <a:pt x="11370" y="37295"/>
                  </a:lnTo>
                  <a:lnTo>
                    <a:pt x="11370" y="36622"/>
                  </a:lnTo>
                  <a:lnTo>
                    <a:pt x="11318" y="35922"/>
                  </a:lnTo>
                  <a:lnTo>
                    <a:pt x="11318" y="35922"/>
                  </a:lnTo>
                  <a:lnTo>
                    <a:pt x="11214" y="35145"/>
                  </a:lnTo>
                  <a:lnTo>
                    <a:pt x="11033" y="34291"/>
                  </a:lnTo>
                  <a:lnTo>
                    <a:pt x="11033" y="34291"/>
                  </a:lnTo>
                  <a:lnTo>
                    <a:pt x="10981" y="34006"/>
                  </a:lnTo>
                  <a:lnTo>
                    <a:pt x="10981" y="34006"/>
                  </a:lnTo>
                  <a:lnTo>
                    <a:pt x="10748" y="33151"/>
                  </a:lnTo>
                  <a:lnTo>
                    <a:pt x="10748" y="33151"/>
                  </a:lnTo>
                  <a:lnTo>
                    <a:pt x="10515" y="32374"/>
                  </a:lnTo>
                  <a:lnTo>
                    <a:pt x="10230" y="31571"/>
                  </a:lnTo>
                  <a:lnTo>
                    <a:pt x="9945" y="30768"/>
                  </a:lnTo>
                  <a:lnTo>
                    <a:pt x="9609" y="29914"/>
                  </a:lnTo>
                  <a:lnTo>
                    <a:pt x="9246" y="29059"/>
                  </a:lnTo>
                  <a:lnTo>
                    <a:pt x="8858" y="28204"/>
                  </a:lnTo>
                  <a:lnTo>
                    <a:pt x="8055" y="26443"/>
                  </a:lnTo>
                  <a:lnTo>
                    <a:pt x="8055" y="26443"/>
                  </a:lnTo>
                  <a:lnTo>
                    <a:pt x="7925" y="26132"/>
                  </a:lnTo>
                  <a:lnTo>
                    <a:pt x="7925" y="26132"/>
                  </a:lnTo>
                  <a:lnTo>
                    <a:pt x="7226" y="24734"/>
                  </a:lnTo>
                  <a:lnTo>
                    <a:pt x="6501" y="23335"/>
                  </a:lnTo>
                  <a:lnTo>
                    <a:pt x="5776" y="21963"/>
                  </a:lnTo>
                  <a:lnTo>
                    <a:pt x="5050" y="20616"/>
                  </a:lnTo>
                  <a:lnTo>
                    <a:pt x="5050" y="20616"/>
                  </a:lnTo>
                  <a:lnTo>
                    <a:pt x="4895" y="20331"/>
                  </a:lnTo>
                  <a:lnTo>
                    <a:pt x="4895" y="20331"/>
                  </a:lnTo>
                  <a:lnTo>
                    <a:pt x="3807" y="18389"/>
                  </a:lnTo>
                  <a:lnTo>
                    <a:pt x="2797" y="16602"/>
                  </a:lnTo>
                  <a:lnTo>
                    <a:pt x="2797" y="16602"/>
                  </a:lnTo>
                  <a:lnTo>
                    <a:pt x="2590" y="16239"/>
                  </a:lnTo>
                  <a:lnTo>
                    <a:pt x="2590" y="16239"/>
                  </a:lnTo>
                  <a:lnTo>
                    <a:pt x="2176" y="15462"/>
                  </a:lnTo>
                  <a:lnTo>
                    <a:pt x="2176" y="15462"/>
                  </a:lnTo>
                  <a:lnTo>
                    <a:pt x="1735" y="14737"/>
                  </a:lnTo>
                  <a:lnTo>
                    <a:pt x="1735" y="14737"/>
                  </a:lnTo>
                  <a:lnTo>
                    <a:pt x="1580" y="14452"/>
                  </a:lnTo>
                  <a:lnTo>
                    <a:pt x="1580" y="14452"/>
                  </a:lnTo>
                  <a:lnTo>
                    <a:pt x="1062" y="13571"/>
                  </a:lnTo>
                  <a:lnTo>
                    <a:pt x="622" y="12820"/>
                  </a:lnTo>
                  <a:lnTo>
                    <a:pt x="466" y="12484"/>
                  </a:lnTo>
                  <a:lnTo>
                    <a:pt x="337" y="12199"/>
                  </a:lnTo>
                  <a:lnTo>
                    <a:pt x="233" y="11940"/>
                  </a:lnTo>
                  <a:lnTo>
                    <a:pt x="181" y="11733"/>
                  </a:lnTo>
                  <a:lnTo>
                    <a:pt x="181" y="11733"/>
                  </a:lnTo>
                  <a:lnTo>
                    <a:pt x="78" y="11085"/>
                  </a:lnTo>
                  <a:lnTo>
                    <a:pt x="26" y="10412"/>
                  </a:lnTo>
                  <a:lnTo>
                    <a:pt x="26" y="10412"/>
                  </a:lnTo>
                  <a:lnTo>
                    <a:pt x="0" y="10101"/>
                  </a:lnTo>
                  <a:lnTo>
                    <a:pt x="0" y="10101"/>
                  </a:lnTo>
                  <a:lnTo>
                    <a:pt x="0" y="9686"/>
                  </a:lnTo>
                  <a:lnTo>
                    <a:pt x="26" y="9272"/>
                  </a:lnTo>
                  <a:lnTo>
                    <a:pt x="26" y="9272"/>
                  </a:lnTo>
                  <a:lnTo>
                    <a:pt x="78" y="8884"/>
                  </a:lnTo>
                  <a:lnTo>
                    <a:pt x="78" y="8884"/>
                  </a:lnTo>
                  <a:lnTo>
                    <a:pt x="181" y="8469"/>
                  </a:lnTo>
                  <a:lnTo>
                    <a:pt x="311" y="8055"/>
                  </a:lnTo>
                  <a:lnTo>
                    <a:pt x="311" y="8055"/>
                  </a:lnTo>
                  <a:lnTo>
                    <a:pt x="466" y="7640"/>
                  </a:lnTo>
                  <a:lnTo>
                    <a:pt x="466" y="7640"/>
                  </a:lnTo>
                  <a:lnTo>
                    <a:pt x="648" y="7330"/>
                  </a:lnTo>
                  <a:lnTo>
                    <a:pt x="829" y="6993"/>
                  </a:lnTo>
                  <a:lnTo>
                    <a:pt x="1062" y="6682"/>
                  </a:lnTo>
                  <a:lnTo>
                    <a:pt x="1347" y="6371"/>
                  </a:lnTo>
                  <a:lnTo>
                    <a:pt x="1658" y="6061"/>
                  </a:lnTo>
                  <a:lnTo>
                    <a:pt x="2020" y="5750"/>
                  </a:lnTo>
                  <a:lnTo>
                    <a:pt x="2409" y="5465"/>
                  </a:lnTo>
                  <a:lnTo>
                    <a:pt x="2849" y="5180"/>
                  </a:lnTo>
                  <a:lnTo>
                    <a:pt x="2849" y="5180"/>
                  </a:lnTo>
                  <a:lnTo>
                    <a:pt x="3134" y="5025"/>
                  </a:lnTo>
                  <a:lnTo>
                    <a:pt x="3134" y="5025"/>
                  </a:lnTo>
                  <a:lnTo>
                    <a:pt x="3522" y="4817"/>
                  </a:lnTo>
                  <a:lnTo>
                    <a:pt x="3522" y="4817"/>
                  </a:lnTo>
                  <a:lnTo>
                    <a:pt x="3989" y="4610"/>
                  </a:lnTo>
                  <a:lnTo>
                    <a:pt x="3989" y="4610"/>
                  </a:lnTo>
                  <a:lnTo>
                    <a:pt x="4532" y="4377"/>
                  </a:lnTo>
                  <a:lnTo>
                    <a:pt x="5102" y="4144"/>
                  </a:lnTo>
                  <a:lnTo>
                    <a:pt x="5102" y="4144"/>
                  </a:lnTo>
                  <a:lnTo>
                    <a:pt x="6190" y="3756"/>
                  </a:lnTo>
                  <a:lnTo>
                    <a:pt x="7122" y="3341"/>
                  </a:lnTo>
                  <a:lnTo>
                    <a:pt x="7951" y="2927"/>
                  </a:lnTo>
                  <a:lnTo>
                    <a:pt x="8676" y="2538"/>
                  </a:lnTo>
                  <a:lnTo>
                    <a:pt x="8676" y="2538"/>
                  </a:lnTo>
                  <a:lnTo>
                    <a:pt x="9039" y="2331"/>
                  </a:lnTo>
                  <a:lnTo>
                    <a:pt x="9039" y="2331"/>
                  </a:lnTo>
                  <a:lnTo>
                    <a:pt x="9635" y="1917"/>
                  </a:lnTo>
                  <a:lnTo>
                    <a:pt x="10127" y="1528"/>
                  </a:lnTo>
                  <a:lnTo>
                    <a:pt x="10127" y="1528"/>
                  </a:lnTo>
                  <a:lnTo>
                    <a:pt x="10360" y="1321"/>
                  </a:lnTo>
                  <a:lnTo>
                    <a:pt x="10360" y="1321"/>
                  </a:lnTo>
                  <a:lnTo>
                    <a:pt x="10671" y="1036"/>
                  </a:lnTo>
                  <a:lnTo>
                    <a:pt x="10904" y="777"/>
                  </a:lnTo>
                  <a:lnTo>
                    <a:pt x="11111" y="544"/>
                  </a:lnTo>
                  <a:lnTo>
                    <a:pt x="11240" y="363"/>
                  </a:lnTo>
                  <a:lnTo>
                    <a:pt x="11422" y="78"/>
                  </a:lnTo>
                  <a:lnTo>
                    <a:pt x="11448" y="0"/>
                  </a:lnTo>
                  <a:lnTo>
                    <a:pt x="17482" y="699"/>
                  </a:lnTo>
                  <a:lnTo>
                    <a:pt x="17870" y="725"/>
                  </a:lnTo>
                  <a:lnTo>
                    <a:pt x="21315" y="1140"/>
                  </a:lnTo>
                  <a:lnTo>
                    <a:pt x="21315" y="1140"/>
                  </a:lnTo>
                  <a:lnTo>
                    <a:pt x="21548" y="1269"/>
                  </a:lnTo>
                  <a:lnTo>
                    <a:pt x="22196" y="1632"/>
                  </a:lnTo>
                  <a:lnTo>
                    <a:pt x="22636" y="1865"/>
                  </a:lnTo>
                  <a:lnTo>
                    <a:pt x="23128" y="2098"/>
                  </a:lnTo>
                  <a:lnTo>
                    <a:pt x="23698" y="2331"/>
                  </a:lnTo>
                  <a:lnTo>
                    <a:pt x="24268" y="2538"/>
                  </a:lnTo>
                  <a:lnTo>
                    <a:pt x="24268" y="2538"/>
                  </a:lnTo>
                  <a:lnTo>
                    <a:pt x="24760" y="2694"/>
                  </a:lnTo>
                  <a:lnTo>
                    <a:pt x="24760" y="2694"/>
                  </a:lnTo>
                  <a:lnTo>
                    <a:pt x="25381" y="2849"/>
                  </a:lnTo>
                  <a:lnTo>
                    <a:pt x="25381" y="2849"/>
                  </a:lnTo>
                  <a:lnTo>
                    <a:pt x="25744" y="2927"/>
                  </a:lnTo>
                  <a:lnTo>
                    <a:pt x="25744" y="2927"/>
                  </a:lnTo>
                  <a:lnTo>
                    <a:pt x="26158" y="2979"/>
                  </a:lnTo>
                  <a:lnTo>
                    <a:pt x="26158" y="2979"/>
                  </a:lnTo>
                  <a:lnTo>
                    <a:pt x="27194" y="3030"/>
                  </a:lnTo>
                  <a:lnTo>
                    <a:pt x="27660" y="3082"/>
                  </a:lnTo>
                  <a:lnTo>
                    <a:pt x="28126" y="3134"/>
                  </a:lnTo>
                  <a:lnTo>
                    <a:pt x="28567" y="3238"/>
                  </a:lnTo>
                  <a:lnTo>
                    <a:pt x="28955" y="3367"/>
                  </a:lnTo>
                  <a:lnTo>
                    <a:pt x="29137" y="3445"/>
                  </a:lnTo>
                  <a:lnTo>
                    <a:pt x="29318" y="3548"/>
                  </a:lnTo>
                  <a:lnTo>
                    <a:pt x="29499" y="3678"/>
                  </a:lnTo>
                  <a:lnTo>
                    <a:pt x="29655" y="3781"/>
                  </a:lnTo>
                  <a:lnTo>
                    <a:pt x="29655" y="3781"/>
                  </a:lnTo>
                  <a:lnTo>
                    <a:pt x="29810" y="3937"/>
                  </a:lnTo>
                  <a:lnTo>
                    <a:pt x="29965" y="4118"/>
                  </a:lnTo>
                  <a:lnTo>
                    <a:pt x="29965" y="4118"/>
                  </a:lnTo>
                  <a:lnTo>
                    <a:pt x="30147" y="4377"/>
                  </a:lnTo>
                  <a:lnTo>
                    <a:pt x="30302" y="4688"/>
                  </a:lnTo>
                  <a:lnTo>
                    <a:pt x="30457" y="5051"/>
                  </a:lnTo>
                  <a:lnTo>
                    <a:pt x="30587" y="5465"/>
                  </a:lnTo>
                  <a:lnTo>
                    <a:pt x="30587" y="5465"/>
                  </a:lnTo>
                  <a:lnTo>
                    <a:pt x="30665" y="5853"/>
                  </a:lnTo>
                  <a:lnTo>
                    <a:pt x="30665" y="5853"/>
                  </a:lnTo>
                  <a:lnTo>
                    <a:pt x="30690" y="5957"/>
                  </a:lnTo>
                  <a:lnTo>
                    <a:pt x="30690" y="5957"/>
                  </a:lnTo>
                  <a:lnTo>
                    <a:pt x="30716" y="6164"/>
                  </a:lnTo>
                  <a:lnTo>
                    <a:pt x="30716" y="6164"/>
                  </a:lnTo>
                  <a:lnTo>
                    <a:pt x="30742" y="6371"/>
                  </a:lnTo>
                  <a:lnTo>
                    <a:pt x="30742" y="6371"/>
                  </a:lnTo>
                  <a:lnTo>
                    <a:pt x="30768" y="6786"/>
                  </a:lnTo>
                  <a:lnTo>
                    <a:pt x="30794" y="7174"/>
                  </a:lnTo>
                  <a:lnTo>
                    <a:pt x="30768" y="8003"/>
                  </a:lnTo>
                  <a:lnTo>
                    <a:pt x="30665" y="9557"/>
                  </a:lnTo>
                  <a:lnTo>
                    <a:pt x="30665" y="9557"/>
                  </a:lnTo>
                  <a:lnTo>
                    <a:pt x="30639" y="10256"/>
                  </a:lnTo>
                  <a:lnTo>
                    <a:pt x="30639" y="10567"/>
                  </a:lnTo>
                  <a:lnTo>
                    <a:pt x="30665" y="10878"/>
                  </a:lnTo>
                  <a:lnTo>
                    <a:pt x="30665" y="10878"/>
                  </a:lnTo>
                  <a:lnTo>
                    <a:pt x="30690" y="11189"/>
                  </a:lnTo>
                  <a:lnTo>
                    <a:pt x="30690" y="11189"/>
                  </a:lnTo>
                  <a:lnTo>
                    <a:pt x="30742" y="11448"/>
                  </a:lnTo>
                  <a:lnTo>
                    <a:pt x="30820" y="11681"/>
                  </a:lnTo>
                  <a:lnTo>
                    <a:pt x="30924" y="11888"/>
                  </a:lnTo>
                  <a:lnTo>
                    <a:pt x="31053" y="12095"/>
                  </a:lnTo>
                  <a:lnTo>
                    <a:pt x="31053" y="12095"/>
                  </a:lnTo>
                  <a:lnTo>
                    <a:pt x="31286" y="12354"/>
                  </a:lnTo>
                  <a:lnTo>
                    <a:pt x="31545" y="12639"/>
                  </a:lnTo>
                  <a:lnTo>
                    <a:pt x="32115" y="13286"/>
                  </a:lnTo>
                  <a:lnTo>
                    <a:pt x="32737" y="14012"/>
                  </a:lnTo>
                  <a:lnTo>
                    <a:pt x="33047" y="14400"/>
                  </a:lnTo>
                  <a:lnTo>
                    <a:pt x="33358" y="14815"/>
                  </a:lnTo>
                  <a:lnTo>
                    <a:pt x="33358" y="14815"/>
                  </a:lnTo>
                  <a:lnTo>
                    <a:pt x="33462" y="14970"/>
                  </a:lnTo>
                  <a:lnTo>
                    <a:pt x="33462" y="14970"/>
                  </a:lnTo>
                  <a:lnTo>
                    <a:pt x="33617" y="15229"/>
                  </a:lnTo>
                  <a:lnTo>
                    <a:pt x="33617" y="15229"/>
                  </a:lnTo>
                  <a:lnTo>
                    <a:pt x="33669" y="15307"/>
                  </a:lnTo>
                  <a:lnTo>
                    <a:pt x="33669" y="15307"/>
                  </a:lnTo>
                  <a:lnTo>
                    <a:pt x="33954" y="15850"/>
                  </a:lnTo>
                  <a:lnTo>
                    <a:pt x="34187" y="16420"/>
                  </a:lnTo>
                  <a:lnTo>
                    <a:pt x="34265" y="16705"/>
                  </a:lnTo>
                  <a:lnTo>
                    <a:pt x="34368" y="17016"/>
                  </a:lnTo>
                  <a:lnTo>
                    <a:pt x="34420" y="17327"/>
                  </a:lnTo>
                  <a:lnTo>
                    <a:pt x="34472" y="17663"/>
                  </a:lnTo>
                  <a:lnTo>
                    <a:pt x="34472" y="17663"/>
                  </a:lnTo>
                  <a:lnTo>
                    <a:pt x="34498" y="17819"/>
                  </a:lnTo>
                  <a:lnTo>
                    <a:pt x="34498" y="17819"/>
                  </a:lnTo>
                  <a:lnTo>
                    <a:pt x="34524" y="18052"/>
                  </a:lnTo>
                  <a:lnTo>
                    <a:pt x="34524" y="18052"/>
                  </a:lnTo>
                  <a:lnTo>
                    <a:pt x="34524" y="18130"/>
                  </a:lnTo>
                  <a:lnTo>
                    <a:pt x="34524" y="18130"/>
                  </a:lnTo>
                  <a:lnTo>
                    <a:pt x="34549" y="18440"/>
                  </a:lnTo>
                  <a:lnTo>
                    <a:pt x="34524" y="18751"/>
                  </a:lnTo>
                  <a:lnTo>
                    <a:pt x="34524" y="18751"/>
                  </a:lnTo>
                  <a:lnTo>
                    <a:pt x="34498" y="19243"/>
                  </a:lnTo>
                  <a:lnTo>
                    <a:pt x="34420" y="19735"/>
                  </a:lnTo>
                  <a:lnTo>
                    <a:pt x="34316" y="20227"/>
                  </a:lnTo>
                  <a:lnTo>
                    <a:pt x="34187" y="20745"/>
                  </a:lnTo>
                  <a:lnTo>
                    <a:pt x="34187" y="20745"/>
                  </a:lnTo>
                  <a:lnTo>
                    <a:pt x="34083" y="21134"/>
                  </a:lnTo>
                  <a:lnTo>
                    <a:pt x="34083" y="21134"/>
                  </a:lnTo>
                  <a:lnTo>
                    <a:pt x="33876" y="21730"/>
                  </a:lnTo>
                  <a:lnTo>
                    <a:pt x="33669" y="22351"/>
                  </a:lnTo>
                  <a:lnTo>
                    <a:pt x="33669" y="22351"/>
                  </a:lnTo>
                  <a:lnTo>
                    <a:pt x="33488" y="22817"/>
                  </a:lnTo>
                  <a:lnTo>
                    <a:pt x="33488" y="22817"/>
                  </a:lnTo>
                  <a:lnTo>
                    <a:pt x="32918" y="24190"/>
                  </a:lnTo>
                  <a:lnTo>
                    <a:pt x="32918" y="24190"/>
                  </a:lnTo>
                  <a:lnTo>
                    <a:pt x="32788" y="24501"/>
                  </a:lnTo>
                  <a:lnTo>
                    <a:pt x="32788" y="24501"/>
                  </a:lnTo>
                  <a:lnTo>
                    <a:pt x="32633" y="24837"/>
                  </a:lnTo>
                  <a:lnTo>
                    <a:pt x="32633" y="24837"/>
                  </a:lnTo>
                  <a:lnTo>
                    <a:pt x="32633" y="24837"/>
                  </a:lnTo>
                  <a:lnTo>
                    <a:pt x="32452" y="25330"/>
                  </a:lnTo>
                  <a:lnTo>
                    <a:pt x="32452" y="25330"/>
                  </a:lnTo>
                  <a:lnTo>
                    <a:pt x="32452" y="25330"/>
                  </a:lnTo>
                  <a:lnTo>
                    <a:pt x="32167" y="26107"/>
                  </a:lnTo>
                  <a:lnTo>
                    <a:pt x="31934" y="26858"/>
                  </a:lnTo>
                  <a:lnTo>
                    <a:pt x="31934" y="26858"/>
                  </a:lnTo>
                  <a:lnTo>
                    <a:pt x="31830" y="27246"/>
                  </a:lnTo>
                  <a:lnTo>
                    <a:pt x="31830" y="27246"/>
                  </a:lnTo>
                  <a:lnTo>
                    <a:pt x="31752" y="27712"/>
                  </a:lnTo>
                  <a:lnTo>
                    <a:pt x="31675" y="28178"/>
                  </a:lnTo>
                  <a:lnTo>
                    <a:pt x="31675" y="28178"/>
                  </a:lnTo>
                  <a:lnTo>
                    <a:pt x="31649" y="28593"/>
                  </a:lnTo>
                  <a:lnTo>
                    <a:pt x="31623" y="29033"/>
                  </a:lnTo>
                  <a:lnTo>
                    <a:pt x="31623" y="29499"/>
                  </a:lnTo>
                  <a:lnTo>
                    <a:pt x="31649" y="29991"/>
                  </a:lnTo>
                  <a:lnTo>
                    <a:pt x="31726" y="31053"/>
                  </a:lnTo>
                  <a:lnTo>
                    <a:pt x="31882" y="32219"/>
                  </a:lnTo>
                  <a:lnTo>
                    <a:pt x="31882" y="32219"/>
                  </a:lnTo>
                  <a:lnTo>
                    <a:pt x="31908" y="32452"/>
                  </a:lnTo>
                  <a:lnTo>
                    <a:pt x="31908" y="32452"/>
                  </a:lnTo>
                  <a:lnTo>
                    <a:pt x="31934" y="32530"/>
                  </a:lnTo>
                  <a:lnTo>
                    <a:pt x="31934" y="32530"/>
                  </a:lnTo>
                  <a:lnTo>
                    <a:pt x="32115" y="33617"/>
                  </a:lnTo>
                  <a:lnTo>
                    <a:pt x="32348" y="34757"/>
                  </a:lnTo>
                  <a:lnTo>
                    <a:pt x="32348" y="34757"/>
                  </a:lnTo>
                  <a:lnTo>
                    <a:pt x="32452" y="35275"/>
                  </a:lnTo>
                  <a:lnTo>
                    <a:pt x="32452" y="35275"/>
                  </a:lnTo>
                  <a:lnTo>
                    <a:pt x="32452" y="35275"/>
                  </a:lnTo>
                  <a:lnTo>
                    <a:pt x="32840" y="36958"/>
                  </a:lnTo>
                  <a:lnTo>
                    <a:pt x="33254" y="38590"/>
                  </a:lnTo>
                  <a:lnTo>
                    <a:pt x="33254" y="38590"/>
                  </a:lnTo>
                  <a:lnTo>
                    <a:pt x="33358" y="38927"/>
                  </a:lnTo>
                  <a:lnTo>
                    <a:pt x="33358" y="38927"/>
                  </a:lnTo>
                  <a:lnTo>
                    <a:pt x="33772" y="40351"/>
                  </a:lnTo>
                  <a:lnTo>
                    <a:pt x="34161" y="41646"/>
                  </a:lnTo>
                  <a:lnTo>
                    <a:pt x="34161" y="41646"/>
                  </a:lnTo>
                  <a:lnTo>
                    <a:pt x="34679" y="43226"/>
                  </a:lnTo>
                  <a:lnTo>
                    <a:pt x="34679" y="43226"/>
                  </a:lnTo>
                  <a:lnTo>
                    <a:pt x="34679" y="43226"/>
                  </a:lnTo>
                  <a:lnTo>
                    <a:pt x="34679" y="43226"/>
                  </a:lnTo>
                  <a:lnTo>
                    <a:pt x="34990" y="44340"/>
                  </a:lnTo>
                  <a:lnTo>
                    <a:pt x="34990" y="44340"/>
                  </a:lnTo>
                  <a:lnTo>
                    <a:pt x="35016" y="44417"/>
                  </a:lnTo>
                  <a:lnTo>
                    <a:pt x="35016" y="44417"/>
                  </a:lnTo>
                  <a:lnTo>
                    <a:pt x="35016" y="44417"/>
                  </a:lnTo>
                  <a:lnTo>
                    <a:pt x="35016" y="44417"/>
                  </a:lnTo>
                  <a:lnTo>
                    <a:pt x="35016" y="44417"/>
                  </a:lnTo>
                  <a:lnTo>
                    <a:pt x="35016" y="44417"/>
                  </a:lnTo>
                  <a:lnTo>
                    <a:pt x="35093" y="44650"/>
                  </a:lnTo>
                  <a:lnTo>
                    <a:pt x="35093" y="44650"/>
                  </a:lnTo>
                  <a:lnTo>
                    <a:pt x="35508" y="46152"/>
                  </a:lnTo>
                  <a:lnTo>
                    <a:pt x="35896" y="47551"/>
                  </a:lnTo>
                  <a:lnTo>
                    <a:pt x="36233" y="48872"/>
                  </a:lnTo>
                  <a:lnTo>
                    <a:pt x="36518" y="50089"/>
                  </a:lnTo>
                  <a:lnTo>
                    <a:pt x="36751" y="51203"/>
                  </a:lnTo>
                  <a:lnTo>
                    <a:pt x="36984" y="52239"/>
                  </a:lnTo>
                  <a:lnTo>
                    <a:pt x="37295" y="54000"/>
                  </a:lnTo>
                  <a:lnTo>
                    <a:pt x="37502" y="55373"/>
                  </a:lnTo>
                  <a:lnTo>
                    <a:pt x="37606" y="56357"/>
                  </a:lnTo>
                  <a:lnTo>
                    <a:pt x="37657" y="56952"/>
                  </a:lnTo>
                  <a:lnTo>
                    <a:pt x="37683" y="57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75;p67">
              <a:extLst>
                <a:ext uri="{FF2B5EF4-FFF2-40B4-BE49-F238E27FC236}">
                  <a16:creationId xmlns:a16="http://schemas.microsoft.com/office/drawing/2014/main" xmlns="" id="{7A1EA697-1F68-4CA7-981F-E5ED6A229F20}"/>
                </a:ext>
              </a:extLst>
            </p:cNvPr>
            <p:cNvSpPr/>
            <p:nvPr/>
          </p:nvSpPr>
          <p:spPr>
            <a:xfrm>
              <a:off x="6324009" y="1827465"/>
              <a:ext cx="456315" cy="62528"/>
            </a:xfrm>
            <a:custGeom>
              <a:avLst/>
              <a:gdLst/>
              <a:ahLst/>
              <a:cxnLst/>
              <a:rect l="l" t="t" r="r" b="b"/>
              <a:pathLst>
                <a:path w="29111" h="3989" extrusionOk="0">
                  <a:moveTo>
                    <a:pt x="22688" y="0"/>
                  </a:moveTo>
                  <a:lnTo>
                    <a:pt x="21263" y="52"/>
                  </a:lnTo>
                  <a:lnTo>
                    <a:pt x="20926" y="78"/>
                  </a:lnTo>
                  <a:lnTo>
                    <a:pt x="19865" y="130"/>
                  </a:lnTo>
                  <a:lnTo>
                    <a:pt x="18777" y="182"/>
                  </a:lnTo>
                  <a:lnTo>
                    <a:pt x="16860" y="337"/>
                  </a:lnTo>
                  <a:lnTo>
                    <a:pt x="14970" y="544"/>
                  </a:lnTo>
                  <a:lnTo>
                    <a:pt x="14659" y="570"/>
                  </a:lnTo>
                  <a:lnTo>
                    <a:pt x="12768" y="829"/>
                  </a:lnTo>
                  <a:lnTo>
                    <a:pt x="10878" y="1114"/>
                  </a:lnTo>
                  <a:lnTo>
                    <a:pt x="9013" y="1451"/>
                  </a:lnTo>
                  <a:lnTo>
                    <a:pt x="7148" y="1839"/>
                  </a:lnTo>
                  <a:lnTo>
                    <a:pt x="6811" y="1891"/>
                  </a:lnTo>
                  <a:lnTo>
                    <a:pt x="5102" y="2305"/>
                  </a:lnTo>
                  <a:lnTo>
                    <a:pt x="3393" y="2720"/>
                  </a:lnTo>
                  <a:lnTo>
                    <a:pt x="1683" y="3186"/>
                  </a:lnTo>
                  <a:lnTo>
                    <a:pt x="0" y="3704"/>
                  </a:lnTo>
                  <a:lnTo>
                    <a:pt x="155" y="3989"/>
                  </a:lnTo>
                  <a:lnTo>
                    <a:pt x="1839" y="3471"/>
                  </a:lnTo>
                  <a:lnTo>
                    <a:pt x="3548" y="3005"/>
                  </a:lnTo>
                  <a:lnTo>
                    <a:pt x="5258" y="2564"/>
                  </a:lnTo>
                  <a:lnTo>
                    <a:pt x="6993" y="2176"/>
                  </a:lnTo>
                  <a:lnTo>
                    <a:pt x="7304" y="2098"/>
                  </a:lnTo>
                  <a:lnTo>
                    <a:pt x="7770" y="2020"/>
                  </a:lnTo>
                  <a:lnTo>
                    <a:pt x="9531" y="1658"/>
                  </a:lnTo>
                  <a:lnTo>
                    <a:pt x="11266" y="1373"/>
                  </a:lnTo>
                  <a:lnTo>
                    <a:pt x="13027" y="1088"/>
                  </a:lnTo>
                  <a:lnTo>
                    <a:pt x="14788" y="881"/>
                  </a:lnTo>
                  <a:lnTo>
                    <a:pt x="15125" y="829"/>
                  </a:lnTo>
                  <a:lnTo>
                    <a:pt x="16601" y="674"/>
                  </a:lnTo>
                  <a:lnTo>
                    <a:pt x="18078" y="544"/>
                  </a:lnTo>
                  <a:lnTo>
                    <a:pt x="19580" y="441"/>
                  </a:lnTo>
                  <a:lnTo>
                    <a:pt x="21056" y="363"/>
                  </a:lnTo>
                  <a:lnTo>
                    <a:pt x="21393" y="363"/>
                  </a:lnTo>
                  <a:lnTo>
                    <a:pt x="22791" y="311"/>
                  </a:lnTo>
                  <a:lnTo>
                    <a:pt x="25588" y="311"/>
                  </a:lnTo>
                  <a:lnTo>
                    <a:pt x="27013" y="337"/>
                  </a:lnTo>
                  <a:lnTo>
                    <a:pt x="27323" y="363"/>
                  </a:lnTo>
                  <a:lnTo>
                    <a:pt x="29110" y="441"/>
                  </a:lnTo>
                  <a:lnTo>
                    <a:pt x="29110" y="441"/>
                  </a:lnTo>
                  <a:lnTo>
                    <a:pt x="29085" y="130"/>
                  </a:lnTo>
                  <a:lnTo>
                    <a:pt x="27220" y="52"/>
                  </a:lnTo>
                  <a:lnTo>
                    <a:pt x="26883" y="26"/>
                  </a:lnTo>
                  <a:lnTo>
                    <a:pt x="25485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76;p67">
              <a:extLst>
                <a:ext uri="{FF2B5EF4-FFF2-40B4-BE49-F238E27FC236}">
                  <a16:creationId xmlns:a16="http://schemas.microsoft.com/office/drawing/2014/main" xmlns="" id="{4FF8D8C0-BE13-46CB-8C0B-0E30936B0211}"/>
                </a:ext>
              </a:extLst>
            </p:cNvPr>
            <p:cNvSpPr/>
            <p:nvPr/>
          </p:nvSpPr>
          <p:spPr>
            <a:xfrm>
              <a:off x="6375971" y="1923678"/>
              <a:ext cx="464435" cy="58468"/>
            </a:xfrm>
            <a:custGeom>
              <a:avLst/>
              <a:gdLst/>
              <a:ahLst/>
              <a:cxnLst/>
              <a:rect l="l" t="t" r="r" b="b"/>
              <a:pathLst>
                <a:path w="29629" h="3730" extrusionOk="0">
                  <a:moveTo>
                    <a:pt x="19787" y="0"/>
                  </a:moveTo>
                  <a:lnTo>
                    <a:pt x="18362" y="26"/>
                  </a:lnTo>
                  <a:lnTo>
                    <a:pt x="16964" y="52"/>
                  </a:lnTo>
                  <a:lnTo>
                    <a:pt x="15565" y="156"/>
                  </a:lnTo>
                  <a:lnTo>
                    <a:pt x="14167" y="259"/>
                  </a:lnTo>
                  <a:lnTo>
                    <a:pt x="13830" y="285"/>
                  </a:lnTo>
                  <a:lnTo>
                    <a:pt x="12095" y="493"/>
                  </a:lnTo>
                  <a:lnTo>
                    <a:pt x="10360" y="752"/>
                  </a:lnTo>
                  <a:lnTo>
                    <a:pt x="8624" y="1062"/>
                  </a:lnTo>
                  <a:lnTo>
                    <a:pt x="6915" y="1399"/>
                  </a:lnTo>
                  <a:lnTo>
                    <a:pt x="6604" y="1477"/>
                  </a:lnTo>
                  <a:lnTo>
                    <a:pt x="5387" y="1787"/>
                  </a:lnTo>
                  <a:lnTo>
                    <a:pt x="4170" y="2098"/>
                  </a:lnTo>
                  <a:lnTo>
                    <a:pt x="2978" y="2461"/>
                  </a:lnTo>
                  <a:lnTo>
                    <a:pt x="1787" y="2823"/>
                  </a:lnTo>
                  <a:lnTo>
                    <a:pt x="881" y="3134"/>
                  </a:lnTo>
                  <a:lnTo>
                    <a:pt x="0" y="3445"/>
                  </a:lnTo>
                  <a:lnTo>
                    <a:pt x="155" y="3730"/>
                  </a:lnTo>
                  <a:lnTo>
                    <a:pt x="1787" y="3160"/>
                  </a:lnTo>
                  <a:lnTo>
                    <a:pt x="3419" y="2642"/>
                  </a:lnTo>
                  <a:lnTo>
                    <a:pt x="5076" y="2176"/>
                  </a:lnTo>
                  <a:lnTo>
                    <a:pt x="6734" y="1762"/>
                  </a:lnTo>
                  <a:lnTo>
                    <a:pt x="7045" y="1710"/>
                  </a:lnTo>
                  <a:lnTo>
                    <a:pt x="8754" y="1347"/>
                  </a:lnTo>
                  <a:lnTo>
                    <a:pt x="10489" y="1036"/>
                  </a:lnTo>
                  <a:lnTo>
                    <a:pt x="12224" y="777"/>
                  </a:lnTo>
                  <a:lnTo>
                    <a:pt x="13960" y="596"/>
                  </a:lnTo>
                  <a:lnTo>
                    <a:pt x="14270" y="570"/>
                  </a:lnTo>
                  <a:lnTo>
                    <a:pt x="15669" y="441"/>
                  </a:lnTo>
                  <a:lnTo>
                    <a:pt x="17068" y="363"/>
                  </a:lnTo>
                  <a:lnTo>
                    <a:pt x="18466" y="337"/>
                  </a:lnTo>
                  <a:lnTo>
                    <a:pt x="19865" y="311"/>
                  </a:lnTo>
                  <a:lnTo>
                    <a:pt x="20201" y="311"/>
                  </a:lnTo>
                  <a:lnTo>
                    <a:pt x="21574" y="363"/>
                  </a:lnTo>
                  <a:lnTo>
                    <a:pt x="22947" y="415"/>
                  </a:lnTo>
                  <a:lnTo>
                    <a:pt x="24319" y="518"/>
                  </a:lnTo>
                  <a:lnTo>
                    <a:pt x="25692" y="648"/>
                  </a:lnTo>
                  <a:lnTo>
                    <a:pt x="25977" y="700"/>
                  </a:lnTo>
                  <a:lnTo>
                    <a:pt x="26029" y="700"/>
                  </a:lnTo>
                  <a:lnTo>
                    <a:pt x="27842" y="933"/>
                  </a:lnTo>
                  <a:lnTo>
                    <a:pt x="29629" y="1244"/>
                  </a:lnTo>
                  <a:lnTo>
                    <a:pt x="29629" y="1166"/>
                  </a:lnTo>
                  <a:lnTo>
                    <a:pt x="29603" y="933"/>
                  </a:lnTo>
                  <a:lnTo>
                    <a:pt x="28696" y="777"/>
                  </a:lnTo>
                  <a:lnTo>
                    <a:pt x="27764" y="622"/>
                  </a:lnTo>
                  <a:lnTo>
                    <a:pt x="26831" y="493"/>
                  </a:lnTo>
                  <a:lnTo>
                    <a:pt x="25899" y="389"/>
                  </a:lnTo>
                  <a:lnTo>
                    <a:pt x="25588" y="337"/>
                  </a:lnTo>
                  <a:lnTo>
                    <a:pt x="24216" y="208"/>
                  </a:lnTo>
                  <a:lnTo>
                    <a:pt x="22843" y="104"/>
                  </a:lnTo>
                  <a:lnTo>
                    <a:pt x="21470" y="52"/>
                  </a:lnTo>
                  <a:lnTo>
                    <a:pt x="20098" y="26"/>
                  </a:lnTo>
                  <a:lnTo>
                    <a:pt x="19787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7;p67">
              <a:extLst>
                <a:ext uri="{FF2B5EF4-FFF2-40B4-BE49-F238E27FC236}">
                  <a16:creationId xmlns:a16="http://schemas.microsoft.com/office/drawing/2014/main" xmlns="" id="{F2874F5E-0280-4614-A9D5-18A48E6AEC5D}"/>
                </a:ext>
              </a:extLst>
            </p:cNvPr>
            <p:cNvSpPr/>
            <p:nvPr/>
          </p:nvSpPr>
          <p:spPr>
            <a:xfrm>
              <a:off x="6423466" y="2032478"/>
              <a:ext cx="391765" cy="41021"/>
            </a:xfrm>
            <a:custGeom>
              <a:avLst/>
              <a:gdLst/>
              <a:ahLst/>
              <a:cxnLst/>
              <a:rect l="l" t="t" r="r" b="b"/>
              <a:pathLst>
                <a:path w="24993" h="2617" extrusionOk="0">
                  <a:moveTo>
                    <a:pt x="17275" y="0"/>
                  </a:moveTo>
                  <a:lnTo>
                    <a:pt x="15954" y="26"/>
                  </a:lnTo>
                  <a:lnTo>
                    <a:pt x="14633" y="78"/>
                  </a:lnTo>
                  <a:lnTo>
                    <a:pt x="13286" y="156"/>
                  </a:lnTo>
                  <a:lnTo>
                    <a:pt x="12976" y="182"/>
                  </a:lnTo>
                  <a:lnTo>
                    <a:pt x="11344" y="311"/>
                  </a:lnTo>
                  <a:lnTo>
                    <a:pt x="9686" y="493"/>
                  </a:lnTo>
                  <a:lnTo>
                    <a:pt x="8055" y="700"/>
                  </a:lnTo>
                  <a:lnTo>
                    <a:pt x="6423" y="933"/>
                  </a:lnTo>
                  <a:lnTo>
                    <a:pt x="6112" y="985"/>
                  </a:lnTo>
                  <a:lnTo>
                    <a:pt x="4584" y="1269"/>
                  </a:lnTo>
                  <a:lnTo>
                    <a:pt x="3056" y="1580"/>
                  </a:lnTo>
                  <a:lnTo>
                    <a:pt x="1528" y="1917"/>
                  </a:lnTo>
                  <a:lnTo>
                    <a:pt x="26" y="2305"/>
                  </a:lnTo>
                  <a:lnTo>
                    <a:pt x="0" y="2305"/>
                  </a:lnTo>
                  <a:lnTo>
                    <a:pt x="130" y="2616"/>
                  </a:lnTo>
                  <a:lnTo>
                    <a:pt x="1632" y="2228"/>
                  </a:lnTo>
                  <a:lnTo>
                    <a:pt x="3160" y="1891"/>
                  </a:lnTo>
                  <a:lnTo>
                    <a:pt x="4688" y="1580"/>
                  </a:lnTo>
                  <a:lnTo>
                    <a:pt x="6216" y="1295"/>
                  </a:lnTo>
                  <a:lnTo>
                    <a:pt x="6527" y="1244"/>
                  </a:lnTo>
                  <a:lnTo>
                    <a:pt x="8158" y="985"/>
                  </a:lnTo>
                  <a:lnTo>
                    <a:pt x="9790" y="777"/>
                  </a:lnTo>
                  <a:lnTo>
                    <a:pt x="11422" y="622"/>
                  </a:lnTo>
                  <a:lnTo>
                    <a:pt x="13053" y="493"/>
                  </a:lnTo>
                  <a:lnTo>
                    <a:pt x="13364" y="467"/>
                  </a:lnTo>
                  <a:lnTo>
                    <a:pt x="14711" y="389"/>
                  </a:lnTo>
                  <a:lnTo>
                    <a:pt x="16032" y="337"/>
                  </a:lnTo>
                  <a:lnTo>
                    <a:pt x="17353" y="311"/>
                  </a:lnTo>
                  <a:lnTo>
                    <a:pt x="19010" y="311"/>
                  </a:lnTo>
                  <a:lnTo>
                    <a:pt x="20357" y="363"/>
                  </a:lnTo>
                  <a:lnTo>
                    <a:pt x="21678" y="415"/>
                  </a:lnTo>
                  <a:lnTo>
                    <a:pt x="22999" y="493"/>
                  </a:lnTo>
                  <a:lnTo>
                    <a:pt x="24345" y="622"/>
                  </a:lnTo>
                  <a:lnTo>
                    <a:pt x="24630" y="648"/>
                  </a:lnTo>
                  <a:lnTo>
                    <a:pt x="24863" y="674"/>
                  </a:lnTo>
                  <a:lnTo>
                    <a:pt x="24993" y="363"/>
                  </a:lnTo>
                  <a:lnTo>
                    <a:pt x="24578" y="337"/>
                  </a:lnTo>
                  <a:lnTo>
                    <a:pt x="24268" y="285"/>
                  </a:lnTo>
                  <a:lnTo>
                    <a:pt x="22947" y="182"/>
                  </a:lnTo>
                  <a:lnTo>
                    <a:pt x="21600" y="104"/>
                  </a:lnTo>
                  <a:lnTo>
                    <a:pt x="20279" y="52"/>
                  </a:lnTo>
                  <a:lnTo>
                    <a:pt x="18932" y="26"/>
                  </a:lnTo>
                  <a:lnTo>
                    <a:pt x="18622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78;p67">
              <a:extLst>
                <a:ext uri="{FF2B5EF4-FFF2-40B4-BE49-F238E27FC236}">
                  <a16:creationId xmlns:a16="http://schemas.microsoft.com/office/drawing/2014/main" xmlns="" id="{F45B8C15-3EAF-4176-ADBF-0A692DBE8CB0}"/>
                </a:ext>
              </a:extLst>
            </p:cNvPr>
            <p:cNvSpPr/>
            <p:nvPr/>
          </p:nvSpPr>
          <p:spPr>
            <a:xfrm>
              <a:off x="6471369" y="2158333"/>
              <a:ext cx="328438" cy="38169"/>
            </a:xfrm>
            <a:custGeom>
              <a:avLst/>
              <a:gdLst/>
              <a:ahLst/>
              <a:cxnLst/>
              <a:rect l="l" t="t" r="r" b="b"/>
              <a:pathLst>
                <a:path w="20953" h="2435" extrusionOk="0">
                  <a:moveTo>
                    <a:pt x="14556" y="0"/>
                  </a:moveTo>
                  <a:lnTo>
                    <a:pt x="13261" y="26"/>
                  </a:lnTo>
                  <a:lnTo>
                    <a:pt x="11966" y="78"/>
                  </a:lnTo>
                  <a:lnTo>
                    <a:pt x="11655" y="78"/>
                  </a:lnTo>
                  <a:lnTo>
                    <a:pt x="10049" y="207"/>
                  </a:lnTo>
                  <a:lnTo>
                    <a:pt x="8469" y="363"/>
                  </a:lnTo>
                  <a:lnTo>
                    <a:pt x="6889" y="596"/>
                  </a:lnTo>
                  <a:lnTo>
                    <a:pt x="5310" y="855"/>
                  </a:lnTo>
                  <a:lnTo>
                    <a:pt x="4999" y="907"/>
                  </a:lnTo>
                  <a:lnTo>
                    <a:pt x="3730" y="1166"/>
                  </a:lnTo>
                  <a:lnTo>
                    <a:pt x="2487" y="1476"/>
                  </a:lnTo>
                  <a:lnTo>
                    <a:pt x="1218" y="1787"/>
                  </a:lnTo>
                  <a:lnTo>
                    <a:pt x="0" y="2150"/>
                  </a:lnTo>
                  <a:lnTo>
                    <a:pt x="52" y="2435"/>
                  </a:lnTo>
                  <a:lnTo>
                    <a:pt x="1295" y="2098"/>
                  </a:lnTo>
                  <a:lnTo>
                    <a:pt x="2538" y="1787"/>
                  </a:lnTo>
                  <a:lnTo>
                    <a:pt x="3782" y="1476"/>
                  </a:lnTo>
                  <a:lnTo>
                    <a:pt x="5051" y="1217"/>
                  </a:lnTo>
                  <a:lnTo>
                    <a:pt x="5361" y="1166"/>
                  </a:lnTo>
                  <a:lnTo>
                    <a:pt x="6941" y="907"/>
                  </a:lnTo>
                  <a:lnTo>
                    <a:pt x="8521" y="674"/>
                  </a:lnTo>
                  <a:lnTo>
                    <a:pt x="10101" y="518"/>
                  </a:lnTo>
                  <a:lnTo>
                    <a:pt x="11707" y="389"/>
                  </a:lnTo>
                  <a:lnTo>
                    <a:pt x="12017" y="363"/>
                  </a:lnTo>
                  <a:lnTo>
                    <a:pt x="13312" y="311"/>
                  </a:lnTo>
                  <a:lnTo>
                    <a:pt x="14607" y="285"/>
                  </a:lnTo>
                  <a:lnTo>
                    <a:pt x="15902" y="311"/>
                  </a:lnTo>
                  <a:lnTo>
                    <a:pt x="17171" y="363"/>
                  </a:lnTo>
                  <a:lnTo>
                    <a:pt x="17508" y="363"/>
                  </a:lnTo>
                  <a:lnTo>
                    <a:pt x="18829" y="440"/>
                  </a:lnTo>
                  <a:lnTo>
                    <a:pt x="20150" y="570"/>
                  </a:lnTo>
                  <a:lnTo>
                    <a:pt x="20953" y="674"/>
                  </a:lnTo>
                  <a:lnTo>
                    <a:pt x="20927" y="596"/>
                  </a:lnTo>
                  <a:lnTo>
                    <a:pt x="20901" y="363"/>
                  </a:lnTo>
                  <a:lnTo>
                    <a:pt x="19166" y="181"/>
                  </a:lnTo>
                  <a:lnTo>
                    <a:pt x="17456" y="52"/>
                  </a:lnTo>
                  <a:lnTo>
                    <a:pt x="17120" y="52"/>
                  </a:lnTo>
                  <a:lnTo>
                    <a:pt x="15851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79;p67">
              <a:extLst>
                <a:ext uri="{FF2B5EF4-FFF2-40B4-BE49-F238E27FC236}">
                  <a16:creationId xmlns:a16="http://schemas.microsoft.com/office/drawing/2014/main" xmlns="" id="{1BAD597D-C958-426A-9D3F-6AC9E415EA1E}"/>
                </a:ext>
              </a:extLst>
            </p:cNvPr>
            <p:cNvSpPr/>
            <p:nvPr/>
          </p:nvSpPr>
          <p:spPr>
            <a:xfrm>
              <a:off x="6476652" y="2250486"/>
              <a:ext cx="345493" cy="18685"/>
            </a:xfrm>
            <a:custGeom>
              <a:avLst/>
              <a:gdLst/>
              <a:ahLst/>
              <a:cxnLst/>
              <a:rect l="l" t="t" r="r" b="b"/>
              <a:pathLst>
                <a:path w="22041" h="1192" extrusionOk="0">
                  <a:moveTo>
                    <a:pt x="10515" y="0"/>
                  </a:moveTo>
                  <a:lnTo>
                    <a:pt x="8883" y="26"/>
                  </a:lnTo>
                  <a:lnTo>
                    <a:pt x="7226" y="78"/>
                  </a:lnTo>
                  <a:lnTo>
                    <a:pt x="5594" y="182"/>
                  </a:lnTo>
                  <a:lnTo>
                    <a:pt x="5283" y="207"/>
                  </a:lnTo>
                  <a:lnTo>
                    <a:pt x="3988" y="337"/>
                  </a:lnTo>
                  <a:lnTo>
                    <a:pt x="2978" y="441"/>
                  </a:lnTo>
                  <a:lnTo>
                    <a:pt x="1994" y="570"/>
                  </a:lnTo>
                  <a:lnTo>
                    <a:pt x="1010" y="700"/>
                  </a:lnTo>
                  <a:lnTo>
                    <a:pt x="26" y="881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1321" y="959"/>
                  </a:lnTo>
                  <a:lnTo>
                    <a:pt x="2642" y="777"/>
                  </a:lnTo>
                  <a:lnTo>
                    <a:pt x="3963" y="622"/>
                  </a:lnTo>
                  <a:lnTo>
                    <a:pt x="5309" y="492"/>
                  </a:lnTo>
                  <a:lnTo>
                    <a:pt x="5620" y="466"/>
                  </a:lnTo>
                  <a:lnTo>
                    <a:pt x="7252" y="363"/>
                  </a:lnTo>
                  <a:lnTo>
                    <a:pt x="8909" y="311"/>
                  </a:lnTo>
                  <a:lnTo>
                    <a:pt x="10567" y="285"/>
                  </a:lnTo>
                  <a:lnTo>
                    <a:pt x="12198" y="311"/>
                  </a:lnTo>
                  <a:lnTo>
                    <a:pt x="12535" y="337"/>
                  </a:lnTo>
                  <a:lnTo>
                    <a:pt x="13830" y="389"/>
                  </a:lnTo>
                  <a:lnTo>
                    <a:pt x="15125" y="466"/>
                  </a:lnTo>
                  <a:lnTo>
                    <a:pt x="16420" y="544"/>
                  </a:lnTo>
                  <a:lnTo>
                    <a:pt x="17715" y="674"/>
                  </a:lnTo>
                  <a:lnTo>
                    <a:pt x="18026" y="700"/>
                  </a:lnTo>
                  <a:lnTo>
                    <a:pt x="20046" y="933"/>
                  </a:lnTo>
                  <a:lnTo>
                    <a:pt x="22040" y="1192"/>
                  </a:lnTo>
                  <a:lnTo>
                    <a:pt x="21936" y="855"/>
                  </a:lnTo>
                  <a:lnTo>
                    <a:pt x="19968" y="596"/>
                  </a:lnTo>
                  <a:lnTo>
                    <a:pt x="18000" y="363"/>
                  </a:lnTo>
                  <a:lnTo>
                    <a:pt x="17663" y="337"/>
                  </a:lnTo>
                  <a:lnTo>
                    <a:pt x="16368" y="233"/>
                  </a:lnTo>
                  <a:lnTo>
                    <a:pt x="15073" y="130"/>
                  </a:lnTo>
                  <a:lnTo>
                    <a:pt x="13778" y="78"/>
                  </a:lnTo>
                  <a:lnTo>
                    <a:pt x="12483" y="26"/>
                  </a:lnTo>
                  <a:lnTo>
                    <a:pt x="12173" y="26"/>
                  </a:lnTo>
                  <a:lnTo>
                    <a:pt x="10515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480;p67">
              <a:extLst>
                <a:ext uri="{FF2B5EF4-FFF2-40B4-BE49-F238E27FC236}">
                  <a16:creationId xmlns:a16="http://schemas.microsoft.com/office/drawing/2014/main" xmlns="" id="{104C82B9-A243-45BB-8A63-8838B4EB0B24}"/>
                </a:ext>
              </a:extLst>
            </p:cNvPr>
            <p:cNvSpPr/>
            <p:nvPr/>
          </p:nvSpPr>
          <p:spPr>
            <a:xfrm>
              <a:off x="6455945" y="2342232"/>
              <a:ext cx="393395" cy="20722"/>
            </a:xfrm>
            <a:custGeom>
              <a:avLst/>
              <a:gdLst/>
              <a:ahLst/>
              <a:cxnLst/>
              <a:rect l="l" t="t" r="r" b="b"/>
              <a:pathLst>
                <a:path w="25097" h="1322" extrusionOk="0">
                  <a:moveTo>
                    <a:pt x="12328" y="0"/>
                  </a:moveTo>
                  <a:lnTo>
                    <a:pt x="10567" y="26"/>
                  </a:lnTo>
                  <a:lnTo>
                    <a:pt x="8806" y="52"/>
                  </a:lnTo>
                  <a:lnTo>
                    <a:pt x="7045" y="156"/>
                  </a:lnTo>
                  <a:lnTo>
                    <a:pt x="6734" y="182"/>
                  </a:lnTo>
                  <a:lnTo>
                    <a:pt x="5076" y="311"/>
                  </a:lnTo>
                  <a:lnTo>
                    <a:pt x="3419" y="493"/>
                  </a:lnTo>
                  <a:lnTo>
                    <a:pt x="1761" y="726"/>
                  </a:lnTo>
                  <a:lnTo>
                    <a:pt x="104" y="985"/>
                  </a:lnTo>
                  <a:lnTo>
                    <a:pt x="0" y="1321"/>
                  </a:lnTo>
                  <a:lnTo>
                    <a:pt x="1658" y="1036"/>
                  </a:lnTo>
                  <a:lnTo>
                    <a:pt x="3341" y="803"/>
                  </a:lnTo>
                  <a:lnTo>
                    <a:pt x="5025" y="622"/>
                  </a:lnTo>
                  <a:lnTo>
                    <a:pt x="6708" y="493"/>
                  </a:lnTo>
                  <a:lnTo>
                    <a:pt x="7019" y="467"/>
                  </a:lnTo>
                  <a:lnTo>
                    <a:pt x="8702" y="363"/>
                  </a:lnTo>
                  <a:lnTo>
                    <a:pt x="10049" y="337"/>
                  </a:lnTo>
                  <a:lnTo>
                    <a:pt x="11422" y="311"/>
                  </a:lnTo>
                  <a:lnTo>
                    <a:pt x="12768" y="311"/>
                  </a:lnTo>
                  <a:lnTo>
                    <a:pt x="14115" y="337"/>
                  </a:lnTo>
                  <a:lnTo>
                    <a:pt x="14426" y="363"/>
                  </a:lnTo>
                  <a:lnTo>
                    <a:pt x="15747" y="389"/>
                  </a:lnTo>
                  <a:lnTo>
                    <a:pt x="17042" y="467"/>
                  </a:lnTo>
                  <a:lnTo>
                    <a:pt x="19658" y="622"/>
                  </a:lnTo>
                  <a:lnTo>
                    <a:pt x="19994" y="648"/>
                  </a:lnTo>
                  <a:lnTo>
                    <a:pt x="22351" y="829"/>
                  </a:lnTo>
                  <a:lnTo>
                    <a:pt x="24708" y="1036"/>
                  </a:lnTo>
                  <a:lnTo>
                    <a:pt x="25019" y="1062"/>
                  </a:lnTo>
                  <a:lnTo>
                    <a:pt x="25096" y="1062"/>
                  </a:lnTo>
                  <a:lnTo>
                    <a:pt x="25019" y="829"/>
                  </a:lnTo>
                  <a:lnTo>
                    <a:pt x="25019" y="752"/>
                  </a:lnTo>
                  <a:lnTo>
                    <a:pt x="24993" y="752"/>
                  </a:lnTo>
                  <a:lnTo>
                    <a:pt x="24708" y="700"/>
                  </a:lnTo>
                  <a:lnTo>
                    <a:pt x="22325" y="518"/>
                  </a:lnTo>
                  <a:lnTo>
                    <a:pt x="19942" y="337"/>
                  </a:lnTo>
                  <a:lnTo>
                    <a:pt x="19632" y="311"/>
                  </a:lnTo>
                  <a:lnTo>
                    <a:pt x="18207" y="208"/>
                  </a:lnTo>
                  <a:lnTo>
                    <a:pt x="16317" y="104"/>
                  </a:lnTo>
                  <a:lnTo>
                    <a:pt x="14400" y="52"/>
                  </a:lnTo>
                  <a:lnTo>
                    <a:pt x="14089" y="26"/>
                  </a:lnTo>
                  <a:lnTo>
                    <a:pt x="12328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481;p67">
              <a:extLst>
                <a:ext uri="{FF2B5EF4-FFF2-40B4-BE49-F238E27FC236}">
                  <a16:creationId xmlns:a16="http://schemas.microsoft.com/office/drawing/2014/main" xmlns="" id="{2A1C6FAD-DBB1-4D77-96F9-6ACCB7189358}"/>
                </a:ext>
              </a:extLst>
            </p:cNvPr>
            <p:cNvSpPr/>
            <p:nvPr/>
          </p:nvSpPr>
          <p:spPr>
            <a:xfrm>
              <a:off x="6299242" y="1747491"/>
              <a:ext cx="481489" cy="74707"/>
            </a:xfrm>
            <a:custGeom>
              <a:avLst/>
              <a:gdLst/>
              <a:ahLst/>
              <a:cxnLst/>
              <a:rect l="l" t="t" r="r" b="b"/>
              <a:pathLst>
                <a:path w="30717" h="4766" extrusionOk="0">
                  <a:moveTo>
                    <a:pt x="25070" y="0"/>
                  </a:moveTo>
                  <a:lnTo>
                    <a:pt x="23594" y="26"/>
                  </a:lnTo>
                  <a:lnTo>
                    <a:pt x="22118" y="52"/>
                  </a:lnTo>
                  <a:lnTo>
                    <a:pt x="20642" y="130"/>
                  </a:lnTo>
                  <a:lnTo>
                    <a:pt x="20305" y="156"/>
                  </a:lnTo>
                  <a:lnTo>
                    <a:pt x="18699" y="285"/>
                  </a:lnTo>
                  <a:lnTo>
                    <a:pt x="17119" y="441"/>
                  </a:lnTo>
                  <a:lnTo>
                    <a:pt x="15540" y="622"/>
                  </a:lnTo>
                  <a:lnTo>
                    <a:pt x="13960" y="855"/>
                  </a:lnTo>
                  <a:lnTo>
                    <a:pt x="13623" y="907"/>
                  </a:lnTo>
                  <a:lnTo>
                    <a:pt x="11629" y="1243"/>
                  </a:lnTo>
                  <a:lnTo>
                    <a:pt x="9660" y="1658"/>
                  </a:lnTo>
                  <a:lnTo>
                    <a:pt x="7718" y="2098"/>
                  </a:lnTo>
                  <a:lnTo>
                    <a:pt x="5750" y="2616"/>
                  </a:lnTo>
                  <a:lnTo>
                    <a:pt x="5439" y="2694"/>
                  </a:lnTo>
                  <a:lnTo>
                    <a:pt x="3756" y="3186"/>
                  </a:lnTo>
                  <a:lnTo>
                    <a:pt x="1865" y="3781"/>
                  </a:lnTo>
                  <a:lnTo>
                    <a:pt x="0" y="4455"/>
                  </a:lnTo>
                  <a:lnTo>
                    <a:pt x="26" y="4766"/>
                  </a:lnTo>
                  <a:lnTo>
                    <a:pt x="1425" y="4274"/>
                  </a:lnTo>
                  <a:lnTo>
                    <a:pt x="2823" y="3807"/>
                  </a:lnTo>
                  <a:lnTo>
                    <a:pt x="4222" y="3367"/>
                  </a:lnTo>
                  <a:lnTo>
                    <a:pt x="5646" y="2979"/>
                  </a:lnTo>
                  <a:lnTo>
                    <a:pt x="5957" y="2875"/>
                  </a:lnTo>
                  <a:lnTo>
                    <a:pt x="7899" y="2383"/>
                  </a:lnTo>
                  <a:lnTo>
                    <a:pt x="9868" y="1943"/>
                  </a:lnTo>
                  <a:lnTo>
                    <a:pt x="11810" y="1528"/>
                  </a:lnTo>
                  <a:lnTo>
                    <a:pt x="13804" y="1192"/>
                  </a:lnTo>
                  <a:lnTo>
                    <a:pt x="14141" y="1140"/>
                  </a:lnTo>
                  <a:lnTo>
                    <a:pt x="15695" y="933"/>
                  </a:lnTo>
                  <a:lnTo>
                    <a:pt x="17275" y="725"/>
                  </a:lnTo>
                  <a:lnTo>
                    <a:pt x="18855" y="570"/>
                  </a:lnTo>
                  <a:lnTo>
                    <a:pt x="20434" y="466"/>
                  </a:lnTo>
                  <a:lnTo>
                    <a:pt x="20771" y="441"/>
                  </a:lnTo>
                  <a:lnTo>
                    <a:pt x="22247" y="363"/>
                  </a:lnTo>
                  <a:lnTo>
                    <a:pt x="23724" y="311"/>
                  </a:lnTo>
                  <a:lnTo>
                    <a:pt x="27013" y="311"/>
                  </a:lnTo>
                  <a:lnTo>
                    <a:pt x="28929" y="389"/>
                  </a:lnTo>
                  <a:lnTo>
                    <a:pt x="30716" y="518"/>
                  </a:lnTo>
                  <a:lnTo>
                    <a:pt x="30716" y="518"/>
                  </a:lnTo>
                  <a:lnTo>
                    <a:pt x="30690" y="311"/>
                  </a:lnTo>
                  <a:lnTo>
                    <a:pt x="30665" y="207"/>
                  </a:lnTo>
                  <a:lnTo>
                    <a:pt x="28774" y="78"/>
                  </a:lnTo>
                  <a:lnTo>
                    <a:pt x="26883" y="26"/>
                  </a:lnTo>
                  <a:lnTo>
                    <a:pt x="26547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482;p67">
              <a:extLst>
                <a:ext uri="{FF2B5EF4-FFF2-40B4-BE49-F238E27FC236}">
                  <a16:creationId xmlns:a16="http://schemas.microsoft.com/office/drawing/2014/main" xmlns="" id="{FE0339D2-91BF-4E1A-851F-A9D0EC812943}"/>
                </a:ext>
              </a:extLst>
            </p:cNvPr>
            <p:cNvSpPr/>
            <p:nvPr/>
          </p:nvSpPr>
          <p:spPr>
            <a:xfrm>
              <a:off x="6343900" y="1737741"/>
              <a:ext cx="222883" cy="735628"/>
            </a:xfrm>
            <a:custGeom>
              <a:avLst/>
              <a:gdLst/>
              <a:ahLst/>
              <a:cxnLst/>
              <a:rect l="l" t="t" r="r" b="b"/>
              <a:pathLst>
                <a:path w="14219" h="46930" extrusionOk="0">
                  <a:moveTo>
                    <a:pt x="285" y="1"/>
                  </a:moveTo>
                  <a:lnTo>
                    <a:pt x="0" y="156"/>
                  </a:lnTo>
                  <a:lnTo>
                    <a:pt x="673" y="933"/>
                  </a:lnTo>
                  <a:lnTo>
                    <a:pt x="1321" y="1710"/>
                  </a:lnTo>
                  <a:lnTo>
                    <a:pt x="1968" y="2513"/>
                  </a:lnTo>
                  <a:lnTo>
                    <a:pt x="2590" y="3316"/>
                  </a:lnTo>
                  <a:lnTo>
                    <a:pt x="2797" y="3601"/>
                  </a:lnTo>
                  <a:lnTo>
                    <a:pt x="3522" y="4585"/>
                  </a:lnTo>
                  <a:lnTo>
                    <a:pt x="4222" y="5569"/>
                  </a:lnTo>
                  <a:lnTo>
                    <a:pt x="4895" y="6579"/>
                  </a:lnTo>
                  <a:lnTo>
                    <a:pt x="5542" y="7615"/>
                  </a:lnTo>
                  <a:lnTo>
                    <a:pt x="5724" y="7900"/>
                  </a:lnTo>
                  <a:lnTo>
                    <a:pt x="6268" y="8806"/>
                  </a:lnTo>
                  <a:lnTo>
                    <a:pt x="6786" y="9739"/>
                  </a:lnTo>
                  <a:lnTo>
                    <a:pt x="7304" y="10645"/>
                  </a:lnTo>
                  <a:lnTo>
                    <a:pt x="7796" y="11603"/>
                  </a:lnTo>
                  <a:lnTo>
                    <a:pt x="8236" y="12458"/>
                  </a:lnTo>
                  <a:lnTo>
                    <a:pt x="8650" y="13339"/>
                  </a:lnTo>
                  <a:lnTo>
                    <a:pt x="8780" y="13624"/>
                  </a:lnTo>
                  <a:lnTo>
                    <a:pt x="9453" y="15152"/>
                  </a:lnTo>
                  <a:lnTo>
                    <a:pt x="10075" y="16680"/>
                  </a:lnTo>
                  <a:lnTo>
                    <a:pt x="10670" y="18234"/>
                  </a:lnTo>
                  <a:lnTo>
                    <a:pt x="11188" y="19788"/>
                  </a:lnTo>
                  <a:lnTo>
                    <a:pt x="11292" y="20098"/>
                  </a:lnTo>
                  <a:lnTo>
                    <a:pt x="11577" y="21031"/>
                  </a:lnTo>
                  <a:lnTo>
                    <a:pt x="11862" y="21989"/>
                  </a:lnTo>
                  <a:lnTo>
                    <a:pt x="12121" y="22947"/>
                  </a:lnTo>
                  <a:lnTo>
                    <a:pt x="12354" y="23880"/>
                  </a:lnTo>
                  <a:lnTo>
                    <a:pt x="12561" y="24864"/>
                  </a:lnTo>
                  <a:lnTo>
                    <a:pt x="12768" y="25822"/>
                  </a:lnTo>
                  <a:lnTo>
                    <a:pt x="12975" y="26780"/>
                  </a:lnTo>
                  <a:lnTo>
                    <a:pt x="13131" y="27739"/>
                  </a:lnTo>
                  <a:lnTo>
                    <a:pt x="13183" y="28049"/>
                  </a:lnTo>
                  <a:lnTo>
                    <a:pt x="13364" y="29267"/>
                  </a:lnTo>
                  <a:lnTo>
                    <a:pt x="13519" y="30484"/>
                  </a:lnTo>
                  <a:lnTo>
                    <a:pt x="13649" y="31701"/>
                  </a:lnTo>
                  <a:lnTo>
                    <a:pt x="13752" y="32918"/>
                  </a:lnTo>
                  <a:lnTo>
                    <a:pt x="13778" y="33203"/>
                  </a:lnTo>
                  <a:lnTo>
                    <a:pt x="13830" y="34136"/>
                  </a:lnTo>
                  <a:lnTo>
                    <a:pt x="13882" y="35275"/>
                  </a:lnTo>
                  <a:lnTo>
                    <a:pt x="13908" y="36441"/>
                  </a:lnTo>
                  <a:lnTo>
                    <a:pt x="13908" y="37580"/>
                  </a:lnTo>
                  <a:lnTo>
                    <a:pt x="13882" y="38746"/>
                  </a:lnTo>
                  <a:lnTo>
                    <a:pt x="13856" y="39057"/>
                  </a:lnTo>
                  <a:lnTo>
                    <a:pt x="13830" y="40015"/>
                  </a:lnTo>
                  <a:lnTo>
                    <a:pt x="13752" y="40999"/>
                  </a:lnTo>
                  <a:lnTo>
                    <a:pt x="13675" y="41957"/>
                  </a:lnTo>
                  <a:lnTo>
                    <a:pt x="13597" y="42941"/>
                  </a:lnTo>
                  <a:lnTo>
                    <a:pt x="13468" y="43900"/>
                  </a:lnTo>
                  <a:lnTo>
                    <a:pt x="13338" y="44884"/>
                  </a:lnTo>
                  <a:lnTo>
                    <a:pt x="13209" y="45842"/>
                  </a:lnTo>
                  <a:lnTo>
                    <a:pt x="13027" y="46800"/>
                  </a:lnTo>
                  <a:lnTo>
                    <a:pt x="13338" y="46930"/>
                  </a:lnTo>
                  <a:lnTo>
                    <a:pt x="13493" y="45972"/>
                  </a:lnTo>
                  <a:lnTo>
                    <a:pt x="13649" y="44962"/>
                  </a:lnTo>
                  <a:lnTo>
                    <a:pt x="13778" y="43977"/>
                  </a:lnTo>
                  <a:lnTo>
                    <a:pt x="13882" y="42993"/>
                  </a:lnTo>
                  <a:lnTo>
                    <a:pt x="13986" y="42009"/>
                  </a:lnTo>
                  <a:lnTo>
                    <a:pt x="14063" y="41025"/>
                  </a:lnTo>
                  <a:lnTo>
                    <a:pt x="14115" y="40015"/>
                  </a:lnTo>
                  <a:lnTo>
                    <a:pt x="14167" y="39031"/>
                  </a:lnTo>
                  <a:lnTo>
                    <a:pt x="14193" y="38720"/>
                  </a:lnTo>
                  <a:lnTo>
                    <a:pt x="14219" y="37321"/>
                  </a:lnTo>
                  <a:lnTo>
                    <a:pt x="14193" y="35949"/>
                  </a:lnTo>
                  <a:lnTo>
                    <a:pt x="14167" y="34550"/>
                  </a:lnTo>
                  <a:lnTo>
                    <a:pt x="14089" y="33177"/>
                  </a:lnTo>
                  <a:lnTo>
                    <a:pt x="14063" y="32893"/>
                  </a:lnTo>
                  <a:lnTo>
                    <a:pt x="13960" y="31675"/>
                  </a:lnTo>
                  <a:lnTo>
                    <a:pt x="13830" y="30458"/>
                  </a:lnTo>
                  <a:lnTo>
                    <a:pt x="13675" y="29215"/>
                  </a:lnTo>
                  <a:lnTo>
                    <a:pt x="13493" y="27998"/>
                  </a:lnTo>
                  <a:lnTo>
                    <a:pt x="13442" y="27687"/>
                  </a:lnTo>
                  <a:lnTo>
                    <a:pt x="13260" y="26677"/>
                  </a:lnTo>
                  <a:lnTo>
                    <a:pt x="13053" y="25667"/>
                  </a:lnTo>
                  <a:lnTo>
                    <a:pt x="12846" y="24631"/>
                  </a:lnTo>
                  <a:lnTo>
                    <a:pt x="12613" y="23621"/>
                  </a:lnTo>
                  <a:lnTo>
                    <a:pt x="12380" y="22740"/>
                  </a:lnTo>
                  <a:lnTo>
                    <a:pt x="12147" y="21834"/>
                  </a:lnTo>
                  <a:lnTo>
                    <a:pt x="11888" y="20927"/>
                  </a:lnTo>
                  <a:lnTo>
                    <a:pt x="11603" y="20047"/>
                  </a:lnTo>
                  <a:lnTo>
                    <a:pt x="11499" y="19736"/>
                  </a:lnTo>
                  <a:lnTo>
                    <a:pt x="10981" y="18182"/>
                  </a:lnTo>
                  <a:lnTo>
                    <a:pt x="10386" y="16628"/>
                  </a:lnTo>
                  <a:lnTo>
                    <a:pt x="9764" y="15074"/>
                  </a:lnTo>
                  <a:lnTo>
                    <a:pt x="9091" y="13572"/>
                  </a:lnTo>
                  <a:lnTo>
                    <a:pt x="8961" y="13261"/>
                  </a:lnTo>
                  <a:lnTo>
                    <a:pt x="8288" y="11888"/>
                  </a:lnTo>
                  <a:lnTo>
                    <a:pt x="7563" y="10516"/>
                  </a:lnTo>
                  <a:lnTo>
                    <a:pt x="6837" y="9169"/>
                  </a:lnTo>
                  <a:lnTo>
                    <a:pt x="6035" y="7822"/>
                  </a:lnTo>
                  <a:lnTo>
                    <a:pt x="5879" y="7563"/>
                  </a:lnTo>
                  <a:lnTo>
                    <a:pt x="5206" y="6527"/>
                  </a:lnTo>
                  <a:lnTo>
                    <a:pt x="4532" y="5491"/>
                  </a:lnTo>
                  <a:lnTo>
                    <a:pt x="3833" y="4481"/>
                  </a:lnTo>
                  <a:lnTo>
                    <a:pt x="3108" y="3497"/>
                  </a:lnTo>
                  <a:lnTo>
                    <a:pt x="3056" y="3419"/>
                  </a:lnTo>
                  <a:lnTo>
                    <a:pt x="2901" y="3238"/>
                  </a:lnTo>
                  <a:lnTo>
                    <a:pt x="2279" y="2409"/>
                  </a:lnTo>
                  <a:lnTo>
                    <a:pt x="1632" y="1580"/>
                  </a:lnTo>
                  <a:lnTo>
                    <a:pt x="958" y="80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483;p67">
              <a:extLst>
                <a:ext uri="{FF2B5EF4-FFF2-40B4-BE49-F238E27FC236}">
                  <a16:creationId xmlns:a16="http://schemas.microsoft.com/office/drawing/2014/main" xmlns="" id="{59FD2115-7726-434D-AA59-D8372210776E}"/>
                </a:ext>
              </a:extLst>
            </p:cNvPr>
            <p:cNvSpPr/>
            <p:nvPr/>
          </p:nvSpPr>
          <p:spPr>
            <a:xfrm>
              <a:off x="6457967" y="1679697"/>
              <a:ext cx="234263" cy="845243"/>
            </a:xfrm>
            <a:custGeom>
              <a:avLst/>
              <a:gdLst/>
              <a:ahLst/>
              <a:cxnLst/>
              <a:rect l="l" t="t" r="r" b="b"/>
              <a:pathLst>
                <a:path w="14945" h="53923" extrusionOk="0">
                  <a:moveTo>
                    <a:pt x="234" y="0"/>
                  </a:moveTo>
                  <a:lnTo>
                    <a:pt x="1" y="207"/>
                  </a:lnTo>
                  <a:lnTo>
                    <a:pt x="933" y="1425"/>
                  </a:lnTo>
                  <a:lnTo>
                    <a:pt x="1814" y="2668"/>
                  </a:lnTo>
                  <a:lnTo>
                    <a:pt x="2668" y="3937"/>
                  </a:lnTo>
                  <a:lnTo>
                    <a:pt x="3497" y="5232"/>
                  </a:lnTo>
                  <a:lnTo>
                    <a:pt x="3678" y="5517"/>
                  </a:lnTo>
                  <a:lnTo>
                    <a:pt x="4326" y="6630"/>
                  </a:lnTo>
                  <a:lnTo>
                    <a:pt x="4921" y="7744"/>
                  </a:lnTo>
                  <a:lnTo>
                    <a:pt x="5517" y="8858"/>
                  </a:lnTo>
                  <a:lnTo>
                    <a:pt x="6113" y="9997"/>
                  </a:lnTo>
                  <a:lnTo>
                    <a:pt x="6242" y="10308"/>
                  </a:lnTo>
                  <a:lnTo>
                    <a:pt x="6864" y="11629"/>
                  </a:lnTo>
                  <a:lnTo>
                    <a:pt x="7460" y="12950"/>
                  </a:lnTo>
                  <a:lnTo>
                    <a:pt x="8003" y="14296"/>
                  </a:lnTo>
                  <a:lnTo>
                    <a:pt x="8547" y="15669"/>
                  </a:lnTo>
                  <a:lnTo>
                    <a:pt x="8599" y="15850"/>
                  </a:lnTo>
                  <a:lnTo>
                    <a:pt x="8729" y="16161"/>
                  </a:lnTo>
                  <a:lnTo>
                    <a:pt x="9298" y="17767"/>
                  </a:lnTo>
                  <a:lnTo>
                    <a:pt x="9816" y="19399"/>
                  </a:lnTo>
                  <a:lnTo>
                    <a:pt x="10308" y="21030"/>
                  </a:lnTo>
                  <a:lnTo>
                    <a:pt x="10775" y="22688"/>
                  </a:lnTo>
                  <a:lnTo>
                    <a:pt x="10852" y="22999"/>
                  </a:lnTo>
                  <a:lnTo>
                    <a:pt x="11319" y="24889"/>
                  </a:lnTo>
                  <a:lnTo>
                    <a:pt x="11759" y="26780"/>
                  </a:lnTo>
                  <a:lnTo>
                    <a:pt x="12147" y="28696"/>
                  </a:lnTo>
                  <a:lnTo>
                    <a:pt x="12510" y="30613"/>
                  </a:lnTo>
                  <a:lnTo>
                    <a:pt x="12562" y="30924"/>
                  </a:lnTo>
                  <a:lnTo>
                    <a:pt x="12795" y="32296"/>
                  </a:lnTo>
                  <a:lnTo>
                    <a:pt x="13002" y="33669"/>
                  </a:lnTo>
                  <a:lnTo>
                    <a:pt x="13183" y="35068"/>
                  </a:lnTo>
                  <a:lnTo>
                    <a:pt x="13365" y="36440"/>
                  </a:lnTo>
                  <a:lnTo>
                    <a:pt x="13390" y="36725"/>
                  </a:lnTo>
                  <a:lnTo>
                    <a:pt x="13598" y="38408"/>
                  </a:lnTo>
                  <a:lnTo>
                    <a:pt x="13779" y="40092"/>
                  </a:lnTo>
                  <a:lnTo>
                    <a:pt x="13960" y="42293"/>
                  </a:lnTo>
                  <a:lnTo>
                    <a:pt x="13986" y="42604"/>
                  </a:lnTo>
                  <a:lnTo>
                    <a:pt x="14193" y="45427"/>
                  </a:lnTo>
                  <a:lnTo>
                    <a:pt x="14375" y="48224"/>
                  </a:lnTo>
                  <a:lnTo>
                    <a:pt x="14504" y="51021"/>
                  </a:lnTo>
                  <a:lnTo>
                    <a:pt x="14634" y="53844"/>
                  </a:lnTo>
                  <a:lnTo>
                    <a:pt x="14944" y="53922"/>
                  </a:lnTo>
                  <a:lnTo>
                    <a:pt x="14815" y="51099"/>
                  </a:lnTo>
                  <a:lnTo>
                    <a:pt x="14685" y="48276"/>
                  </a:lnTo>
                  <a:lnTo>
                    <a:pt x="14504" y="45453"/>
                  </a:lnTo>
                  <a:lnTo>
                    <a:pt x="14297" y="42630"/>
                  </a:lnTo>
                  <a:lnTo>
                    <a:pt x="14271" y="42319"/>
                  </a:lnTo>
                  <a:lnTo>
                    <a:pt x="14012" y="39522"/>
                  </a:lnTo>
                  <a:lnTo>
                    <a:pt x="13727" y="36751"/>
                  </a:lnTo>
                  <a:lnTo>
                    <a:pt x="13675" y="36440"/>
                  </a:lnTo>
                  <a:lnTo>
                    <a:pt x="13494" y="35068"/>
                  </a:lnTo>
                  <a:lnTo>
                    <a:pt x="13313" y="33669"/>
                  </a:lnTo>
                  <a:lnTo>
                    <a:pt x="13106" y="32296"/>
                  </a:lnTo>
                  <a:lnTo>
                    <a:pt x="12872" y="30898"/>
                  </a:lnTo>
                  <a:lnTo>
                    <a:pt x="12821" y="30613"/>
                  </a:lnTo>
                  <a:lnTo>
                    <a:pt x="12432" y="28463"/>
                  </a:lnTo>
                  <a:lnTo>
                    <a:pt x="12147" y="27091"/>
                  </a:lnTo>
                  <a:lnTo>
                    <a:pt x="11837" y="25718"/>
                  </a:lnTo>
                  <a:lnTo>
                    <a:pt x="11526" y="24345"/>
                  </a:lnTo>
                  <a:lnTo>
                    <a:pt x="11163" y="22973"/>
                  </a:lnTo>
                  <a:lnTo>
                    <a:pt x="11085" y="22662"/>
                  </a:lnTo>
                  <a:lnTo>
                    <a:pt x="10645" y="21004"/>
                  </a:lnTo>
                  <a:lnTo>
                    <a:pt x="10127" y="19373"/>
                  </a:lnTo>
                  <a:lnTo>
                    <a:pt x="9609" y="17741"/>
                  </a:lnTo>
                  <a:lnTo>
                    <a:pt x="9039" y="16135"/>
                  </a:lnTo>
                  <a:lnTo>
                    <a:pt x="8936" y="15824"/>
                  </a:lnTo>
                  <a:lnTo>
                    <a:pt x="8392" y="14400"/>
                  </a:lnTo>
                  <a:lnTo>
                    <a:pt x="7822" y="13001"/>
                  </a:lnTo>
                  <a:lnTo>
                    <a:pt x="7201" y="11629"/>
                  </a:lnTo>
                  <a:lnTo>
                    <a:pt x="6579" y="10256"/>
                  </a:lnTo>
                  <a:lnTo>
                    <a:pt x="6424" y="9971"/>
                  </a:lnTo>
                  <a:lnTo>
                    <a:pt x="5983" y="9039"/>
                  </a:lnTo>
                  <a:lnTo>
                    <a:pt x="5491" y="8132"/>
                  </a:lnTo>
                  <a:lnTo>
                    <a:pt x="4999" y="7226"/>
                  </a:lnTo>
                  <a:lnTo>
                    <a:pt x="4507" y="6319"/>
                  </a:lnTo>
                  <a:lnTo>
                    <a:pt x="4015" y="5465"/>
                  </a:lnTo>
                  <a:lnTo>
                    <a:pt x="3834" y="5180"/>
                  </a:lnTo>
                  <a:lnTo>
                    <a:pt x="3005" y="3859"/>
                  </a:lnTo>
                  <a:lnTo>
                    <a:pt x="2124" y="2538"/>
                  </a:lnTo>
                  <a:lnTo>
                    <a:pt x="1192" y="124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484;p67">
              <a:extLst>
                <a:ext uri="{FF2B5EF4-FFF2-40B4-BE49-F238E27FC236}">
                  <a16:creationId xmlns:a16="http://schemas.microsoft.com/office/drawing/2014/main" xmlns="" id="{5DDE1D07-6985-47AA-AB43-1651E0D17868}"/>
                </a:ext>
              </a:extLst>
            </p:cNvPr>
            <p:cNvSpPr/>
            <p:nvPr/>
          </p:nvSpPr>
          <p:spPr>
            <a:xfrm>
              <a:off x="6457967" y="1679697"/>
              <a:ext cx="234263" cy="845243"/>
            </a:xfrm>
            <a:custGeom>
              <a:avLst/>
              <a:gdLst/>
              <a:ahLst/>
              <a:cxnLst/>
              <a:rect l="l" t="t" r="r" b="b"/>
              <a:pathLst>
                <a:path w="14945" h="53923" fill="none" extrusionOk="0">
                  <a:moveTo>
                    <a:pt x="14944" y="53922"/>
                  </a:moveTo>
                  <a:lnTo>
                    <a:pt x="14944" y="53922"/>
                  </a:lnTo>
                  <a:lnTo>
                    <a:pt x="14634" y="53844"/>
                  </a:lnTo>
                  <a:lnTo>
                    <a:pt x="14634" y="53844"/>
                  </a:lnTo>
                  <a:lnTo>
                    <a:pt x="14504" y="51021"/>
                  </a:lnTo>
                  <a:lnTo>
                    <a:pt x="14375" y="48224"/>
                  </a:lnTo>
                  <a:lnTo>
                    <a:pt x="14193" y="45427"/>
                  </a:lnTo>
                  <a:lnTo>
                    <a:pt x="13986" y="42604"/>
                  </a:lnTo>
                  <a:lnTo>
                    <a:pt x="13986" y="42604"/>
                  </a:lnTo>
                  <a:lnTo>
                    <a:pt x="13960" y="42293"/>
                  </a:lnTo>
                  <a:lnTo>
                    <a:pt x="13960" y="42293"/>
                  </a:lnTo>
                  <a:lnTo>
                    <a:pt x="13779" y="40092"/>
                  </a:lnTo>
                  <a:lnTo>
                    <a:pt x="13779" y="40092"/>
                  </a:lnTo>
                  <a:lnTo>
                    <a:pt x="13598" y="38408"/>
                  </a:lnTo>
                  <a:lnTo>
                    <a:pt x="13390" y="36725"/>
                  </a:lnTo>
                  <a:lnTo>
                    <a:pt x="13390" y="36725"/>
                  </a:lnTo>
                  <a:lnTo>
                    <a:pt x="13365" y="36440"/>
                  </a:lnTo>
                  <a:lnTo>
                    <a:pt x="13365" y="36440"/>
                  </a:lnTo>
                  <a:lnTo>
                    <a:pt x="13183" y="35068"/>
                  </a:lnTo>
                  <a:lnTo>
                    <a:pt x="13002" y="33669"/>
                  </a:lnTo>
                  <a:lnTo>
                    <a:pt x="12795" y="32296"/>
                  </a:lnTo>
                  <a:lnTo>
                    <a:pt x="12562" y="30924"/>
                  </a:lnTo>
                  <a:lnTo>
                    <a:pt x="12562" y="30924"/>
                  </a:lnTo>
                  <a:lnTo>
                    <a:pt x="12510" y="30613"/>
                  </a:lnTo>
                  <a:lnTo>
                    <a:pt x="12510" y="30613"/>
                  </a:lnTo>
                  <a:lnTo>
                    <a:pt x="12147" y="28696"/>
                  </a:lnTo>
                  <a:lnTo>
                    <a:pt x="11759" y="26780"/>
                  </a:lnTo>
                  <a:lnTo>
                    <a:pt x="11319" y="24889"/>
                  </a:lnTo>
                  <a:lnTo>
                    <a:pt x="10852" y="22999"/>
                  </a:lnTo>
                  <a:lnTo>
                    <a:pt x="10852" y="22999"/>
                  </a:lnTo>
                  <a:lnTo>
                    <a:pt x="10775" y="22688"/>
                  </a:lnTo>
                  <a:lnTo>
                    <a:pt x="10775" y="22688"/>
                  </a:lnTo>
                  <a:lnTo>
                    <a:pt x="10308" y="21030"/>
                  </a:lnTo>
                  <a:lnTo>
                    <a:pt x="9816" y="19399"/>
                  </a:lnTo>
                  <a:lnTo>
                    <a:pt x="9298" y="17767"/>
                  </a:lnTo>
                  <a:lnTo>
                    <a:pt x="8729" y="16161"/>
                  </a:lnTo>
                  <a:lnTo>
                    <a:pt x="8729" y="16161"/>
                  </a:lnTo>
                  <a:lnTo>
                    <a:pt x="8599" y="15850"/>
                  </a:lnTo>
                  <a:lnTo>
                    <a:pt x="8599" y="15850"/>
                  </a:lnTo>
                  <a:lnTo>
                    <a:pt x="8547" y="15669"/>
                  </a:lnTo>
                  <a:lnTo>
                    <a:pt x="8547" y="15669"/>
                  </a:lnTo>
                  <a:lnTo>
                    <a:pt x="8003" y="14296"/>
                  </a:lnTo>
                  <a:lnTo>
                    <a:pt x="7460" y="12950"/>
                  </a:lnTo>
                  <a:lnTo>
                    <a:pt x="6864" y="11629"/>
                  </a:lnTo>
                  <a:lnTo>
                    <a:pt x="6242" y="10308"/>
                  </a:lnTo>
                  <a:lnTo>
                    <a:pt x="6242" y="10308"/>
                  </a:lnTo>
                  <a:lnTo>
                    <a:pt x="6242" y="10308"/>
                  </a:lnTo>
                  <a:lnTo>
                    <a:pt x="6113" y="9997"/>
                  </a:lnTo>
                  <a:lnTo>
                    <a:pt x="6113" y="9997"/>
                  </a:lnTo>
                  <a:lnTo>
                    <a:pt x="6113" y="9997"/>
                  </a:lnTo>
                  <a:lnTo>
                    <a:pt x="5517" y="8858"/>
                  </a:lnTo>
                  <a:lnTo>
                    <a:pt x="4921" y="7744"/>
                  </a:lnTo>
                  <a:lnTo>
                    <a:pt x="4326" y="6630"/>
                  </a:lnTo>
                  <a:lnTo>
                    <a:pt x="3678" y="5517"/>
                  </a:lnTo>
                  <a:lnTo>
                    <a:pt x="3678" y="5517"/>
                  </a:lnTo>
                  <a:lnTo>
                    <a:pt x="3497" y="5232"/>
                  </a:lnTo>
                  <a:lnTo>
                    <a:pt x="3497" y="5232"/>
                  </a:lnTo>
                  <a:lnTo>
                    <a:pt x="2668" y="3937"/>
                  </a:lnTo>
                  <a:lnTo>
                    <a:pt x="1814" y="2668"/>
                  </a:lnTo>
                  <a:lnTo>
                    <a:pt x="933" y="1425"/>
                  </a:lnTo>
                  <a:lnTo>
                    <a:pt x="1" y="207"/>
                  </a:lnTo>
                  <a:lnTo>
                    <a:pt x="1" y="207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1192" y="1243"/>
                  </a:lnTo>
                  <a:lnTo>
                    <a:pt x="2124" y="2538"/>
                  </a:lnTo>
                  <a:lnTo>
                    <a:pt x="3005" y="3859"/>
                  </a:lnTo>
                  <a:lnTo>
                    <a:pt x="3834" y="5180"/>
                  </a:lnTo>
                  <a:lnTo>
                    <a:pt x="3834" y="5180"/>
                  </a:lnTo>
                  <a:lnTo>
                    <a:pt x="4015" y="5465"/>
                  </a:lnTo>
                  <a:lnTo>
                    <a:pt x="4015" y="5465"/>
                  </a:lnTo>
                  <a:lnTo>
                    <a:pt x="4507" y="6319"/>
                  </a:lnTo>
                  <a:lnTo>
                    <a:pt x="4507" y="6319"/>
                  </a:lnTo>
                  <a:lnTo>
                    <a:pt x="4999" y="7226"/>
                  </a:lnTo>
                  <a:lnTo>
                    <a:pt x="5491" y="8132"/>
                  </a:lnTo>
                  <a:lnTo>
                    <a:pt x="5983" y="9039"/>
                  </a:lnTo>
                  <a:lnTo>
                    <a:pt x="6424" y="9971"/>
                  </a:lnTo>
                  <a:lnTo>
                    <a:pt x="6424" y="9971"/>
                  </a:lnTo>
                  <a:lnTo>
                    <a:pt x="6579" y="10256"/>
                  </a:lnTo>
                  <a:lnTo>
                    <a:pt x="6579" y="10256"/>
                  </a:lnTo>
                  <a:lnTo>
                    <a:pt x="7201" y="11629"/>
                  </a:lnTo>
                  <a:lnTo>
                    <a:pt x="7822" y="13001"/>
                  </a:lnTo>
                  <a:lnTo>
                    <a:pt x="8392" y="14400"/>
                  </a:lnTo>
                  <a:lnTo>
                    <a:pt x="8936" y="15824"/>
                  </a:lnTo>
                  <a:lnTo>
                    <a:pt x="8936" y="15824"/>
                  </a:lnTo>
                  <a:lnTo>
                    <a:pt x="9039" y="16135"/>
                  </a:lnTo>
                  <a:lnTo>
                    <a:pt x="9039" y="16135"/>
                  </a:lnTo>
                  <a:lnTo>
                    <a:pt x="9609" y="17741"/>
                  </a:lnTo>
                  <a:lnTo>
                    <a:pt x="10127" y="19373"/>
                  </a:lnTo>
                  <a:lnTo>
                    <a:pt x="10645" y="21004"/>
                  </a:lnTo>
                  <a:lnTo>
                    <a:pt x="11085" y="22662"/>
                  </a:lnTo>
                  <a:lnTo>
                    <a:pt x="11085" y="22662"/>
                  </a:lnTo>
                  <a:lnTo>
                    <a:pt x="11163" y="22973"/>
                  </a:lnTo>
                  <a:lnTo>
                    <a:pt x="11163" y="22973"/>
                  </a:lnTo>
                  <a:lnTo>
                    <a:pt x="11526" y="24345"/>
                  </a:lnTo>
                  <a:lnTo>
                    <a:pt x="11837" y="25718"/>
                  </a:lnTo>
                  <a:lnTo>
                    <a:pt x="12147" y="27091"/>
                  </a:lnTo>
                  <a:lnTo>
                    <a:pt x="12432" y="28463"/>
                  </a:lnTo>
                  <a:lnTo>
                    <a:pt x="12432" y="28463"/>
                  </a:lnTo>
                  <a:lnTo>
                    <a:pt x="12821" y="30613"/>
                  </a:lnTo>
                  <a:lnTo>
                    <a:pt x="12821" y="30613"/>
                  </a:lnTo>
                  <a:lnTo>
                    <a:pt x="12872" y="30898"/>
                  </a:lnTo>
                  <a:lnTo>
                    <a:pt x="12872" y="30898"/>
                  </a:lnTo>
                  <a:lnTo>
                    <a:pt x="13106" y="32296"/>
                  </a:lnTo>
                  <a:lnTo>
                    <a:pt x="13313" y="33669"/>
                  </a:lnTo>
                  <a:lnTo>
                    <a:pt x="13494" y="35068"/>
                  </a:lnTo>
                  <a:lnTo>
                    <a:pt x="13675" y="36440"/>
                  </a:lnTo>
                  <a:lnTo>
                    <a:pt x="13675" y="36440"/>
                  </a:lnTo>
                  <a:lnTo>
                    <a:pt x="13727" y="36751"/>
                  </a:lnTo>
                  <a:lnTo>
                    <a:pt x="13727" y="36751"/>
                  </a:lnTo>
                  <a:lnTo>
                    <a:pt x="14012" y="39522"/>
                  </a:lnTo>
                  <a:lnTo>
                    <a:pt x="14271" y="42319"/>
                  </a:lnTo>
                  <a:lnTo>
                    <a:pt x="14271" y="42319"/>
                  </a:lnTo>
                  <a:lnTo>
                    <a:pt x="14297" y="42630"/>
                  </a:lnTo>
                  <a:lnTo>
                    <a:pt x="14297" y="42630"/>
                  </a:lnTo>
                  <a:lnTo>
                    <a:pt x="14504" y="45453"/>
                  </a:lnTo>
                  <a:lnTo>
                    <a:pt x="14685" y="48276"/>
                  </a:lnTo>
                  <a:lnTo>
                    <a:pt x="14815" y="51099"/>
                  </a:lnTo>
                  <a:lnTo>
                    <a:pt x="14944" y="539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485;p67">
              <a:extLst>
                <a:ext uri="{FF2B5EF4-FFF2-40B4-BE49-F238E27FC236}">
                  <a16:creationId xmlns:a16="http://schemas.microsoft.com/office/drawing/2014/main" xmlns="" id="{FD736B27-876F-4D25-B4D5-7EC254F1B172}"/>
                </a:ext>
              </a:extLst>
            </p:cNvPr>
            <p:cNvSpPr/>
            <p:nvPr/>
          </p:nvSpPr>
          <p:spPr>
            <a:xfrm>
              <a:off x="6572050" y="1671969"/>
              <a:ext cx="4483" cy="4891"/>
            </a:xfrm>
            <a:custGeom>
              <a:avLst/>
              <a:gdLst/>
              <a:ahLst/>
              <a:cxnLst/>
              <a:rect l="l" t="t" r="r" b="b"/>
              <a:pathLst>
                <a:path w="286" h="312" extrusionOk="0">
                  <a:moveTo>
                    <a:pt x="78" y="1"/>
                  </a:moveTo>
                  <a:lnTo>
                    <a:pt x="26" y="53"/>
                  </a:lnTo>
                  <a:lnTo>
                    <a:pt x="0" y="105"/>
                  </a:lnTo>
                  <a:lnTo>
                    <a:pt x="0" y="156"/>
                  </a:lnTo>
                  <a:lnTo>
                    <a:pt x="0" y="208"/>
                  </a:lnTo>
                  <a:lnTo>
                    <a:pt x="26" y="260"/>
                  </a:lnTo>
                  <a:lnTo>
                    <a:pt x="78" y="286"/>
                  </a:lnTo>
                  <a:lnTo>
                    <a:pt x="130" y="312"/>
                  </a:lnTo>
                  <a:lnTo>
                    <a:pt x="207" y="286"/>
                  </a:lnTo>
                  <a:lnTo>
                    <a:pt x="259" y="260"/>
                  </a:lnTo>
                  <a:lnTo>
                    <a:pt x="285" y="208"/>
                  </a:lnTo>
                  <a:lnTo>
                    <a:pt x="285" y="156"/>
                  </a:lnTo>
                  <a:lnTo>
                    <a:pt x="285" y="105"/>
                  </a:lnTo>
                  <a:lnTo>
                    <a:pt x="259" y="53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486;p67">
              <a:extLst>
                <a:ext uri="{FF2B5EF4-FFF2-40B4-BE49-F238E27FC236}">
                  <a16:creationId xmlns:a16="http://schemas.microsoft.com/office/drawing/2014/main" xmlns="" id="{35DC4621-1B9E-4E96-9555-FC75BA15F894}"/>
                </a:ext>
              </a:extLst>
            </p:cNvPr>
            <p:cNvSpPr/>
            <p:nvPr/>
          </p:nvSpPr>
          <p:spPr>
            <a:xfrm>
              <a:off x="6573257" y="1669947"/>
              <a:ext cx="209496" cy="842813"/>
            </a:xfrm>
            <a:custGeom>
              <a:avLst/>
              <a:gdLst/>
              <a:ahLst/>
              <a:cxnLst/>
              <a:rect l="l" t="t" r="r" b="b"/>
              <a:pathLst>
                <a:path w="13365" h="53768" extrusionOk="0">
                  <a:moveTo>
                    <a:pt x="1" y="0"/>
                  </a:moveTo>
                  <a:lnTo>
                    <a:pt x="79" y="130"/>
                  </a:lnTo>
                  <a:lnTo>
                    <a:pt x="208" y="337"/>
                  </a:lnTo>
                  <a:lnTo>
                    <a:pt x="907" y="1503"/>
                  </a:lnTo>
                  <a:lnTo>
                    <a:pt x="1555" y="2694"/>
                  </a:lnTo>
                  <a:lnTo>
                    <a:pt x="2202" y="3885"/>
                  </a:lnTo>
                  <a:lnTo>
                    <a:pt x="2824" y="5103"/>
                  </a:lnTo>
                  <a:lnTo>
                    <a:pt x="2953" y="5413"/>
                  </a:lnTo>
                  <a:lnTo>
                    <a:pt x="3497" y="6579"/>
                  </a:lnTo>
                  <a:lnTo>
                    <a:pt x="4041" y="7744"/>
                  </a:lnTo>
                  <a:lnTo>
                    <a:pt x="4559" y="8936"/>
                  </a:lnTo>
                  <a:lnTo>
                    <a:pt x="5025" y="10127"/>
                  </a:lnTo>
                  <a:lnTo>
                    <a:pt x="5155" y="10412"/>
                  </a:lnTo>
                  <a:lnTo>
                    <a:pt x="5699" y="11836"/>
                  </a:lnTo>
                  <a:lnTo>
                    <a:pt x="6243" y="13287"/>
                  </a:lnTo>
                  <a:lnTo>
                    <a:pt x="6735" y="14737"/>
                  </a:lnTo>
                  <a:lnTo>
                    <a:pt x="7201" y="16187"/>
                  </a:lnTo>
                  <a:lnTo>
                    <a:pt x="7279" y="16498"/>
                  </a:lnTo>
                  <a:lnTo>
                    <a:pt x="7538" y="17353"/>
                  </a:lnTo>
                  <a:lnTo>
                    <a:pt x="7952" y="18777"/>
                  </a:lnTo>
                  <a:lnTo>
                    <a:pt x="8340" y="20228"/>
                  </a:lnTo>
                  <a:lnTo>
                    <a:pt x="8703" y="21678"/>
                  </a:lnTo>
                  <a:lnTo>
                    <a:pt x="9066" y="23128"/>
                  </a:lnTo>
                  <a:lnTo>
                    <a:pt x="9143" y="23439"/>
                  </a:lnTo>
                  <a:lnTo>
                    <a:pt x="9558" y="25382"/>
                  </a:lnTo>
                  <a:lnTo>
                    <a:pt x="9946" y="27324"/>
                  </a:lnTo>
                  <a:lnTo>
                    <a:pt x="10309" y="29267"/>
                  </a:lnTo>
                  <a:lnTo>
                    <a:pt x="10620" y="31209"/>
                  </a:lnTo>
                  <a:lnTo>
                    <a:pt x="10671" y="31520"/>
                  </a:lnTo>
                  <a:lnTo>
                    <a:pt x="11112" y="34446"/>
                  </a:lnTo>
                  <a:lnTo>
                    <a:pt x="11500" y="37373"/>
                  </a:lnTo>
                  <a:lnTo>
                    <a:pt x="11552" y="37710"/>
                  </a:lnTo>
                  <a:lnTo>
                    <a:pt x="11837" y="40248"/>
                  </a:lnTo>
                  <a:lnTo>
                    <a:pt x="12148" y="43200"/>
                  </a:lnTo>
                  <a:lnTo>
                    <a:pt x="12174" y="43511"/>
                  </a:lnTo>
                  <a:lnTo>
                    <a:pt x="12433" y="46023"/>
                  </a:lnTo>
                  <a:lnTo>
                    <a:pt x="12640" y="48561"/>
                  </a:lnTo>
                  <a:lnTo>
                    <a:pt x="13054" y="53638"/>
                  </a:lnTo>
                  <a:lnTo>
                    <a:pt x="13080" y="53689"/>
                  </a:lnTo>
                  <a:lnTo>
                    <a:pt x="13132" y="53741"/>
                  </a:lnTo>
                  <a:lnTo>
                    <a:pt x="13184" y="53767"/>
                  </a:lnTo>
                  <a:lnTo>
                    <a:pt x="13287" y="53767"/>
                  </a:lnTo>
                  <a:lnTo>
                    <a:pt x="13339" y="53741"/>
                  </a:lnTo>
                  <a:lnTo>
                    <a:pt x="13365" y="53689"/>
                  </a:lnTo>
                  <a:lnTo>
                    <a:pt x="13365" y="53638"/>
                  </a:lnTo>
                  <a:lnTo>
                    <a:pt x="12951" y="48587"/>
                  </a:lnTo>
                  <a:lnTo>
                    <a:pt x="12743" y="46049"/>
                  </a:lnTo>
                  <a:lnTo>
                    <a:pt x="12510" y="43537"/>
                  </a:lnTo>
                  <a:lnTo>
                    <a:pt x="12458" y="43226"/>
                  </a:lnTo>
                  <a:lnTo>
                    <a:pt x="12174" y="40481"/>
                  </a:lnTo>
                  <a:lnTo>
                    <a:pt x="11863" y="37736"/>
                  </a:lnTo>
                  <a:lnTo>
                    <a:pt x="11837" y="37399"/>
                  </a:lnTo>
                  <a:lnTo>
                    <a:pt x="11448" y="34472"/>
                  </a:lnTo>
                  <a:lnTo>
                    <a:pt x="11008" y="31520"/>
                  </a:lnTo>
                  <a:lnTo>
                    <a:pt x="10956" y="31209"/>
                  </a:lnTo>
                  <a:lnTo>
                    <a:pt x="10697" y="29707"/>
                  </a:lnTo>
                  <a:lnTo>
                    <a:pt x="10412" y="28127"/>
                  </a:lnTo>
                  <a:lnTo>
                    <a:pt x="10128" y="26573"/>
                  </a:lnTo>
                  <a:lnTo>
                    <a:pt x="9791" y="25019"/>
                  </a:lnTo>
                  <a:lnTo>
                    <a:pt x="9454" y="23439"/>
                  </a:lnTo>
                  <a:lnTo>
                    <a:pt x="9376" y="23154"/>
                  </a:lnTo>
                  <a:lnTo>
                    <a:pt x="8988" y="21471"/>
                  </a:lnTo>
                  <a:lnTo>
                    <a:pt x="8548" y="19813"/>
                  </a:lnTo>
                  <a:lnTo>
                    <a:pt x="8107" y="18156"/>
                  </a:lnTo>
                  <a:lnTo>
                    <a:pt x="7615" y="16498"/>
                  </a:lnTo>
                  <a:lnTo>
                    <a:pt x="7512" y="16213"/>
                  </a:lnTo>
                  <a:lnTo>
                    <a:pt x="7046" y="14737"/>
                  </a:lnTo>
                  <a:lnTo>
                    <a:pt x="6553" y="13287"/>
                  </a:lnTo>
                  <a:lnTo>
                    <a:pt x="6035" y="11836"/>
                  </a:lnTo>
                  <a:lnTo>
                    <a:pt x="5492" y="10412"/>
                  </a:lnTo>
                  <a:lnTo>
                    <a:pt x="5362" y="10101"/>
                  </a:lnTo>
                  <a:lnTo>
                    <a:pt x="4637" y="8340"/>
                  </a:lnTo>
                  <a:lnTo>
                    <a:pt x="3989" y="6864"/>
                  </a:lnTo>
                  <a:lnTo>
                    <a:pt x="3290" y="5388"/>
                  </a:lnTo>
                  <a:lnTo>
                    <a:pt x="3161" y="5077"/>
                  </a:lnTo>
                  <a:lnTo>
                    <a:pt x="2513" y="3808"/>
                  </a:lnTo>
                  <a:lnTo>
                    <a:pt x="1840" y="2539"/>
                  </a:lnTo>
                  <a:lnTo>
                    <a:pt x="1141" y="1270"/>
                  </a:lnTo>
                  <a:lnTo>
                    <a:pt x="389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487;p67">
              <a:extLst>
                <a:ext uri="{FF2B5EF4-FFF2-40B4-BE49-F238E27FC236}">
                  <a16:creationId xmlns:a16="http://schemas.microsoft.com/office/drawing/2014/main" xmlns="" id="{0C1402A5-3810-4C4F-BEB9-165EBA7B8FEE}"/>
                </a:ext>
              </a:extLst>
            </p:cNvPr>
            <p:cNvSpPr/>
            <p:nvPr/>
          </p:nvSpPr>
          <p:spPr>
            <a:xfrm>
              <a:off x="6573257" y="1669947"/>
              <a:ext cx="209496" cy="842813"/>
            </a:xfrm>
            <a:custGeom>
              <a:avLst/>
              <a:gdLst/>
              <a:ahLst/>
              <a:cxnLst/>
              <a:rect l="l" t="t" r="r" b="b"/>
              <a:pathLst>
                <a:path w="13365" h="53768" fill="none" extrusionOk="0">
                  <a:moveTo>
                    <a:pt x="13365" y="53638"/>
                  </a:moveTo>
                  <a:lnTo>
                    <a:pt x="13365" y="53638"/>
                  </a:lnTo>
                  <a:lnTo>
                    <a:pt x="13365" y="53689"/>
                  </a:lnTo>
                  <a:lnTo>
                    <a:pt x="13339" y="53741"/>
                  </a:lnTo>
                  <a:lnTo>
                    <a:pt x="13287" y="53767"/>
                  </a:lnTo>
                  <a:lnTo>
                    <a:pt x="13235" y="53767"/>
                  </a:lnTo>
                  <a:lnTo>
                    <a:pt x="13184" y="53767"/>
                  </a:lnTo>
                  <a:lnTo>
                    <a:pt x="13132" y="53741"/>
                  </a:lnTo>
                  <a:lnTo>
                    <a:pt x="13080" y="53689"/>
                  </a:lnTo>
                  <a:lnTo>
                    <a:pt x="13054" y="53638"/>
                  </a:lnTo>
                  <a:lnTo>
                    <a:pt x="13054" y="53638"/>
                  </a:lnTo>
                  <a:lnTo>
                    <a:pt x="12640" y="48561"/>
                  </a:lnTo>
                  <a:lnTo>
                    <a:pt x="12433" y="46023"/>
                  </a:lnTo>
                  <a:lnTo>
                    <a:pt x="12174" y="43511"/>
                  </a:lnTo>
                  <a:lnTo>
                    <a:pt x="12174" y="43511"/>
                  </a:lnTo>
                  <a:lnTo>
                    <a:pt x="12148" y="43200"/>
                  </a:lnTo>
                  <a:lnTo>
                    <a:pt x="12148" y="43200"/>
                  </a:lnTo>
                  <a:lnTo>
                    <a:pt x="11837" y="40248"/>
                  </a:lnTo>
                  <a:lnTo>
                    <a:pt x="11837" y="40248"/>
                  </a:lnTo>
                  <a:lnTo>
                    <a:pt x="11552" y="37710"/>
                  </a:lnTo>
                  <a:lnTo>
                    <a:pt x="11552" y="37710"/>
                  </a:lnTo>
                  <a:lnTo>
                    <a:pt x="11500" y="37373"/>
                  </a:lnTo>
                  <a:lnTo>
                    <a:pt x="11500" y="37373"/>
                  </a:lnTo>
                  <a:lnTo>
                    <a:pt x="11112" y="34446"/>
                  </a:lnTo>
                  <a:lnTo>
                    <a:pt x="10671" y="31520"/>
                  </a:lnTo>
                  <a:lnTo>
                    <a:pt x="10671" y="31520"/>
                  </a:lnTo>
                  <a:lnTo>
                    <a:pt x="10620" y="31209"/>
                  </a:lnTo>
                  <a:lnTo>
                    <a:pt x="10620" y="31209"/>
                  </a:lnTo>
                  <a:lnTo>
                    <a:pt x="10309" y="29267"/>
                  </a:lnTo>
                  <a:lnTo>
                    <a:pt x="9946" y="27324"/>
                  </a:lnTo>
                  <a:lnTo>
                    <a:pt x="9558" y="25382"/>
                  </a:lnTo>
                  <a:lnTo>
                    <a:pt x="9143" y="23439"/>
                  </a:lnTo>
                  <a:lnTo>
                    <a:pt x="9143" y="23439"/>
                  </a:lnTo>
                  <a:lnTo>
                    <a:pt x="9066" y="23128"/>
                  </a:lnTo>
                  <a:lnTo>
                    <a:pt x="9066" y="23128"/>
                  </a:lnTo>
                  <a:lnTo>
                    <a:pt x="8703" y="21678"/>
                  </a:lnTo>
                  <a:lnTo>
                    <a:pt x="8340" y="20228"/>
                  </a:lnTo>
                  <a:lnTo>
                    <a:pt x="7952" y="18777"/>
                  </a:lnTo>
                  <a:lnTo>
                    <a:pt x="7538" y="17353"/>
                  </a:lnTo>
                  <a:lnTo>
                    <a:pt x="7538" y="17353"/>
                  </a:lnTo>
                  <a:lnTo>
                    <a:pt x="7279" y="16498"/>
                  </a:lnTo>
                  <a:lnTo>
                    <a:pt x="7279" y="16498"/>
                  </a:lnTo>
                  <a:lnTo>
                    <a:pt x="7201" y="16187"/>
                  </a:lnTo>
                  <a:lnTo>
                    <a:pt x="7201" y="16187"/>
                  </a:lnTo>
                  <a:lnTo>
                    <a:pt x="6735" y="14737"/>
                  </a:lnTo>
                  <a:lnTo>
                    <a:pt x="6243" y="13287"/>
                  </a:lnTo>
                  <a:lnTo>
                    <a:pt x="5699" y="11836"/>
                  </a:lnTo>
                  <a:lnTo>
                    <a:pt x="5155" y="10412"/>
                  </a:lnTo>
                  <a:lnTo>
                    <a:pt x="5155" y="10412"/>
                  </a:lnTo>
                  <a:lnTo>
                    <a:pt x="5155" y="10412"/>
                  </a:lnTo>
                  <a:lnTo>
                    <a:pt x="5025" y="10127"/>
                  </a:lnTo>
                  <a:lnTo>
                    <a:pt x="5025" y="10127"/>
                  </a:lnTo>
                  <a:lnTo>
                    <a:pt x="4559" y="8936"/>
                  </a:lnTo>
                  <a:lnTo>
                    <a:pt x="4041" y="7744"/>
                  </a:lnTo>
                  <a:lnTo>
                    <a:pt x="3497" y="6579"/>
                  </a:lnTo>
                  <a:lnTo>
                    <a:pt x="2953" y="5413"/>
                  </a:lnTo>
                  <a:lnTo>
                    <a:pt x="2953" y="5413"/>
                  </a:lnTo>
                  <a:lnTo>
                    <a:pt x="2824" y="5103"/>
                  </a:lnTo>
                  <a:lnTo>
                    <a:pt x="2824" y="5103"/>
                  </a:lnTo>
                  <a:lnTo>
                    <a:pt x="2202" y="3885"/>
                  </a:lnTo>
                  <a:lnTo>
                    <a:pt x="1555" y="2694"/>
                  </a:lnTo>
                  <a:lnTo>
                    <a:pt x="907" y="1503"/>
                  </a:lnTo>
                  <a:lnTo>
                    <a:pt x="208" y="337"/>
                  </a:lnTo>
                  <a:lnTo>
                    <a:pt x="208" y="337"/>
                  </a:lnTo>
                  <a:lnTo>
                    <a:pt x="79" y="130"/>
                  </a:lnTo>
                  <a:lnTo>
                    <a:pt x="79" y="130"/>
                  </a:lnTo>
                  <a:lnTo>
                    <a:pt x="1" y="0"/>
                  </a:lnTo>
                  <a:lnTo>
                    <a:pt x="389" y="26"/>
                  </a:lnTo>
                  <a:lnTo>
                    <a:pt x="389" y="26"/>
                  </a:lnTo>
                  <a:lnTo>
                    <a:pt x="1141" y="1270"/>
                  </a:lnTo>
                  <a:lnTo>
                    <a:pt x="1840" y="2539"/>
                  </a:lnTo>
                  <a:lnTo>
                    <a:pt x="2513" y="3808"/>
                  </a:lnTo>
                  <a:lnTo>
                    <a:pt x="3161" y="5077"/>
                  </a:lnTo>
                  <a:lnTo>
                    <a:pt x="3161" y="5077"/>
                  </a:lnTo>
                  <a:lnTo>
                    <a:pt x="3290" y="5388"/>
                  </a:lnTo>
                  <a:lnTo>
                    <a:pt x="3290" y="5388"/>
                  </a:lnTo>
                  <a:lnTo>
                    <a:pt x="3989" y="6864"/>
                  </a:lnTo>
                  <a:lnTo>
                    <a:pt x="4637" y="8340"/>
                  </a:lnTo>
                  <a:lnTo>
                    <a:pt x="4637" y="8340"/>
                  </a:lnTo>
                  <a:lnTo>
                    <a:pt x="5362" y="10101"/>
                  </a:lnTo>
                  <a:lnTo>
                    <a:pt x="5362" y="10101"/>
                  </a:lnTo>
                  <a:lnTo>
                    <a:pt x="5492" y="10412"/>
                  </a:lnTo>
                  <a:lnTo>
                    <a:pt x="5492" y="10412"/>
                  </a:lnTo>
                  <a:lnTo>
                    <a:pt x="6035" y="11836"/>
                  </a:lnTo>
                  <a:lnTo>
                    <a:pt x="6553" y="13287"/>
                  </a:lnTo>
                  <a:lnTo>
                    <a:pt x="7046" y="14737"/>
                  </a:lnTo>
                  <a:lnTo>
                    <a:pt x="7512" y="16213"/>
                  </a:lnTo>
                  <a:lnTo>
                    <a:pt x="7512" y="16213"/>
                  </a:lnTo>
                  <a:lnTo>
                    <a:pt x="7615" y="16498"/>
                  </a:lnTo>
                  <a:lnTo>
                    <a:pt x="7615" y="16498"/>
                  </a:lnTo>
                  <a:lnTo>
                    <a:pt x="8107" y="18156"/>
                  </a:lnTo>
                  <a:lnTo>
                    <a:pt x="8548" y="19813"/>
                  </a:lnTo>
                  <a:lnTo>
                    <a:pt x="8988" y="21471"/>
                  </a:lnTo>
                  <a:lnTo>
                    <a:pt x="9376" y="23154"/>
                  </a:lnTo>
                  <a:lnTo>
                    <a:pt x="9376" y="23154"/>
                  </a:lnTo>
                  <a:lnTo>
                    <a:pt x="9376" y="23154"/>
                  </a:lnTo>
                  <a:lnTo>
                    <a:pt x="9454" y="23439"/>
                  </a:lnTo>
                  <a:lnTo>
                    <a:pt x="9454" y="23439"/>
                  </a:lnTo>
                  <a:lnTo>
                    <a:pt x="9454" y="23439"/>
                  </a:lnTo>
                  <a:lnTo>
                    <a:pt x="9791" y="25019"/>
                  </a:lnTo>
                  <a:lnTo>
                    <a:pt x="10128" y="26573"/>
                  </a:lnTo>
                  <a:lnTo>
                    <a:pt x="10412" y="28127"/>
                  </a:lnTo>
                  <a:lnTo>
                    <a:pt x="10697" y="29707"/>
                  </a:lnTo>
                  <a:lnTo>
                    <a:pt x="10697" y="29707"/>
                  </a:lnTo>
                  <a:lnTo>
                    <a:pt x="10956" y="31209"/>
                  </a:lnTo>
                  <a:lnTo>
                    <a:pt x="10956" y="31209"/>
                  </a:lnTo>
                  <a:lnTo>
                    <a:pt x="11008" y="31520"/>
                  </a:lnTo>
                  <a:lnTo>
                    <a:pt x="11008" y="31520"/>
                  </a:lnTo>
                  <a:lnTo>
                    <a:pt x="11448" y="34472"/>
                  </a:lnTo>
                  <a:lnTo>
                    <a:pt x="11837" y="37399"/>
                  </a:lnTo>
                  <a:lnTo>
                    <a:pt x="11837" y="37399"/>
                  </a:lnTo>
                  <a:lnTo>
                    <a:pt x="11863" y="37736"/>
                  </a:lnTo>
                  <a:lnTo>
                    <a:pt x="11863" y="37736"/>
                  </a:lnTo>
                  <a:lnTo>
                    <a:pt x="12174" y="40481"/>
                  </a:lnTo>
                  <a:lnTo>
                    <a:pt x="12458" y="43226"/>
                  </a:lnTo>
                  <a:lnTo>
                    <a:pt x="12458" y="43226"/>
                  </a:lnTo>
                  <a:lnTo>
                    <a:pt x="12510" y="43537"/>
                  </a:lnTo>
                  <a:lnTo>
                    <a:pt x="12510" y="43537"/>
                  </a:lnTo>
                  <a:lnTo>
                    <a:pt x="12743" y="46049"/>
                  </a:lnTo>
                  <a:lnTo>
                    <a:pt x="12951" y="48587"/>
                  </a:lnTo>
                  <a:lnTo>
                    <a:pt x="13365" y="536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488;p67">
              <a:extLst>
                <a:ext uri="{FF2B5EF4-FFF2-40B4-BE49-F238E27FC236}">
                  <a16:creationId xmlns:a16="http://schemas.microsoft.com/office/drawing/2014/main" xmlns="" id="{FE6095E6-7B8B-4F60-8E14-B686BEA0046B}"/>
                </a:ext>
              </a:extLst>
            </p:cNvPr>
            <p:cNvSpPr/>
            <p:nvPr/>
          </p:nvSpPr>
          <p:spPr>
            <a:xfrm>
              <a:off x="6697089" y="1703648"/>
              <a:ext cx="113675" cy="352390"/>
            </a:xfrm>
            <a:custGeom>
              <a:avLst/>
              <a:gdLst/>
              <a:ahLst/>
              <a:cxnLst/>
              <a:rect l="l" t="t" r="r" b="b"/>
              <a:pathLst>
                <a:path w="7252" h="22481" extrusionOk="0">
                  <a:moveTo>
                    <a:pt x="0" y="0"/>
                  </a:moveTo>
                  <a:lnTo>
                    <a:pt x="596" y="1399"/>
                  </a:lnTo>
                  <a:lnTo>
                    <a:pt x="1166" y="2797"/>
                  </a:lnTo>
                  <a:lnTo>
                    <a:pt x="1295" y="3108"/>
                  </a:lnTo>
                  <a:lnTo>
                    <a:pt x="1761" y="4299"/>
                  </a:lnTo>
                  <a:lnTo>
                    <a:pt x="2228" y="5517"/>
                  </a:lnTo>
                  <a:lnTo>
                    <a:pt x="3082" y="7925"/>
                  </a:lnTo>
                  <a:lnTo>
                    <a:pt x="3212" y="8236"/>
                  </a:lnTo>
                  <a:lnTo>
                    <a:pt x="3704" y="9764"/>
                  </a:lnTo>
                  <a:lnTo>
                    <a:pt x="4196" y="11292"/>
                  </a:lnTo>
                  <a:lnTo>
                    <a:pt x="4662" y="12846"/>
                  </a:lnTo>
                  <a:lnTo>
                    <a:pt x="5102" y="14374"/>
                  </a:lnTo>
                  <a:lnTo>
                    <a:pt x="5206" y="14685"/>
                  </a:lnTo>
                  <a:lnTo>
                    <a:pt x="5646" y="16342"/>
                  </a:lnTo>
                  <a:lnTo>
                    <a:pt x="6061" y="17974"/>
                  </a:lnTo>
                  <a:lnTo>
                    <a:pt x="6449" y="19632"/>
                  </a:lnTo>
                  <a:lnTo>
                    <a:pt x="6812" y="21263"/>
                  </a:lnTo>
                  <a:lnTo>
                    <a:pt x="6889" y="21600"/>
                  </a:lnTo>
                  <a:lnTo>
                    <a:pt x="7071" y="22481"/>
                  </a:lnTo>
                  <a:lnTo>
                    <a:pt x="7252" y="21988"/>
                  </a:lnTo>
                  <a:lnTo>
                    <a:pt x="7174" y="21626"/>
                  </a:lnTo>
                  <a:lnTo>
                    <a:pt x="7122" y="21315"/>
                  </a:lnTo>
                  <a:lnTo>
                    <a:pt x="6734" y="19658"/>
                  </a:lnTo>
                  <a:lnTo>
                    <a:pt x="6345" y="18000"/>
                  </a:lnTo>
                  <a:lnTo>
                    <a:pt x="5931" y="16368"/>
                  </a:lnTo>
                  <a:lnTo>
                    <a:pt x="5491" y="14737"/>
                  </a:lnTo>
                  <a:lnTo>
                    <a:pt x="5413" y="14426"/>
                  </a:lnTo>
                  <a:lnTo>
                    <a:pt x="4973" y="12872"/>
                  </a:lnTo>
                  <a:lnTo>
                    <a:pt x="4507" y="11318"/>
                  </a:lnTo>
                  <a:lnTo>
                    <a:pt x="4015" y="9790"/>
                  </a:lnTo>
                  <a:lnTo>
                    <a:pt x="3522" y="8262"/>
                  </a:lnTo>
                  <a:lnTo>
                    <a:pt x="3419" y="7951"/>
                  </a:lnTo>
                  <a:lnTo>
                    <a:pt x="3263" y="7563"/>
                  </a:lnTo>
                  <a:lnTo>
                    <a:pt x="2461" y="5335"/>
                  </a:lnTo>
                  <a:lnTo>
                    <a:pt x="1632" y="3108"/>
                  </a:lnTo>
                  <a:lnTo>
                    <a:pt x="1502" y="2823"/>
                  </a:lnTo>
                  <a:lnTo>
                    <a:pt x="933" y="1450"/>
                  </a:lnTo>
                  <a:lnTo>
                    <a:pt x="363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489;p67">
              <a:extLst>
                <a:ext uri="{FF2B5EF4-FFF2-40B4-BE49-F238E27FC236}">
                  <a16:creationId xmlns:a16="http://schemas.microsoft.com/office/drawing/2014/main" xmlns="" id="{169A798A-1407-4038-AF4F-AA58AE3DF235}"/>
                </a:ext>
              </a:extLst>
            </p:cNvPr>
            <p:cNvSpPr/>
            <p:nvPr/>
          </p:nvSpPr>
          <p:spPr>
            <a:xfrm>
              <a:off x="6842820" y="2336542"/>
              <a:ext cx="6113" cy="47119"/>
            </a:xfrm>
            <a:custGeom>
              <a:avLst/>
              <a:gdLst/>
              <a:ahLst/>
              <a:cxnLst/>
              <a:rect l="l" t="t" r="r" b="b"/>
              <a:pathLst>
                <a:path w="390" h="3006" extrusionOk="0">
                  <a:moveTo>
                    <a:pt x="1" y="1"/>
                  </a:moveTo>
                  <a:lnTo>
                    <a:pt x="27" y="1063"/>
                  </a:lnTo>
                  <a:lnTo>
                    <a:pt x="27" y="1399"/>
                  </a:lnTo>
                  <a:lnTo>
                    <a:pt x="79" y="2850"/>
                  </a:lnTo>
                  <a:lnTo>
                    <a:pt x="79" y="2927"/>
                  </a:lnTo>
                  <a:lnTo>
                    <a:pt x="130" y="2953"/>
                  </a:lnTo>
                  <a:lnTo>
                    <a:pt x="156" y="2979"/>
                  </a:lnTo>
                  <a:lnTo>
                    <a:pt x="234" y="3005"/>
                  </a:lnTo>
                  <a:lnTo>
                    <a:pt x="286" y="2979"/>
                  </a:lnTo>
                  <a:lnTo>
                    <a:pt x="338" y="2953"/>
                  </a:lnTo>
                  <a:lnTo>
                    <a:pt x="364" y="2927"/>
                  </a:lnTo>
                  <a:lnTo>
                    <a:pt x="389" y="2850"/>
                  </a:lnTo>
                  <a:lnTo>
                    <a:pt x="338" y="1425"/>
                  </a:lnTo>
                  <a:lnTo>
                    <a:pt x="338" y="1192"/>
                  </a:lnTo>
                  <a:lnTo>
                    <a:pt x="338" y="1115"/>
                  </a:lnTo>
                  <a:lnTo>
                    <a:pt x="312" y="1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490;p67">
              <a:extLst>
                <a:ext uri="{FF2B5EF4-FFF2-40B4-BE49-F238E27FC236}">
                  <a16:creationId xmlns:a16="http://schemas.microsoft.com/office/drawing/2014/main" xmlns="" id="{7B5B2E01-B4E9-451D-B0C5-A20349CD8A69}"/>
                </a:ext>
              </a:extLst>
            </p:cNvPr>
            <p:cNvSpPr/>
            <p:nvPr/>
          </p:nvSpPr>
          <p:spPr>
            <a:xfrm>
              <a:off x="6360139" y="1882265"/>
              <a:ext cx="158333" cy="536304"/>
            </a:xfrm>
            <a:custGeom>
              <a:avLst/>
              <a:gdLst/>
              <a:ahLst/>
              <a:cxnLst/>
              <a:rect l="l" t="t" r="r" b="b"/>
              <a:pathLst>
                <a:path w="10101" h="34214" extrusionOk="0">
                  <a:moveTo>
                    <a:pt x="181" y="1"/>
                  </a:moveTo>
                  <a:lnTo>
                    <a:pt x="130" y="27"/>
                  </a:lnTo>
                  <a:lnTo>
                    <a:pt x="78" y="53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0" y="260"/>
                  </a:lnTo>
                  <a:lnTo>
                    <a:pt x="52" y="337"/>
                  </a:lnTo>
                  <a:lnTo>
                    <a:pt x="1114" y="1736"/>
                  </a:lnTo>
                  <a:lnTo>
                    <a:pt x="2124" y="3160"/>
                  </a:lnTo>
                  <a:lnTo>
                    <a:pt x="3108" y="4637"/>
                  </a:lnTo>
                  <a:lnTo>
                    <a:pt x="4040" y="6139"/>
                  </a:lnTo>
                  <a:lnTo>
                    <a:pt x="4506" y="6916"/>
                  </a:lnTo>
                  <a:lnTo>
                    <a:pt x="4947" y="7667"/>
                  </a:lnTo>
                  <a:lnTo>
                    <a:pt x="5361" y="8444"/>
                  </a:lnTo>
                  <a:lnTo>
                    <a:pt x="5775" y="9221"/>
                  </a:lnTo>
                  <a:lnTo>
                    <a:pt x="6164" y="10024"/>
                  </a:lnTo>
                  <a:lnTo>
                    <a:pt x="6527" y="10827"/>
                  </a:lnTo>
                  <a:lnTo>
                    <a:pt x="6889" y="11629"/>
                  </a:lnTo>
                  <a:lnTo>
                    <a:pt x="7226" y="12432"/>
                  </a:lnTo>
                  <a:lnTo>
                    <a:pt x="7563" y="13261"/>
                  </a:lnTo>
                  <a:lnTo>
                    <a:pt x="7873" y="14090"/>
                  </a:lnTo>
                  <a:lnTo>
                    <a:pt x="8132" y="14919"/>
                  </a:lnTo>
                  <a:lnTo>
                    <a:pt x="8417" y="15747"/>
                  </a:lnTo>
                  <a:lnTo>
                    <a:pt x="8650" y="16576"/>
                  </a:lnTo>
                  <a:lnTo>
                    <a:pt x="8857" y="17431"/>
                  </a:lnTo>
                  <a:lnTo>
                    <a:pt x="9065" y="18286"/>
                  </a:lnTo>
                  <a:lnTo>
                    <a:pt x="9246" y="19140"/>
                  </a:lnTo>
                  <a:lnTo>
                    <a:pt x="9375" y="20021"/>
                  </a:lnTo>
                  <a:lnTo>
                    <a:pt x="9505" y="20875"/>
                  </a:lnTo>
                  <a:lnTo>
                    <a:pt x="9609" y="21756"/>
                  </a:lnTo>
                  <a:lnTo>
                    <a:pt x="9686" y="22637"/>
                  </a:lnTo>
                  <a:lnTo>
                    <a:pt x="9712" y="23517"/>
                  </a:lnTo>
                  <a:lnTo>
                    <a:pt x="9738" y="24398"/>
                  </a:lnTo>
                  <a:lnTo>
                    <a:pt x="9712" y="25304"/>
                  </a:lnTo>
                  <a:lnTo>
                    <a:pt x="9686" y="26185"/>
                  </a:lnTo>
                  <a:lnTo>
                    <a:pt x="9583" y="27195"/>
                  </a:lnTo>
                  <a:lnTo>
                    <a:pt x="9479" y="28179"/>
                  </a:lnTo>
                  <a:lnTo>
                    <a:pt x="9298" y="29189"/>
                  </a:lnTo>
                  <a:lnTo>
                    <a:pt x="9091" y="30173"/>
                  </a:lnTo>
                  <a:lnTo>
                    <a:pt x="8857" y="31132"/>
                  </a:lnTo>
                  <a:lnTo>
                    <a:pt x="8573" y="32090"/>
                  </a:lnTo>
                  <a:lnTo>
                    <a:pt x="8236" y="33048"/>
                  </a:lnTo>
                  <a:lnTo>
                    <a:pt x="7873" y="33980"/>
                  </a:lnTo>
                  <a:lnTo>
                    <a:pt x="7873" y="34058"/>
                  </a:lnTo>
                  <a:lnTo>
                    <a:pt x="7873" y="34110"/>
                  </a:lnTo>
                  <a:lnTo>
                    <a:pt x="7925" y="34162"/>
                  </a:lnTo>
                  <a:lnTo>
                    <a:pt x="7977" y="34188"/>
                  </a:lnTo>
                  <a:lnTo>
                    <a:pt x="8055" y="34214"/>
                  </a:lnTo>
                  <a:lnTo>
                    <a:pt x="8132" y="34188"/>
                  </a:lnTo>
                  <a:lnTo>
                    <a:pt x="8184" y="34136"/>
                  </a:lnTo>
                  <a:lnTo>
                    <a:pt x="8236" y="34084"/>
                  </a:lnTo>
                  <a:lnTo>
                    <a:pt x="8573" y="33229"/>
                  </a:lnTo>
                  <a:lnTo>
                    <a:pt x="8883" y="32375"/>
                  </a:lnTo>
                  <a:lnTo>
                    <a:pt x="9142" y="31494"/>
                  </a:lnTo>
                  <a:lnTo>
                    <a:pt x="9375" y="30639"/>
                  </a:lnTo>
                  <a:lnTo>
                    <a:pt x="9583" y="29759"/>
                  </a:lnTo>
                  <a:lnTo>
                    <a:pt x="9738" y="28878"/>
                  </a:lnTo>
                  <a:lnTo>
                    <a:pt x="9868" y="27998"/>
                  </a:lnTo>
                  <a:lnTo>
                    <a:pt x="9971" y="27117"/>
                  </a:lnTo>
                  <a:lnTo>
                    <a:pt x="10049" y="26237"/>
                  </a:lnTo>
                  <a:lnTo>
                    <a:pt x="10101" y="25356"/>
                  </a:lnTo>
                  <a:lnTo>
                    <a:pt x="10101" y="24475"/>
                  </a:lnTo>
                  <a:lnTo>
                    <a:pt x="10075" y="23595"/>
                  </a:lnTo>
                  <a:lnTo>
                    <a:pt x="10049" y="22688"/>
                  </a:lnTo>
                  <a:lnTo>
                    <a:pt x="9971" y="21808"/>
                  </a:lnTo>
                  <a:lnTo>
                    <a:pt x="9868" y="20927"/>
                  </a:lnTo>
                  <a:lnTo>
                    <a:pt x="9738" y="20047"/>
                  </a:lnTo>
                  <a:lnTo>
                    <a:pt x="9583" y="19166"/>
                  </a:lnTo>
                  <a:lnTo>
                    <a:pt x="9427" y="18286"/>
                  </a:lnTo>
                  <a:lnTo>
                    <a:pt x="9220" y="17431"/>
                  </a:lnTo>
                  <a:lnTo>
                    <a:pt x="8987" y="16550"/>
                  </a:lnTo>
                  <a:lnTo>
                    <a:pt x="8754" y="15696"/>
                  </a:lnTo>
                  <a:lnTo>
                    <a:pt x="8495" y="14841"/>
                  </a:lnTo>
                  <a:lnTo>
                    <a:pt x="8210" y="13986"/>
                  </a:lnTo>
                  <a:lnTo>
                    <a:pt x="7899" y="13132"/>
                  </a:lnTo>
                  <a:lnTo>
                    <a:pt x="7563" y="12303"/>
                  </a:lnTo>
                  <a:lnTo>
                    <a:pt x="7226" y="11474"/>
                  </a:lnTo>
                  <a:lnTo>
                    <a:pt x="6863" y="10645"/>
                  </a:lnTo>
                  <a:lnTo>
                    <a:pt x="6501" y="9817"/>
                  </a:lnTo>
                  <a:lnTo>
                    <a:pt x="6086" y="9014"/>
                  </a:lnTo>
                  <a:lnTo>
                    <a:pt x="5672" y="8237"/>
                  </a:lnTo>
                  <a:lnTo>
                    <a:pt x="5258" y="7460"/>
                  </a:lnTo>
                  <a:lnTo>
                    <a:pt x="4817" y="6683"/>
                  </a:lnTo>
                  <a:lnTo>
                    <a:pt x="4299" y="5828"/>
                  </a:lnTo>
                  <a:lnTo>
                    <a:pt x="3781" y="4973"/>
                  </a:lnTo>
                  <a:lnTo>
                    <a:pt x="3237" y="4119"/>
                  </a:lnTo>
                  <a:lnTo>
                    <a:pt x="2668" y="3290"/>
                  </a:lnTo>
                  <a:lnTo>
                    <a:pt x="2098" y="2487"/>
                  </a:lnTo>
                  <a:lnTo>
                    <a:pt x="1528" y="1658"/>
                  </a:lnTo>
                  <a:lnTo>
                    <a:pt x="311" y="78"/>
                  </a:lnTo>
                  <a:lnTo>
                    <a:pt x="259" y="27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491;p67">
              <a:extLst>
                <a:ext uri="{FF2B5EF4-FFF2-40B4-BE49-F238E27FC236}">
                  <a16:creationId xmlns:a16="http://schemas.microsoft.com/office/drawing/2014/main" xmlns="" id="{B84EE836-F18A-4A43-9C7C-E8E191C3750E}"/>
                </a:ext>
              </a:extLst>
            </p:cNvPr>
            <p:cNvSpPr/>
            <p:nvPr/>
          </p:nvSpPr>
          <p:spPr>
            <a:xfrm>
              <a:off x="6360139" y="1882265"/>
              <a:ext cx="158333" cy="536304"/>
            </a:xfrm>
            <a:custGeom>
              <a:avLst/>
              <a:gdLst/>
              <a:ahLst/>
              <a:cxnLst/>
              <a:rect l="l" t="t" r="r" b="b"/>
              <a:pathLst>
                <a:path w="10101" h="34214" fill="none" extrusionOk="0">
                  <a:moveTo>
                    <a:pt x="52" y="337"/>
                  </a:moveTo>
                  <a:lnTo>
                    <a:pt x="52" y="337"/>
                  </a:lnTo>
                  <a:lnTo>
                    <a:pt x="1114" y="1736"/>
                  </a:lnTo>
                  <a:lnTo>
                    <a:pt x="2124" y="3160"/>
                  </a:lnTo>
                  <a:lnTo>
                    <a:pt x="3108" y="4637"/>
                  </a:lnTo>
                  <a:lnTo>
                    <a:pt x="4040" y="6139"/>
                  </a:lnTo>
                  <a:lnTo>
                    <a:pt x="4506" y="6916"/>
                  </a:lnTo>
                  <a:lnTo>
                    <a:pt x="4947" y="7667"/>
                  </a:lnTo>
                  <a:lnTo>
                    <a:pt x="5361" y="8444"/>
                  </a:lnTo>
                  <a:lnTo>
                    <a:pt x="5775" y="9221"/>
                  </a:lnTo>
                  <a:lnTo>
                    <a:pt x="6164" y="10024"/>
                  </a:lnTo>
                  <a:lnTo>
                    <a:pt x="6527" y="10827"/>
                  </a:lnTo>
                  <a:lnTo>
                    <a:pt x="6889" y="11629"/>
                  </a:lnTo>
                  <a:lnTo>
                    <a:pt x="7226" y="12432"/>
                  </a:lnTo>
                  <a:lnTo>
                    <a:pt x="7563" y="13261"/>
                  </a:lnTo>
                  <a:lnTo>
                    <a:pt x="7873" y="14090"/>
                  </a:lnTo>
                  <a:lnTo>
                    <a:pt x="8132" y="14919"/>
                  </a:lnTo>
                  <a:lnTo>
                    <a:pt x="8417" y="15747"/>
                  </a:lnTo>
                  <a:lnTo>
                    <a:pt x="8650" y="16576"/>
                  </a:lnTo>
                  <a:lnTo>
                    <a:pt x="8857" y="17431"/>
                  </a:lnTo>
                  <a:lnTo>
                    <a:pt x="9065" y="18286"/>
                  </a:lnTo>
                  <a:lnTo>
                    <a:pt x="9246" y="19140"/>
                  </a:lnTo>
                  <a:lnTo>
                    <a:pt x="9375" y="20021"/>
                  </a:lnTo>
                  <a:lnTo>
                    <a:pt x="9505" y="20875"/>
                  </a:lnTo>
                  <a:lnTo>
                    <a:pt x="9609" y="21756"/>
                  </a:lnTo>
                  <a:lnTo>
                    <a:pt x="9686" y="22637"/>
                  </a:lnTo>
                  <a:lnTo>
                    <a:pt x="9712" y="23517"/>
                  </a:lnTo>
                  <a:lnTo>
                    <a:pt x="9738" y="24398"/>
                  </a:lnTo>
                  <a:lnTo>
                    <a:pt x="9712" y="25304"/>
                  </a:lnTo>
                  <a:lnTo>
                    <a:pt x="9686" y="26185"/>
                  </a:lnTo>
                  <a:lnTo>
                    <a:pt x="9686" y="26185"/>
                  </a:lnTo>
                  <a:lnTo>
                    <a:pt x="9583" y="27195"/>
                  </a:lnTo>
                  <a:lnTo>
                    <a:pt x="9479" y="28179"/>
                  </a:lnTo>
                  <a:lnTo>
                    <a:pt x="9298" y="29189"/>
                  </a:lnTo>
                  <a:lnTo>
                    <a:pt x="9091" y="30173"/>
                  </a:lnTo>
                  <a:lnTo>
                    <a:pt x="8857" y="31132"/>
                  </a:lnTo>
                  <a:lnTo>
                    <a:pt x="8573" y="32090"/>
                  </a:lnTo>
                  <a:lnTo>
                    <a:pt x="8236" y="33048"/>
                  </a:lnTo>
                  <a:lnTo>
                    <a:pt x="7873" y="33980"/>
                  </a:lnTo>
                  <a:lnTo>
                    <a:pt x="7873" y="33980"/>
                  </a:lnTo>
                  <a:lnTo>
                    <a:pt x="7873" y="34058"/>
                  </a:lnTo>
                  <a:lnTo>
                    <a:pt x="7873" y="34110"/>
                  </a:lnTo>
                  <a:lnTo>
                    <a:pt x="7925" y="34162"/>
                  </a:lnTo>
                  <a:lnTo>
                    <a:pt x="7977" y="34188"/>
                  </a:lnTo>
                  <a:lnTo>
                    <a:pt x="8055" y="34214"/>
                  </a:lnTo>
                  <a:lnTo>
                    <a:pt x="8132" y="34188"/>
                  </a:lnTo>
                  <a:lnTo>
                    <a:pt x="8184" y="34136"/>
                  </a:lnTo>
                  <a:lnTo>
                    <a:pt x="8236" y="34084"/>
                  </a:lnTo>
                  <a:lnTo>
                    <a:pt x="8236" y="34084"/>
                  </a:lnTo>
                  <a:lnTo>
                    <a:pt x="8573" y="33229"/>
                  </a:lnTo>
                  <a:lnTo>
                    <a:pt x="8883" y="32375"/>
                  </a:lnTo>
                  <a:lnTo>
                    <a:pt x="9142" y="31494"/>
                  </a:lnTo>
                  <a:lnTo>
                    <a:pt x="9375" y="30639"/>
                  </a:lnTo>
                  <a:lnTo>
                    <a:pt x="9583" y="29759"/>
                  </a:lnTo>
                  <a:lnTo>
                    <a:pt x="9738" y="28878"/>
                  </a:lnTo>
                  <a:lnTo>
                    <a:pt x="9868" y="27998"/>
                  </a:lnTo>
                  <a:lnTo>
                    <a:pt x="9971" y="27117"/>
                  </a:lnTo>
                  <a:lnTo>
                    <a:pt x="10049" y="26237"/>
                  </a:lnTo>
                  <a:lnTo>
                    <a:pt x="10101" y="25356"/>
                  </a:lnTo>
                  <a:lnTo>
                    <a:pt x="10101" y="24475"/>
                  </a:lnTo>
                  <a:lnTo>
                    <a:pt x="10075" y="23595"/>
                  </a:lnTo>
                  <a:lnTo>
                    <a:pt x="10049" y="22688"/>
                  </a:lnTo>
                  <a:lnTo>
                    <a:pt x="9971" y="21808"/>
                  </a:lnTo>
                  <a:lnTo>
                    <a:pt x="9868" y="20927"/>
                  </a:lnTo>
                  <a:lnTo>
                    <a:pt x="9738" y="20047"/>
                  </a:lnTo>
                  <a:lnTo>
                    <a:pt x="9583" y="19166"/>
                  </a:lnTo>
                  <a:lnTo>
                    <a:pt x="9427" y="18286"/>
                  </a:lnTo>
                  <a:lnTo>
                    <a:pt x="9220" y="17431"/>
                  </a:lnTo>
                  <a:lnTo>
                    <a:pt x="8987" y="16550"/>
                  </a:lnTo>
                  <a:lnTo>
                    <a:pt x="8754" y="15696"/>
                  </a:lnTo>
                  <a:lnTo>
                    <a:pt x="8495" y="14841"/>
                  </a:lnTo>
                  <a:lnTo>
                    <a:pt x="8210" y="13986"/>
                  </a:lnTo>
                  <a:lnTo>
                    <a:pt x="7899" y="13132"/>
                  </a:lnTo>
                  <a:lnTo>
                    <a:pt x="7563" y="12303"/>
                  </a:lnTo>
                  <a:lnTo>
                    <a:pt x="7226" y="11474"/>
                  </a:lnTo>
                  <a:lnTo>
                    <a:pt x="6863" y="10645"/>
                  </a:lnTo>
                  <a:lnTo>
                    <a:pt x="6501" y="9817"/>
                  </a:lnTo>
                  <a:lnTo>
                    <a:pt x="6086" y="9014"/>
                  </a:lnTo>
                  <a:lnTo>
                    <a:pt x="5672" y="8237"/>
                  </a:lnTo>
                  <a:lnTo>
                    <a:pt x="5258" y="7460"/>
                  </a:lnTo>
                  <a:lnTo>
                    <a:pt x="4817" y="6683"/>
                  </a:lnTo>
                  <a:lnTo>
                    <a:pt x="4817" y="6683"/>
                  </a:lnTo>
                  <a:lnTo>
                    <a:pt x="4299" y="5828"/>
                  </a:lnTo>
                  <a:lnTo>
                    <a:pt x="3781" y="4973"/>
                  </a:lnTo>
                  <a:lnTo>
                    <a:pt x="3237" y="4119"/>
                  </a:lnTo>
                  <a:lnTo>
                    <a:pt x="2668" y="3290"/>
                  </a:lnTo>
                  <a:lnTo>
                    <a:pt x="2098" y="2487"/>
                  </a:lnTo>
                  <a:lnTo>
                    <a:pt x="1528" y="1658"/>
                  </a:lnTo>
                  <a:lnTo>
                    <a:pt x="311" y="78"/>
                  </a:lnTo>
                  <a:lnTo>
                    <a:pt x="311" y="78"/>
                  </a:lnTo>
                  <a:lnTo>
                    <a:pt x="259" y="27"/>
                  </a:lnTo>
                  <a:lnTo>
                    <a:pt x="181" y="1"/>
                  </a:lnTo>
                  <a:lnTo>
                    <a:pt x="130" y="27"/>
                  </a:lnTo>
                  <a:lnTo>
                    <a:pt x="78" y="53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0" y="260"/>
                  </a:lnTo>
                  <a:lnTo>
                    <a:pt x="52" y="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492;p67">
              <a:extLst>
                <a:ext uri="{FF2B5EF4-FFF2-40B4-BE49-F238E27FC236}">
                  <a16:creationId xmlns:a16="http://schemas.microsoft.com/office/drawing/2014/main" xmlns="" id="{F2083F96-FCE4-435B-8139-099B796D077D}"/>
                </a:ext>
              </a:extLst>
            </p:cNvPr>
            <p:cNvSpPr/>
            <p:nvPr/>
          </p:nvSpPr>
          <p:spPr>
            <a:xfrm>
              <a:off x="6394640" y="4173966"/>
              <a:ext cx="183915" cy="295552"/>
            </a:xfrm>
            <a:custGeom>
              <a:avLst/>
              <a:gdLst/>
              <a:ahLst/>
              <a:cxnLst/>
              <a:rect l="l" t="t" r="r" b="b"/>
              <a:pathLst>
                <a:path w="11733" h="18855" extrusionOk="0">
                  <a:moveTo>
                    <a:pt x="2305" y="0"/>
                  </a:moveTo>
                  <a:lnTo>
                    <a:pt x="2202" y="26"/>
                  </a:lnTo>
                  <a:lnTo>
                    <a:pt x="1943" y="182"/>
                  </a:lnTo>
                  <a:lnTo>
                    <a:pt x="1606" y="441"/>
                  </a:lnTo>
                  <a:lnTo>
                    <a:pt x="1399" y="596"/>
                  </a:lnTo>
                  <a:lnTo>
                    <a:pt x="1192" y="829"/>
                  </a:lnTo>
                  <a:lnTo>
                    <a:pt x="985" y="1062"/>
                  </a:lnTo>
                  <a:lnTo>
                    <a:pt x="803" y="1347"/>
                  </a:lnTo>
                  <a:lnTo>
                    <a:pt x="596" y="1658"/>
                  </a:lnTo>
                  <a:lnTo>
                    <a:pt x="441" y="2021"/>
                  </a:lnTo>
                  <a:lnTo>
                    <a:pt x="285" y="2435"/>
                  </a:lnTo>
                  <a:lnTo>
                    <a:pt x="156" y="2875"/>
                  </a:lnTo>
                  <a:lnTo>
                    <a:pt x="78" y="3393"/>
                  </a:lnTo>
                  <a:lnTo>
                    <a:pt x="52" y="3937"/>
                  </a:lnTo>
                  <a:lnTo>
                    <a:pt x="26" y="5284"/>
                  </a:lnTo>
                  <a:lnTo>
                    <a:pt x="0" y="6916"/>
                  </a:lnTo>
                  <a:lnTo>
                    <a:pt x="26" y="10541"/>
                  </a:lnTo>
                  <a:lnTo>
                    <a:pt x="52" y="14867"/>
                  </a:lnTo>
                  <a:lnTo>
                    <a:pt x="1140" y="14867"/>
                  </a:lnTo>
                  <a:lnTo>
                    <a:pt x="1762" y="12069"/>
                  </a:lnTo>
                  <a:lnTo>
                    <a:pt x="1839" y="12587"/>
                  </a:lnTo>
                  <a:lnTo>
                    <a:pt x="1943" y="13131"/>
                  </a:lnTo>
                  <a:lnTo>
                    <a:pt x="2124" y="13831"/>
                  </a:lnTo>
                  <a:lnTo>
                    <a:pt x="2383" y="14608"/>
                  </a:lnTo>
                  <a:lnTo>
                    <a:pt x="2539" y="15022"/>
                  </a:lnTo>
                  <a:lnTo>
                    <a:pt x="2720" y="15436"/>
                  </a:lnTo>
                  <a:lnTo>
                    <a:pt x="2927" y="15851"/>
                  </a:lnTo>
                  <a:lnTo>
                    <a:pt x="3134" y="16265"/>
                  </a:lnTo>
                  <a:lnTo>
                    <a:pt x="3393" y="16654"/>
                  </a:lnTo>
                  <a:lnTo>
                    <a:pt x="3652" y="17016"/>
                  </a:lnTo>
                  <a:lnTo>
                    <a:pt x="3963" y="17379"/>
                  </a:lnTo>
                  <a:lnTo>
                    <a:pt x="4300" y="17664"/>
                  </a:lnTo>
                  <a:lnTo>
                    <a:pt x="4688" y="17923"/>
                  </a:lnTo>
                  <a:lnTo>
                    <a:pt x="5103" y="18156"/>
                  </a:lnTo>
                  <a:lnTo>
                    <a:pt x="5517" y="18337"/>
                  </a:lnTo>
                  <a:lnTo>
                    <a:pt x="5957" y="18492"/>
                  </a:lnTo>
                  <a:lnTo>
                    <a:pt x="6423" y="18622"/>
                  </a:lnTo>
                  <a:lnTo>
                    <a:pt x="6915" y="18726"/>
                  </a:lnTo>
                  <a:lnTo>
                    <a:pt x="7408" y="18777"/>
                  </a:lnTo>
                  <a:lnTo>
                    <a:pt x="7900" y="18829"/>
                  </a:lnTo>
                  <a:lnTo>
                    <a:pt x="8366" y="18855"/>
                  </a:lnTo>
                  <a:lnTo>
                    <a:pt x="9324" y="18855"/>
                  </a:lnTo>
                  <a:lnTo>
                    <a:pt x="9790" y="18803"/>
                  </a:lnTo>
                  <a:lnTo>
                    <a:pt x="10645" y="18726"/>
                  </a:lnTo>
                  <a:lnTo>
                    <a:pt x="10852" y="18674"/>
                  </a:lnTo>
                  <a:lnTo>
                    <a:pt x="11008" y="18622"/>
                  </a:lnTo>
                  <a:lnTo>
                    <a:pt x="11163" y="18518"/>
                  </a:lnTo>
                  <a:lnTo>
                    <a:pt x="11292" y="18441"/>
                  </a:lnTo>
                  <a:lnTo>
                    <a:pt x="11396" y="18311"/>
                  </a:lnTo>
                  <a:lnTo>
                    <a:pt x="11500" y="18182"/>
                  </a:lnTo>
                  <a:lnTo>
                    <a:pt x="11577" y="18026"/>
                  </a:lnTo>
                  <a:lnTo>
                    <a:pt x="11629" y="17871"/>
                  </a:lnTo>
                  <a:lnTo>
                    <a:pt x="11681" y="17690"/>
                  </a:lnTo>
                  <a:lnTo>
                    <a:pt x="11707" y="17508"/>
                  </a:lnTo>
                  <a:lnTo>
                    <a:pt x="11733" y="17094"/>
                  </a:lnTo>
                  <a:lnTo>
                    <a:pt x="11707" y="16628"/>
                  </a:lnTo>
                  <a:lnTo>
                    <a:pt x="11629" y="16136"/>
                  </a:lnTo>
                  <a:lnTo>
                    <a:pt x="11525" y="15644"/>
                  </a:lnTo>
                  <a:lnTo>
                    <a:pt x="11396" y="15126"/>
                  </a:lnTo>
                  <a:lnTo>
                    <a:pt x="11241" y="14582"/>
                  </a:lnTo>
                  <a:lnTo>
                    <a:pt x="11059" y="14064"/>
                  </a:lnTo>
                  <a:lnTo>
                    <a:pt x="10697" y="13054"/>
                  </a:lnTo>
                  <a:lnTo>
                    <a:pt x="10334" y="12121"/>
                  </a:lnTo>
                  <a:lnTo>
                    <a:pt x="9531" y="9972"/>
                  </a:lnTo>
                  <a:lnTo>
                    <a:pt x="8625" y="7459"/>
                  </a:lnTo>
                  <a:lnTo>
                    <a:pt x="7589" y="4481"/>
                  </a:lnTo>
                  <a:lnTo>
                    <a:pt x="2305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493;p67">
              <a:extLst>
                <a:ext uri="{FF2B5EF4-FFF2-40B4-BE49-F238E27FC236}">
                  <a16:creationId xmlns:a16="http://schemas.microsoft.com/office/drawing/2014/main" xmlns="" id="{F2954685-7143-418D-89DD-AB4EA65CC215}"/>
                </a:ext>
              </a:extLst>
            </p:cNvPr>
            <p:cNvSpPr/>
            <p:nvPr/>
          </p:nvSpPr>
          <p:spPr>
            <a:xfrm>
              <a:off x="6413309" y="4105356"/>
              <a:ext cx="133990" cy="295960"/>
            </a:xfrm>
            <a:custGeom>
              <a:avLst/>
              <a:gdLst/>
              <a:ahLst/>
              <a:cxnLst/>
              <a:rect l="l" t="t" r="r" b="b"/>
              <a:pathLst>
                <a:path w="8548" h="18881" extrusionOk="0">
                  <a:moveTo>
                    <a:pt x="1684" y="0"/>
                  </a:moveTo>
                  <a:lnTo>
                    <a:pt x="1684" y="596"/>
                  </a:lnTo>
                  <a:lnTo>
                    <a:pt x="1658" y="1218"/>
                  </a:lnTo>
                  <a:lnTo>
                    <a:pt x="1632" y="1943"/>
                  </a:lnTo>
                  <a:lnTo>
                    <a:pt x="1555" y="2694"/>
                  </a:lnTo>
                  <a:lnTo>
                    <a:pt x="1451" y="3419"/>
                  </a:lnTo>
                  <a:lnTo>
                    <a:pt x="1399" y="3730"/>
                  </a:lnTo>
                  <a:lnTo>
                    <a:pt x="1322" y="3989"/>
                  </a:lnTo>
                  <a:lnTo>
                    <a:pt x="1218" y="4222"/>
                  </a:lnTo>
                  <a:lnTo>
                    <a:pt x="1114" y="4377"/>
                  </a:lnTo>
                  <a:lnTo>
                    <a:pt x="985" y="4507"/>
                  </a:lnTo>
                  <a:lnTo>
                    <a:pt x="855" y="4688"/>
                  </a:lnTo>
                  <a:lnTo>
                    <a:pt x="726" y="4870"/>
                  </a:lnTo>
                  <a:lnTo>
                    <a:pt x="596" y="5103"/>
                  </a:lnTo>
                  <a:lnTo>
                    <a:pt x="493" y="5362"/>
                  </a:lnTo>
                  <a:lnTo>
                    <a:pt x="363" y="5646"/>
                  </a:lnTo>
                  <a:lnTo>
                    <a:pt x="260" y="5957"/>
                  </a:lnTo>
                  <a:lnTo>
                    <a:pt x="182" y="6294"/>
                  </a:lnTo>
                  <a:lnTo>
                    <a:pt x="104" y="6657"/>
                  </a:lnTo>
                  <a:lnTo>
                    <a:pt x="53" y="7045"/>
                  </a:lnTo>
                  <a:lnTo>
                    <a:pt x="1" y="7434"/>
                  </a:lnTo>
                  <a:lnTo>
                    <a:pt x="1" y="7848"/>
                  </a:lnTo>
                  <a:lnTo>
                    <a:pt x="1" y="8288"/>
                  </a:lnTo>
                  <a:lnTo>
                    <a:pt x="53" y="8728"/>
                  </a:lnTo>
                  <a:lnTo>
                    <a:pt x="104" y="9195"/>
                  </a:lnTo>
                  <a:lnTo>
                    <a:pt x="208" y="9661"/>
                  </a:lnTo>
                  <a:lnTo>
                    <a:pt x="441" y="10697"/>
                  </a:lnTo>
                  <a:lnTo>
                    <a:pt x="674" y="11759"/>
                  </a:lnTo>
                  <a:lnTo>
                    <a:pt x="907" y="12898"/>
                  </a:lnTo>
                  <a:lnTo>
                    <a:pt x="1192" y="13986"/>
                  </a:lnTo>
                  <a:lnTo>
                    <a:pt x="1322" y="14530"/>
                  </a:lnTo>
                  <a:lnTo>
                    <a:pt x="1477" y="15074"/>
                  </a:lnTo>
                  <a:lnTo>
                    <a:pt x="1658" y="15566"/>
                  </a:lnTo>
                  <a:lnTo>
                    <a:pt x="1840" y="16058"/>
                  </a:lnTo>
                  <a:lnTo>
                    <a:pt x="2047" y="16498"/>
                  </a:lnTo>
                  <a:lnTo>
                    <a:pt x="2280" y="16913"/>
                  </a:lnTo>
                  <a:lnTo>
                    <a:pt x="2513" y="17275"/>
                  </a:lnTo>
                  <a:lnTo>
                    <a:pt x="2798" y="17612"/>
                  </a:lnTo>
                  <a:lnTo>
                    <a:pt x="2927" y="17741"/>
                  </a:lnTo>
                  <a:lnTo>
                    <a:pt x="3109" y="17871"/>
                  </a:lnTo>
                  <a:lnTo>
                    <a:pt x="3445" y="18130"/>
                  </a:lnTo>
                  <a:lnTo>
                    <a:pt x="3860" y="18337"/>
                  </a:lnTo>
                  <a:lnTo>
                    <a:pt x="4274" y="18518"/>
                  </a:lnTo>
                  <a:lnTo>
                    <a:pt x="4714" y="18648"/>
                  </a:lnTo>
                  <a:lnTo>
                    <a:pt x="5181" y="18751"/>
                  </a:lnTo>
                  <a:lnTo>
                    <a:pt x="5647" y="18829"/>
                  </a:lnTo>
                  <a:lnTo>
                    <a:pt x="6087" y="18881"/>
                  </a:lnTo>
                  <a:lnTo>
                    <a:pt x="6553" y="18881"/>
                  </a:lnTo>
                  <a:lnTo>
                    <a:pt x="6968" y="18855"/>
                  </a:lnTo>
                  <a:lnTo>
                    <a:pt x="7356" y="18777"/>
                  </a:lnTo>
                  <a:lnTo>
                    <a:pt x="7693" y="18674"/>
                  </a:lnTo>
                  <a:lnTo>
                    <a:pt x="8004" y="18544"/>
                  </a:lnTo>
                  <a:lnTo>
                    <a:pt x="8237" y="18389"/>
                  </a:lnTo>
                  <a:lnTo>
                    <a:pt x="8340" y="18311"/>
                  </a:lnTo>
                  <a:lnTo>
                    <a:pt x="8418" y="18208"/>
                  </a:lnTo>
                  <a:lnTo>
                    <a:pt x="8470" y="18104"/>
                  </a:lnTo>
                  <a:lnTo>
                    <a:pt x="8522" y="17974"/>
                  </a:lnTo>
                  <a:lnTo>
                    <a:pt x="8547" y="17845"/>
                  </a:lnTo>
                  <a:lnTo>
                    <a:pt x="8547" y="17690"/>
                  </a:lnTo>
                  <a:lnTo>
                    <a:pt x="8522" y="17353"/>
                  </a:lnTo>
                  <a:lnTo>
                    <a:pt x="8444" y="16913"/>
                  </a:lnTo>
                  <a:lnTo>
                    <a:pt x="8340" y="16446"/>
                  </a:lnTo>
                  <a:lnTo>
                    <a:pt x="8211" y="15928"/>
                  </a:lnTo>
                  <a:lnTo>
                    <a:pt x="8029" y="15359"/>
                  </a:lnTo>
                  <a:lnTo>
                    <a:pt x="7641" y="14167"/>
                  </a:lnTo>
                  <a:lnTo>
                    <a:pt x="7227" y="12898"/>
                  </a:lnTo>
                  <a:lnTo>
                    <a:pt x="6838" y="11655"/>
                  </a:lnTo>
                  <a:lnTo>
                    <a:pt x="6683" y="11059"/>
                  </a:lnTo>
                  <a:lnTo>
                    <a:pt x="6553" y="10490"/>
                  </a:lnTo>
                  <a:lnTo>
                    <a:pt x="6476" y="9946"/>
                  </a:lnTo>
                  <a:lnTo>
                    <a:pt x="6424" y="9454"/>
                  </a:lnTo>
                  <a:lnTo>
                    <a:pt x="6294" y="6993"/>
                  </a:lnTo>
                  <a:lnTo>
                    <a:pt x="6113" y="3989"/>
                  </a:lnTo>
                  <a:lnTo>
                    <a:pt x="5906" y="363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494;p67">
              <a:extLst>
                <a:ext uri="{FF2B5EF4-FFF2-40B4-BE49-F238E27FC236}">
                  <a16:creationId xmlns:a16="http://schemas.microsoft.com/office/drawing/2014/main" xmlns="" id="{9FF89CF5-4F2F-4DA7-A88E-ADA075470B8D}"/>
                </a:ext>
              </a:extLst>
            </p:cNvPr>
            <p:cNvSpPr/>
            <p:nvPr/>
          </p:nvSpPr>
          <p:spPr>
            <a:xfrm>
              <a:off x="6413309" y="4105356"/>
              <a:ext cx="133990" cy="295960"/>
            </a:xfrm>
            <a:custGeom>
              <a:avLst/>
              <a:gdLst/>
              <a:ahLst/>
              <a:cxnLst/>
              <a:rect l="l" t="t" r="r" b="b"/>
              <a:pathLst>
                <a:path w="8548" h="18881" fill="none" extrusionOk="0">
                  <a:moveTo>
                    <a:pt x="1684" y="0"/>
                  </a:moveTo>
                  <a:lnTo>
                    <a:pt x="1684" y="0"/>
                  </a:lnTo>
                  <a:lnTo>
                    <a:pt x="1684" y="596"/>
                  </a:lnTo>
                  <a:lnTo>
                    <a:pt x="1658" y="1218"/>
                  </a:lnTo>
                  <a:lnTo>
                    <a:pt x="1632" y="1943"/>
                  </a:lnTo>
                  <a:lnTo>
                    <a:pt x="1555" y="2694"/>
                  </a:lnTo>
                  <a:lnTo>
                    <a:pt x="1451" y="3419"/>
                  </a:lnTo>
                  <a:lnTo>
                    <a:pt x="1399" y="3730"/>
                  </a:lnTo>
                  <a:lnTo>
                    <a:pt x="1322" y="3989"/>
                  </a:lnTo>
                  <a:lnTo>
                    <a:pt x="1218" y="4222"/>
                  </a:lnTo>
                  <a:lnTo>
                    <a:pt x="1114" y="4377"/>
                  </a:lnTo>
                  <a:lnTo>
                    <a:pt x="1114" y="4377"/>
                  </a:lnTo>
                  <a:lnTo>
                    <a:pt x="985" y="4507"/>
                  </a:lnTo>
                  <a:lnTo>
                    <a:pt x="855" y="4688"/>
                  </a:lnTo>
                  <a:lnTo>
                    <a:pt x="726" y="4870"/>
                  </a:lnTo>
                  <a:lnTo>
                    <a:pt x="596" y="5103"/>
                  </a:lnTo>
                  <a:lnTo>
                    <a:pt x="493" y="5362"/>
                  </a:lnTo>
                  <a:lnTo>
                    <a:pt x="363" y="5646"/>
                  </a:lnTo>
                  <a:lnTo>
                    <a:pt x="260" y="5957"/>
                  </a:lnTo>
                  <a:lnTo>
                    <a:pt x="182" y="6294"/>
                  </a:lnTo>
                  <a:lnTo>
                    <a:pt x="104" y="6657"/>
                  </a:lnTo>
                  <a:lnTo>
                    <a:pt x="53" y="7045"/>
                  </a:lnTo>
                  <a:lnTo>
                    <a:pt x="1" y="7434"/>
                  </a:lnTo>
                  <a:lnTo>
                    <a:pt x="1" y="7848"/>
                  </a:lnTo>
                  <a:lnTo>
                    <a:pt x="1" y="8288"/>
                  </a:lnTo>
                  <a:lnTo>
                    <a:pt x="53" y="8728"/>
                  </a:lnTo>
                  <a:lnTo>
                    <a:pt x="104" y="9195"/>
                  </a:lnTo>
                  <a:lnTo>
                    <a:pt x="208" y="9661"/>
                  </a:lnTo>
                  <a:lnTo>
                    <a:pt x="208" y="9661"/>
                  </a:lnTo>
                  <a:lnTo>
                    <a:pt x="441" y="10697"/>
                  </a:lnTo>
                  <a:lnTo>
                    <a:pt x="674" y="11759"/>
                  </a:lnTo>
                  <a:lnTo>
                    <a:pt x="907" y="12898"/>
                  </a:lnTo>
                  <a:lnTo>
                    <a:pt x="1192" y="13986"/>
                  </a:lnTo>
                  <a:lnTo>
                    <a:pt x="1322" y="14530"/>
                  </a:lnTo>
                  <a:lnTo>
                    <a:pt x="1477" y="15074"/>
                  </a:lnTo>
                  <a:lnTo>
                    <a:pt x="1658" y="15566"/>
                  </a:lnTo>
                  <a:lnTo>
                    <a:pt x="1840" y="16058"/>
                  </a:lnTo>
                  <a:lnTo>
                    <a:pt x="2047" y="16498"/>
                  </a:lnTo>
                  <a:lnTo>
                    <a:pt x="2280" y="16913"/>
                  </a:lnTo>
                  <a:lnTo>
                    <a:pt x="2513" y="17275"/>
                  </a:lnTo>
                  <a:lnTo>
                    <a:pt x="2798" y="17612"/>
                  </a:lnTo>
                  <a:lnTo>
                    <a:pt x="2798" y="17612"/>
                  </a:lnTo>
                  <a:lnTo>
                    <a:pt x="2927" y="17741"/>
                  </a:lnTo>
                  <a:lnTo>
                    <a:pt x="3109" y="17871"/>
                  </a:lnTo>
                  <a:lnTo>
                    <a:pt x="3445" y="18130"/>
                  </a:lnTo>
                  <a:lnTo>
                    <a:pt x="3860" y="18337"/>
                  </a:lnTo>
                  <a:lnTo>
                    <a:pt x="4274" y="18518"/>
                  </a:lnTo>
                  <a:lnTo>
                    <a:pt x="4714" y="18648"/>
                  </a:lnTo>
                  <a:lnTo>
                    <a:pt x="5181" y="18751"/>
                  </a:lnTo>
                  <a:lnTo>
                    <a:pt x="5647" y="18829"/>
                  </a:lnTo>
                  <a:lnTo>
                    <a:pt x="6087" y="18881"/>
                  </a:lnTo>
                  <a:lnTo>
                    <a:pt x="6553" y="18881"/>
                  </a:lnTo>
                  <a:lnTo>
                    <a:pt x="6968" y="18855"/>
                  </a:lnTo>
                  <a:lnTo>
                    <a:pt x="7356" y="18777"/>
                  </a:lnTo>
                  <a:lnTo>
                    <a:pt x="7693" y="18674"/>
                  </a:lnTo>
                  <a:lnTo>
                    <a:pt x="8004" y="18544"/>
                  </a:lnTo>
                  <a:lnTo>
                    <a:pt x="8237" y="18389"/>
                  </a:lnTo>
                  <a:lnTo>
                    <a:pt x="8340" y="18311"/>
                  </a:lnTo>
                  <a:lnTo>
                    <a:pt x="8418" y="18208"/>
                  </a:lnTo>
                  <a:lnTo>
                    <a:pt x="8470" y="18104"/>
                  </a:lnTo>
                  <a:lnTo>
                    <a:pt x="8522" y="17974"/>
                  </a:lnTo>
                  <a:lnTo>
                    <a:pt x="8522" y="17974"/>
                  </a:lnTo>
                  <a:lnTo>
                    <a:pt x="8547" y="17845"/>
                  </a:lnTo>
                  <a:lnTo>
                    <a:pt x="8547" y="17690"/>
                  </a:lnTo>
                  <a:lnTo>
                    <a:pt x="8522" y="17353"/>
                  </a:lnTo>
                  <a:lnTo>
                    <a:pt x="8444" y="16913"/>
                  </a:lnTo>
                  <a:lnTo>
                    <a:pt x="8340" y="16446"/>
                  </a:lnTo>
                  <a:lnTo>
                    <a:pt x="8211" y="15928"/>
                  </a:lnTo>
                  <a:lnTo>
                    <a:pt x="8029" y="15359"/>
                  </a:lnTo>
                  <a:lnTo>
                    <a:pt x="7641" y="14167"/>
                  </a:lnTo>
                  <a:lnTo>
                    <a:pt x="7227" y="12898"/>
                  </a:lnTo>
                  <a:lnTo>
                    <a:pt x="6838" y="11655"/>
                  </a:lnTo>
                  <a:lnTo>
                    <a:pt x="6683" y="11059"/>
                  </a:lnTo>
                  <a:lnTo>
                    <a:pt x="6553" y="10490"/>
                  </a:lnTo>
                  <a:lnTo>
                    <a:pt x="6476" y="9946"/>
                  </a:lnTo>
                  <a:lnTo>
                    <a:pt x="6424" y="9454"/>
                  </a:lnTo>
                  <a:lnTo>
                    <a:pt x="6424" y="9454"/>
                  </a:lnTo>
                  <a:lnTo>
                    <a:pt x="6294" y="6993"/>
                  </a:lnTo>
                  <a:lnTo>
                    <a:pt x="6113" y="3989"/>
                  </a:lnTo>
                  <a:lnTo>
                    <a:pt x="5906" y="363"/>
                  </a:lnTo>
                  <a:lnTo>
                    <a:pt x="16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495;p67">
              <a:extLst>
                <a:ext uri="{FF2B5EF4-FFF2-40B4-BE49-F238E27FC236}">
                  <a16:creationId xmlns:a16="http://schemas.microsoft.com/office/drawing/2014/main" xmlns="" id="{A2F169F4-AE68-41C3-99A0-E694D577BA8A}"/>
                </a:ext>
              </a:extLst>
            </p:cNvPr>
            <p:cNvSpPr/>
            <p:nvPr/>
          </p:nvSpPr>
          <p:spPr>
            <a:xfrm>
              <a:off x="6326031" y="2541963"/>
              <a:ext cx="308139" cy="1634448"/>
            </a:xfrm>
            <a:custGeom>
              <a:avLst/>
              <a:gdLst/>
              <a:ahLst/>
              <a:cxnLst/>
              <a:rect l="l" t="t" r="r" b="b"/>
              <a:pathLst>
                <a:path w="19658" h="104271" extrusionOk="0">
                  <a:moveTo>
                    <a:pt x="3238" y="1"/>
                  </a:moveTo>
                  <a:lnTo>
                    <a:pt x="2798" y="1477"/>
                  </a:lnTo>
                  <a:lnTo>
                    <a:pt x="2383" y="2927"/>
                  </a:lnTo>
                  <a:lnTo>
                    <a:pt x="2021" y="4326"/>
                  </a:lnTo>
                  <a:lnTo>
                    <a:pt x="1710" y="5725"/>
                  </a:lnTo>
                  <a:lnTo>
                    <a:pt x="1632" y="6087"/>
                  </a:lnTo>
                  <a:lnTo>
                    <a:pt x="1373" y="7279"/>
                  </a:lnTo>
                  <a:lnTo>
                    <a:pt x="1140" y="8444"/>
                  </a:lnTo>
                  <a:lnTo>
                    <a:pt x="933" y="9584"/>
                  </a:lnTo>
                  <a:lnTo>
                    <a:pt x="752" y="10723"/>
                  </a:lnTo>
                  <a:lnTo>
                    <a:pt x="674" y="11241"/>
                  </a:lnTo>
                  <a:lnTo>
                    <a:pt x="467" y="12847"/>
                  </a:lnTo>
                  <a:lnTo>
                    <a:pt x="285" y="14401"/>
                  </a:lnTo>
                  <a:lnTo>
                    <a:pt x="259" y="14789"/>
                  </a:lnTo>
                  <a:lnTo>
                    <a:pt x="104" y="16602"/>
                  </a:lnTo>
                  <a:lnTo>
                    <a:pt x="26" y="18337"/>
                  </a:lnTo>
                  <a:lnTo>
                    <a:pt x="0" y="19969"/>
                  </a:lnTo>
                  <a:lnTo>
                    <a:pt x="26" y="21523"/>
                  </a:lnTo>
                  <a:lnTo>
                    <a:pt x="26" y="21963"/>
                  </a:lnTo>
                  <a:lnTo>
                    <a:pt x="78" y="23181"/>
                  </a:lnTo>
                  <a:lnTo>
                    <a:pt x="156" y="24346"/>
                  </a:lnTo>
                  <a:lnTo>
                    <a:pt x="156" y="24476"/>
                  </a:lnTo>
                  <a:lnTo>
                    <a:pt x="182" y="24709"/>
                  </a:lnTo>
                  <a:lnTo>
                    <a:pt x="208" y="24838"/>
                  </a:lnTo>
                  <a:lnTo>
                    <a:pt x="363" y="26522"/>
                  </a:lnTo>
                  <a:lnTo>
                    <a:pt x="544" y="28050"/>
                  </a:lnTo>
                  <a:lnTo>
                    <a:pt x="752" y="29448"/>
                  </a:lnTo>
                  <a:lnTo>
                    <a:pt x="933" y="30717"/>
                  </a:lnTo>
                  <a:lnTo>
                    <a:pt x="959" y="30795"/>
                  </a:lnTo>
                  <a:lnTo>
                    <a:pt x="985" y="31080"/>
                  </a:lnTo>
                  <a:lnTo>
                    <a:pt x="1218" y="32478"/>
                  </a:lnTo>
                  <a:lnTo>
                    <a:pt x="1295" y="33100"/>
                  </a:lnTo>
                  <a:lnTo>
                    <a:pt x="1373" y="33618"/>
                  </a:lnTo>
                  <a:lnTo>
                    <a:pt x="1477" y="34758"/>
                  </a:lnTo>
                  <a:lnTo>
                    <a:pt x="1632" y="35923"/>
                  </a:lnTo>
                  <a:lnTo>
                    <a:pt x="1710" y="36441"/>
                  </a:lnTo>
                  <a:lnTo>
                    <a:pt x="1917" y="37969"/>
                  </a:lnTo>
                  <a:lnTo>
                    <a:pt x="2176" y="39575"/>
                  </a:lnTo>
                  <a:lnTo>
                    <a:pt x="2228" y="39937"/>
                  </a:lnTo>
                  <a:lnTo>
                    <a:pt x="2616" y="42113"/>
                  </a:lnTo>
                  <a:lnTo>
                    <a:pt x="3031" y="44418"/>
                  </a:lnTo>
                  <a:lnTo>
                    <a:pt x="3212" y="45350"/>
                  </a:lnTo>
                  <a:lnTo>
                    <a:pt x="3367" y="46205"/>
                  </a:lnTo>
                  <a:lnTo>
                    <a:pt x="3497" y="47034"/>
                  </a:lnTo>
                  <a:lnTo>
                    <a:pt x="3575" y="47940"/>
                  </a:lnTo>
                  <a:lnTo>
                    <a:pt x="3575" y="48070"/>
                  </a:lnTo>
                  <a:lnTo>
                    <a:pt x="3575" y="48225"/>
                  </a:lnTo>
                  <a:lnTo>
                    <a:pt x="3575" y="48432"/>
                  </a:lnTo>
                  <a:lnTo>
                    <a:pt x="3600" y="48588"/>
                  </a:lnTo>
                  <a:lnTo>
                    <a:pt x="3600" y="48691"/>
                  </a:lnTo>
                  <a:lnTo>
                    <a:pt x="3600" y="49442"/>
                  </a:lnTo>
                  <a:lnTo>
                    <a:pt x="3600" y="50323"/>
                  </a:lnTo>
                  <a:lnTo>
                    <a:pt x="3497" y="52498"/>
                  </a:lnTo>
                  <a:lnTo>
                    <a:pt x="3341" y="53690"/>
                  </a:lnTo>
                  <a:lnTo>
                    <a:pt x="3186" y="54933"/>
                  </a:lnTo>
                  <a:lnTo>
                    <a:pt x="3057" y="56176"/>
                  </a:lnTo>
                  <a:lnTo>
                    <a:pt x="2953" y="57445"/>
                  </a:lnTo>
                  <a:lnTo>
                    <a:pt x="2927" y="57860"/>
                  </a:lnTo>
                  <a:lnTo>
                    <a:pt x="2875" y="59051"/>
                  </a:lnTo>
                  <a:lnTo>
                    <a:pt x="2849" y="59517"/>
                  </a:lnTo>
                  <a:lnTo>
                    <a:pt x="2798" y="61460"/>
                  </a:lnTo>
                  <a:lnTo>
                    <a:pt x="2772" y="63454"/>
                  </a:lnTo>
                  <a:lnTo>
                    <a:pt x="2798" y="65422"/>
                  </a:lnTo>
                  <a:lnTo>
                    <a:pt x="2823" y="67416"/>
                  </a:lnTo>
                  <a:lnTo>
                    <a:pt x="2849" y="67857"/>
                  </a:lnTo>
                  <a:lnTo>
                    <a:pt x="2901" y="69126"/>
                  </a:lnTo>
                  <a:lnTo>
                    <a:pt x="2927" y="69540"/>
                  </a:lnTo>
                  <a:lnTo>
                    <a:pt x="3057" y="71819"/>
                  </a:lnTo>
                  <a:lnTo>
                    <a:pt x="3212" y="74021"/>
                  </a:lnTo>
                  <a:lnTo>
                    <a:pt x="3393" y="76170"/>
                  </a:lnTo>
                  <a:lnTo>
                    <a:pt x="3575" y="78242"/>
                  </a:lnTo>
                  <a:lnTo>
                    <a:pt x="3652" y="78916"/>
                  </a:lnTo>
                  <a:lnTo>
                    <a:pt x="4015" y="82179"/>
                  </a:lnTo>
                  <a:lnTo>
                    <a:pt x="4377" y="85054"/>
                  </a:lnTo>
                  <a:lnTo>
                    <a:pt x="4714" y="87488"/>
                  </a:lnTo>
                  <a:lnTo>
                    <a:pt x="4792" y="87877"/>
                  </a:lnTo>
                  <a:lnTo>
                    <a:pt x="5077" y="89819"/>
                  </a:lnTo>
                  <a:lnTo>
                    <a:pt x="5154" y="90337"/>
                  </a:lnTo>
                  <a:lnTo>
                    <a:pt x="6061" y="96242"/>
                  </a:lnTo>
                  <a:lnTo>
                    <a:pt x="6139" y="96605"/>
                  </a:lnTo>
                  <a:lnTo>
                    <a:pt x="6553" y="99376"/>
                  </a:lnTo>
                  <a:lnTo>
                    <a:pt x="6890" y="101733"/>
                  </a:lnTo>
                  <a:lnTo>
                    <a:pt x="6941" y="102147"/>
                  </a:lnTo>
                  <a:lnTo>
                    <a:pt x="6941" y="102251"/>
                  </a:lnTo>
                  <a:lnTo>
                    <a:pt x="7045" y="103079"/>
                  </a:lnTo>
                  <a:lnTo>
                    <a:pt x="7382" y="103338"/>
                  </a:lnTo>
                  <a:lnTo>
                    <a:pt x="7718" y="103572"/>
                  </a:lnTo>
                  <a:lnTo>
                    <a:pt x="8107" y="103753"/>
                  </a:lnTo>
                  <a:lnTo>
                    <a:pt x="8469" y="103908"/>
                  </a:lnTo>
                  <a:lnTo>
                    <a:pt x="8573" y="103934"/>
                  </a:lnTo>
                  <a:lnTo>
                    <a:pt x="8677" y="103986"/>
                  </a:lnTo>
                  <a:lnTo>
                    <a:pt x="8987" y="104064"/>
                  </a:lnTo>
                  <a:lnTo>
                    <a:pt x="9065" y="104090"/>
                  </a:lnTo>
                  <a:lnTo>
                    <a:pt x="9298" y="104141"/>
                  </a:lnTo>
                  <a:lnTo>
                    <a:pt x="9687" y="104219"/>
                  </a:lnTo>
                  <a:lnTo>
                    <a:pt x="10049" y="104271"/>
                  </a:lnTo>
                  <a:lnTo>
                    <a:pt x="11059" y="104271"/>
                  </a:lnTo>
                  <a:lnTo>
                    <a:pt x="11318" y="104219"/>
                  </a:lnTo>
                  <a:lnTo>
                    <a:pt x="11551" y="104167"/>
                  </a:lnTo>
                  <a:lnTo>
                    <a:pt x="11707" y="104115"/>
                  </a:lnTo>
                  <a:lnTo>
                    <a:pt x="12147" y="100671"/>
                  </a:lnTo>
                  <a:lnTo>
                    <a:pt x="12225" y="100179"/>
                  </a:lnTo>
                  <a:lnTo>
                    <a:pt x="12536" y="97744"/>
                  </a:lnTo>
                  <a:lnTo>
                    <a:pt x="12587" y="97330"/>
                  </a:lnTo>
                  <a:lnTo>
                    <a:pt x="13675" y="89042"/>
                  </a:lnTo>
                  <a:lnTo>
                    <a:pt x="13779" y="88421"/>
                  </a:lnTo>
                  <a:lnTo>
                    <a:pt x="14918" y="79926"/>
                  </a:lnTo>
                  <a:lnTo>
                    <a:pt x="14970" y="79537"/>
                  </a:lnTo>
                  <a:lnTo>
                    <a:pt x="15281" y="77388"/>
                  </a:lnTo>
                  <a:lnTo>
                    <a:pt x="15333" y="76870"/>
                  </a:lnTo>
                  <a:lnTo>
                    <a:pt x="16136" y="71068"/>
                  </a:lnTo>
                  <a:lnTo>
                    <a:pt x="16187" y="70680"/>
                  </a:lnTo>
                  <a:lnTo>
                    <a:pt x="16550" y="68193"/>
                  </a:lnTo>
                  <a:lnTo>
                    <a:pt x="16731" y="66924"/>
                  </a:lnTo>
                  <a:lnTo>
                    <a:pt x="16887" y="65655"/>
                  </a:lnTo>
                  <a:lnTo>
                    <a:pt x="16964" y="65163"/>
                  </a:lnTo>
                  <a:lnTo>
                    <a:pt x="17120" y="63583"/>
                  </a:lnTo>
                  <a:lnTo>
                    <a:pt x="17249" y="62081"/>
                  </a:lnTo>
                  <a:lnTo>
                    <a:pt x="17249" y="62003"/>
                  </a:lnTo>
                  <a:lnTo>
                    <a:pt x="17275" y="61667"/>
                  </a:lnTo>
                  <a:lnTo>
                    <a:pt x="17379" y="59724"/>
                  </a:lnTo>
                  <a:lnTo>
                    <a:pt x="17431" y="57963"/>
                  </a:lnTo>
                  <a:lnTo>
                    <a:pt x="17456" y="56409"/>
                  </a:lnTo>
                  <a:lnTo>
                    <a:pt x="17431" y="55011"/>
                  </a:lnTo>
                  <a:lnTo>
                    <a:pt x="17431" y="54596"/>
                  </a:lnTo>
                  <a:lnTo>
                    <a:pt x="17353" y="53120"/>
                  </a:lnTo>
                  <a:lnTo>
                    <a:pt x="17275" y="52006"/>
                  </a:lnTo>
                  <a:lnTo>
                    <a:pt x="17223" y="51514"/>
                  </a:lnTo>
                  <a:lnTo>
                    <a:pt x="17172" y="51074"/>
                  </a:lnTo>
                  <a:lnTo>
                    <a:pt x="17534" y="47707"/>
                  </a:lnTo>
                  <a:lnTo>
                    <a:pt x="17871" y="44496"/>
                  </a:lnTo>
                  <a:lnTo>
                    <a:pt x="17923" y="44004"/>
                  </a:lnTo>
                  <a:lnTo>
                    <a:pt x="18026" y="42683"/>
                  </a:lnTo>
                  <a:lnTo>
                    <a:pt x="18078" y="42268"/>
                  </a:lnTo>
                  <a:lnTo>
                    <a:pt x="18259" y="39989"/>
                  </a:lnTo>
                  <a:lnTo>
                    <a:pt x="18441" y="37814"/>
                  </a:lnTo>
                  <a:lnTo>
                    <a:pt x="18570" y="35793"/>
                  </a:lnTo>
                  <a:lnTo>
                    <a:pt x="18700" y="33903"/>
                  </a:lnTo>
                  <a:lnTo>
                    <a:pt x="18725" y="33566"/>
                  </a:lnTo>
                  <a:lnTo>
                    <a:pt x="18751" y="32867"/>
                  </a:lnTo>
                  <a:lnTo>
                    <a:pt x="18959" y="28723"/>
                  </a:lnTo>
                  <a:lnTo>
                    <a:pt x="19166" y="23621"/>
                  </a:lnTo>
                  <a:lnTo>
                    <a:pt x="19192" y="23206"/>
                  </a:lnTo>
                  <a:lnTo>
                    <a:pt x="19192" y="22973"/>
                  </a:lnTo>
                  <a:lnTo>
                    <a:pt x="19218" y="22507"/>
                  </a:lnTo>
                  <a:lnTo>
                    <a:pt x="19399" y="18156"/>
                  </a:lnTo>
                  <a:lnTo>
                    <a:pt x="19528" y="13883"/>
                  </a:lnTo>
                  <a:lnTo>
                    <a:pt x="19528" y="13468"/>
                  </a:lnTo>
                  <a:lnTo>
                    <a:pt x="19554" y="13054"/>
                  </a:lnTo>
                  <a:lnTo>
                    <a:pt x="19554" y="12536"/>
                  </a:lnTo>
                  <a:lnTo>
                    <a:pt x="19580" y="12070"/>
                  </a:lnTo>
                  <a:lnTo>
                    <a:pt x="19658" y="8133"/>
                  </a:lnTo>
                  <a:lnTo>
                    <a:pt x="19658" y="6476"/>
                  </a:lnTo>
                  <a:lnTo>
                    <a:pt x="19658" y="5077"/>
                  </a:lnTo>
                  <a:lnTo>
                    <a:pt x="19632" y="3912"/>
                  </a:lnTo>
                  <a:lnTo>
                    <a:pt x="19606" y="3420"/>
                  </a:lnTo>
                  <a:lnTo>
                    <a:pt x="19554" y="3109"/>
                  </a:lnTo>
                  <a:lnTo>
                    <a:pt x="19528" y="2927"/>
                  </a:lnTo>
                  <a:lnTo>
                    <a:pt x="19502" y="2876"/>
                  </a:lnTo>
                  <a:lnTo>
                    <a:pt x="19425" y="2876"/>
                  </a:lnTo>
                  <a:lnTo>
                    <a:pt x="19399" y="2927"/>
                  </a:lnTo>
                  <a:lnTo>
                    <a:pt x="19114" y="2876"/>
                  </a:lnTo>
                  <a:lnTo>
                    <a:pt x="18492" y="2772"/>
                  </a:lnTo>
                  <a:lnTo>
                    <a:pt x="10567" y="1322"/>
                  </a:lnTo>
                  <a:lnTo>
                    <a:pt x="10205" y="1270"/>
                  </a:lnTo>
                  <a:lnTo>
                    <a:pt x="6708" y="622"/>
                  </a:lnTo>
                  <a:lnTo>
                    <a:pt x="6164" y="545"/>
                  </a:lnTo>
                  <a:lnTo>
                    <a:pt x="3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496;p67">
              <a:extLst>
                <a:ext uri="{FF2B5EF4-FFF2-40B4-BE49-F238E27FC236}">
                  <a16:creationId xmlns:a16="http://schemas.microsoft.com/office/drawing/2014/main" xmlns="" id="{74E4F75B-8EC9-445D-A48F-7544F57E094C}"/>
                </a:ext>
              </a:extLst>
            </p:cNvPr>
            <p:cNvSpPr/>
            <p:nvPr/>
          </p:nvSpPr>
          <p:spPr>
            <a:xfrm>
              <a:off x="6326031" y="2541963"/>
              <a:ext cx="308139" cy="1634448"/>
            </a:xfrm>
            <a:custGeom>
              <a:avLst/>
              <a:gdLst/>
              <a:ahLst/>
              <a:cxnLst/>
              <a:rect l="l" t="t" r="r" b="b"/>
              <a:pathLst>
                <a:path w="19658" h="104271" fill="none" extrusionOk="0">
                  <a:moveTo>
                    <a:pt x="19580" y="12070"/>
                  </a:moveTo>
                  <a:lnTo>
                    <a:pt x="19580" y="12070"/>
                  </a:lnTo>
                  <a:lnTo>
                    <a:pt x="19554" y="12536"/>
                  </a:lnTo>
                  <a:lnTo>
                    <a:pt x="19554" y="12536"/>
                  </a:lnTo>
                  <a:lnTo>
                    <a:pt x="19554" y="13054"/>
                  </a:lnTo>
                  <a:lnTo>
                    <a:pt x="19554" y="13054"/>
                  </a:lnTo>
                  <a:lnTo>
                    <a:pt x="19528" y="13468"/>
                  </a:lnTo>
                  <a:lnTo>
                    <a:pt x="19528" y="13468"/>
                  </a:lnTo>
                  <a:lnTo>
                    <a:pt x="19528" y="13883"/>
                  </a:lnTo>
                  <a:lnTo>
                    <a:pt x="19528" y="13883"/>
                  </a:lnTo>
                  <a:lnTo>
                    <a:pt x="19399" y="18156"/>
                  </a:lnTo>
                  <a:lnTo>
                    <a:pt x="19218" y="22507"/>
                  </a:lnTo>
                  <a:lnTo>
                    <a:pt x="19218" y="22507"/>
                  </a:lnTo>
                  <a:lnTo>
                    <a:pt x="19192" y="22973"/>
                  </a:lnTo>
                  <a:lnTo>
                    <a:pt x="19192" y="22973"/>
                  </a:lnTo>
                  <a:lnTo>
                    <a:pt x="19192" y="23206"/>
                  </a:lnTo>
                  <a:lnTo>
                    <a:pt x="19192" y="23206"/>
                  </a:lnTo>
                  <a:lnTo>
                    <a:pt x="19166" y="23621"/>
                  </a:lnTo>
                  <a:lnTo>
                    <a:pt x="19166" y="23621"/>
                  </a:lnTo>
                  <a:lnTo>
                    <a:pt x="18959" y="28723"/>
                  </a:lnTo>
                  <a:lnTo>
                    <a:pt x="18751" y="32867"/>
                  </a:lnTo>
                  <a:lnTo>
                    <a:pt x="18751" y="32867"/>
                  </a:lnTo>
                  <a:lnTo>
                    <a:pt x="18725" y="33566"/>
                  </a:lnTo>
                  <a:lnTo>
                    <a:pt x="18725" y="33566"/>
                  </a:lnTo>
                  <a:lnTo>
                    <a:pt x="18700" y="33903"/>
                  </a:lnTo>
                  <a:lnTo>
                    <a:pt x="18700" y="33903"/>
                  </a:lnTo>
                  <a:lnTo>
                    <a:pt x="18570" y="35793"/>
                  </a:lnTo>
                  <a:lnTo>
                    <a:pt x="18441" y="37814"/>
                  </a:lnTo>
                  <a:lnTo>
                    <a:pt x="18259" y="39989"/>
                  </a:lnTo>
                  <a:lnTo>
                    <a:pt x="18078" y="42268"/>
                  </a:lnTo>
                  <a:lnTo>
                    <a:pt x="18078" y="42268"/>
                  </a:lnTo>
                  <a:lnTo>
                    <a:pt x="18026" y="42683"/>
                  </a:lnTo>
                  <a:lnTo>
                    <a:pt x="18026" y="42683"/>
                  </a:lnTo>
                  <a:lnTo>
                    <a:pt x="17923" y="44004"/>
                  </a:lnTo>
                  <a:lnTo>
                    <a:pt x="17923" y="44004"/>
                  </a:lnTo>
                  <a:lnTo>
                    <a:pt x="17871" y="44496"/>
                  </a:lnTo>
                  <a:lnTo>
                    <a:pt x="17871" y="44496"/>
                  </a:lnTo>
                  <a:lnTo>
                    <a:pt x="17871" y="44496"/>
                  </a:lnTo>
                  <a:lnTo>
                    <a:pt x="17534" y="47707"/>
                  </a:lnTo>
                  <a:lnTo>
                    <a:pt x="17172" y="51074"/>
                  </a:lnTo>
                  <a:lnTo>
                    <a:pt x="17172" y="51074"/>
                  </a:lnTo>
                  <a:lnTo>
                    <a:pt x="17223" y="51514"/>
                  </a:lnTo>
                  <a:lnTo>
                    <a:pt x="17223" y="51514"/>
                  </a:lnTo>
                  <a:lnTo>
                    <a:pt x="17275" y="52006"/>
                  </a:lnTo>
                  <a:lnTo>
                    <a:pt x="17275" y="52006"/>
                  </a:lnTo>
                  <a:lnTo>
                    <a:pt x="17353" y="53120"/>
                  </a:lnTo>
                  <a:lnTo>
                    <a:pt x="17431" y="54596"/>
                  </a:lnTo>
                  <a:lnTo>
                    <a:pt x="17431" y="54596"/>
                  </a:lnTo>
                  <a:lnTo>
                    <a:pt x="17431" y="55011"/>
                  </a:lnTo>
                  <a:lnTo>
                    <a:pt x="17431" y="55011"/>
                  </a:lnTo>
                  <a:lnTo>
                    <a:pt x="17456" y="56409"/>
                  </a:lnTo>
                  <a:lnTo>
                    <a:pt x="17431" y="57963"/>
                  </a:lnTo>
                  <a:lnTo>
                    <a:pt x="17379" y="59724"/>
                  </a:lnTo>
                  <a:lnTo>
                    <a:pt x="17275" y="61667"/>
                  </a:lnTo>
                  <a:lnTo>
                    <a:pt x="17275" y="61667"/>
                  </a:lnTo>
                  <a:lnTo>
                    <a:pt x="17249" y="62003"/>
                  </a:lnTo>
                  <a:lnTo>
                    <a:pt x="17249" y="62003"/>
                  </a:lnTo>
                  <a:lnTo>
                    <a:pt x="17249" y="62081"/>
                  </a:lnTo>
                  <a:lnTo>
                    <a:pt x="17249" y="62081"/>
                  </a:lnTo>
                  <a:lnTo>
                    <a:pt x="17120" y="63583"/>
                  </a:lnTo>
                  <a:lnTo>
                    <a:pt x="16964" y="65163"/>
                  </a:lnTo>
                  <a:lnTo>
                    <a:pt x="16964" y="65163"/>
                  </a:lnTo>
                  <a:lnTo>
                    <a:pt x="16887" y="65655"/>
                  </a:lnTo>
                  <a:lnTo>
                    <a:pt x="16887" y="65655"/>
                  </a:lnTo>
                  <a:lnTo>
                    <a:pt x="16887" y="65655"/>
                  </a:lnTo>
                  <a:lnTo>
                    <a:pt x="16731" y="66924"/>
                  </a:lnTo>
                  <a:lnTo>
                    <a:pt x="16550" y="68193"/>
                  </a:lnTo>
                  <a:lnTo>
                    <a:pt x="16550" y="68193"/>
                  </a:lnTo>
                  <a:lnTo>
                    <a:pt x="16187" y="70680"/>
                  </a:lnTo>
                  <a:lnTo>
                    <a:pt x="16187" y="70680"/>
                  </a:lnTo>
                  <a:lnTo>
                    <a:pt x="16136" y="71068"/>
                  </a:lnTo>
                  <a:lnTo>
                    <a:pt x="16136" y="71068"/>
                  </a:lnTo>
                  <a:lnTo>
                    <a:pt x="15333" y="76870"/>
                  </a:lnTo>
                  <a:lnTo>
                    <a:pt x="15333" y="76870"/>
                  </a:lnTo>
                  <a:lnTo>
                    <a:pt x="15281" y="77388"/>
                  </a:lnTo>
                  <a:lnTo>
                    <a:pt x="15281" y="77388"/>
                  </a:lnTo>
                  <a:lnTo>
                    <a:pt x="14970" y="79537"/>
                  </a:lnTo>
                  <a:lnTo>
                    <a:pt x="14970" y="79537"/>
                  </a:lnTo>
                  <a:lnTo>
                    <a:pt x="14918" y="79926"/>
                  </a:lnTo>
                  <a:lnTo>
                    <a:pt x="14918" y="79926"/>
                  </a:lnTo>
                  <a:lnTo>
                    <a:pt x="13779" y="88421"/>
                  </a:lnTo>
                  <a:lnTo>
                    <a:pt x="13779" y="88421"/>
                  </a:lnTo>
                  <a:lnTo>
                    <a:pt x="13675" y="89042"/>
                  </a:lnTo>
                  <a:lnTo>
                    <a:pt x="13675" y="89042"/>
                  </a:lnTo>
                  <a:lnTo>
                    <a:pt x="12587" y="97330"/>
                  </a:lnTo>
                  <a:lnTo>
                    <a:pt x="12587" y="97330"/>
                  </a:lnTo>
                  <a:lnTo>
                    <a:pt x="12536" y="97744"/>
                  </a:lnTo>
                  <a:lnTo>
                    <a:pt x="12536" y="97744"/>
                  </a:lnTo>
                  <a:lnTo>
                    <a:pt x="12225" y="100179"/>
                  </a:lnTo>
                  <a:lnTo>
                    <a:pt x="12225" y="100179"/>
                  </a:lnTo>
                  <a:lnTo>
                    <a:pt x="12147" y="100671"/>
                  </a:lnTo>
                  <a:lnTo>
                    <a:pt x="12147" y="100671"/>
                  </a:lnTo>
                  <a:lnTo>
                    <a:pt x="11707" y="104115"/>
                  </a:lnTo>
                  <a:lnTo>
                    <a:pt x="11707" y="104115"/>
                  </a:lnTo>
                  <a:lnTo>
                    <a:pt x="11551" y="104167"/>
                  </a:lnTo>
                  <a:lnTo>
                    <a:pt x="11318" y="104219"/>
                  </a:lnTo>
                  <a:lnTo>
                    <a:pt x="11059" y="104271"/>
                  </a:lnTo>
                  <a:lnTo>
                    <a:pt x="10749" y="104271"/>
                  </a:lnTo>
                  <a:lnTo>
                    <a:pt x="10412" y="104271"/>
                  </a:lnTo>
                  <a:lnTo>
                    <a:pt x="10049" y="104271"/>
                  </a:lnTo>
                  <a:lnTo>
                    <a:pt x="9687" y="104219"/>
                  </a:lnTo>
                  <a:lnTo>
                    <a:pt x="9298" y="104141"/>
                  </a:lnTo>
                  <a:lnTo>
                    <a:pt x="9298" y="104141"/>
                  </a:lnTo>
                  <a:lnTo>
                    <a:pt x="9065" y="104090"/>
                  </a:lnTo>
                  <a:lnTo>
                    <a:pt x="9065" y="104090"/>
                  </a:lnTo>
                  <a:lnTo>
                    <a:pt x="8987" y="104064"/>
                  </a:lnTo>
                  <a:lnTo>
                    <a:pt x="8987" y="104064"/>
                  </a:lnTo>
                  <a:lnTo>
                    <a:pt x="8677" y="103986"/>
                  </a:lnTo>
                  <a:lnTo>
                    <a:pt x="8677" y="103986"/>
                  </a:lnTo>
                  <a:lnTo>
                    <a:pt x="8573" y="103934"/>
                  </a:lnTo>
                  <a:lnTo>
                    <a:pt x="8573" y="103934"/>
                  </a:lnTo>
                  <a:lnTo>
                    <a:pt x="8469" y="103908"/>
                  </a:lnTo>
                  <a:lnTo>
                    <a:pt x="8469" y="103908"/>
                  </a:lnTo>
                  <a:lnTo>
                    <a:pt x="8107" y="103753"/>
                  </a:lnTo>
                  <a:lnTo>
                    <a:pt x="7718" y="103572"/>
                  </a:lnTo>
                  <a:lnTo>
                    <a:pt x="7382" y="103338"/>
                  </a:lnTo>
                  <a:lnTo>
                    <a:pt x="7045" y="103079"/>
                  </a:lnTo>
                  <a:lnTo>
                    <a:pt x="7045" y="103079"/>
                  </a:lnTo>
                  <a:lnTo>
                    <a:pt x="6941" y="102251"/>
                  </a:lnTo>
                  <a:lnTo>
                    <a:pt x="6941" y="102251"/>
                  </a:lnTo>
                  <a:lnTo>
                    <a:pt x="6941" y="102147"/>
                  </a:lnTo>
                  <a:lnTo>
                    <a:pt x="6941" y="102147"/>
                  </a:lnTo>
                  <a:lnTo>
                    <a:pt x="6890" y="101733"/>
                  </a:lnTo>
                  <a:lnTo>
                    <a:pt x="6890" y="101733"/>
                  </a:lnTo>
                  <a:lnTo>
                    <a:pt x="6890" y="101733"/>
                  </a:lnTo>
                  <a:lnTo>
                    <a:pt x="6553" y="99376"/>
                  </a:lnTo>
                  <a:lnTo>
                    <a:pt x="6139" y="96605"/>
                  </a:lnTo>
                  <a:lnTo>
                    <a:pt x="6139" y="96605"/>
                  </a:lnTo>
                  <a:lnTo>
                    <a:pt x="6061" y="96242"/>
                  </a:lnTo>
                  <a:lnTo>
                    <a:pt x="6061" y="96242"/>
                  </a:lnTo>
                  <a:lnTo>
                    <a:pt x="5154" y="90337"/>
                  </a:lnTo>
                  <a:lnTo>
                    <a:pt x="5154" y="90337"/>
                  </a:lnTo>
                  <a:lnTo>
                    <a:pt x="5077" y="89819"/>
                  </a:lnTo>
                  <a:lnTo>
                    <a:pt x="5077" y="89819"/>
                  </a:lnTo>
                  <a:lnTo>
                    <a:pt x="4792" y="87877"/>
                  </a:lnTo>
                  <a:lnTo>
                    <a:pt x="4792" y="87877"/>
                  </a:lnTo>
                  <a:lnTo>
                    <a:pt x="4714" y="87488"/>
                  </a:lnTo>
                  <a:lnTo>
                    <a:pt x="4714" y="87488"/>
                  </a:lnTo>
                  <a:lnTo>
                    <a:pt x="4377" y="85054"/>
                  </a:lnTo>
                  <a:lnTo>
                    <a:pt x="4377" y="85054"/>
                  </a:lnTo>
                  <a:lnTo>
                    <a:pt x="4015" y="82179"/>
                  </a:lnTo>
                  <a:lnTo>
                    <a:pt x="3652" y="78916"/>
                  </a:lnTo>
                  <a:lnTo>
                    <a:pt x="3652" y="78916"/>
                  </a:lnTo>
                  <a:lnTo>
                    <a:pt x="3575" y="78242"/>
                  </a:lnTo>
                  <a:lnTo>
                    <a:pt x="3575" y="78242"/>
                  </a:lnTo>
                  <a:lnTo>
                    <a:pt x="3393" y="76170"/>
                  </a:lnTo>
                  <a:lnTo>
                    <a:pt x="3212" y="74021"/>
                  </a:lnTo>
                  <a:lnTo>
                    <a:pt x="3057" y="71819"/>
                  </a:lnTo>
                  <a:lnTo>
                    <a:pt x="2927" y="69540"/>
                  </a:lnTo>
                  <a:lnTo>
                    <a:pt x="2927" y="69540"/>
                  </a:lnTo>
                  <a:lnTo>
                    <a:pt x="2901" y="69126"/>
                  </a:lnTo>
                  <a:lnTo>
                    <a:pt x="2901" y="69126"/>
                  </a:lnTo>
                  <a:lnTo>
                    <a:pt x="2849" y="67857"/>
                  </a:lnTo>
                  <a:lnTo>
                    <a:pt x="2849" y="67857"/>
                  </a:lnTo>
                  <a:lnTo>
                    <a:pt x="2823" y="67416"/>
                  </a:lnTo>
                  <a:lnTo>
                    <a:pt x="2823" y="67416"/>
                  </a:lnTo>
                  <a:lnTo>
                    <a:pt x="2798" y="65422"/>
                  </a:lnTo>
                  <a:lnTo>
                    <a:pt x="2772" y="63454"/>
                  </a:lnTo>
                  <a:lnTo>
                    <a:pt x="2798" y="61460"/>
                  </a:lnTo>
                  <a:lnTo>
                    <a:pt x="2849" y="59517"/>
                  </a:lnTo>
                  <a:lnTo>
                    <a:pt x="2849" y="59517"/>
                  </a:lnTo>
                  <a:lnTo>
                    <a:pt x="2875" y="59051"/>
                  </a:lnTo>
                  <a:lnTo>
                    <a:pt x="2875" y="59051"/>
                  </a:lnTo>
                  <a:lnTo>
                    <a:pt x="2927" y="57860"/>
                  </a:lnTo>
                  <a:lnTo>
                    <a:pt x="2927" y="57860"/>
                  </a:lnTo>
                  <a:lnTo>
                    <a:pt x="2953" y="57445"/>
                  </a:lnTo>
                  <a:lnTo>
                    <a:pt x="2953" y="57445"/>
                  </a:lnTo>
                  <a:lnTo>
                    <a:pt x="3057" y="56176"/>
                  </a:lnTo>
                  <a:lnTo>
                    <a:pt x="3186" y="54933"/>
                  </a:lnTo>
                  <a:lnTo>
                    <a:pt x="3341" y="53690"/>
                  </a:lnTo>
                  <a:lnTo>
                    <a:pt x="3497" y="52498"/>
                  </a:lnTo>
                  <a:lnTo>
                    <a:pt x="3497" y="52498"/>
                  </a:lnTo>
                  <a:lnTo>
                    <a:pt x="3600" y="50323"/>
                  </a:lnTo>
                  <a:lnTo>
                    <a:pt x="3600" y="49442"/>
                  </a:lnTo>
                  <a:lnTo>
                    <a:pt x="3600" y="48691"/>
                  </a:lnTo>
                  <a:lnTo>
                    <a:pt x="3600" y="48691"/>
                  </a:lnTo>
                  <a:lnTo>
                    <a:pt x="3600" y="48588"/>
                  </a:lnTo>
                  <a:lnTo>
                    <a:pt x="3600" y="48588"/>
                  </a:lnTo>
                  <a:lnTo>
                    <a:pt x="3575" y="48432"/>
                  </a:lnTo>
                  <a:lnTo>
                    <a:pt x="3575" y="48432"/>
                  </a:lnTo>
                  <a:lnTo>
                    <a:pt x="3575" y="48225"/>
                  </a:lnTo>
                  <a:lnTo>
                    <a:pt x="3575" y="48225"/>
                  </a:lnTo>
                  <a:lnTo>
                    <a:pt x="3575" y="48070"/>
                  </a:lnTo>
                  <a:lnTo>
                    <a:pt x="3575" y="48070"/>
                  </a:lnTo>
                  <a:lnTo>
                    <a:pt x="3575" y="47940"/>
                  </a:lnTo>
                  <a:lnTo>
                    <a:pt x="3575" y="47940"/>
                  </a:lnTo>
                  <a:lnTo>
                    <a:pt x="3497" y="47034"/>
                  </a:lnTo>
                  <a:lnTo>
                    <a:pt x="3367" y="46205"/>
                  </a:lnTo>
                  <a:lnTo>
                    <a:pt x="3212" y="45350"/>
                  </a:lnTo>
                  <a:lnTo>
                    <a:pt x="3031" y="44418"/>
                  </a:lnTo>
                  <a:lnTo>
                    <a:pt x="3031" y="44418"/>
                  </a:lnTo>
                  <a:lnTo>
                    <a:pt x="2616" y="42113"/>
                  </a:lnTo>
                  <a:lnTo>
                    <a:pt x="2228" y="39937"/>
                  </a:lnTo>
                  <a:lnTo>
                    <a:pt x="2228" y="39937"/>
                  </a:lnTo>
                  <a:lnTo>
                    <a:pt x="2176" y="39575"/>
                  </a:lnTo>
                  <a:lnTo>
                    <a:pt x="2176" y="39575"/>
                  </a:lnTo>
                  <a:lnTo>
                    <a:pt x="1917" y="37969"/>
                  </a:lnTo>
                  <a:lnTo>
                    <a:pt x="1710" y="36441"/>
                  </a:lnTo>
                  <a:lnTo>
                    <a:pt x="1710" y="36441"/>
                  </a:lnTo>
                  <a:lnTo>
                    <a:pt x="1710" y="36441"/>
                  </a:lnTo>
                  <a:lnTo>
                    <a:pt x="1632" y="35923"/>
                  </a:lnTo>
                  <a:lnTo>
                    <a:pt x="1632" y="35923"/>
                  </a:lnTo>
                  <a:lnTo>
                    <a:pt x="1477" y="34758"/>
                  </a:lnTo>
                  <a:lnTo>
                    <a:pt x="1373" y="33618"/>
                  </a:lnTo>
                  <a:lnTo>
                    <a:pt x="1373" y="33618"/>
                  </a:lnTo>
                  <a:lnTo>
                    <a:pt x="1295" y="33100"/>
                  </a:lnTo>
                  <a:lnTo>
                    <a:pt x="1218" y="32478"/>
                  </a:lnTo>
                  <a:lnTo>
                    <a:pt x="985" y="31080"/>
                  </a:lnTo>
                  <a:lnTo>
                    <a:pt x="985" y="31080"/>
                  </a:lnTo>
                  <a:lnTo>
                    <a:pt x="985" y="31080"/>
                  </a:lnTo>
                  <a:lnTo>
                    <a:pt x="959" y="30795"/>
                  </a:lnTo>
                  <a:lnTo>
                    <a:pt x="959" y="30795"/>
                  </a:lnTo>
                  <a:lnTo>
                    <a:pt x="933" y="30717"/>
                  </a:lnTo>
                  <a:lnTo>
                    <a:pt x="933" y="30717"/>
                  </a:lnTo>
                  <a:lnTo>
                    <a:pt x="752" y="29448"/>
                  </a:lnTo>
                  <a:lnTo>
                    <a:pt x="544" y="28050"/>
                  </a:lnTo>
                  <a:lnTo>
                    <a:pt x="363" y="26522"/>
                  </a:lnTo>
                  <a:lnTo>
                    <a:pt x="208" y="24838"/>
                  </a:lnTo>
                  <a:lnTo>
                    <a:pt x="208" y="24838"/>
                  </a:lnTo>
                  <a:lnTo>
                    <a:pt x="182" y="24709"/>
                  </a:lnTo>
                  <a:lnTo>
                    <a:pt x="182" y="24709"/>
                  </a:lnTo>
                  <a:lnTo>
                    <a:pt x="156" y="24476"/>
                  </a:lnTo>
                  <a:lnTo>
                    <a:pt x="156" y="24476"/>
                  </a:lnTo>
                  <a:lnTo>
                    <a:pt x="156" y="24346"/>
                  </a:lnTo>
                  <a:lnTo>
                    <a:pt x="156" y="24346"/>
                  </a:lnTo>
                  <a:lnTo>
                    <a:pt x="78" y="23181"/>
                  </a:lnTo>
                  <a:lnTo>
                    <a:pt x="26" y="21963"/>
                  </a:lnTo>
                  <a:lnTo>
                    <a:pt x="26" y="21963"/>
                  </a:lnTo>
                  <a:lnTo>
                    <a:pt x="26" y="21523"/>
                  </a:lnTo>
                  <a:lnTo>
                    <a:pt x="26" y="21523"/>
                  </a:lnTo>
                  <a:lnTo>
                    <a:pt x="0" y="19969"/>
                  </a:lnTo>
                  <a:lnTo>
                    <a:pt x="26" y="18337"/>
                  </a:lnTo>
                  <a:lnTo>
                    <a:pt x="104" y="16602"/>
                  </a:lnTo>
                  <a:lnTo>
                    <a:pt x="259" y="14789"/>
                  </a:lnTo>
                  <a:lnTo>
                    <a:pt x="259" y="14789"/>
                  </a:lnTo>
                  <a:lnTo>
                    <a:pt x="285" y="14401"/>
                  </a:lnTo>
                  <a:lnTo>
                    <a:pt x="285" y="14401"/>
                  </a:lnTo>
                  <a:lnTo>
                    <a:pt x="467" y="12847"/>
                  </a:lnTo>
                  <a:lnTo>
                    <a:pt x="674" y="11241"/>
                  </a:lnTo>
                  <a:lnTo>
                    <a:pt x="674" y="11241"/>
                  </a:lnTo>
                  <a:lnTo>
                    <a:pt x="752" y="10723"/>
                  </a:lnTo>
                  <a:lnTo>
                    <a:pt x="752" y="10723"/>
                  </a:lnTo>
                  <a:lnTo>
                    <a:pt x="752" y="10723"/>
                  </a:lnTo>
                  <a:lnTo>
                    <a:pt x="933" y="9584"/>
                  </a:lnTo>
                  <a:lnTo>
                    <a:pt x="1140" y="8444"/>
                  </a:lnTo>
                  <a:lnTo>
                    <a:pt x="1373" y="7279"/>
                  </a:lnTo>
                  <a:lnTo>
                    <a:pt x="1632" y="6087"/>
                  </a:lnTo>
                  <a:lnTo>
                    <a:pt x="1632" y="6087"/>
                  </a:lnTo>
                  <a:lnTo>
                    <a:pt x="1710" y="5725"/>
                  </a:lnTo>
                  <a:lnTo>
                    <a:pt x="1710" y="5725"/>
                  </a:lnTo>
                  <a:lnTo>
                    <a:pt x="2021" y="4326"/>
                  </a:lnTo>
                  <a:lnTo>
                    <a:pt x="2383" y="2927"/>
                  </a:lnTo>
                  <a:lnTo>
                    <a:pt x="2798" y="1477"/>
                  </a:lnTo>
                  <a:lnTo>
                    <a:pt x="3238" y="1"/>
                  </a:lnTo>
                  <a:lnTo>
                    <a:pt x="6164" y="545"/>
                  </a:lnTo>
                  <a:lnTo>
                    <a:pt x="6708" y="622"/>
                  </a:lnTo>
                  <a:lnTo>
                    <a:pt x="10205" y="1270"/>
                  </a:lnTo>
                  <a:lnTo>
                    <a:pt x="10567" y="1322"/>
                  </a:lnTo>
                  <a:lnTo>
                    <a:pt x="18492" y="2772"/>
                  </a:lnTo>
                  <a:lnTo>
                    <a:pt x="19114" y="2876"/>
                  </a:lnTo>
                  <a:lnTo>
                    <a:pt x="19399" y="2927"/>
                  </a:lnTo>
                  <a:lnTo>
                    <a:pt x="19399" y="2927"/>
                  </a:lnTo>
                  <a:lnTo>
                    <a:pt x="19425" y="2876"/>
                  </a:lnTo>
                  <a:lnTo>
                    <a:pt x="19451" y="2876"/>
                  </a:lnTo>
                  <a:lnTo>
                    <a:pt x="19502" y="2876"/>
                  </a:lnTo>
                  <a:lnTo>
                    <a:pt x="19528" y="2927"/>
                  </a:lnTo>
                  <a:lnTo>
                    <a:pt x="19554" y="3109"/>
                  </a:lnTo>
                  <a:lnTo>
                    <a:pt x="19606" y="3420"/>
                  </a:lnTo>
                  <a:lnTo>
                    <a:pt x="19606" y="3420"/>
                  </a:lnTo>
                  <a:lnTo>
                    <a:pt x="19632" y="3912"/>
                  </a:lnTo>
                  <a:lnTo>
                    <a:pt x="19632" y="3912"/>
                  </a:lnTo>
                  <a:lnTo>
                    <a:pt x="19658" y="5077"/>
                  </a:lnTo>
                  <a:lnTo>
                    <a:pt x="19658" y="5077"/>
                  </a:lnTo>
                  <a:lnTo>
                    <a:pt x="19658" y="6476"/>
                  </a:lnTo>
                  <a:lnTo>
                    <a:pt x="19658" y="8133"/>
                  </a:lnTo>
                  <a:lnTo>
                    <a:pt x="19580" y="120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497;p67">
              <a:extLst>
                <a:ext uri="{FF2B5EF4-FFF2-40B4-BE49-F238E27FC236}">
                  <a16:creationId xmlns:a16="http://schemas.microsoft.com/office/drawing/2014/main" xmlns="" id="{E77AD5AB-2728-4AD7-9A00-8BD2708B5C13}"/>
                </a:ext>
              </a:extLst>
            </p:cNvPr>
            <p:cNvSpPr/>
            <p:nvPr/>
          </p:nvSpPr>
          <p:spPr>
            <a:xfrm>
              <a:off x="6506278" y="3351875"/>
              <a:ext cx="84457" cy="13010"/>
            </a:xfrm>
            <a:custGeom>
              <a:avLst/>
              <a:gdLst/>
              <a:ahLst/>
              <a:cxnLst/>
              <a:rect l="l" t="t" r="r" b="b"/>
              <a:pathLst>
                <a:path w="5388" h="830" extrusionOk="0">
                  <a:moveTo>
                    <a:pt x="78" y="1"/>
                  </a:moveTo>
                  <a:lnTo>
                    <a:pt x="27" y="52"/>
                  </a:lnTo>
                  <a:lnTo>
                    <a:pt x="1" y="104"/>
                  </a:lnTo>
                  <a:lnTo>
                    <a:pt x="1" y="156"/>
                  </a:lnTo>
                  <a:lnTo>
                    <a:pt x="1" y="208"/>
                  </a:lnTo>
                  <a:lnTo>
                    <a:pt x="52" y="260"/>
                  </a:lnTo>
                  <a:lnTo>
                    <a:pt x="104" y="311"/>
                  </a:lnTo>
                  <a:lnTo>
                    <a:pt x="726" y="493"/>
                  </a:lnTo>
                  <a:lnTo>
                    <a:pt x="1373" y="674"/>
                  </a:lnTo>
                  <a:lnTo>
                    <a:pt x="2021" y="778"/>
                  </a:lnTo>
                  <a:lnTo>
                    <a:pt x="2668" y="829"/>
                  </a:lnTo>
                  <a:lnTo>
                    <a:pt x="3342" y="829"/>
                  </a:lnTo>
                  <a:lnTo>
                    <a:pt x="3989" y="778"/>
                  </a:lnTo>
                  <a:lnTo>
                    <a:pt x="4637" y="700"/>
                  </a:lnTo>
                  <a:lnTo>
                    <a:pt x="5284" y="545"/>
                  </a:lnTo>
                  <a:lnTo>
                    <a:pt x="5362" y="519"/>
                  </a:lnTo>
                  <a:lnTo>
                    <a:pt x="5388" y="493"/>
                  </a:lnTo>
                  <a:lnTo>
                    <a:pt x="5388" y="415"/>
                  </a:lnTo>
                  <a:lnTo>
                    <a:pt x="5388" y="363"/>
                  </a:lnTo>
                  <a:lnTo>
                    <a:pt x="5362" y="311"/>
                  </a:lnTo>
                  <a:lnTo>
                    <a:pt x="5336" y="286"/>
                  </a:lnTo>
                  <a:lnTo>
                    <a:pt x="5284" y="260"/>
                  </a:lnTo>
                  <a:lnTo>
                    <a:pt x="5206" y="260"/>
                  </a:lnTo>
                  <a:lnTo>
                    <a:pt x="4585" y="389"/>
                  </a:lnTo>
                  <a:lnTo>
                    <a:pt x="3937" y="493"/>
                  </a:lnTo>
                  <a:lnTo>
                    <a:pt x="3316" y="519"/>
                  </a:lnTo>
                  <a:lnTo>
                    <a:pt x="2668" y="519"/>
                  </a:lnTo>
                  <a:lnTo>
                    <a:pt x="2047" y="467"/>
                  </a:lnTo>
                  <a:lnTo>
                    <a:pt x="1425" y="363"/>
                  </a:lnTo>
                  <a:lnTo>
                    <a:pt x="804" y="208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498;p67">
              <a:extLst>
                <a:ext uri="{FF2B5EF4-FFF2-40B4-BE49-F238E27FC236}">
                  <a16:creationId xmlns:a16="http://schemas.microsoft.com/office/drawing/2014/main" xmlns="" id="{244174F8-20E3-4121-AA35-801166F48E5D}"/>
                </a:ext>
              </a:extLst>
            </p:cNvPr>
            <p:cNvSpPr/>
            <p:nvPr/>
          </p:nvSpPr>
          <p:spPr>
            <a:xfrm>
              <a:off x="6352819" y="2349944"/>
              <a:ext cx="554158" cy="534267"/>
            </a:xfrm>
            <a:custGeom>
              <a:avLst/>
              <a:gdLst/>
              <a:ahLst/>
              <a:cxnLst/>
              <a:rect l="l" t="t" r="r" b="b"/>
              <a:pathLst>
                <a:path w="35353" h="34084" extrusionOk="0">
                  <a:moveTo>
                    <a:pt x="6968" y="1"/>
                  </a:moveTo>
                  <a:lnTo>
                    <a:pt x="6476" y="726"/>
                  </a:lnTo>
                  <a:lnTo>
                    <a:pt x="6009" y="1477"/>
                  </a:lnTo>
                  <a:lnTo>
                    <a:pt x="5543" y="2254"/>
                  </a:lnTo>
                  <a:lnTo>
                    <a:pt x="5103" y="3031"/>
                  </a:lnTo>
                  <a:lnTo>
                    <a:pt x="4689" y="3808"/>
                  </a:lnTo>
                  <a:lnTo>
                    <a:pt x="4300" y="4611"/>
                  </a:lnTo>
                  <a:lnTo>
                    <a:pt x="3937" y="5439"/>
                  </a:lnTo>
                  <a:lnTo>
                    <a:pt x="3575" y="6242"/>
                  </a:lnTo>
                  <a:lnTo>
                    <a:pt x="3264" y="7045"/>
                  </a:lnTo>
                  <a:lnTo>
                    <a:pt x="2953" y="7874"/>
                  </a:lnTo>
                  <a:lnTo>
                    <a:pt x="2384" y="9480"/>
                  </a:lnTo>
                  <a:lnTo>
                    <a:pt x="1866" y="11034"/>
                  </a:lnTo>
                  <a:lnTo>
                    <a:pt x="1451" y="12536"/>
                  </a:lnTo>
                  <a:lnTo>
                    <a:pt x="1089" y="13934"/>
                  </a:lnTo>
                  <a:lnTo>
                    <a:pt x="778" y="15229"/>
                  </a:lnTo>
                  <a:lnTo>
                    <a:pt x="519" y="16369"/>
                  </a:lnTo>
                  <a:lnTo>
                    <a:pt x="338" y="17379"/>
                  </a:lnTo>
                  <a:lnTo>
                    <a:pt x="79" y="18803"/>
                  </a:lnTo>
                  <a:lnTo>
                    <a:pt x="1" y="19321"/>
                  </a:lnTo>
                  <a:lnTo>
                    <a:pt x="234" y="20228"/>
                  </a:lnTo>
                  <a:lnTo>
                    <a:pt x="467" y="21108"/>
                  </a:lnTo>
                  <a:lnTo>
                    <a:pt x="778" y="21963"/>
                  </a:lnTo>
                  <a:lnTo>
                    <a:pt x="1089" y="22766"/>
                  </a:lnTo>
                  <a:lnTo>
                    <a:pt x="1451" y="23543"/>
                  </a:lnTo>
                  <a:lnTo>
                    <a:pt x="1866" y="24294"/>
                  </a:lnTo>
                  <a:lnTo>
                    <a:pt x="2280" y="24993"/>
                  </a:lnTo>
                  <a:lnTo>
                    <a:pt x="2746" y="25667"/>
                  </a:lnTo>
                  <a:lnTo>
                    <a:pt x="3212" y="26314"/>
                  </a:lnTo>
                  <a:lnTo>
                    <a:pt x="3730" y="26910"/>
                  </a:lnTo>
                  <a:lnTo>
                    <a:pt x="4274" y="27480"/>
                  </a:lnTo>
                  <a:lnTo>
                    <a:pt x="4818" y="28023"/>
                  </a:lnTo>
                  <a:lnTo>
                    <a:pt x="5414" y="28541"/>
                  </a:lnTo>
                  <a:lnTo>
                    <a:pt x="6009" y="29034"/>
                  </a:lnTo>
                  <a:lnTo>
                    <a:pt x="6657" y="29500"/>
                  </a:lnTo>
                  <a:lnTo>
                    <a:pt x="7278" y="29940"/>
                  </a:lnTo>
                  <a:lnTo>
                    <a:pt x="7952" y="30354"/>
                  </a:lnTo>
                  <a:lnTo>
                    <a:pt x="8625" y="30717"/>
                  </a:lnTo>
                  <a:lnTo>
                    <a:pt x="9324" y="31080"/>
                  </a:lnTo>
                  <a:lnTo>
                    <a:pt x="10050" y="31416"/>
                  </a:lnTo>
                  <a:lnTo>
                    <a:pt x="10775" y="31727"/>
                  </a:lnTo>
                  <a:lnTo>
                    <a:pt x="11500" y="32012"/>
                  </a:lnTo>
                  <a:lnTo>
                    <a:pt x="12251" y="32271"/>
                  </a:lnTo>
                  <a:lnTo>
                    <a:pt x="13002" y="32504"/>
                  </a:lnTo>
                  <a:lnTo>
                    <a:pt x="13753" y="32737"/>
                  </a:lnTo>
                  <a:lnTo>
                    <a:pt x="14530" y="32918"/>
                  </a:lnTo>
                  <a:lnTo>
                    <a:pt x="15307" y="33126"/>
                  </a:lnTo>
                  <a:lnTo>
                    <a:pt x="16084" y="33281"/>
                  </a:lnTo>
                  <a:lnTo>
                    <a:pt x="16861" y="33410"/>
                  </a:lnTo>
                  <a:lnTo>
                    <a:pt x="17638" y="33540"/>
                  </a:lnTo>
                  <a:lnTo>
                    <a:pt x="19192" y="33773"/>
                  </a:lnTo>
                  <a:lnTo>
                    <a:pt x="20746" y="33903"/>
                  </a:lnTo>
                  <a:lnTo>
                    <a:pt x="22248" y="34006"/>
                  </a:lnTo>
                  <a:lnTo>
                    <a:pt x="23750" y="34058"/>
                  </a:lnTo>
                  <a:lnTo>
                    <a:pt x="25175" y="34084"/>
                  </a:lnTo>
                  <a:lnTo>
                    <a:pt x="26573" y="34058"/>
                  </a:lnTo>
                  <a:lnTo>
                    <a:pt x="27894" y="34006"/>
                  </a:lnTo>
                  <a:lnTo>
                    <a:pt x="29137" y="33928"/>
                  </a:lnTo>
                  <a:lnTo>
                    <a:pt x="30303" y="33825"/>
                  </a:lnTo>
                  <a:lnTo>
                    <a:pt x="31365" y="33721"/>
                  </a:lnTo>
                  <a:lnTo>
                    <a:pt x="32323" y="33618"/>
                  </a:lnTo>
                  <a:lnTo>
                    <a:pt x="33851" y="33410"/>
                  </a:lnTo>
                  <a:lnTo>
                    <a:pt x="34861" y="33255"/>
                  </a:lnTo>
                  <a:lnTo>
                    <a:pt x="35198" y="33177"/>
                  </a:lnTo>
                  <a:lnTo>
                    <a:pt x="35275" y="31520"/>
                  </a:lnTo>
                  <a:lnTo>
                    <a:pt x="35327" y="29862"/>
                  </a:lnTo>
                  <a:lnTo>
                    <a:pt x="35353" y="28257"/>
                  </a:lnTo>
                  <a:lnTo>
                    <a:pt x="35353" y="26703"/>
                  </a:lnTo>
                  <a:lnTo>
                    <a:pt x="35353" y="25175"/>
                  </a:lnTo>
                  <a:lnTo>
                    <a:pt x="35301" y="23672"/>
                  </a:lnTo>
                  <a:lnTo>
                    <a:pt x="35249" y="22222"/>
                  </a:lnTo>
                  <a:lnTo>
                    <a:pt x="35172" y="20823"/>
                  </a:lnTo>
                  <a:lnTo>
                    <a:pt x="35068" y="19451"/>
                  </a:lnTo>
                  <a:lnTo>
                    <a:pt x="34965" y="18130"/>
                  </a:lnTo>
                  <a:lnTo>
                    <a:pt x="34861" y="16861"/>
                  </a:lnTo>
                  <a:lnTo>
                    <a:pt x="34731" y="15644"/>
                  </a:lnTo>
                  <a:lnTo>
                    <a:pt x="34447" y="13339"/>
                  </a:lnTo>
                  <a:lnTo>
                    <a:pt x="34136" y="11241"/>
                  </a:lnTo>
                  <a:lnTo>
                    <a:pt x="33799" y="9350"/>
                  </a:lnTo>
                  <a:lnTo>
                    <a:pt x="33488" y="7667"/>
                  </a:lnTo>
                  <a:lnTo>
                    <a:pt x="33177" y="6242"/>
                  </a:lnTo>
                  <a:lnTo>
                    <a:pt x="32893" y="5025"/>
                  </a:lnTo>
                  <a:lnTo>
                    <a:pt x="32659" y="4093"/>
                  </a:lnTo>
                  <a:lnTo>
                    <a:pt x="32478" y="3393"/>
                  </a:lnTo>
                  <a:lnTo>
                    <a:pt x="32297" y="2824"/>
                  </a:lnTo>
                  <a:lnTo>
                    <a:pt x="31261" y="3108"/>
                  </a:lnTo>
                  <a:lnTo>
                    <a:pt x="30173" y="3342"/>
                  </a:lnTo>
                  <a:lnTo>
                    <a:pt x="29085" y="3523"/>
                  </a:lnTo>
                  <a:lnTo>
                    <a:pt x="27998" y="3678"/>
                  </a:lnTo>
                  <a:lnTo>
                    <a:pt x="26910" y="3756"/>
                  </a:lnTo>
                  <a:lnTo>
                    <a:pt x="25796" y="3808"/>
                  </a:lnTo>
                  <a:lnTo>
                    <a:pt x="24708" y="3834"/>
                  </a:lnTo>
                  <a:lnTo>
                    <a:pt x="23621" y="3808"/>
                  </a:lnTo>
                  <a:lnTo>
                    <a:pt x="22533" y="3756"/>
                  </a:lnTo>
                  <a:lnTo>
                    <a:pt x="21471" y="3652"/>
                  </a:lnTo>
                  <a:lnTo>
                    <a:pt x="20409" y="3549"/>
                  </a:lnTo>
                  <a:lnTo>
                    <a:pt x="19373" y="3419"/>
                  </a:lnTo>
                  <a:lnTo>
                    <a:pt x="18337" y="3238"/>
                  </a:lnTo>
                  <a:lnTo>
                    <a:pt x="17353" y="3083"/>
                  </a:lnTo>
                  <a:lnTo>
                    <a:pt x="16369" y="2875"/>
                  </a:lnTo>
                  <a:lnTo>
                    <a:pt x="15437" y="2668"/>
                  </a:lnTo>
                  <a:lnTo>
                    <a:pt x="14530" y="2461"/>
                  </a:lnTo>
                  <a:lnTo>
                    <a:pt x="13650" y="2228"/>
                  </a:lnTo>
                  <a:lnTo>
                    <a:pt x="12044" y="1788"/>
                  </a:lnTo>
                  <a:lnTo>
                    <a:pt x="10594" y="1321"/>
                  </a:lnTo>
                  <a:lnTo>
                    <a:pt x="9350" y="907"/>
                  </a:lnTo>
                  <a:lnTo>
                    <a:pt x="8340" y="544"/>
                  </a:lnTo>
                  <a:lnTo>
                    <a:pt x="7615" y="260"/>
                  </a:lnTo>
                  <a:lnTo>
                    <a:pt x="69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499;p67">
              <a:extLst>
                <a:ext uri="{FF2B5EF4-FFF2-40B4-BE49-F238E27FC236}">
                  <a16:creationId xmlns:a16="http://schemas.microsoft.com/office/drawing/2014/main" xmlns="" id="{F684F6A2-2E1E-40B8-9497-455815C9C3CA}"/>
                </a:ext>
              </a:extLst>
            </p:cNvPr>
            <p:cNvSpPr/>
            <p:nvPr/>
          </p:nvSpPr>
          <p:spPr>
            <a:xfrm>
              <a:off x="6352819" y="2349944"/>
              <a:ext cx="554158" cy="534267"/>
            </a:xfrm>
            <a:custGeom>
              <a:avLst/>
              <a:gdLst/>
              <a:ahLst/>
              <a:cxnLst/>
              <a:rect l="l" t="t" r="r" b="b"/>
              <a:pathLst>
                <a:path w="35353" h="34084" fill="none" extrusionOk="0">
                  <a:moveTo>
                    <a:pt x="1" y="19321"/>
                  </a:moveTo>
                  <a:lnTo>
                    <a:pt x="1" y="19321"/>
                  </a:lnTo>
                  <a:lnTo>
                    <a:pt x="79" y="18803"/>
                  </a:lnTo>
                  <a:lnTo>
                    <a:pt x="338" y="17379"/>
                  </a:lnTo>
                  <a:lnTo>
                    <a:pt x="519" y="16369"/>
                  </a:lnTo>
                  <a:lnTo>
                    <a:pt x="778" y="15229"/>
                  </a:lnTo>
                  <a:lnTo>
                    <a:pt x="1089" y="13934"/>
                  </a:lnTo>
                  <a:lnTo>
                    <a:pt x="1451" y="12536"/>
                  </a:lnTo>
                  <a:lnTo>
                    <a:pt x="1866" y="11034"/>
                  </a:lnTo>
                  <a:lnTo>
                    <a:pt x="2384" y="9480"/>
                  </a:lnTo>
                  <a:lnTo>
                    <a:pt x="2953" y="7874"/>
                  </a:lnTo>
                  <a:lnTo>
                    <a:pt x="3264" y="7045"/>
                  </a:lnTo>
                  <a:lnTo>
                    <a:pt x="3575" y="6242"/>
                  </a:lnTo>
                  <a:lnTo>
                    <a:pt x="3937" y="5439"/>
                  </a:lnTo>
                  <a:lnTo>
                    <a:pt x="4300" y="4611"/>
                  </a:lnTo>
                  <a:lnTo>
                    <a:pt x="4689" y="3808"/>
                  </a:lnTo>
                  <a:lnTo>
                    <a:pt x="5103" y="3031"/>
                  </a:lnTo>
                  <a:lnTo>
                    <a:pt x="5543" y="2254"/>
                  </a:lnTo>
                  <a:lnTo>
                    <a:pt x="6009" y="1477"/>
                  </a:lnTo>
                  <a:lnTo>
                    <a:pt x="6476" y="726"/>
                  </a:lnTo>
                  <a:lnTo>
                    <a:pt x="6968" y="1"/>
                  </a:lnTo>
                  <a:lnTo>
                    <a:pt x="6968" y="1"/>
                  </a:lnTo>
                  <a:lnTo>
                    <a:pt x="7615" y="260"/>
                  </a:lnTo>
                  <a:lnTo>
                    <a:pt x="8340" y="544"/>
                  </a:lnTo>
                  <a:lnTo>
                    <a:pt x="9350" y="907"/>
                  </a:lnTo>
                  <a:lnTo>
                    <a:pt x="10594" y="1321"/>
                  </a:lnTo>
                  <a:lnTo>
                    <a:pt x="12044" y="1788"/>
                  </a:lnTo>
                  <a:lnTo>
                    <a:pt x="13650" y="2228"/>
                  </a:lnTo>
                  <a:lnTo>
                    <a:pt x="14530" y="2461"/>
                  </a:lnTo>
                  <a:lnTo>
                    <a:pt x="15437" y="2668"/>
                  </a:lnTo>
                  <a:lnTo>
                    <a:pt x="16369" y="2875"/>
                  </a:lnTo>
                  <a:lnTo>
                    <a:pt x="17353" y="3083"/>
                  </a:lnTo>
                  <a:lnTo>
                    <a:pt x="18337" y="3238"/>
                  </a:lnTo>
                  <a:lnTo>
                    <a:pt x="19373" y="3419"/>
                  </a:lnTo>
                  <a:lnTo>
                    <a:pt x="20409" y="3549"/>
                  </a:lnTo>
                  <a:lnTo>
                    <a:pt x="21471" y="3652"/>
                  </a:lnTo>
                  <a:lnTo>
                    <a:pt x="22533" y="3756"/>
                  </a:lnTo>
                  <a:lnTo>
                    <a:pt x="23621" y="3808"/>
                  </a:lnTo>
                  <a:lnTo>
                    <a:pt x="24708" y="3834"/>
                  </a:lnTo>
                  <a:lnTo>
                    <a:pt x="25796" y="3808"/>
                  </a:lnTo>
                  <a:lnTo>
                    <a:pt x="26910" y="3756"/>
                  </a:lnTo>
                  <a:lnTo>
                    <a:pt x="27998" y="3678"/>
                  </a:lnTo>
                  <a:lnTo>
                    <a:pt x="29085" y="3523"/>
                  </a:lnTo>
                  <a:lnTo>
                    <a:pt x="30173" y="3342"/>
                  </a:lnTo>
                  <a:lnTo>
                    <a:pt x="31261" y="3108"/>
                  </a:lnTo>
                  <a:lnTo>
                    <a:pt x="32297" y="2824"/>
                  </a:lnTo>
                  <a:lnTo>
                    <a:pt x="32297" y="2824"/>
                  </a:lnTo>
                  <a:lnTo>
                    <a:pt x="32478" y="3393"/>
                  </a:lnTo>
                  <a:lnTo>
                    <a:pt x="32659" y="4093"/>
                  </a:lnTo>
                  <a:lnTo>
                    <a:pt x="32893" y="5025"/>
                  </a:lnTo>
                  <a:lnTo>
                    <a:pt x="33177" y="6242"/>
                  </a:lnTo>
                  <a:lnTo>
                    <a:pt x="33488" y="7667"/>
                  </a:lnTo>
                  <a:lnTo>
                    <a:pt x="33799" y="9350"/>
                  </a:lnTo>
                  <a:lnTo>
                    <a:pt x="34136" y="11241"/>
                  </a:lnTo>
                  <a:lnTo>
                    <a:pt x="34447" y="13339"/>
                  </a:lnTo>
                  <a:lnTo>
                    <a:pt x="34731" y="15644"/>
                  </a:lnTo>
                  <a:lnTo>
                    <a:pt x="34861" y="16861"/>
                  </a:lnTo>
                  <a:lnTo>
                    <a:pt x="34965" y="18130"/>
                  </a:lnTo>
                  <a:lnTo>
                    <a:pt x="35068" y="19451"/>
                  </a:lnTo>
                  <a:lnTo>
                    <a:pt x="35172" y="20823"/>
                  </a:lnTo>
                  <a:lnTo>
                    <a:pt x="35249" y="22222"/>
                  </a:lnTo>
                  <a:lnTo>
                    <a:pt x="35301" y="23672"/>
                  </a:lnTo>
                  <a:lnTo>
                    <a:pt x="35353" y="25175"/>
                  </a:lnTo>
                  <a:lnTo>
                    <a:pt x="35353" y="26703"/>
                  </a:lnTo>
                  <a:lnTo>
                    <a:pt x="35353" y="28257"/>
                  </a:lnTo>
                  <a:lnTo>
                    <a:pt x="35327" y="29862"/>
                  </a:lnTo>
                  <a:lnTo>
                    <a:pt x="35275" y="31520"/>
                  </a:lnTo>
                  <a:lnTo>
                    <a:pt x="35198" y="33177"/>
                  </a:lnTo>
                  <a:lnTo>
                    <a:pt x="35198" y="33177"/>
                  </a:lnTo>
                  <a:lnTo>
                    <a:pt x="34861" y="33255"/>
                  </a:lnTo>
                  <a:lnTo>
                    <a:pt x="33851" y="33410"/>
                  </a:lnTo>
                  <a:lnTo>
                    <a:pt x="32323" y="33618"/>
                  </a:lnTo>
                  <a:lnTo>
                    <a:pt x="31365" y="33721"/>
                  </a:lnTo>
                  <a:lnTo>
                    <a:pt x="30303" y="33825"/>
                  </a:lnTo>
                  <a:lnTo>
                    <a:pt x="29137" y="33928"/>
                  </a:lnTo>
                  <a:lnTo>
                    <a:pt x="27894" y="34006"/>
                  </a:lnTo>
                  <a:lnTo>
                    <a:pt x="26573" y="34058"/>
                  </a:lnTo>
                  <a:lnTo>
                    <a:pt x="25175" y="34084"/>
                  </a:lnTo>
                  <a:lnTo>
                    <a:pt x="23750" y="34058"/>
                  </a:lnTo>
                  <a:lnTo>
                    <a:pt x="22248" y="34006"/>
                  </a:lnTo>
                  <a:lnTo>
                    <a:pt x="20746" y="33903"/>
                  </a:lnTo>
                  <a:lnTo>
                    <a:pt x="19192" y="33773"/>
                  </a:lnTo>
                  <a:lnTo>
                    <a:pt x="17638" y="33540"/>
                  </a:lnTo>
                  <a:lnTo>
                    <a:pt x="16861" y="33410"/>
                  </a:lnTo>
                  <a:lnTo>
                    <a:pt x="16084" y="33281"/>
                  </a:lnTo>
                  <a:lnTo>
                    <a:pt x="15307" y="33126"/>
                  </a:lnTo>
                  <a:lnTo>
                    <a:pt x="14530" y="32918"/>
                  </a:lnTo>
                  <a:lnTo>
                    <a:pt x="13753" y="32737"/>
                  </a:lnTo>
                  <a:lnTo>
                    <a:pt x="13002" y="32504"/>
                  </a:lnTo>
                  <a:lnTo>
                    <a:pt x="12251" y="32271"/>
                  </a:lnTo>
                  <a:lnTo>
                    <a:pt x="11500" y="32012"/>
                  </a:lnTo>
                  <a:lnTo>
                    <a:pt x="10775" y="31727"/>
                  </a:lnTo>
                  <a:lnTo>
                    <a:pt x="10050" y="31416"/>
                  </a:lnTo>
                  <a:lnTo>
                    <a:pt x="9324" y="31080"/>
                  </a:lnTo>
                  <a:lnTo>
                    <a:pt x="8625" y="30717"/>
                  </a:lnTo>
                  <a:lnTo>
                    <a:pt x="7952" y="30354"/>
                  </a:lnTo>
                  <a:lnTo>
                    <a:pt x="7278" y="29940"/>
                  </a:lnTo>
                  <a:lnTo>
                    <a:pt x="6657" y="29500"/>
                  </a:lnTo>
                  <a:lnTo>
                    <a:pt x="6009" y="29034"/>
                  </a:lnTo>
                  <a:lnTo>
                    <a:pt x="5414" y="28541"/>
                  </a:lnTo>
                  <a:lnTo>
                    <a:pt x="4818" y="28023"/>
                  </a:lnTo>
                  <a:lnTo>
                    <a:pt x="4274" y="27480"/>
                  </a:lnTo>
                  <a:lnTo>
                    <a:pt x="3730" y="26910"/>
                  </a:lnTo>
                  <a:lnTo>
                    <a:pt x="3212" y="26314"/>
                  </a:lnTo>
                  <a:lnTo>
                    <a:pt x="2746" y="25667"/>
                  </a:lnTo>
                  <a:lnTo>
                    <a:pt x="2280" y="24993"/>
                  </a:lnTo>
                  <a:lnTo>
                    <a:pt x="1866" y="24294"/>
                  </a:lnTo>
                  <a:lnTo>
                    <a:pt x="1451" y="23543"/>
                  </a:lnTo>
                  <a:lnTo>
                    <a:pt x="1089" y="22766"/>
                  </a:lnTo>
                  <a:lnTo>
                    <a:pt x="778" y="21963"/>
                  </a:lnTo>
                  <a:lnTo>
                    <a:pt x="467" y="21108"/>
                  </a:lnTo>
                  <a:lnTo>
                    <a:pt x="234" y="20228"/>
                  </a:lnTo>
                  <a:lnTo>
                    <a:pt x="1" y="193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500;p67">
              <a:extLst>
                <a:ext uri="{FF2B5EF4-FFF2-40B4-BE49-F238E27FC236}">
                  <a16:creationId xmlns:a16="http://schemas.microsoft.com/office/drawing/2014/main" xmlns="" id="{2B10904A-A86B-4AB0-8765-82CD1870DBD9}"/>
                </a:ext>
              </a:extLst>
            </p:cNvPr>
            <p:cNvSpPr/>
            <p:nvPr/>
          </p:nvSpPr>
          <p:spPr>
            <a:xfrm>
              <a:off x="6760416" y="4188167"/>
              <a:ext cx="267948" cy="267964"/>
            </a:xfrm>
            <a:custGeom>
              <a:avLst/>
              <a:gdLst/>
              <a:ahLst/>
              <a:cxnLst/>
              <a:rect l="l" t="t" r="r" b="b"/>
              <a:pathLst>
                <a:path w="17094" h="17095" extrusionOk="0">
                  <a:moveTo>
                    <a:pt x="1865" y="1"/>
                  </a:moveTo>
                  <a:lnTo>
                    <a:pt x="1554" y="260"/>
                  </a:lnTo>
                  <a:lnTo>
                    <a:pt x="1244" y="571"/>
                  </a:lnTo>
                  <a:lnTo>
                    <a:pt x="907" y="959"/>
                  </a:lnTo>
                  <a:lnTo>
                    <a:pt x="726" y="1192"/>
                  </a:lnTo>
                  <a:lnTo>
                    <a:pt x="544" y="1451"/>
                  </a:lnTo>
                  <a:lnTo>
                    <a:pt x="389" y="1710"/>
                  </a:lnTo>
                  <a:lnTo>
                    <a:pt x="259" y="1995"/>
                  </a:lnTo>
                  <a:lnTo>
                    <a:pt x="130" y="2280"/>
                  </a:lnTo>
                  <a:lnTo>
                    <a:pt x="52" y="2591"/>
                  </a:lnTo>
                  <a:lnTo>
                    <a:pt x="0" y="2902"/>
                  </a:lnTo>
                  <a:lnTo>
                    <a:pt x="0" y="3212"/>
                  </a:lnTo>
                  <a:lnTo>
                    <a:pt x="26" y="4093"/>
                  </a:lnTo>
                  <a:lnTo>
                    <a:pt x="52" y="5466"/>
                  </a:lnTo>
                  <a:lnTo>
                    <a:pt x="52" y="8936"/>
                  </a:lnTo>
                  <a:lnTo>
                    <a:pt x="52" y="12277"/>
                  </a:lnTo>
                  <a:lnTo>
                    <a:pt x="52" y="14142"/>
                  </a:lnTo>
                  <a:lnTo>
                    <a:pt x="1218" y="14142"/>
                  </a:lnTo>
                  <a:lnTo>
                    <a:pt x="1865" y="10283"/>
                  </a:lnTo>
                  <a:lnTo>
                    <a:pt x="2305" y="10982"/>
                  </a:lnTo>
                  <a:lnTo>
                    <a:pt x="2798" y="11707"/>
                  </a:lnTo>
                  <a:lnTo>
                    <a:pt x="3419" y="12588"/>
                  </a:lnTo>
                  <a:lnTo>
                    <a:pt x="4144" y="13546"/>
                  </a:lnTo>
                  <a:lnTo>
                    <a:pt x="4533" y="14012"/>
                  </a:lnTo>
                  <a:lnTo>
                    <a:pt x="4921" y="14479"/>
                  </a:lnTo>
                  <a:lnTo>
                    <a:pt x="5310" y="14893"/>
                  </a:lnTo>
                  <a:lnTo>
                    <a:pt x="5724" y="15307"/>
                  </a:lnTo>
                  <a:lnTo>
                    <a:pt x="6113" y="15670"/>
                  </a:lnTo>
                  <a:lnTo>
                    <a:pt x="6475" y="15955"/>
                  </a:lnTo>
                  <a:lnTo>
                    <a:pt x="6682" y="16084"/>
                  </a:lnTo>
                  <a:lnTo>
                    <a:pt x="6915" y="16214"/>
                  </a:lnTo>
                  <a:lnTo>
                    <a:pt x="7149" y="16317"/>
                  </a:lnTo>
                  <a:lnTo>
                    <a:pt x="7433" y="16421"/>
                  </a:lnTo>
                  <a:lnTo>
                    <a:pt x="8029" y="16602"/>
                  </a:lnTo>
                  <a:lnTo>
                    <a:pt x="8703" y="16758"/>
                  </a:lnTo>
                  <a:lnTo>
                    <a:pt x="9428" y="16861"/>
                  </a:lnTo>
                  <a:lnTo>
                    <a:pt x="10179" y="16965"/>
                  </a:lnTo>
                  <a:lnTo>
                    <a:pt x="10956" y="17017"/>
                  </a:lnTo>
                  <a:lnTo>
                    <a:pt x="11759" y="17068"/>
                  </a:lnTo>
                  <a:lnTo>
                    <a:pt x="12561" y="17094"/>
                  </a:lnTo>
                  <a:lnTo>
                    <a:pt x="13338" y="17094"/>
                  </a:lnTo>
                  <a:lnTo>
                    <a:pt x="14763" y="17068"/>
                  </a:lnTo>
                  <a:lnTo>
                    <a:pt x="15954" y="17017"/>
                  </a:lnTo>
                  <a:lnTo>
                    <a:pt x="16757" y="16939"/>
                  </a:lnTo>
                  <a:lnTo>
                    <a:pt x="16887" y="16913"/>
                  </a:lnTo>
                  <a:lnTo>
                    <a:pt x="16990" y="16861"/>
                  </a:lnTo>
                  <a:lnTo>
                    <a:pt x="17068" y="16784"/>
                  </a:lnTo>
                  <a:lnTo>
                    <a:pt x="17094" y="16680"/>
                  </a:lnTo>
                  <a:lnTo>
                    <a:pt x="17094" y="16576"/>
                  </a:lnTo>
                  <a:lnTo>
                    <a:pt x="17068" y="16447"/>
                  </a:lnTo>
                  <a:lnTo>
                    <a:pt x="16990" y="16291"/>
                  </a:lnTo>
                  <a:lnTo>
                    <a:pt x="16913" y="16136"/>
                  </a:lnTo>
                  <a:lnTo>
                    <a:pt x="16705" y="15773"/>
                  </a:lnTo>
                  <a:lnTo>
                    <a:pt x="16395" y="15385"/>
                  </a:lnTo>
                  <a:lnTo>
                    <a:pt x="16032" y="14945"/>
                  </a:lnTo>
                  <a:lnTo>
                    <a:pt x="15618" y="14479"/>
                  </a:lnTo>
                  <a:lnTo>
                    <a:pt x="14711" y="13494"/>
                  </a:lnTo>
                  <a:lnTo>
                    <a:pt x="13831" y="12510"/>
                  </a:lnTo>
                  <a:lnTo>
                    <a:pt x="13028" y="11604"/>
                  </a:lnTo>
                  <a:lnTo>
                    <a:pt x="12717" y="11215"/>
                  </a:lnTo>
                  <a:lnTo>
                    <a:pt x="12484" y="10879"/>
                  </a:lnTo>
                  <a:lnTo>
                    <a:pt x="12173" y="10464"/>
                  </a:lnTo>
                  <a:lnTo>
                    <a:pt x="11707" y="9920"/>
                  </a:lnTo>
                  <a:lnTo>
                    <a:pt x="11085" y="9221"/>
                  </a:lnTo>
                  <a:lnTo>
                    <a:pt x="10360" y="8444"/>
                  </a:lnTo>
                  <a:lnTo>
                    <a:pt x="8651" y="6683"/>
                  </a:lnTo>
                  <a:lnTo>
                    <a:pt x="6760" y="4792"/>
                  </a:lnTo>
                  <a:lnTo>
                    <a:pt x="4947" y="2979"/>
                  </a:lnTo>
                  <a:lnTo>
                    <a:pt x="3367" y="1451"/>
                  </a:lnTo>
                  <a:lnTo>
                    <a:pt x="1865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501;p67">
              <a:extLst>
                <a:ext uri="{FF2B5EF4-FFF2-40B4-BE49-F238E27FC236}">
                  <a16:creationId xmlns:a16="http://schemas.microsoft.com/office/drawing/2014/main" xmlns="" id="{7B4AA099-94BD-4114-BEAD-74296A21A3E8}"/>
                </a:ext>
              </a:extLst>
            </p:cNvPr>
            <p:cNvSpPr/>
            <p:nvPr/>
          </p:nvSpPr>
          <p:spPr>
            <a:xfrm>
              <a:off x="6787612" y="4109824"/>
              <a:ext cx="177018" cy="278513"/>
            </a:xfrm>
            <a:custGeom>
              <a:avLst/>
              <a:gdLst/>
              <a:ahLst/>
              <a:cxnLst/>
              <a:rect l="l" t="t" r="r" b="b"/>
              <a:pathLst>
                <a:path w="11293" h="17768" extrusionOk="0">
                  <a:moveTo>
                    <a:pt x="5569" y="0"/>
                  </a:moveTo>
                  <a:lnTo>
                    <a:pt x="104" y="441"/>
                  </a:lnTo>
                  <a:lnTo>
                    <a:pt x="260" y="4585"/>
                  </a:lnTo>
                  <a:lnTo>
                    <a:pt x="182" y="4792"/>
                  </a:lnTo>
                  <a:lnTo>
                    <a:pt x="104" y="5077"/>
                  </a:lnTo>
                  <a:lnTo>
                    <a:pt x="52" y="5413"/>
                  </a:lnTo>
                  <a:lnTo>
                    <a:pt x="1" y="5854"/>
                  </a:lnTo>
                  <a:lnTo>
                    <a:pt x="27" y="6397"/>
                  </a:lnTo>
                  <a:lnTo>
                    <a:pt x="52" y="6682"/>
                  </a:lnTo>
                  <a:lnTo>
                    <a:pt x="104" y="6967"/>
                  </a:lnTo>
                  <a:lnTo>
                    <a:pt x="156" y="7304"/>
                  </a:lnTo>
                  <a:lnTo>
                    <a:pt x="260" y="7641"/>
                  </a:lnTo>
                  <a:lnTo>
                    <a:pt x="363" y="7977"/>
                  </a:lnTo>
                  <a:lnTo>
                    <a:pt x="519" y="8366"/>
                  </a:lnTo>
                  <a:lnTo>
                    <a:pt x="700" y="8754"/>
                  </a:lnTo>
                  <a:lnTo>
                    <a:pt x="907" y="9169"/>
                  </a:lnTo>
                  <a:lnTo>
                    <a:pt x="1399" y="10049"/>
                  </a:lnTo>
                  <a:lnTo>
                    <a:pt x="1969" y="10930"/>
                  </a:lnTo>
                  <a:lnTo>
                    <a:pt x="2616" y="11862"/>
                  </a:lnTo>
                  <a:lnTo>
                    <a:pt x="3316" y="12769"/>
                  </a:lnTo>
                  <a:lnTo>
                    <a:pt x="4015" y="13649"/>
                  </a:lnTo>
                  <a:lnTo>
                    <a:pt x="4740" y="14478"/>
                  </a:lnTo>
                  <a:lnTo>
                    <a:pt x="5077" y="14841"/>
                  </a:lnTo>
                  <a:lnTo>
                    <a:pt x="5465" y="15177"/>
                  </a:lnTo>
                  <a:lnTo>
                    <a:pt x="5854" y="15514"/>
                  </a:lnTo>
                  <a:lnTo>
                    <a:pt x="6294" y="15851"/>
                  </a:lnTo>
                  <a:lnTo>
                    <a:pt x="6734" y="16161"/>
                  </a:lnTo>
                  <a:lnTo>
                    <a:pt x="7201" y="16446"/>
                  </a:lnTo>
                  <a:lnTo>
                    <a:pt x="7667" y="16731"/>
                  </a:lnTo>
                  <a:lnTo>
                    <a:pt x="8133" y="16964"/>
                  </a:lnTo>
                  <a:lnTo>
                    <a:pt x="8599" y="17197"/>
                  </a:lnTo>
                  <a:lnTo>
                    <a:pt x="9039" y="17379"/>
                  </a:lnTo>
                  <a:lnTo>
                    <a:pt x="9454" y="17534"/>
                  </a:lnTo>
                  <a:lnTo>
                    <a:pt x="9868" y="17664"/>
                  </a:lnTo>
                  <a:lnTo>
                    <a:pt x="10231" y="17741"/>
                  </a:lnTo>
                  <a:lnTo>
                    <a:pt x="10567" y="17767"/>
                  </a:lnTo>
                  <a:lnTo>
                    <a:pt x="10826" y="17767"/>
                  </a:lnTo>
                  <a:lnTo>
                    <a:pt x="10956" y="17741"/>
                  </a:lnTo>
                  <a:lnTo>
                    <a:pt x="11060" y="17689"/>
                  </a:lnTo>
                  <a:lnTo>
                    <a:pt x="11163" y="17638"/>
                  </a:lnTo>
                  <a:lnTo>
                    <a:pt x="11215" y="17586"/>
                  </a:lnTo>
                  <a:lnTo>
                    <a:pt x="11267" y="17482"/>
                  </a:lnTo>
                  <a:lnTo>
                    <a:pt x="11293" y="17379"/>
                  </a:lnTo>
                  <a:lnTo>
                    <a:pt x="11293" y="17249"/>
                  </a:lnTo>
                  <a:lnTo>
                    <a:pt x="11267" y="17120"/>
                  </a:lnTo>
                  <a:lnTo>
                    <a:pt x="11189" y="16809"/>
                  </a:lnTo>
                  <a:lnTo>
                    <a:pt x="11034" y="16472"/>
                  </a:lnTo>
                  <a:lnTo>
                    <a:pt x="10852" y="16058"/>
                  </a:lnTo>
                  <a:lnTo>
                    <a:pt x="10619" y="15643"/>
                  </a:lnTo>
                  <a:lnTo>
                    <a:pt x="10334" y="15203"/>
                  </a:lnTo>
                  <a:lnTo>
                    <a:pt x="9739" y="14245"/>
                  </a:lnTo>
                  <a:lnTo>
                    <a:pt x="9117" y="13287"/>
                  </a:lnTo>
                  <a:lnTo>
                    <a:pt x="8547" y="12380"/>
                  </a:lnTo>
                  <a:lnTo>
                    <a:pt x="8314" y="11966"/>
                  </a:lnTo>
                  <a:lnTo>
                    <a:pt x="8133" y="11603"/>
                  </a:lnTo>
                  <a:lnTo>
                    <a:pt x="7796" y="10878"/>
                  </a:lnTo>
                  <a:lnTo>
                    <a:pt x="7485" y="10153"/>
                  </a:lnTo>
                  <a:lnTo>
                    <a:pt x="7201" y="9454"/>
                  </a:lnTo>
                  <a:lnTo>
                    <a:pt x="6968" y="8754"/>
                  </a:lnTo>
                  <a:lnTo>
                    <a:pt x="6501" y="7408"/>
                  </a:lnTo>
                  <a:lnTo>
                    <a:pt x="6139" y="6164"/>
                  </a:lnTo>
                  <a:lnTo>
                    <a:pt x="6061" y="5802"/>
                  </a:lnTo>
                  <a:lnTo>
                    <a:pt x="5983" y="5387"/>
                  </a:lnTo>
                  <a:lnTo>
                    <a:pt x="5854" y="4429"/>
                  </a:lnTo>
                  <a:lnTo>
                    <a:pt x="5750" y="3419"/>
                  </a:lnTo>
                  <a:lnTo>
                    <a:pt x="5673" y="2383"/>
                  </a:lnTo>
                  <a:lnTo>
                    <a:pt x="5595" y="700"/>
                  </a:lnTo>
                  <a:lnTo>
                    <a:pt x="5569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502;p67">
              <a:extLst>
                <a:ext uri="{FF2B5EF4-FFF2-40B4-BE49-F238E27FC236}">
                  <a16:creationId xmlns:a16="http://schemas.microsoft.com/office/drawing/2014/main" xmlns="" id="{0FB51913-9BEE-4D11-89D2-1EEB942EB8AF}"/>
                </a:ext>
              </a:extLst>
            </p:cNvPr>
            <p:cNvSpPr/>
            <p:nvPr/>
          </p:nvSpPr>
          <p:spPr>
            <a:xfrm>
              <a:off x="6787612" y="4109824"/>
              <a:ext cx="177018" cy="278513"/>
            </a:xfrm>
            <a:custGeom>
              <a:avLst/>
              <a:gdLst/>
              <a:ahLst/>
              <a:cxnLst/>
              <a:rect l="l" t="t" r="r" b="b"/>
              <a:pathLst>
                <a:path w="11293" h="17768" fill="none" extrusionOk="0">
                  <a:moveTo>
                    <a:pt x="104" y="441"/>
                  </a:moveTo>
                  <a:lnTo>
                    <a:pt x="260" y="4585"/>
                  </a:lnTo>
                  <a:lnTo>
                    <a:pt x="260" y="4585"/>
                  </a:lnTo>
                  <a:lnTo>
                    <a:pt x="182" y="4792"/>
                  </a:lnTo>
                  <a:lnTo>
                    <a:pt x="104" y="5077"/>
                  </a:lnTo>
                  <a:lnTo>
                    <a:pt x="52" y="5413"/>
                  </a:lnTo>
                  <a:lnTo>
                    <a:pt x="1" y="5854"/>
                  </a:lnTo>
                  <a:lnTo>
                    <a:pt x="27" y="6397"/>
                  </a:lnTo>
                  <a:lnTo>
                    <a:pt x="52" y="6682"/>
                  </a:lnTo>
                  <a:lnTo>
                    <a:pt x="104" y="6967"/>
                  </a:lnTo>
                  <a:lnTo>
                    <a:pt x="156" y="7304"/>
                  </a:lnTo>
                  <a:lnTo>
                    <a:pt x="260" y="7641"/>
                  </a:lnTo>
                  <a:lnTo>
                    <a:pt x="260" y="7641"/>
                  </a:lnTo>
                  <a:lnTo>
                    <a:pt x="363" y="7977"/>
                  </a:lnTo>
                  <a:lnTo>
                    <a:pt x="519" y="8366"/>
                  </a:lnTo>
                  <a:lnTo>
                    <a:pt x="700" y="8754"/>
                  </a:lnTo>
                  <a:lnTo>
                    <a:pt x="907" y="9169"/>
                  </a:lnTo>
                  <a:lnTo>
                    <a:pt x="1399" y="10049"/>
                  </a:lnTo>
                  <a:lnTo>
                    <a:pt x="1969" y="10930"/>
                  </a:lnTo>
                  <a:lnTo>
                    <a:pt x="2616" y="11862"/>
                  </a:lnTo>
                  <a:lnTo>
                    <a:pt x="3316" y="12769"/>
                  </a:lnTo>
                  <a:lnTo>
                    <a:pt x="4015" y="13649"/>
                  </a:lnTo>
                  <a:lnTo>
                    <a:pt x="4740" y="14478"/>
                  </a:lnTo>
                  <a:lnTo>
                    <a:pt x="4740" y="14478"/>
                  </a:lnTo>
                  <a:lnTo>
                    <a:pt x="5077" y="14841"/>
                  </a:lnTo>
                  <a:lnTo>
                    <a:pt x="5465" y="15177"/>
                  </a:lnTo>
                  <a:lnTo>
                    <a:pt x="5854" y="15514"/>
                  </a:lnTo>
                  <a:lnTo>
                    <a:pt x="6294" y="15851"/>
                  </a:lnTo>
                  <a:lnTo>
                    <a:pt x="6734" y="16161"/>
                  </a:lnTo>
                  <a:lnTo>
                    <a:pt x="7201" y="16446"/>
                  </a:lnTo>
                  <a:lnTo>
                    <a:pt x="7667" y="16731"/>
                  </a:lnTo>
                  <a:lnTo>
                    <a:pt x="8133" y="16964"/>
                  </a:lnTo>
                  <a:lnTo>
                    <a:pt x="8599" y="17197"/>
                  </a:lnTo>
                  <a:lnTo>
                    <a:pt x="9039" y="17379"/>
                  </a:lnTo>
                  <a:lnTo>
                    <a:pt x="9454" y="17534"/>
                  </a:lnTo>
                  <a:lnTo>
                    <a:pt x="9868" y="17664"/>
                  </a:lnTo>
                  <a:lnTo>
                    <a:pt x="10231" y="17741"/>
                  </a:lnTo>
                  <a:lnTo>
                    <a:pt x="10567" y="17767"/>
                  </a:lnTo>
                  <a:lnTo>
                    <a:pt x="10826" y="17767"/>
                  </a:lnTo>
                  <a:lnTo>
                    <a:pt x="10956" y="17741"/>
                  </a:lnTo>
                  <a:lnTo>
                    <a:pt x="11060" y="17689"/>
                  </a:lnTo>
                  <a:lnTo>
                    <a:pt x="11060" y="17689"/>
                  </a:lnTo>
                  <a:lnTo>
                    <a:pt x="11163" y="17638"/>
                  </a:lnTo>
                  <a:lnTo>
                    <a:pt x="11215" y="17586"/>
                  </a:lnTo>
                  <a:lnTo>
                    <a:pt x="11267" y="17482"/>
                  </a:lnTo>
                  <a:lnTo>
                    <a:pt x="11293" y="17379"/>
                  </a:lnTo>
                  <a:lnTo>
                    <a:pt x="11293" y="17249"/>
                  </a:lnTo>
                  <a:lnTo>
                    <a:pt x="11267" y="17120"/>
                  </a:lnTo>
                  <a:lnTo>
                    <a:pt x="11189" y="16809"/>
                  </a:lnTo>
                  <a:lnTo>
                    <a:pt x="11034" y="16472"/>
                  </a:lnTo>
                  <a:lnTo>
                    <a:pt x="10852" y="16058"/>
                  </a:lnTo>
                  <a:lnTo>
                    <a:pt x="10619" y="15643"/>
                  </a:lnTo>
                  <a:lnTo>
                    <a:pt x="10334" y="15203"/>
                  </a:lnTo>
                  <a:lnTo>
                    <a:pt x="9739" y="14245"/>
                  </a:lnTo>
                  <a:lnTo>
                    <a:pt x="9117" y="13287"/>
                  </a:lnTo>
                  <a:lnTo>
                    <a:pt x="8547" y="12380"/>
                  </a:lnTo>
                  <a:lnTo>
                    <a:pt x="8314" y="11966"/>
                  </a:lnTo>
                  <a:lnTo>
                    <a:pt x="8133" y="11603"/>
                  </a:lnTo>
                  <a:lnTo>
                    <a:pt x="8133" y="11603"/>
                  </a:lnTo>
                  <a:lnTo>
                    <a:pt x="7796" y="10878"/>
                  </a:lnTo>
                  <a:lnTo>
                    <a:pt x="7485" y="10153"/>
                  </a:lnTo>
                  <a:lnTo>
                    <a:pt x="7201" y="9454"/>
                  </a:lnTo>
                  <a:lnTo>
                    <a:pt x="6968" y="8754"/>
                  </a:lnTo>
                  <a:lnTo>
                    <a:pt x="6501" y="7408"/>
                  </a:lnTo>
                  <a:lnTo>
                    <a:pt x="6139" y="6164"/>
                  </a:lnTo>
                  <a:lnTo>
                    <a:pt x="6139" y="6164"/>
                  </a:lnTo>
                  <a:lnTo>
                    <a:pt x="6061" y="5802"/>
                  </a:lnTo>
                  <a:lnTo>
                    <a:pt x="5983" y="5387"/>
                  </a:lnTo>
                  <a:lnTo>
                    <a:pt x="5854" y="4429"/>
                  </a:lnTo>
                  <a:lnTo>
                    <a:pt x="5750" y="3419"/>
                  </a:lnTo>
                  <a:lnTo>
                    <a:pt x="5673" y="2383"/>
                  </a:lnTo>
                  <a:lnTo>
                    <a:pt x="5595" y="700"/>
                  </a:lnTo>
                  <a:lnTo>
                    <a:pt x="5569" y="0"/>
                  </a:lnTo>
                  <a:lnTo>
                    <a:pt x="104" y="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503;p67">
              <a:extLst>
                <a:ext uri="{FF2B5EF4-FFF2-40B4-BE49-F238E27FC236}">
                  <a16:creationId xmlns:a16="http://schemas.microsoft.com/office/drawing/2014/main" xmlns="" id="{9A4A841C-F2E2-4A18-8A25-D14BE50C6041}"/>
                </a:ext>
              </a:extLst>
            </p:cNvPr>
            <p:cNvSpPr/>
            <p:nvPr/>
          </p:nvSpPr>
          <p:spPr>
            <a:xfrm>
              <a:off x="6632540" y="2540348"/>
              <a:ext cx="297590" cy="1620638"/>
            </a:xfrm>
            <a:custGeom>
              <a:avLst/>
              <a:gdLst/>
              <a:ahLst/>
              <a:cxnLst/>
              <a:rect l="l" t="t" r="r" b="b"/>
              <a:pathLst>
                <a:path w="18985" h="103390" extrusionOk="0">
                  <a:moveTo>
                    <a:pt x="16420" y="0"/>
                  </a:moveTo>
                  <a:lnTo>
                    <a:pt x="16291" y="26"/>
                  </a:lnTo>
                  <a:lnTo>
                    <a:pt x="11499" y="1140"/>
                  </a:lnTo>
                  <a:lnTo>
                    <a:pt x="10930" y="1269"/>
                  </a:lnTo>
                  <a:lnTo>
                    <a:pt x="8469" y="1839"/>
                  </a:lnTo>
                  <a:lnTo>
                    <a:pt x="8107" y="1943"/>
                  </a:lnTo>
                  <a:lnTo>
                    <a:pt x="285" y="3756"/>
                  </a:lnTo>
                  <a:lnTo>
                    <a:pt x="233" y="3782"/>
                  </a:lnTo>
                  <a:lnTo>
                    <a:pt x="182" y="4118"/>
                  </a:lnTo>
                  <a:lnTo>
                    <a:pt x="104" y="5180"/>
                  </a:lnTo>
                  <a:lnTo>
                    <a:pt x="52" y="6579"/>
                  </a:lnTo>
                  <a:lnTo>
                    <a:pt x="26" y="8236"/>
                  </a:lnTo>
                  <a:lnTo>
                    <a:pt x="0" y="10127"/>
                  </a:lnTo>
                  <a:lnTo>
                    <a:pt x="0" y="12199"/>
                  </a:lnTo>
                  <a:lnTo>
                    <a:pt x="0" y="12639"/>
                  </a:lnTo>
                  <a:lnTo>
                    <a:pt x="0" y="13157"/>
                  </a:lnTo>
                  <a:lnTo>
                    <a:pt x="0" y="13571"/>
                  </a:lnTo>
                  <a:lnTo>
                    <a:pt x="0" y="14012"/>
                  </a:lnTo>
                  <a:lnTo>
                    <a:pt x="52" y="18052"/>
                  </a:lnTo>
                  <a:lnTo>
                    <a:pt x="130" y="22144"/>
                  </a:lnTo>
                  <a:lnTo>
                    <a:pt x="156" y="22584"/>
                  </a:lnTo>
                  <a:lnTo>
                    <a:pt x="182" y="23853"/>
                  </a:lnTo>
                  <a:lnTo>
                    <a:pt x="182" y="24294"/>
                  </a:lnTo>
                  <a:lnTo>
                    <a:pt x="337" y="28463"/>
                  </a:lnTo>
                  <a:lnTo>
                    <a:pt x="492" y="31882"/>
                  </a:lnTo>
                  <a:lnTo>
                    <a:pt x="518" y="32296"/>
                  </a:lnTo>
                  <a:lnTo>
                    <a:pt x="570" y="32996"/>
                  </a:lnTo>
                  <a:lnTo>
                    <a:pt x="700" y="34446"/>
                  </a:lnTo>
                  <a:lnTo>
                    <a:pt x="751" y="34964"/>
                  </a:lnTo>
                  <a:lnTo>
                    <a:pt x="959" y="36440"/>
                  </a:lnTo>
                  <a:lnTo>
                    <a:pt x="1192" y="37917"/>
                  </a:lnTo>
                  <a:lnTo>
                    <a:pt x="1451" y="39341"/>
                  </a:lnTo>
                  <a:lnTo>
                    <a:pt x="1735" y="40740"/>
                  </a:lnTo>
                  <a:lnTo>
                    <a:pt x="1787" y="41128"/>
                  </a:lnTo>
                  <a:lnTo>
                    <a:pt x="2124" y="42812"/>
                  </a:lnTo>
                  <a:lnTo>
                    <a:pt x="2435" y="44365"/>
                  </a:lnTo>
                  <a:lnTo>
                    <a:pt x="2642" y="45583"/>
                  </a:lnTo>
                  <a:lnTo>
                    <a:pt x="2875" y="46748"/>
                  </a:lnTo>
                  <a:lnTo>
                    <a:pt x="3005" y="47292"/>
                  </a:lnTo>
                  <a:lnTo>
                    <a:pt x="3419" y="49157"/>
                  </a:lnTo>
                  <a:lnTo>
                    <a:pt x="3497" y="49519"/>
                  </a:lnTo>
                  <a:lnTo>
                    <a:pt x="4351" y="53094"/>
                  </a:lnTo>
                  <a:lnTo>
                    <a:pt x="4792" y="55114"/>
                  </a:lnTo>
                  <a:lnTo>
                    <a:pt x="5284" y="57393"/>
                  </a:lnTo>
                  <a:lnTo>
                    <a:pt x="5335" y="57652"/>
                  </a:lnTo>
                  <a:lnTo>
                    <a:pt x="5361" y="57755"/>
                  </a:lnTo>
                  <a:lnTo>
                    <a:pt x="5569" y="58843"/>
                  </a:lnTo>
                  <a:lnTo>
                    <a:pt x="5543" y="59491"/>
                  </a:lnTo>
                  <a:lnTo>
                    <a:pt x="5517" y="59879"/>
                  </a:lnTo>
                  <a:lnTo>
                    <a:pt x="5517" y="59905"/>
                  </a:lnTo>
                  <a:lnTo>
                    <a:pt x="5465" y="61744"/>
                  </a:lnTo>
                  <a:lnTo>
                    <a:pt x="5439" y="63583"/>
                  </a:lnTo>
                  <a:lnTo>
                    <a:pt x="5439" y="65447"/>
                  </a:lnTo>
                  <a:lnTo>
                    <a:pt x="5465" y="67286"/>
                  </a:lnTo>
                  <a:lnTo>
                    <a:pt x="5491" y="67727"/>
                  </a:lnTo>
                  <a:lnTo>
                    <a:pt x="5543" y="69591"/>
                  </a:lnTo>
                  <a:lnTo>
                    <a:pt x="5569" y="70057"/>
                  </a:lnTo>
                  <a:lnTo>
                    <a:pt x="5646" y="71793"/>
                  </a:lnTo>
                  <a:lnTo>
                    <a:pt x="5750" y="73502"/>
                  </a:lnTo>
                  <a:lnTo>
                    <a:pt x="5853" y="75211"/>
                  </a:lnTo>
                  <a:lnTo>
                    <a:pt x="5983" y="76843"/>
                  </a:lnTo>
                  <a:lnTo>
                    <a:pt x="6035" y="77257"/>
                  </a:lnTo>
                  <a:lnTo>
                    <a:pt x="6346" y="80469"/>
                  </a:lnTo>
                  <a:lnTo>
                    <a:pt x="6346" y="80495"/>
                  </a:lnTo>
                  <a:lnTo>
                    <a:pt x="6397" y="80961"/>
                  </a:lnTo>
                  <a:lnTo>
                    <a:pt x="6656" y="83240"/>
                  </a:lnTo>
                  <a:lnTo>
                    <a:pt x="6915" y="85338"/>
                  </a:lnTo>
                  <a:lnTo>
                    <a:pt x="6993" y="85934"/>
                  </a:lnTo>
                  <a:lnTo>
                    <a:pt x="7045" y="86322"/>
                  </a:lnTo>
                  <a:lnTo>
                    <a:pt x="7485" y="89223"/>
                  </a:lnTo>
                  <a:lnTo>
                    <a:pt x="7977" y="92201"/>
                  </a:lnTo>
                  <a:lnTo>
                    <a:pt x="8055" y="92745"/>
                  </a:lnTo>
                  <a:lnTo>
                    <a:pt x="8392" y="94636"/>
                  </a:lnTo>
                  <a:lnTo>
                    <a:pt x="8469" y="95024"/>
                  </a:lnTo>
                  <a:lnTo>
                    <a:pt x="8935" y="97588"/>
                  </a:lnTo>
                  <a:lnTo>
                    <a:pt x="9350" y="99790"/>
                  </a:lnTo>
                  <a:lnTo>
                    <a:pt x="9686" y="101473"/>
                  </a:lnTo>
                  <a:lnTo>
                    <a:pt x="9894" y="102483"/>
                  </a:lnTo>
                  <a:lnTo>
                    <a:pt x="10127" y="102639"/>
                  </a:lnTo>
                  <a:lnTo>
                    <a:pt x="10360" y="102768"/>
                  </a:lnTo>
                  <a:lnTo>
                    <a:pt x="10463" y="102846"/>
                  </a:lnTo>
                  <a:lnTo>
                    <a:pt x="10541" y="102872"/>
                  </a:lnTo>
                  <a:lnTo>
                    <a:pt x="10645" y="102923"/>
                  </a:lnTo>
                  <a:lnTo>
                    <a:pt x="10981" y="103053"/>
                  </a:lnTo>
                  <a:lnTo>
                    <a:pt x="11318" y="103182"/>
                  </a:lnTo>
                  <a:lnTo>
                    <a:pt x="11655" y="103260"/>
                  </a:lnTo>
                  <a:lnTo>
                    <a:pt x="11991" y="103338"/>
                  </a:lnTo>
                  <a:lnTo>
                    <a:pt x="12354" y="103364"/>
                  </a:lnTo>
                  <a:lnTo>
                    <a:pt x="12717" y="103390"/>
                  </a:lnTo>
                  <a:lnTo>
                    <a:pt x="13053" y="103390"/>
                  </a:lnTo>
                  <a:lnTo>
                    <a:pt x="13416" y="103364"/>
                  </a:lnTo>
                  <a:lnTo>
                    <a:pt x="13753" y="103338"/>
                  </a:lnTo>
                  <a:lnTo>
                    <a:pt x="14089" y="103260"/>
                  </a:lnTo>
                  <a:lnTo>
                    <a:pt x="14426" y="103182"/>
                  </a:lnTo>
                  <a:lnTo>
                    <a:pt x="14737" y="103079"/>
                  </a:lnTo>
                  <a:lnTo>
                    <a:pt x="15048" y="102975"/>
                  </a:lnTo>
                  <a:lnTo>
                    <a:pt x="15332" y="102820"/>
                  </a:lnTo>
                  <a:lnTo>
                    <a:pt x="15591" y="102664"/>
                  </a:lnTo>
                  <a:lnTo>
                    <a:pt x="15850" y="102483"/>
                  </a:lnTo>
                  <a:lnTo>
                    <a:pt x="15928" y="100593"/>
                  </a:lnTo>
                  <a:lnTo>
                    <a:pt x="15928" y="100541"/>
                  </a:lnTo>
                  <a:lnTo>
                    <a:pt x="15928" y="100385"/>
                  </a:lnTo>
                  <a:lnTo>
                    <a:pt x="15954" y="100178"/>
                  </a:lnTo>
                  <a:lnTo>
                    <a:pt x="16058" y="97511"/>
                  </a:lnTo>
                  <a:lnTo>
                    <a:pt x="16058" y="97303"/>
                  </a:lnTo>
                  <a:lnTo>
                    <a:pt x="16058" y="97070"/>
                  </a:lnTo>
                  <a:lnTo>
                    <a:pt x="16291" y="90880"/>
                  </a:lnTo>
                  <a:lnTo>
                    <a:pt x="16291" y="90803"/>
                  </a:lnTo>
                  <a:lnTo>
                    <a:pt x="16317" y="90570"/>
                  </a:lnTo>
                  <a:lnTo>
                    <a:pt x="16317" y="90440"/>
                  </a:lnTo>
                  <a:lnTo>
                    <a:pt x="16446" y="87021"/>
                  </a:lnTo>
                  <a:lnTo>
                    <a:pt x="16472" y="86555"/>
                  </a:lnTo>
                  <a:lnTo>
                    <a:pt x="16705" y="81194"/>
                  </a:lnTo>
                  <a:lnTo>
                    <a:pt x="16731" y="80754"/>
                  </a:lnTo>
                  <a:lnTo>
                    <a:pt x="16938" y="76455"/>
                  </a:lnTo>
                  <a:lnTo>
                    <a:pt x="16938" y="75988"/>
                  </a:lnTo>
                  <a:lnTo>
                    <a:pt x="17171" y="71560"/>
                  </a:lnTo>
                  <a:lnTo>
                    <a:pt x="17197" y="71145"/>
                  </a:lnTo>
                  <a:lnTo>
                    <a:pt x="17508" y="65784"/>
                  </a:lnTo>
                  <a:lnTo>
                    <a:pt x="17534" y="65292"/>
                  </a:lnTo>
                  <a:lnTo>
                    <a:pt x="17767" y="62055"/>
                  </a:lnTo>
                  <a:lnTo>
                    <a:pt x="17793" y="61640"/>
                  </a:lnTo>
                  <a:lnTo>
                    <a:pt x="18078" y="57963"/>
                  </a:lnTo>
                  <a:lnTo>
                    <a:pt x="18233" y="56305"/>
                  </a:lnTo>
                  <a:lnTo>
                    <a:pt x="18389" y="54803"/>
                  </a:lnTo>
                  <a:lnTo>
                    <a:pt x="18440" y="54311"/>
                  </a:lnTo>
                  <a:lnTo>
                    <a:pt x="18544" y="53456"/>
                  </a:lnTo>
                  <a:lnTo>
                    <a:pt x="18622" y="52835"/>
                  </a:lnTo>
                  <a:lnTo>
                    <a:pt x="18622" y="52757"/>
                  </a:lnTo>
                  <a:lnTo>
                    <a:pt x="18648" y="52576"/>
                  </a:lnTo>
                  <a:lnTo>
                    <a:pt x="18673" y="52420"/>
                  </a:lnTo>
                  <a:lnTo>
                    <a:pt x="18751" y="51462"/>
                  </a:lnTo>
                  <a:lnTo>
                    <a:pt x="18829" y="50452"/>
                  </a:lnTo>
                  <a:lnTo>
                    <a:pt x="18907" y="49416"/>
                  </a:lnTo>
                  <a:lnTo>
                    <a:pt x="18932" y="48380"/>
                  </a:lnTo>
                  <a:lnTo>
                    <a:pt x="18984" y="46282"/>
                  </a:lnTo>
                  <a:lnTo>
                    <a:pt x="18984" y="44107"/>
                  </a:lnTo>
                  <a:lnTo>
                    <a:pt x="18984" y="43692"/>
                  </a:lnTo>
                  <a:lnTo>
                    <a:pt x="18958" y="43071"/>
                  </a:lnTo>
                  <a:lnTo>
                    <a:pt x="18958" y="42682"/>
                  </a:lnTo>
                  <a:lnTo>
                    <a:pt x="18958" y="42630"/>
                  </a:lnTo>
                  <a:lnTo>
                    <a:pt x="18881" y="40429"/>
                  </a:lnTo>
                  <a:lnTo>
                    <a:pt x="18570" y="34446"/>
                  </a:lnTo>
                  <a:lnTo>
                    <a:pt x="18544" y="34006"/>
                  </a:lnTo>
                  <a:lnTo>
                    <a:pt x="18466" y="32504"/>
                  </a:lnTo>
                  <a:lnTo>
                    <a:pt x="18440" y="32038"/>
                  </a:lnTo>
                  <a:lnTo>
                    <a:pt x="18078" y="24838"/>
                  </a:lnTo>
                  <a:lnTo>
                    <a:pt x="18052" y="24423"/>
                  </a:lnTo>
                  <a:lnTo>
                    <a:pt x="17948" y="21859"/>
                  </a:lnTo>
                  <a:lnTo>
                    <a:pt x="17922" y="21393"/>
                  </a:lnTo>
                  <a:lnTo>
                    <a:pt x="17612" y="15203"/>
                  </a:lnTo>
                  <a:lnTo>
                    <a:pt x="17612" y="14789"/>
                  </a:lnTo>
                  <a:lnTo>
                    <a:pt x="17534" y="13261"/>
                  </a:lnTo>
                  <a:lnTo>
                    <a:pt x="17508" y="12406"/>
                  </a:lnTo>
                  <a:lnTo>
                    <a:pt x="17508" y="11344"/>
                  </a:lnTo>
                  <a:lnTo>
                    <a:pt x="17482" y="11111"/>
                  </a:lnTo>
                  <a:lnTo>
                    <a:pt x="17482" y="10878"/>
                  </a:lnTo>
                  <a:lnTo>
                    <a:pt x="17404" y="9635"/>
                  </a:lnTo>
                  <a:lnTo>
                    <a:pt x="17301" y="8340"/>
                  </a:lnTo>
                  <a:lnTo>
                    <a:pt x="17068" y="5672"/>
                  </a:lnTo>
                  <a:lnTo>
                    <a:pt x="17016" y="5258"/>
                  </a:lnTo>
                  <a:lnTo>
                    <a:pt x="16679" y="2072"/>
                  </a:lnTo>
                  <a:lnTo>
                    <a:pt x="16446" y="182"/>
                  </a:lnTo>
                  <a:lnTo>
                    <a:pt x="16420" y="52"/>
                  </a:lnTo>
                  <a:lnTo>
                    <a:pt x="16420" y="26"/>
                  </a:lnTo>
                  <a:lnTo>
                    <a:pt x="164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504;p67">
              <a:extLst>
                <a:ext uri="{FF2B5EF4-FFF2-40B4-BE49-F238E27FC236}">
                  <a16:creationId xmlns:a16="http://schemas.microsoft.com/office/drawing/2014/main" xmlns="" id="{B5425B5E-852A-490F-B581-BC4D8C6FB6EA}"/>
                </a:ext>
              </a:extLst>
            </p:cNvPr>
            <p:cNvSpPr/>
            <p:nvPr/>
          </p:nvSpPr>
          <p:spPr>
            <a:xfrm>
              <a:off x="6632540" y="2540348"/>
              <a:ext cx="297590" cy="1620638"/>
            </a:xfrm>
            <a:custGeom>
              <a:avLst/>
              <a:gdLst/>
              <a:ahLst/>
              <a:cxnLst/>
              <a:rect l="l" t="t" r="r" b="b"/>
              <a:pathLst>
                <a:path w="18985" h="103390" fill="none" extrusionOk="0">
                  <a:moveTo>
                    <a:pt x="18673" y="52420"/>
                  </a:moveTo>
                  <a:lnTo>
                    <a:pt x="18673" y="52420"/>
                  </a:lnTo>
                  <a:lnTo>
                    <a:pt x="18648" y="52576"/>
                  </a:lnTo>
                  <a:lnTo>
                    <a:pt x="18648" y="52576"/>
                  </a:lnTo>
                  <a:lnTo>
                    <a:pt x="18622" y="52757"/>
                  </a:lnTo>
                  <a:lnTo>
                    <a:pt x="18622" y="52757"/>
                  </a:lnTo>
                  <a:lnTo>
                    <a:pt x="18622" y="52835"/>
                  </a:lnTo>
                  <a:lnTo>
                    <a:pt x="18622" y="52835"/>
                  </a:lnTo>
                  <a:lnTo>
                    <a:pt x="18544" y="53456"/>
                  </a:lnTo>
                  <a:lnTo>
                    <a:pt x="18544" y="53456"/>
                  </a:lnTo>
                  <a:lnTo>
                    <a:pt x="18440" y="54311"/>
                  </a:lnTo>
                  <a:lnTo>
                    <a:pt x="18440" y="54311"/>
                  </a:lnTo>
                  <a:lnTo>
                    <a:pt x="18389" y="54803"/>
                  </a:lnTo>
                  <a:lnTo>
                    <a:pt x="18389" y="54803"/>
                  </a:lnTo>
                  <a:lnTo>
                    <a:pt x="18233" y="56305"/>
                  </a:lnTo>
                  <a:lnTo>
                    <a:pt x="18078" y="57963"/>
                  </a:lnTo>
                  <a:lnTo>
                    <a:pt x="17793" y="61640"/>
                  </a:lnTo>
                  <a:lnTo>
                    <a:pt x="17793" y="61640"/>
                  </a:lnTo>
                  <a:lnTo>
                    <a:pt x="17767" y="62055"/>
                  </a:lnTo>
                  <a:lnTo>
                    <a:pt x="17767" y="62055"/>
                  </a:lnTo>
                  <a:lnTo>
                    <a:pt x="17534" y="65292"/>
                  </a:lnTo>
                  <a:lnTo>
                    <a:pt x="17534" y="65292"/>
                  </a:lnTo>
                  <a:lnTo>
                    <a:pt x="17508" y="65784"/>
                  </a:lnTo>
                  <a:lnTo>
                    <a:pt x="17508" y="65784"/>
                  </a:lnTo>
                  <a:lnTo>
                    <a:pt x="17197" y="71145"/>
                  </a:lnTo>
                  <a:lnTo>
                    <a:pt x="17197" y="71145"/>
                  </a:lnTo>
                  <a:lnTo>
                    <a:pt x="17171" y="71560"/>
                  </a:lnTo>
                  <a:lnTo>
                    <a:pt x="17171" y="71560"/>
                  </a:lnTo>
                  <a:lnTo>
                    <a:pt x="16938" y="75988"/>
                  </a:lnTo>
                  <a:lnTo>
                    <a:pt x="16938" y="75988"/>
                  </a:lnTo>
                  <a:lnTo>
                    <a:pt x="16938" y="76455"/>
                  </a:lnTo>
                  <a:lnTo>
                    <a:pt x="16938" y="76455"/>
                  </a:lnTo>
                  <a:lnTo>
                    <a:pt x="16731" y="80754"/>
                  </a:lnTo>
                  <a:lnTo>
                    <a:pt x="16731" y="80754"/>
                  </a:lnTo>
                  <a:lnTo>
                    <a:pt x="16705" y="81194"/>
                  </a:lnTo>
                  <a:lnTo>
                    <a:pt x="16705" y="81194"/>
                  </a:lnTo>
                  <a:lnTo>
                    <a:pt x="16472" y="86555"/>
                  </a:lnTo>
                  <a:lnTo>
                    <a:pt x="16472" y="86555"/>
                  </a:lnTo>
                  <a:lnTo>
                    <a:pt x="16446" y="87021"/>
                  </a:lnTo>
                  <a:lnTo>
                    <a:pt x="16446" y="87021"/>
                  </a:lnTo>
                  <a:lnTo>
                    <a:pt x="16317" y="90440"/>
                  </a:lnTo>
                  <a:lnTo>
                    <a:pt x="16317" y="90440"/>
                  </a:lnTo>
                  <a:lnTo>
                    <a:pt x="16317" y="90570"/>
                  </a:lnTo>
                  <a:lnTo>
                    <a:pt x="16317" y="90570"/>
                  </a:lnTo>
                  <a:lnTo>
                    <a:pt x="16291" y="90803"/>
                  </a:lnTo>
                  <a:lnTo>
                    <a:pt x="16291" y="90803"/>
                  </a:lnTo>
                  <a:lnTo>
                    <a:pt x="16291" y="90880"/>
                  </a:lnTo>
                  <a:lnTo>
                    <a:pt x="16291" y="90880"/>
                  </a:lnTo>
                  <a:lnTo>
                    <a:pt x="16058" y="97070"/>
                  </a:lnTo>
                  <a:lnTo>
                    <a:pt x="16058" y="97070"/>
                  </a:lnTo>
                  <a:lnTo>
                    <a:pt x="16058" y="97303"/>
                  </a:lnTo>
                  <a:lnTo>
                    <a:pt x="16058" y="97303"/>
                  </a:lnTo>
                  <a:lnTo>
                    <a:pt x="16058" y="97511"/>
                  </a:lnTo>
                  <a:lnTo>
                    <a:pt x="16058" y="97511"/>
                  </a:lnTo>
                  <a:lnTo>
                    <a:pt x="15954" y="100178"/>
                  </a:lnTo>
                  <a:lnTo>
                    <a:pt x="15954" y="100178"/>
                  </a:lnTo>
                  <a:lnTo>
                    <a:pt x="15928" y="100385"/>
                  </a:lnTo>
                  <a:lnTo>
                    <a:pt x="15928" y="100385"/>
                  </a:lnTo>
                  <a:lnTo>
                    <a:pt x="15928" y="100541"/>
                  </a:lnTo>
                  <a:lnTo>
                    <a:pt x="15928" y="100541"/>
                  </a:lnTo>
                  <a:lnTo>
                    <a:pt x="15928" y="100593"/>
                  </a:lnTo>
                  <a:lnTo>
                    <a:pt x="15928" y="100593"/>
                  </a:lnTo>
                  <a:lnTo>
                    <a:pt x="15850" y="102483"/>
                  </a:lnTo>
                  <a:lnTo>
                    <a:pt x="15850" y="102483"/>
                  </a:lnTo>
                  <a:lnTo>
                    <a:pt x="15591" y="102664"/>
                  </a:lnTo>
                  <a:lnTo>
                    <a:pt x="15332" y="102820"/>
                  </a:lnTo>
                  <a:lnTo>
                    <a:pt x="15048" y="102975"/>
                  </a:lnTo>
                  <a:lnTo>
                    <a:pt x="14737" y="103079"/>
                  </a:lnTo>
                  <a:lnTo>
                    <a:pt x="14426" y="103182"/>
                  </a:lnTo>
                  <a:lnTo>
                    <a:pt x="14089" y="103260"/>
                  </a:lnTo>
                  <a:lnTo>
                    <a:pt x="13753" y="103338"/>
                  </a:lnTo>
                  <a:lnTo>
                    <a:pt x="13416" y="103364"/>
                  </a:lnTo>
                  <a:lnTo>
                    <a:pt x="13053" y="103390"/>
                  </a:lnTo>
                  <a:lnTo>
                    <a:pt x="12717" y="103390"/>
                  </a:lnTo>
                  <a:lnTo>
                    <a:pt x="12354" y="103364"/>
                  </a:lnTo>
                  <a:lnTo>
                    <a:pt x="11991" y="103338"/>
                  </a:lnTo>
                  <a:lnTo>
                    <a:pt x="11655" y="103260"/>
                  </a:lnTo>
                  <a:lnTo>
                    <a:pt x="11318" y="103182"/>
                  </a:lnTo>
                  <a:lnTo>
                    <a:pt x="10981" y="103053"/>
                  </a:lnTo>
                  <a:lnTo>
                    <a:pt x="10645" y="102923"/>
                  </a:lnTo>
                  <a:lnTo>
                    <a:pt x="10645" y="102923"/>
                  </a:lnTo>
                  <a:lnTo>
                    <a:pt x="10645" y="102923"/>
                  </a:lnTo>
                  <a:lnTo>
                    <a:pt x="10541" y="102872"/>
                  </a:lnTo>
                  <a:lnTo>
                    <a:pt x="10541" y="102872"/>
                  </a:lnTo>
                  <a:lnTo>
                    <a:pt x="10463" y="102846"/>
                  </a:lnTo>
                  <a:lnTo>
                    <a:pt x="10463" y="102846"/>
                  </a:lnTo>
                  <a:lnTo>
                    <a:pt x="10360" y="102768"/>
                  </a:lnTo>
                  <a:lnTo>
                    <a:pt x="10360" y="102768"/>
                  </a:lnTo>
                  <a:lnTo>
                    <a:pt x="10127" y="102639"/>
                  </a:lnTo>
                  <a:lnTo>
                    <a:pt x="9894" y="102483"/>
                  </a:lnTo>
                  <a:lnTo>
                    <a:pt x="9894" y="102483"/>
                  </a:lnTo>
                  <a:lnTo>
                    <a:pt x="9686" y="101473"/>
                  </a:lnTo>
                  <a:lnTo>
                    <a:pt x="9350" y="99790"/>
                  </a:lnTo>
                  <a:lnTo>
                    <a:pt x="8935" y="97588"/>
                  </a:lnTo>
                  <a:lnTo>
                    <a:pt x="8469" y="95024"/>
                  </a:lnTo>
                  <a:lnTo>
                    <a:pt x="8469" y="95024"/>
                  </a:lnTo>
                  <a:lnTo>
                    <a:pt x="8392" y="94636"/>
                  </a:lnTo>
                  <a:lnTo>
                    <a:pt x="8392" y="94636"/>
                  </a:lnTo>
                  <a:lnTo>
                    <a:pt x="8055" y="92745"/>
                  </a:lnTo>
                  <a:lnTo>
                    <a:pt x="8055" y="92745"/>
                  </a:lnTo>
                  <a:lnTo>
                    <a:pt x="7977" y="92201"/>
                  </a:lnTo>
                  <a:lnTo>
                    <a:pt x="7977" y="92201"/>
                  </a:lnTo>
                  <a:lnTo>
                    <a:pt x="7485" y="89223"/>
                  </a:lnTo>
                  <a:lnTo>
                    <a:pt x="7045" y="86322"/>
                  </a:lnTo>
                  <a:lnTo>
                    <a:pt x="7045" y="86322"/>
                  </a:lnTo>
                  <a:lnTo>
                    <a:pt x="6993" y="85934"/>
                  </a:lnTo>
                  <a:lnTo>
                    <a:pt x="6993" y="85934"/>
                  </a:lnTo>
                  <a:lnTo>
                    <a:pt x="6915" y="85338"/>
                  </a:lnTo>
                  <a:lnTo>
                    <a:pt x="6915" y="85338"/>
                  </a:lnTo>
                  <a:lnTo>
                    <a:pt x="6656" y="83240"/>
                  </a:lnTo>
                  <a:lnTo>
                    <a:pt x="6397" y="80961"/>
                  </a:lnTo>
                  <a:lnTo>
                    <a:pt x="6397" y="80961"/>
                  </a:lnTo>
                  <a:lnTo>
                    <a:pt x="6397" y="80961"/>
                  </a:lnTo>
                  <a:lnTo>
                    <a:pt x="6346" y="80495"/>
                  </a:lnTo>
                  <a:lnTo>
                    <a:pt x="6346" y="80495"/>
                  </a:lnTo>
                  <a:lnTo>
                    <a:pt x="6346" y="80469"/>
                  </a:lnTo>
                  <a:lnTo>
                    <a:pt x="6346" y="80469"/>
                  </a:lnTo>
                  <a:lnTo>
                    <a:pt x="6035" y="77257"/>
                  </a:lnTo>
                  <a:lnTo>
                    <a:pt x="6035" y="77257"/>
                  </a:lnTo>
                  <a:lnTo>
                    <a:pt x="5983" y="76843"/>
                  </a:lnTo>
                  <a:lnTo>
                    <a:pt x="5983" y="76843"/>
                  </a:lnTo>
                  <a:lnTo>
                    <a:pt x="5853" y="75211"/>
                  </a:lnTo>
                  <a:lnTo>
                    <a:pt x="5750" y="73502"/>
                  </a:lnTo>
                  <a:lnTo>
                    <a:pt x="5646" y="71793"/>
                  </a:lnTo>
                  <a:lnTo>
                    <a:pt x="5569" y="70057"/>
                  </a:lnTo>
                  <a:lnTo>
                    <a:pt x="5569" y="70057"/>
                  </a:lnTo>
                  <a:lnTo>
                    <a:pt x="5543" y="69591"/>
                  </a:lnTo>
                  <a:lnTo>
                    <a:pt x="5543" y="69591"/>
                  </a:lnTo>
                  <a:lnTo>
                    <a:pt x="5491" y="67727"/>
                  </a:lnTo>
                  <a:lnTo>
                    <a:pt x="5491" y="67727"/>
                  </a:lnTo>
                  <a:lnTo>
                    <a:pt x="5465" y="67286"/>
                  </a:lnTo>
                  <a:lnTo>
                    <a:pt x="5465" y="67286"/>
                  </a:lnTo>
                  <a:lnTo>
                    <a:pt x="5439" y="65447"/>
                  </a:lnTo>
                  <a:lnTo>
                    <a:pt x="5439" y="63583"/>
                  </a:lnTo>
                  <a:lnTo>
                    <a:pt x="5465" y="61744"/>
                  </a:lnTo>
                  <a:lnTo>
                    <a:pt x="5517" y="59905"/>
                  </a:lnTo>
                  <a:lnTo>
                    <a:pt x="5517" y="59905"/>
                  </a:lnTo>
                  <a:lnTo>
                    <a:pt x="5517" y="59879"/>
                  </a:lnTo>
                  <a:lnTo>
                    <a:pt x="5517" y="59879"/>
                  </a:lnTo>
                  <a:lnTo>
                    <a:pt x="5543" y="59491"/>
                  </a:lnTo>
                  <a:lnTo>
                    <a:pt x="5543" y="59491"/>
                  </a:lnTo>
                  <a:lnTo>
                    <a:pt x="5569" y="58843"/>
                  </a:lnTo>
                  <a:lnTo>
                    <a:pt x="5569" y="58843"/>
                  </a:lnTo>
                  <a:lnTo>
                    <a:pt x="5361" y="57755"/>
                  </a:lnTo>
                  <a:lnTo>
                    <a:pt x="5361" y="57755"/>
                  </a:lnTo>
                  <a:lnTo>
                    <a:pt x="5335" y="57652"/>
                  </a:lnTo>
                  <a:lnTo>
                    <a:pt x="5335" y="57652"/>
                  </a:lnTo>
                  <a:lnTo>
                    <a:pt x="5284" y="57393"/>
                  </a:lnTo>
                  <a:lnTo>
                    <a:pt x="5284" y="57393"/>
                  </a:lnTo>
                  <a:lnTo>
                    <a:pt x="4792" y="55114"/>
                  </a:lnTo>
                  <a:lnTo>
                    <a:pt x="4351" y="53094"/>
                  </a:lnTo>
                  <a:lnTo>
                    <a:pt x="3497" y="49519"/>
                  </a:lnTo>
                  <a:lnTo>
                    <a:pt x="3497" y="49519"/>
                  </a:lnTo>
                  <a:lnTo>
                    <a:pt x="3419" y="49157"/>
                  </a:lnTo>
                  <a:lnTo>
                    <a:pt x="3419" y="49157"/>
                  </a:lnTo>
                  <a:lnTo>
                    <a:pt x="3005" y="47292"/>
                  </a:lnTo>
                  <a:lnTo>
                    <a:pt x="3005" y="47292"/>
                  </a:lnTo>
                  <a:lnTo>
                    <a:pt x="2875" y="46748"/>
                  </a:lnTo>
                  <a:lnTo>
                    <a:pt x="2875" y="46748"/>
                  </a:lnTo>
                  <a:lnTo>
                    <a:pt x="2642" y="45583"/>
                  </a:lnTo>
                  <a:lnTo>
                    <a:pt x="2435" y="44365"/>
                  </a:lnTo>
                  <a:lnTo>
                    <a:pt x="2435" y="44365"/>
                  </a:lnTo>
                  <a:lnTo>
                    <a:pt x="2124" y="42812"/>
                  </a:lnTo>
                  <a:lnTo>
                    <a:pt x="1787" y="41128"/>
                  </a:lnTo>
                  <a:lnTo>
                    <a:pt x="1787" y="41128"/>
                  </a:lnTo>
                  <a:lnTo>
                    <a:pt x="1735" y="40740"/>
                  </a:lnTo>
                  <a:lnTo>
                    <a:pt x="1735" y="40740"/>
                  </a:lnTo>
                  <a:lnTo>
                    <a:pt x="1451" y="39341"/>
                  </a:lnTo>
                  <a:lnTo>
                    <a:pt x="1192" y="37917"/>
                  </a:lnTo>
                  <a:lnTo>
                    <a:pt x="959" y="36440"/>
                  </a:lnTo>
                  <a:lnTo>
                    <a:pt x="751" y="34964"/>
                  </a:lnTo>
                  <a:lnTo>
                    <a:pt x="751" y="34964"/>
                  </a:lnTo>
                  <a:lnTo>
                    <a:pt x="700" y="34446"/>
                  </a:lnTo>
                  <a:lnTo>
                    <a:pt x="700" y="34446"/>
                  </a:lnTo>
                  <a:lnTo>
                    <a:pt x="570" y="32996"/>
                  </a:lnTo>
                  <a:lnTo>
                    <a:pt x="570" y="32996"/>
                  </a:lnTo>
                  <a:lnTo>
                    <a:pt x="518" y="32296"/>
                  </a:lnTo>
                  <a:lnTo>
                    <a:pt x="518" y="32296"/>
                  </a:lnTo>
                  <a:lnTo>
                    <a:pt x="492" y="31882"/>
                  </a:lnTo>
                  <a:lnTo>
                    <a:pt x="492" y="31882"/>
                  </a:lnTo>
                  <a:lnTo>
                    <a:pt x="337" y="28463"/>
                  </a:lnTo>
                  <a:lnTo>
                    <a:pt x="182" y="24294"/>
                  </a:lnTo>
                  <a:lnTo>
                    <a:pt x="182" y="24294"/>
                  </a:lnTo>
                  <a:lnTo>
                    <a:pt x="182" y="23853"/>
                  </a:lnTo>
                  <a:lnTo>
                    <a:pt x="182" y="23853"/>
                  </a:lnTo>
                  <a:lnTo>
                    <a:pt x="156" y="22584"/>
                  </a:lnTo>
                  <a:lnTo>
                    <a:pt x="156" y="22584"/>
                  </a:lnTo>
                  <a:lnTo>
                    <a:pt x="130" y="22144"/>
                  </a:lnTo>
                  <a:lnTo>
                    <a:pt x="130" y="22144"/>
                  </a:lnTo>
                  <a:lnTo>
                    <a:pt x="52" y="18052"/>
                  </a:lnTo>
                  <a:lnTo>
                    <a:pt x="0" y="14012"/>
                  </a:lnTo>
                  <a:lnTo>
                    <a:pt x="0" y="14012"/>
                  </a:lnTo>
                  <a:lnTo>
                    <a:pt x="0" y="13571"/>
                  </a:lnTo>
                  <a:lnTo>
                    <a:pt x="0" y="13571"/>
                  </a:lnTo>
                  <a:lnTo>
                    <a:pt x="0" y="13157"/>
                  </a:lnTo>
                  <a:lnTo>
                    <a:pt x="0" y="13157"/>
                  </a:lnTo>
                  <a:lnTo>
                    <a:pt x="0" y="12639"/>
                  </a:lnTo>
                  <a:lnTo>
                    <a:pt x="0" y="12639"/>
                  </a:lnTo>
                  <a:lnTo>
                    <a:pt x="0" y="12199"/>
                  </a:lnTo>
                  <a:lnTo>
                    <a:pt x="0" y="12199"/>
                  </a:lnTo>
                  <a:lnTo>
                    <a:pt x="0" y="10127"/>
                  </a:lnTo>
                  <a:lnTo>
                    <a:pt x="26" y="8236"/>
                  </a:lnTo>
                  <a:lnTo>
                    <a:pt x="52" y="6579"/>
                  </a:lnTo>
                  <a:lnTo>
                    <a:pt x="104" y="5180"/>
                  </a:lnTo>
                  <a:lnTo>
                    <a:pt x="104" y="5180"/>
                  </a:lnTo>
                  <a:lnTo>
                    <a:pt x="182" y="4118"/>
                  </a:lnTo>
                  <a:lnTo>
                    <a:pt x="182" y="4118"/>
                  </a:lnTo>
                  <a:lnTo>
                    <a:pt x="233" y="3782"/>
                  </a:lnTo>
                  <a:lnTo>
                    <a:pt x="285" y="3756"/>
                  </a:lnTo>
                  <a:lnTo>
                    <a:pt x="8107" y="1943"/>
                  </a:lnTo>
                  <a:lnTo>
                    <a:pt x="8469" y="1839"/>
                  </a:lnTo>
                  <a:lnTo>
                    <a:pt x="10930" y="1269"/>
                  </a:lnTo>
                  <a:lnTo>
                    <a:pt x="10930" y="1269"/>
                  </a:lnTo>
                  <a:lnTo>
                    <a:pt x="11499" y="1140"/>
                  </a:lnTo>
                  <a:lnTo>
                    <a:pt x="16291" y="26"/>
                  </a:lnTo>
                  <a:lnTo>
                    <a:pt x="16420" y="0"/>
                  </a:lnTo>
                  <a:lnTo>
                    <a:pt x="16420" y="0"/>
                  </a:lnTo>
                  <a:lnTo>
                    <a:pt x="16420" y="0"/>
                  </a:lnTo>
                  <a:lnTo>
                    <a:pt x="16420" y="26"/>
                  </a:lnTo>
                  <a:lnTo>
                    <a:pt x="16420" y="26"/>
                  </a:lnTo>
                  <a:lnTo>
                    <a:pt x="16420" y="52"/>
                  </a:lnTo>
                  <a:lnTo>
                    <a:pt x="16420" y="52"/>
                  </a:lnTo>
                  <a:lnTo>
                    <a:pt x="16446" y="182"/>
                  </a:lnTo>
                  <a:lnTo>
                    <a:pt x="16446" y="182"/>
                  </a:lnTo>
                  <a:lnTo>
                    <a:pt x="16679" y="2072"/>
                  </a:lnTo>
                  <a:lnTo>
                    <a:pt x="17016" y="5258"/>
                  </a:lnTo>
                  <a:lnTo>
                    <a:pt x="17016" y="5258"/>
                  </a:lnTo>
                  <a:lnTo>
                    <a:pt x="17068" y="5672"/>
                  </a:lnTo>
                  <a:lnTo>
                    <a:pt x="17068" y="5672"/>
                  </a:lnTo>
                  <a:lnTo>
                    <a:pt x="17301" y="8340"/>
                  </a:lnTo>
                  <a:lnTo>
                    <a:pt x="17404" y="9635"/>
                  </a:lnTo>
                  <a:lnTo>
                    <a:pt x="17482" y="10878"/>
                  </a:lnTo>
                  <a:lnTo>
                    <a:pt x="17482" y="10878"/>
                  </a:lnTo>
                  <a:lnTo>
                    <a:pt x="17482" y="10878"/>
                  </a:lnTo>
                  <a:lnTo>
                    <a:pt x="17482" y="11111"/>
                  </a:lnTo>
                  <a:lnTo>
                    <a:pt x="17482" y="11111"/>
                  </a:lnTo>
                  <a:lnTo>
                    <a:pt x="17508" y="11344"/>
                  </a:lnTo>
                  <a:lnTo>
                    <a:pt x="17508" y="11344"/>
                  </a:lnTo>
                  <a:lnTo>
                    <a:pt x="17508" y="12406"/>
                  </a:lnTo>
                  <a:lnTo>
                    <a:pt x="17508" y="12406"/>
                  </a:lnTo>
                  <a:lnTo>
                    <a:pt x="17534" y="13261"/>
                  </a:lnTo>
                  <a:lnTo>
                    <a:pt x="17612" y="14789"/>
                  </a:lnTo>
                  <a:lnTo>
                    <a:pt x="17612" y="14789"/>
                  </a:lnTo>
                  <a:lnTo>
                    <a:pt x="17612" y="15203"/>
                  </a:lnTo>
                  <a:lnTo>
                    <a:pt x="17612" y="15203"/>
                  </a:lnTo>
                  <a:lnTo>
                    <a:pt x="17922" y="21393"/>
                  </a:lnTo>
                  <a:lnTo>
                    <a:pt x="17922" y="21393"/>
                  </a:lnTo>
                  <a:lnTo>
                    <a:pt x="17948" y="21859"/>
                  </a:lnTo>
                  <a:lnTo>
                    <a:pt x="17948" y="21859"/>
                  </a:lnTo>
                  <a:lnTo>
                    <a:pt x="18052" y="24423"/>
                  </a:lnTo>
                  <a:lnTo>
                    <a:pt x="18052" y="24423"/>
                  </a:lnTo>
                  <a:lnTo>
                    <a:pt x="18078" y="24838"/>
                  </a:lnTo>
                  <a:lnTo>
                    <a:pt x="18078" y="24838"/>
                  </a:lnTo>
                  <a:lnTo>
                    <a:pt x="18440" y="32038"/>
                  </a:lnTo>
                  <a:lnTo>
                    <a:pt x="18440" y="32038"/>
                  </a:lnTo>
                  <a:lnTo>
                    <a:pt x="18466" y="32504"/>
                  </a:lnTo>
                  <a:lnTo>
                    <a:pt x="18466" y="32504"/>
                  </a:lnTo>
                  <a:lnTo>
                    <a:pt x="18544" y="34006"/>
                  </a:lnTo>
                  <a:lnTo>
                    <a:pt x="18544" y="34006"/>
                  </a:lnTo>
                  <a:lnTo>
                    <a:pt x="18570" y="34446"/>
                  </a:lnTo>
                  <a:lnTo>
                    <a:pt x="18570" y="34446"/>
                  </a:lnTo>
                  <a:lnTo>
                    <a:pt x="18570" y="34446"/>
                  </a:lnTo>
                  <a:lnTo>
                    <a:pt x="18881" y="40429"/>
                  </a:lnTo>
                  <a:lnTo>
                    <a:pt x="18881" y="40429"/>
                  </a:lnTo>
                  <a:lnTo>
                    <a:pt x="18958" y="42630"/>
                  </a:lnTo>
                  <a:lnTo>
                    <a:pt x="18958" y="42630"/>
                  </a:lnTo>
                  <a:lnTo>
                    <a:pt x="18958" y="42682"/>
                  </a:lnTo>
                  <a:lnTo>
                    <a:pt x="18958" y="42682"/>
                  </a:lnTo>
                  <a:lnTo>
                    <a:pt x="18958" y="43071"/>
                  </a:lnTo>
                  <a:lnTo>
                    <a:pt x="18958" y="43071"/>
                  </a:lnTo>
                  <a:lnTo>
                    <a:pt x="18984" y="43692"/>
                  </a:lnTo>
                  <a:lnTo>
                    <a:pt x="18984" y="43692"/>
                  </a:lnTo>
                  <a:lnTo>
                    <a:pt x="18984" y="44107"/>
                  </a:lnTo>
                  <a:lnTo>
                    <a:pt x="18984" y="44107"/>
                  </a:lnTo>
                  <a:lnTo>
                    <a:pt x="18984" y="46282"/>
                  </a:lnTo>
                  <a:lnTo>
                    <a:pt x="18932" y="48380"/>
                  </a:lnTo>
                  <a:lnTo>
                    <a:pt x="18907" y="49416"/>
                  </a:lnTo>
                  <a:lnTo>
                    <a:pt x="18829" y="50452"/>
                  </a:lnTo>
                  <a:lnTo>
                    <a:pt x="18751" y="51462"/>
                  </a:lnTo>
                  <a:lnTo>
                    <a:pt x="18673" y="524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505;p67">
              <a:extLst>
                <a:ext uri="{FF2B5EF4-FFF2-40B4-BE49-F238E27FC236}">
                  <a16:creationId xmlns:a16="http://schemas.microsoft.com/office/drawing/2014/main" xmlns="" id="{D6F1E8C0-66F7-4AFD-A07A-A6EF8220FDB7}"/>
                </a:ext>
              </a:extLst>
            </p:cNvPr>
            <p:cNvSpPr/>
            <p:nvPr/>
          </p:nvSpPr>
          <p:spPr>
            <a:xfrm>
              <a:off x="6518865" y="2370651"/>
              <a:ext cx="66587" cy="19092"/>
            </a:xfrm>
            <a:custGeom>
              <a:avLst/>
              <a:gdLst/>
              <a:ahLst/>
              <a:cxnLst/>
              <a:rect l="l" t="t" r="r" b="b"/>
              <a:pathLst>
                <a:path w="4248" h="1218" extrusionOk="0">
                  <a:moveTo>
                    <a:pt x="3937" y="1140"/>
                  </a:moveTo>
                  <a:lnTo>
                    <a:pt x="3937" y="1140"/>
                  </a:lnTo>
                  <a:lnTo>
                    <a:pt x="4248" y="1218"/>
                  </a:lnTo>
                  <a:lnTo>
                    <a:pt x="4248" y="1218"/>
                  </a:lnTo>
                  <a:lnTo>
                    <a:pt x="4248" y="1218"/>
                  </a:lnTo>
                  <a:lnTo>
                    <a:pt x="3937" y="114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11" y="104"/>
                  </a:lnTo>
                  <a:lnTo>
                    <a:pt x="311" y="104"/>
                  </a:lnTo>
                  <a:lnTo>
                    <a:pt x="311" y="1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9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506;p67">
              <a:extLst>
                <a:ext uri="{FF2B5EF4-FFF2-40B4-BE49-F238E27FC236}">
                  <a16:creationId xmlns:a16="http://schemas.microsoft.com/office/drawing/2014/main" xmlns="" id="{A4D3E113-E44D-43A5-8F4F-484AAA9F420B}"/>
                </a:ext>
              </a:extLst>
            </p:cNvPr>
            <p:cNvSpPr/>
            <p:nvPr/>
          </p:nvSpPr>
          <p:spPr>
            <a:xfrm>
              <a:off x="6580577" y="2388505"/>
              <a:ext cx="4875" cy="1238"/>
            </a:xfrm>
            <a:custGeom>
              <a:avLst/>
              <a:gdLst/>
              <a:ahLst/>
              <a:cxnLst/>
              <a:rect l="l" t="t" r="r" b="b"/>
              <a:pathLst>
                <a:path w="311" h="7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1" y="79"/>
                  </a:lnTo>
                  <a:lnTo>
                    <a:pt x="311" y="79"/>
                  </a:lnTo>
                  <a:lnTo>
                    <a:pt x="311" y="7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507;p67">
              <a:extLst>
                <a:ext uri="{FF2B5EF4-FFF2-40B4-BE49-F238E27FC236}">
                  <a16:creationId xmlns:a16="http://schemas.microsoft.com/office/drawing/2014/main" xmlns="" id="{D26170C7-8375-4724-B513-C755B37A611E}"/>
                </a:ext>
              </a:extLst>
            </p:cNvPr>
            <p:cNvSpPr/>
            <p:nvPr/>
          </p:nvSpPr>
          <p:spPr>
            <a:xfrm>
              <a:off x="6518865" y="2370651"/>
              <a:ext cx="4891" cy="1646"/>
            </a:xfrm>
            <a:custGeom>
              <a:avLst/>
              <a:gdLst/>
              <a:ahLst/>
              <a:cxnLst/>
              <a:rect l="l" t="t" r="r" b="b"/>
              <a:pathLst>
                <a:path w="312" h="10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11" y="104"/>
                  </a:lnTo>
                  <a:lnTo>
                    <a:pt x="311" y="104"/>
                  </a:lnTo>
                  <a:lnTo>
                    <a:pt x="311" y="10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508;p67">
              <a:extLst>
                <a:ext uri="{FF2B5EF4-FFF2-40B4-BE49-F238E27FC236}">
                  <a16:creationId xmlns:a16="http://schemas.microsoft.com/office/drawing/2014/main" xmlns="" id="{7FF4716B-F0D5-434C-8A71-08FA043044A5}"/>
                </a:ext>
              </a:extLst>
            </p:cNvPr>
            <p:cNvSpPr/>
            <p:nvPr/>
          </p:nvSpPr>
          <p:spPr>
            <a:xfrm>
              <a:off x="6431179" y="2397032"/>
              <a:ext cx="2038" cy="3668"/>
            </a:xfrm>
            <a:custGeom>
              <a:avLst/>
              <a:gdLst/>
              <a:ahLst/>
              <a:cxnLst/>
              <a:rect l="l" t="t" r="r" b="b"/>
              <a:pathLst>
                <a:path w="130" h="234" extrusionOk="0">
                  <a:moveTo>
                    <a:pt x="130" y="1"/>
                  </a:moveTo>
                  <a:lnTo>
                    <a:pt x="130" y="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89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509;p67">
              <a:extLst>
                <a:ext uri="{FF2B5EF4-FFF2-40B4-BE49-F238E27FC236}">
                  <a16:creationId xmlns:a16="http://schemas.microsoft.com/office/drawing/2014/main" xmlns="" id="{F90233A5-169A-4DE2-A710-CA18543EA6F8}"/>
                </a:ext>
              </a:extLst>
            </p:cNvPr>
            <p:cNvSpPr/>
            <p:nvPr/>
          </p:nvSpPr>
          <p:spPr>
            <a:xfrm>
              <a:off x="6431179" y="2397032"/>
              <a:ext cx="2038" cy="3668"/>
            </a:xfrm>
            <a:custGeom>
              <a:avLst/>
              <a:gdLst/>
              <a:ahLst/>
              <a:cxnLst/>
              <a:rect l="l" t="t" r="r" b="b"/>
              <a:pathLst>
                <a:path w="130" h="234" fill="none" extrusionOk="0">
                  <a:moveTo>
                    <a:pt x="130" y="1"/>
                  </a:moveTo>
                  <a:lnTo>
                    <a:pt x="130" y="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1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510;p67">
              <a:extLst>
                <a:ext uri="{FF2B5EF4-FFF2-40B4-BE49-F238E27FC236}">
                  <a16:creationId xmlns:a16="http://schemas.microsoft.com/office/drawing/2014/main" xmlns="" id="{C2E5DD61-B1E7-4F3B-A568-55DD9C2D079C}"/>
                </a:ext>
              </a:extLst>
            </p:cNvPr>
            <p:cNvSpPr/>
            <p:nvPr/>
          </p:nvSpPr>
          <p:spPr>
            <a:xfrm>
              <a:off x="6762846" y="2405559"/>
              <a:ext cx="44266" cy="4076"/>
            </a:xfrm>
            <a:custGeom>
              <a:avLst/>
              <a:gdLst/>
              <a:ahLst/>
              <a:cxnLst/>
              <a:rect l="l" t="t" r="r" b="b"/>
              <a:pathLst>
                <a:path w="2824" h="260" extrusionOk="0">
                  <a:moveTo>
                    <a:pt x="53" y="260"/>
                  </a:moveTo>
                  <a:lnTo>
                    <a:pt x="53" y="260"/>
                  </a:lnTo>
                  <a:lnTo>
                    <a:pt x="1" y="260"/>
                  </a:lnTo>
                  <a:lnTo>
                    <a:pt x="1" y="260"/>
                  </a:lnTo>
                  <a:lnTo>
                    <a:pt x="53" y="260"/>
                  </a:lnTo>
                  <a:lnTo>
                    <a:pt x="53" y="260"/>
                  </a:lnTo>
                  <a:close/>
                  <a:moveTo>
                    <a:pt x="2824" y="1"/>
                  </a:moveTo>
                  <a:lnTo>
                    <a:pt x="2824" y="1"/>
                  </a:lnTo>
                  <a:lnTo>
                    <a:pt x="2668" y="27"/>
                  </a:lnTo>
                  <a:lnTo>
                    <a:pt x="2668" y="27"/>
                  </a:lnTo>
                  <a:lnTo>
                    <a:pt x="2824" y="1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rgbClr val="89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511;p67">
              <a:extLst>
                <a:ext uri="{FF2B5EF4-FFF2-40B4-BE49-F238E27FC236}">
                  <a16:creationId xmlns:a16="http://schemas.microsoft.com/office/drawing/2014/main" xmlns="" id="{1AA5544A-07C8-44A9-818E-92430864B1CD}"/>
                </a:ext>
              </a:extLst>
            </p:cNvPr>
            <p:cNvSpPr/>
            <p:nvPr/>
          </p:nvSpPr>
          <p:spPr>
            <a:xfrm>
              <a:off x="6762846" y="2409619"/>
              <a:ext cx="831" cy="16"/>
            </a:xfrm>
            <a:custGeom>
              <a:avLst/>
              <a:gdLst/>
              <a:ahLst/>
              <a:cxnLst/>
              <a:rect l="l" t="t" r="r" b="b"/>
              <a:pathLst>
                <a:path w="53" h="1" fill="none" extrusionOk="0">
                  <a:moveTo>
                    <a:pt x="53" y="1"/>
                  </a:moveTo>
                  <a:lnTo>
                    <a:pt x="5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3" y="1"/>
                  </a:lnTo>
                  <a:lnTo>
                    <a:pt x="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512;p67">
              <a:extLst>
                <a:ext uri="{FF2B5EF4-FFF2-40B4-BE49-F238E27FC236}">
                  <a16:creationId xmlns:a16="http://schemas.microsoft.com/office/drawing/2014/main" xmlns="" id="{4C58AC5D-A2A7-46C7-BEF3-290A57C0DC81}"/>
                </a:ext>
              </a:extLst>
            </p:cNvPr>
            <p:cNvSpPr/>
            <p:nvPr/>
          </p:nvSpPr>
          <p:spPr>
            <a:xfrm>
              <a:off x="6804667" y="2405559"/>
              <a:ext cx="2445" cy="423"/>
            </a:xfrm>
            <a:custGeom>
              <a:avLst/>
              <a:gdLst/>
              <a:ahLst/>
              <a:cxnLst/>
              <a:rect l="l" t="t" r="r" b="b"/>
              <a:pathLst>
                <a:path w="156" h="27" fill="none" extrusionOk="0">
                  <a:moveTo>
                    <a:pt x="156" y="1"/>
                  </a:moveTo>
                  <a:lnTo>
                    <a:pt x="156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56" y="1"/>
                  </a:lnTo>
                  <a:lnTo>
                    <a:pt x="1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513;p67">
              <a:extLst>
                <a:ext uri="{FF2B5EF4-FFF2-40B4-BE49-F238E27FC236}">
                  <a16:creationId xmlns:a16="http://schemas.microsoft.com/office/drawing/2014/main" xmlns="" id="{AB23F48A-3E74-4E71-938F-881934CFA6EA}"/>
                </a:ext>
              </a:extLst>
            </p:cNvPr>
            <p:cNvSpPr/>
            <p:nvPr/>
          </p:nvSpPr>
          <p:spPr>
            <a:xfrm>
              <a:off x="6880173" y="2483918"/>
              <a:ext cx="20315" cy="144947"/>
            </a:xfrm>
            <a:custGeom>
              <a:avLst/>
              <a:gdLst/>
              <a:ahLst/>
              <a:cxnLst/>
              <a:rect l="l" t="t" r="r" b="b"/>
              <a:pathLst>
                <a:path w="1296" h="9247" extrusionOk="0">
                  <a:moveTo>
                    <a:pt x="1270" y="9117"/>
                  </a:moveTo>
                  <a:lnTo>
                    <a:pt x="1270" y="9117"/>
                  </a:lnTo>
                  <a:lnTo>
                    <a:pt x="1296" y="9246"/>
                  </a:lnTo>
                  <a:lnTo>
                    <a:pt x="1296" y="9246"/>
                  </a:lnTo>
                  <a:lnTo>
                    <a:pt x="1296" y="9246"/>
                  </a:lnTo>
                  <a:lnTo>
                    <a:pt x="1270" y="9117"/>
                  </a:lnTo>
                  <a:close/>
                  <a:moveTo>
                    <a:pt x="570" y="3264"/>
                  </a:moveTo>
                  <a:lnTo>
                    <a:pt x="570" y="3264"/>
                  </a:lnTo>
                  <a:lnTo>
                    <a:pt x="596" y="3367"/>
                  </a:lnTo>
                  <a:lnTo>
                    <a:pt x="596" y="3367"/>
                  </a:lnTo>
                  <a:lnTo>
                    <a:pt x="570" y="3264"/>
                  </a:lnTo>
                  <a:lnTo>
                    <a:pt x="570" y="3264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9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514;p67">
              <a:extLst>
                <a:ext uri="{FF2B5EF4-FFF2-40B4-BE49-F238E27FC236}">
                  <a16:creationId xmlns:a16="http://schemas.microsoft.com/office/drawing/2014/main" xmlns="" id="{318B9DDB-A058-49E1-96B8-6DF9AEC44D6B}"/>
                </a:ext>
              </a:extLst>
            </p:cNvPr>
            <p:cNvSpPr/>
            <p:nvPr/>
          </p:nvSpPr>
          <p:spPr>
            <a:xfrm>
              <a:off x="6900065" y="2626812"/>
              <a:ext cx="423" cy="2053"/>
            </a:xfrm>
            <a:custGeom>
              <a:avLst/>
              <a:gdLst/>
              <a:ahLst/>
              <a:cxnLst/>
              <a:rect l="l" t="t" r="r" b="b"/>
              <a:pathLst>
                <a:path w="27" h="13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" y="130"/>
                  </a:lnTo>
                  <a:lnTo>
                    <a:pt x="27" y="130"/>
                  </a:lnTo>
                  <a:lnTo>
                    <a:pt x="27" y="13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515;p67">
              <a:extLst>
                <a:ext uri="{FF2B5EF4-FFF2-40B4-BE49-F238E27FC236}">
                  <a16:creationId xmlns:a16="http://schemas.microsoft.com/office/drawing/2014/main" xmlns="" id="{C0BDBC33-4717-406E-A6E3-0C9BAD8DDB78}"/>
                </a:ext>
              </a:extLst>
            </p:cNvPr>
            <p:cNvSpPr/>
            <p:nvPr/>
          </p:nvSpPr>
          <p:spPr>
            <a:xfrm>
              <a:off x="6889108" y="2535066"/>
              <a:ext cx="423" cy="1646"/>
            </a:xfrm>
            <a:custGeom>
              <a:avLst/>
              <a:gdLst/>
              <a:ahLst/>
              <a:cxnLst/>
              <a:rect l="l" t="t" r="r" b="b"/>
              <a:pathLst>
                <a:path w="27" h="10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516;p67">
              <a:extLst>
                <a:ext uri="{FF2B5EF4-FFF2-40B4-BE49-F238E27FC236}">
                  <a16:creationId xmlns:a16="http://schemas.microsoft.com/office/drawing/2014/main" xmlns="" id="{B6B23100-8FBB-41C7-83AF-11268CEE2DB7}"/>
                </a:ext>
              </a:extLst>
            </p:cNvPr>
            <p:cNvSpPr/>
            <p:nvPr/>
          </p:nvSpPr>
          <p:spPr>
            <a:xfrm>
              <a:off x="6880173" y="2483918"/>
              <a:ext cx="831" cy="2445"/>
            </a:xfrm>
            <a:custGeom>
              <a:avLst/>
              <a:gdLst/>
              <a:ahLst/>
              <a:cxnLst/>
              <a:rect l="l" t="t" r="r" b="b"/>
              <a:pathLst>
                <a:path w="53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517;p67">
              <a:extLst>
                <a:ext uri="{FF2B5EF4-FFF2-40B4-BE49-F238E27FC236}">
                  <a16:creationId xmlns:a16="http://schemas.microsoft.com/office/drawing/2014/main" xmlns="" id="{F127B461-4CE8-43E2-B7D0-EF7CE0A41678}"/>
                </a:ext>
              </a:extLst>
            </p:cNvPr>
            <p:cNvSpPr/>
            <p:nvPr/>
          </p:nvSpPr>
          <p:spPr>
            <a:xfrm>
              <a:off x="6351612" y="2631687"/>
              <a:ext cx="4075" cy="8950"/>
            </a:xfrm>
            <a:custGeom>
              <a:avLst/>
              <a:gdLst/>
              <a:ahLst/>
              <a:cxnLst/>
              <a:rect l="l" t="t" r="r" b="b"/>
              <a:pathLst>
                <a:path w="260" h="571" extrusionOk="0">
                  <a:moveTo>
                    <a:pt x="78" y="1"/>
                  </a:moveTo>
                  <a:lnTo>
                    <a:pt x="0" y="363"/>
                  </a:lnTo>
                  <a:lnTo>
                    <a:pt x="207" y="570"/>
                  </a:lnTo>
                  <a:lnTo>
                    <a:pt x="259" y="182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0AB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518;p67">
              <a:extLst>
                <a:ext uri="{FF2B5EF4-FFF2-40B4-BE49-F238E27FC236}">
                  <a16:creationId xmlns:a16="http://schemas.microsoft.com/office/drawing/2014/main" xmlns="" id="{A7191DB2-7401-46B1-88A1-680C7C955412}"/>
                </a:ext>
              </a:extLst>
            </p:cNvPr>
            <p:cNvSpPr/>
            <p:nvPr/>
          </p:nvSpPr>
          <p:spPr>
            <a:xfrm>
              <a:off x="6351612" y="2631687"/>
              <a:ext cx="4075" cy="8950"/>
            </a:xfrm>
            <a:custGeom>
              <a:avLst/>
              <a:gdLst/>
              <a:ahLst/>
              <a:cxnLst/>
              <a:rect l="l" t="t" r="r" b="b"/>
              <a:pathLst>
                <a:path w="260" h="571" fill="none" extrusionOk="0">
                  <a:moveTo>
                    <a:pt x="78" y="1"/>
                  </a:moveTo>
                  <a:lnTo>
                    <a:pt x="78" y="1"/>
                  </a:lnTo>
                  <a:lnTo>
                    <a:pt x="78" y="1"/>
                  </a:lnTo>
                  <a:lnTo>
                    <a:pt x="0" y="363"/>
                  </a:lnTo>
                  <a:lnTo>
                    <a:pt x="207" y="570"/>
                  </a:lnTo>
                  <a:lnTo>
                    <a:pt x="207" y="570"/>
                  </a:lnTo>
                  <a:lnTo>
                    <a:pt x="207" y="570"/>
                  </a:lnTo>
                  <a:lnTo>
                    <a:pt x="259" y="182"/>
                  </a:lnTo>
                  <a:lnTo>
                    <a:pt x="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519;p67">
              <a:extLst>
                <a:ext uri="{FF2B5EF4-FFF2-40B4-BE49-F238E27FC236}">
                  <a16:creationId xmlns:a16="http://schemas.microsoft.com/office/drawing/2014/main" xmlns="" id="{3B1CE1AF-6EB0-41FD-A3C1-1466879CFBC6}"/>
                </a:ext>
              </a:extLst>
            </p:cNvPr>
            <p:cNvSpPr/>
            <p:nvPr/>
          </p:nvSpPr>
          <p:spPr>
            <a:xfrm>
              <a:off x="6336580" y="2685687"/>
              <a:ext cx="27227" cy="32494"/>
            </a:xfrm>
            <a:custGeom>
              <a:avLst/>
              <a:gdLst/>
              <a:ahLst/>
              <a:cxnLst/>
              <a:rect l="l" t="t" r="r" b="b"/>
              <a:pathLst>
                <a:path w="1737" h="2073" extrusionOk="0">
                  <a:moveTo>
                    <a:pt x="1607" y="0"/>
                  </a:moveTo>
                  <a:lnTo>
                    <a:pt x="79" y="1554"/>
                  </a:lnTo>
                  <a:lnTo>
                    <a:pt x="1" y="2072"/>
                  </a:lnTo>
                  <a:lnTo>
                    <a:pt x="1736" y="337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rgbClr val="0AB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520;p67">
              <a:extLst>
                <a:ext uri="{FF2B5EF4-FFF2-40B4-BE49-F238E27FC236}">
                  <a16:creationId xmlns:a16="http://schemas.microsoft.com/office/drawing/2014/main" xmlns="" id="{9322C22D-D723-45B1-9729-1C3C4B41BE4D}"/>
                </a:ext>
              </a:extLst>
            </p:cNvPr>
            <p:cNvSpPr/>
            <p:nvPr/>
          </p:nvSpPr>
          <p:spPr>
            <a:xfrm>
              <a:off x="6336580" y="2685687"/>
              <a:ext cx="27227" cy="32494"/>
            </a:xfrm>
            <a:custGeom>
              <a:avLst/>
              <a:gdLst/>
              <a:ahLst/>
              <a:cxnLst/>
              <a:rect l="l" t="t" r="r" b="b"/>
              <a:pathLst>
                <a:path w="1737" h="2073" fill="none" extrusionOk="0">
                  <a:moveTo>
                    <a:pt x="1607" y="0"/>
                  </a:moveTo>
                  <a:lnTo>
                    <a:pt x="79" y="1554"/>
                  </a:lnTo>
                  <a:lnTo>
                    <a:pt x="79" y="1554"/>
                  </a:lnTo>
                  <a:lnTo>
                    <a:pt x="79" y="1554"/>
                  </a:lnTo>
                  <a:lnTo>
                    <a:pt x="79" y="1554"/>
                  </a:lnTo>
                  <a:lnTo>
                    <a:pt x="1" y="2072"/>
                  </a:lnTo>
                  <a:lnTo>
                    <a:pt x="1736" y="337"/>
                  </a:lnTo>
                  <a:lnTo>
                    <a:pt x="1736" y="337"/>
                  </a:lnTo>
                  <a:lnTo>
                    <a:pt x="16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521;p67">
              <a:extLst>
                <a:ext uri="{FF2B5EF4-FFF2-40B4-BE49-F238E27FC236}">
                  <a16:creationId xmlns:a16="http://schemas.microsoft.com/office/drawing/2014/main" xmlns="" id="{7CA7C76A-B15E-4772-BD3A-82506164187C}"/>
                </a:ext>
              </a:extLst>
            </p:cNvPr>
            <p:cNvSpPr/>
            <p:nvPr/>
          </p:nvSpPr>
          <p:spPr>
            <a:xfrm>
              <a:off x="6382053" y="3301135"/>
              <a:ext cx="423" cy="2445"/>
            </a:xfrm>
            <a:custGeom>
              <a:avLst/>
              <a:gdLst/>
              <a:ahLst/>
              <a:cxnLst/>
              <a:rect l="l" t="t" r="r" b="b"/>
              <a:pathLst>
                <a:path w="27" h="156" extrusionOk="0">
                  <a:moveTo>
                    <a:pt x="1" y="0"/>
                  </a:moveTo>
                  <a:lnTo>
                    <a:pt x="1" y="0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9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522;p67">
              <a:extLst>
                <a:ext uri="{FF2B5EF4-FFF2-40B4-BE49-F238E27FC236}">
                  <a16:creationId xmlns:a16="http://schemas.microsoft.com/office/drawing/2014/main" xmlns="" id="{78F92577-ADD0-4DF2-9EED-4108270DAC37}"/>
                </a:ext>
              </a:extLst>
            </p:cNvPr>
            <p:cNvSpPr/>
            <p:nvPr/>
          </p:nvSpPr>
          <p:spPr>
            <a:xfrm>
              <a:off x="6382053" y="3301135"/>
              <a:ext cx="423" cy="2445"/>
            </a:xfrm>
            <a:custGeom>
              <a:avLst/>
              <a:gdLst/>
              <a:ahLst/>
              <a:cxnLst/>
              <a:rect l="l" t="t" r="r" b="b"/>
              <a:pathLst>
                <a:path w="27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523;p67">
              <a:extLst>
                <a:ext uri="{FF2B5EF4-FFF2-40B4-BE49-F238E27FC236}">
                  <a16:creationId xmlns:a16="http://schemas.microsoft.com/office/drawing/2014/main" xmlns="" id="{2589D007-880C-44D3-B265-A4F00E2FE0FF}"/>
                </a:ext>
              </a:extLst>
            </p:cNvPr>
            <p:cNvSpPr/>
            <p:nvPr/>
          </p:nvSpPr>
          <p:spPr>
            <a:xfrm>
              <a:off x="6326438" y="2767683"/>
              <a:ext cx="300835" cy="1306433"/>
            </a:xfrm>
            <a:custGeom>
              <a:avLst/>
              <a:gdLst/>
              <a:ahLst/>
              <a:cxnLst/>
              <a:rect l="l" t="t" r="r" b="b"/>
              <a:pathLst>
                <a:path w="19192" h="83345" extrusionOk="0">
                  <a:moveTo>
                    <a:pt x="8754" y="8910"/>
                  </a:moveTo>
                  <a:lnTo>
                    <a:pt x="13571" y="13753"/>
                  </a:lnTo>
                  <a:lnTo>
                    <a:pt x="8754" y="18570"/>
                  </a:lnTo>
                  <a:lnTo>
                    <a:pt x="3911" y="13753"/>
                  </a:lnTo>
                  <a:lnTo>
                    <a:pt x="8754" y="8910"/>
                  </a:lnTo>
                  <a:close/>
                  <a:moveTo>
                    <a:pt x="13805" y="13960"/>
                  </a:moveTo>
                  <a:lnTo>
                    <a:pt x="18622" y="18804"/>
                  </a:lnTo>
                  <a:lnTo>
                    <a:pt x="13805" y="23621"/>
                  </a:lnTo>
                  <a:lnTo>
                    <a:pt x="8961" y="18804"/>
                  </a:lnTo>
                  <a:lnTo>
                    <a:pt x="13805" y="13960"/>
                  </a:lnTo>
                  <a:close/>
                  <a:moveTo>
                    <a:pt x="8754" y="19011"/>
                  </a:moveTo>
                  <a:lnTo>
                    <a:pt x="13571" y="23828"/>
                  </a:lnTo>
                  <a:lnTo>
                    <a:pt x="8754" y="28671"/>
                  </a:lnTo>
                  <a:lnTo>
                    <a:pt x="3911" y="23828"/>
                  </a:lnTo>
                  <a:lnTo>
                    <a:pt x="8754" y="19011"/>
                  </a:lnTo>
                  <a:close/>
                  <a:moveTo>
                    <a:pt x="8754" y="29111"/>
                  </a:moveTo>
                  <a:lnTo>
                    <a:pt x="13571" y="33929"/>
                  </a:lnTo>
                  <a:lnTo>
                    <a:pt x="8754" y="38746"/>
                  </a:lnTo>
                  <a:lnTo>
                    <a:pt x="3911" y="33929"/>
                  </a:lnTo>
                  <a:lnTo>
                    <a:pt x="8754" y="29111"/>
                  </a:lnTo>
                  <a:close/>
                  <a:moveTo>
                    <a:pt x="8754" y="39186"/>
                  </a:moveTo>
                  <a:lnTo>
                    <a:pt x="13571" y="44029"/>
                  </a:lnTo>
                  <a:lnTo>
                    <a:pt x="8754" y="48847"/>
                  </a:lnTo>
                  <a:lnTo>
                    <a:pt x="3911" y="44029"/>
                  </a:lnTo>
                  <a:lnTo>
                    <a:pt x="8754" y="39186"/>
                  </a:lnTo>
                  <a:close/>
                  <a:moveTo>
                    <a:pt x="8754" y="49287"/>
                  </a:moveTo>
                  <a:lnTo>
                    <a:pt x="13571" y="54104"/>
                  </a:lnTo>
                  <a:lnTo>
                    <a:pt x="8754" y="58947"/>
                  </a:lnTo>
                  <a:lnTo>
                    <a:pt x="3911" y="54104"/>
                  </a:lnTo>
                  <a:lnTo>
                    <a:pt x="8754" y="49287"/>
                  </a:lnTo>
                  <a:close/>
                  <a:moveTo>
                    <a:pt x="8754" y="59388"/>
                  </a:moveTo>
                  <a:lnTo>
                    <a:pt x="13571" y="64205"/>
                  </a:lnTo>
                  <a:lnTo>
                    <a:pt x="8754" y="69022"/>
                  </a:lnTo>
                  <a:lnTo>
                    <a:pt x="3911" y="64205"/>
                  </a:lnTo>
                  <a:lnTo>
                    <a:pt x="8754" y="59388"/>
                  </a:lnTo>
                  <a:close/>
                  <a:moveTo>
                    <a:pt x="259" y="1"/>
                  </a:moveTo>
                  <a:lnTo>
                    <a:pt x="233" y="389"/>
                  </a:lnTo>
                  <a:lnTo>
                    <a:pt x="3471" y="3653"/>
                  </a:lnTo>
                  <a:lnTo>
                    <a:pt x="0" y="7123"/>
                  </a:lnTo>
                  <a:lnTo>
                    <a:pt x="0" y="7563"/>
                  </a:lnTo>
                  <a:lnTo>
                    <a:pt x="3704" y="3886"/>
                  </a:lnTo>
                  <a:lnTo>
                    <a:pt x="8521" y="8703"/>
                  </a:lnTo>
                  <a:lnTo>
                    <a:pt x="3704" y="13520"/>
                  </a:lnTo>
                  <a:lnTo>
                    <a:pt x="130" y="9946"/>
                  </a:lnTo>
                  <a:lnTo>
                    <a:pt x="130" y="10076"/>
                  </a:lnTo>
                  <a:lnTo>
                    <a:pt x="156" y="10309"/>
                  </a:lnTo>
                  <a:lnTo>
                    <a:pt x="182" y="10438"/>
                  </a:lnTo>
                  <a:lnTo>
                    <a:pt x="3471" y="13753"/>
                  </a:lnTo>
                  <a:lnTo>
                    <a:pt x="907" y="16317"/>
                  </a:lnTo>
                  <a:lnTo>
                    <a:pt x="933" y="16395"/>
                  </a:lnTo>
                  <a:lnTo>
                    <a:pt x="959" y="16680"/>
                  </a:lnTo>
                  <a:lnTo>
                    <a:pt x="3704" y="13960"/>
                  </a:lnTo>
                  <a:lnTo>
                    <a:pt x="8521" y="18804"/>
                  </a:lnTo>
                  <a:lnTo>
                    <a:pt x="3704" y="23621"/>
                  </a:lnTo>
                  <a:lnTo>
                    <a:pt x="1606" y="21523"/>
                  </a:lnTo>
                  <a:lnTo>
                    <a:pt x="1606" y="21523"/>
                  </a:lnTo>
                  <a:lnTo>
                    <a:pt x="1684" y="22041"/>
                  </a:lnTo>
                  <a:lnTo>
                    <a:pt x="3471" y="23828"/>
                  </a:lnTo>
                  <a:lnTo>
                    <a:pt x="2150" y="25175"/>
                  </a:lnTo>
                  <a:lnTo>
                    <a:pt x="2202" y="25537"/>
                  </a:lnTo>
                  <a:lnTo>
                    <a:pt x="3704" y="24061"/>
                  </a:lnTo>
                  <a:lnTo>
                    <a:pt x="8521" y="28878"/>
                  </a:lnTo>
                  <a:lnTo>
                    <a:pt x="3704" y="33721"/>
                  </a:lnTo>
                  <a:lnTo>
                    <a:pt x="3549" y="33540"/>
                  </a:lnTo>
                  <a:lnTo>
                    <a:pt x="3549" y="33670"/>
                  </a:lnTo>
                  <a:lnTo>
                    <a:pt x="3549" y="33825"/>
                  </a:lnTo>
                  <a:lnTo>
                    <a:pt x="3549" y="34032"/>
                  </a:lnTo>
                  <a:lnTo>
                    <a:pt x="3574" y="34188"/>
                  </a:lnTo>
                  <a:lnTo>
                    <a:pt x="3574" y="34291"/>
                  </a:lnTo>
                  <a:lnTo>
                    <a:pt x="3704" y="34162"/>
                  </a:lnTo>
                  <a:lnTo>
                    <a:pt x="8521" y="38979"/>
                  </a:lnTo>
                  <a:lnTo>
                    <a:pt x="3704" y="43796"/>
                  </a:lnTo>
                  <a:lnTo>
                    <a:pt x="2927" y="43045"/>
                  </a:lnTo>
                  <a:lnTo>
                    <a:pt x="2901" y="43460"/>
                  </a:lnTo>
                  <a:lnTo>
                    <a:pt x="3471" y="44029"/>
                  </a:lnTo>
                  <a:lnTo>
                    <a:pt x="2849" y="44651"/>
                  </a:lnTo>
                  <a:lnTo>
                    <a:pt x="2823" y="45117"/>
                  </a:lnTo>
                  <a:lnTo>
                    <a:pt x="3704" y="44237"/>
                  </a:lnTo>
                  <a:lnTo>
                    <a:pt x="8521" y="49080"/>
                  </a:lnTo>
                  <a:lnTo>
                    <a:pt x="3704" y="53897"/>
                  </a:lnTo>
                  <a:lnTo>
                    <a:pt x="2797" y="53016"/>
                  </a:lnTo>
                  <a:lnTo>
                    <a:pt x="2823" y="53457"/>
                  </a:lnTo>
                  <a:lnTo>
                    <a:pt x="3471" y="54104"/>
                  </a:lnTo>
                  <a:lnTo>
                    <a:pt x="2875" y="54726"/>
                  </a:lnTo>
                  <a:lnTo>
                    <a:pt x="2901" y="55140"/>
                  </a:lnTo>
                  <a:lnTo>
                    <a:pt x="3704" y="54337"/>
                  </a:lnTo>
                  <a:lnTo>
                    <a:pt x="8521" y="59154"/>
                  </a:lnTo>
                  <a:lnTo>
                    <a:pt x="3704" y="63998"/>
                  </a:lnTo>
                  <a:lnTo>
                    <a:pt x="3549" y="63842"/>
                  </a:lnTo>
                  <a:lnTo>
                    <a:pt x="3549" y="63842"/>
                  </a:lnTo>
                  <a:lnTo>
                    <a:pt x="3626" y="64516"/>
                  </a:lnTo>
                  <a:lnTo>
                    <a:pt x="3704" y="64438"/>
                  </a:lnTo>
                  <a:lnTo>
                    <a:pt x="8521" y="69255"/>
                  </a:lnTo>
                  <a:lnTo>
                    <a:pt x="4688" y="73088"/>
                  </a:lnTo>
                  <a:lnTo>
                    <a:pt x="4766" y="73477"/>
                  </a:lnTo>
                  <a:lnTo>
                    <a:pt x="8754" y="69488"/>
                  </a:lnTo>
                  <a:lnTo>
                    <a:pt x="13571" y="74305"/>
                  </a:lnTo>
                  <a:lnTo>
                    <a:pt x="8754" y="79123"/>
                  </a:lnTo>
                  <a:lnTo>
                    <a:pt x="5051" y="75419"/>
                  </a:lnTo>
                  <a:lnTo>
                    <a:pt x="5128" y="75937"/>
                  </a:lnTo>
                  <a:lnTo>
                    <a:pt x="8521" y="79356"/>
                  </a:lnTo>
                  <a:lnTo>
                    <a:pt x="6035" y="81842"/>
                  </a:lnTo>
                  <a:lnTo>
                    <a:pt x="6113" y="82205"/>
                  </a:lnTo>
                  <a:lnTo>
                    <a:pt x="8754" y="79563"/>
                  </a:lnTo>
                  <a:lnTo>
                    <a:pt x="12510" y="83344"/>
                  </a:lnTo>
                  <a:lnTo>
                    <a:pt x="12561" y="82930"/>
                  </a:lnTo>
                  <a:lnTo>
                    <a:pt x="8961" y="79356"/>
                  </a:lnTo>
                  <a:lnTo>
                    <a:pt x="13649" y="74642"/>
                  </a:lnTo>
                  <a:lnTo>
                    <a:pt x="13753" y="74021"/>
                  </a:lnTo>
                  <a:lnTo>
                    <a:pt x="8961" y="69255"/>
                  </a:lnTo>
                  <a:lnTo>
                    <a:pt x="13805" y="64438"/>
                  </a:lnTo>
                  <a:lnTo>
                    <a:pt x="14892" y="65526"/>
                  </a:lnTo>
                  <a:lnTo>
                    <a:pt x="14944" y="65137"/>
                  </a:lnTo>
                  <a:lnTo>
                    <a:pt x="14012" y="64205"/>
                  </a:lnTo>
                  <a:lnTo>
                    <a:pt x="15255" y="62988"/>
                  </a:lnTo>
                  <a:lnTo>
                    <a:pt x="15307" y="62470"/>
                  </a:lnTo>
                  <a:lnTo>
                    <a:pt x="13805" y="63998"/>
                  </a:lnTo>
                  <a:lnTo>
                    <a:pt x="8961" y="59154"/>
                  </a:lnTo>
                  <a:lnTo>
                    <a:pt x="13805" y="54337"/>
                  </a:lnTo>
                  <a:lnTo>
                    <a:pt x="16110" y="56668"/>
                  </a:lnTo>
                  <a:lnTo>
                    <a:pt x="16161" y="56280"/>
                  </a:lnTo>
                  <a:lnTo>
                    <a:pt x="14012" y="54104"/>
                  </a:lnTo>
                  <a:lnTo>
                    <a:pt x="16861" y="51255"/>
                  </a:lnTo>
                  <a:lnTo>
                    <a:pt x="16938" y="50763"/>
                  </a:lnTo>
                  <a:lnTo>
                    <a:pt x="13805" y="53897"/>
                  </a:lnTo>
                  <a:lnTo>
                    <a:pt x="8961" y="49080"/>
                  </a:lnTo>
                  <a:lnTo>
                    <a:pt x="13805" y="44237"/>
                  </a:lnTo>
                  <a:lnTo>
                    <a:pt x="17223" y="47681"/>
                  </a:lnTo>
                  <a:lnTo>
                    <a:pt x="17223" y="47603"/>
                  </a:lnTo>
                  <a:lnTo>
                    <a:pt x="17249" y="47267"/>
                  </a:lnTo>
                  <a:lnTo>
                    <a:pt x="14012" y="44029"/>
                  </a:lnTo>
                  <a:lnTo>
                    <a:pt x="17405" y="40611"/>
                  </a:lnTo>
                  <a:lnTo>
                    <a:pt x="17405" y="40196"/>
                  </a:lnTo>
                  <a:lnTo>
                    <a:pt x="13805" y="43796"/>
                  </a:lnTo>
                  <a:lnTo>
                    <a:pt x="8961" y="38979"/>
                  </a:lnTo>
                  <a:lnTo>
                    <a:pt x="13805" y="34162"/>
                  </a:lnTo>
                  <a:lnTo>
                    <a:pt x="17249" y="37606"/>
                  </a:lnTo>
                  <a:lnTo>
                    <a:pt x="17197" y="37114"/>
                  </a:lnTo>
                  <a:lnTo>
                    <a:pt x="14012" y="33929"/>
                  </a:lnTo>
                  <a:lnTo>
                    <a:pt x="17845" y="30096"/>
                  </a:lnTo>
                  <a:lnTo>
                    <a:pt x="17897" y="29604"/>
                  </a:lnTo>
                  <a:lnTo>
                    <a:pt x="17897" y="29604"/>
                  </a:lnTo>
                  <a:lnTo>
                    <a:pt x="13805" y="33721"/>
                  </a:lnTo>
                  <a:lnTo>
                    <a:pt x="8961" y="28878"/>
                  </a:lnTo>
                  <a:lnTo>
                    <a:pt x="13805" y="24061"/>
                  </a:lnTo>
                  <a:lnTo>
                    <a:pt x="18000" y="28283"/>
                  </a:lnTo>
                  <a:lnTo>
                    <a:pt x="18052" y="27868"/>
                  </a:lnTo>
                  <a:lnTo>
                    <a:pt x="14012" y="23828"/>
                  </a:lnTo>
                  <a:lnTo>
                    <a:pt x="18699" y="19166"/>
                  </a:lnTo>
                  <a:lnTo>
                    <a:pt x="18725" y="18467"/>
                  </a:lnTo>
                  <a:lnTo>
                    <a:pt x="14012" y="13753"/>
                  </a:lnTo>
                  <a:lnTo>
                    <a:pt x="18829" y="8910"/>
                  </a:lnTo>
                  <a:lnTo>
                    <a:pt x="19140" y="9221"/>
                  </a:lnTo>
                  <a:lnTo>
                    <a:pt x="19166" y="8806"/>
                  </a:lnTo>
                  <a:lnTo>
                    <a:pt x="19062" y="8703"/>
                  </a:lnTo>
                  <a:lnTo>
                    <a:pt x="19166" y="8573"/>
                  </a:lnTo>
                  <a:lnTo>
                    <a:pt x="19192" y="8107"/>
                  </a:lnTo>
                  <a:lnTo>
                    <a:pt x="18829" y="8470"/>
                  </a:lnTo>
                  <a:lnTo>
                    <a:pt x="16783" y="6424"/>
                  </a:lnTo>
                  <a:lnTo>
                    <a:pt x="16187" y="6268"/>
                  </a:lnTo>
                  <a:lnTo>
                    <a:pt x="18622" y="8703"/>
                  </a:lnTo>
                  <a:lnTo>
                    <a:pt x="13805" y="13520"/>
                  </a:lnTo>
                  <a:lnTo>
                    <a:pt x="8961" y="8703"/>
                  </a:lnTo>
                  <a:lnTo>
                    <a:pt x="12561" y="5103"/>
                  </a:lnTo>
                  <a:lnTo>
                    <a:pt x="12251" y="4973"/>
                  </a:lnTo>
                  <a:lnTo>
                    <a:pt x="8754" y="8470"/>
                  </a:lnTo>
                  <a:lnTo>
                    <a:pt x="3911" y="3653"/>
                  </a:lnTo>
                  <a:lnTo>
                    <a:pt x="6346" y="1218"/>
                  </a:lnTo>
                  <a:lnTo>
                    <a:pt x="6113" y="1011"/>
                  </a:lnTo>
                  <a:lnTo>
                    <a:pt x="3704" y="3419"/>
                  </a:lnTo>
                  <a:lnTo>
                    <a:pt x="259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524;p67">
              <a:extLst>
                <a:ext uri="{FF2B5EF4-FFF2-40B4-BE49-F238E27FC236}">
                  <a16:creationId xmlns:a16="http://schemas.microsoft.com/office/drawing/2014/main" xmlns="" id="{7310899D-D3F8-4468-B292-D9EA3883A70B}"/>
                </a:ext>
              </a:extLst>
            </p:cNvPr>
            <p:cNvSpPr/>
            <p:nvPr/>
          </p:nvSpPr>
          <p:spPr>
            <a:xfrm>
              <a:off x="6387743" y="3698574"/>
              <a:ext cx="151436" cy="151029"/>
            </a:xfrm>
            <a:custGeom>
              <a:avLst/>
              <a:gdLst/>
              <a:ahLst/>
              <a:cxnLst/>
              <a:rect l="l" t="t" r="r" b="b"/>
              <a:pathLst>
                <a:path w="9661" h="9635" fill="none" extrusionOk="0">
                  <a:moveTo>
                    <a:pt x="4843" y="9635"/>
                  </a:moveTo>
                  <a:lnTo>
                    <a:pt x="0" y="4818"/>
                  </a:lnTo>
                  <a:lnTo>
                    <a:pt x="4843" y="1"/>
                  </a:lnTo>
                  <a:lnTo>
                    <a:pt x="9660" y="4818"/>
                  </a:lnTo>
                  <a:lnTo>
                    <a:pt x="4843" y="9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525;p67">
              <a:extLst>
                <a:ext uri="{FF2B5EF4-FFF2-40B4-BE49-F238E27FC236}">
                  <a16:creationId xmlns:a16="http://schemas.microsoft.com/office/drawing/2014/main" xmlns="" id="{FFADD79A-BB02-4781-906B-6E7013511E45}"/>
                </a:ext>
              </a:extLst>
            </p:cNvPr>
            <p:cNvSpPr/>
            <p:nvPr/>
          </p:nvSpPr>
          <p:spPr>
            <a:xfrm>
              <a:off x="6387743" y="3540241"/>
              <a:ext cx="151436" cy="151452"/>
            </a:xfrm>
            <a:custGeom>
              <a:avLst/>
              <a:gdLst/>
              <a:ahLst/>
              <a:cxnLst/>
              <a:rect l="l" t="t" r="r" b="b"/>
              <a:pathLst>
                <a:path w="9661" h="9662" fill="none" extrusionOk="0">
                  <a:moveTo>
                    <a:pt x="4843" y="9661"/>
                  </a:moveTo>
                  <a:lnTo>
                    <a:pt x="0" y="4818"/>
                  </a:lnTo>
                  <a:lnTo>
                    <a:pt x="4843" y="1"/>
                  </a:lnTo>
                  <a:lnTo>
                    <a:pt x="9660" y="4818"/>
                  </a:lnTo>
                  <a:lnTo>
                    <a:pt x="4843" y="9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526;p67">
              <a:extLst>
                <a:ext uri="{FF2B5EF4-FFF2-40B4-BE49-F238E27FC236}">
                  <a16:creationId xmlns:a16="http://schemas.microsoft.com/office/drawing/2014/main" xmlns="" id="{54A92A02-FBC4-43E0-BD58-1F679F2FCAC0}"/>
                </a:ext>
              </a:extLst>
            </p:cNvPr>
            <p:cNvSpPr/>
            <p:nvPr/>
          </p:nvSpPr>
          <p:spPr>
            <a:xfrm>
              <a:off x="6387743" y="3381924"/>
              <a:ext cx="151436" cy="151436"/>
            </a:xfrm>
            <a:custGeom>
              <a:avLst/>
              <a:gdLst/>
              <a:ahLst/>
              <a:cxnLst/>
              <a:rect l="l" t="t" r="r" b="b"/>
              <a:pathLst>
                <a:path w="9661" h="9661" fill="none" extrusionOk="0">
                  <a:moveTo>
                    <a:pt x="4843" y="9661"/>
                  </a:moveTo>
                  <a:lnTo>
                    <a:pt x="0" y="4843"/>
                  </a:lnTo>
                  <a:lnTo>
                    <a:pt x="4843" y="0"/>
                  </a:lnTo>
                  <a:lnTo>
                    <a:pt x="9660" y="4843"/>
                  </a:lnTo>
                  <a:lnTo>
                    <a:pt x="4843" y="9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27;p67">
              <a:extLst>
                <a:ext uri="{FF2B5EF4-FFF2-40B4-BE49-F238E27FC236}">
                  <a16:creationId xmlns:a16="http://schemas.microsoft.com/office/drawing/2014/main" xmlns="" id="{643985AD-9628-4103-B23E-4D38E8383F82}"/>
                </a:ext>
              </a:extLst>
            </p:cNvPr>
            <p:cNvSpPr/>
            <p:nvPr/>
          </p:nvSpPr>
          <p:spPr>
            <a:xfrm>
              <a:off x="6387743" y="3223998"/>
              <a:ext cx="151436" cy="151029"/>
            </a:xfrm>
            <a:custGeom>
              <a:avLst/>
              <a:gdLst/>
              <a:ahLst/>
              <a:cxnLst/>
              <a:rect l="l" t="t" r="r" b="b"/>
              <a:pathLst>
                <a:path w="9661" h="9635" fill="none" extrusionOk="0">
                  <a:moveTo>
                    <a:pt x="4843" y="9635"/>
                  </a:moveTo>
                  <a:lnTo>
                    <a:pt x="0" y="4818"/>
                  </a:lnTo>
                  <a:lnTo>
                    <a:pt x="4843" y="0"/>
                  </a:lnTo>
                  <a:lnTo>
                    <a:pt x="9660" y="4818"/>
                  </a:lnTo>
                  <a:lnTo>
                    <a:pt x="4843" y="9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28;p67">
              <a:extLst>
                <a:ext uri="{FF2B5EF4-FFF2-40B4-BE49-F238E27FC236}">
                  <a16:creationId xmlns:a16="http://schemas.microsoft.com/office/drawing/2014/main" xmlns="" id="{DE895ABC-FB0A-4F76-8C29-FBE88BE2A66B}"/>
                </a:ext>
              </a:extLst>
            </p:cNvPr>
            <p:cNvSpPr/>
            <p:nvPr/>
          </p:nvSpPr>
          <p:spPr>
            <a:xfrm>
              <a:off x="6387743" y="3065665"/>
              <a:ext cx="151436" cy="151452"/>
            </a:xfrm>
            <a:custGeom>
              <a:avLst/>
              <a:gdLst/>
              <a:ahLst/>
              <a:cxnLst/>
              <a:rect l="l" t="t" r="r" b="b"/>
              <a:pathLst>
                <a:path w="9661" h="9662" fill="none" extrusionOk="0">
                  <a:moveTo>
                    <a:pt x="4843" y="9661"/>
                  </a:moveTo>
                  <a:lnTo>
                    <a:pt x="0" y="4818"/>
                  </a:lnTo>
                  <a:lnTo>
                    <a:pt x="4843" y="1"/>
                  </a:lnTo>
                  <a:lnTo>
                    <a:pt x="9660" y="4818"/>
                  </a:lnTo>
                  <a:lnTo>
                    <a:pt x="4843" y="9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9;p67">
              <a:extLst>
                <a:ext uri="{FF2B5EF4-FFF2-40B4-BE49-F238E27FC236}">
                  <a16:creationId xmlns:a16="http://schemas.microsoft.com/office/drawing/2014/main" xmlns="" id="{0EA67B84-536A-4AFE-8A1D-11ADC2899D16}"/>
                </a:ext>
              </a:extLst>
            </p:cNvPr>
            <p:cNvSpPr/>
            <p:nvPr/>
          </p:nvSpPr>
          <p:spPr>
            <a:xfrm>
              <a:off x="6434016" y="4112253"/>
              <a:ext cx="83642" cy="62136"/>
            </a:xfrm>
            <a:custGeom>
              <a:avLst/>
              <a:gdLst/>
              <a:ahLst/>
              <a:cxnLst/>
              <a:rect l="l" t="t" r="r" b="b"/>
              <a:pathLst>
                <a:path w="5336" h="3964" extrusionOk="0">
                  <a:moveTo>
                    <a:pt x="5336" y="1"/>
                  </a:moveTo>
                  <a:lnTo>
                    <a:pt x="1891" y="3445"/>
                  </a:lnTo>
                  <a:lnTo>
                    <a:pt x="1" y="1555"/>
                  </a:lnTo>
                  <a:lnTo>
                    <a:pt x="52" y="1969"/>
                  </a:lnTo>
                  <a:lnTo>
                    <a:pt x="52" y="2073"/>
                  </a:lnTo>
                  <a:lnTo>
                    <a:pt x="1658" y="3653"/>
                  </a:lnTo>
                  <a:lnTo>
                    <a:pt x="1580" y="3730"/>
                  </a:lnTo>
                  <a:lnTo>
                    <a:pt x="1684" y="3756"/>
                  </a:lnTo>
                  <a:lnTo>
                    <a:pt x="1788" y="3808"/>
                  </a:lnTo>
                  <a:lnTo>
                    <a:pt x="2098" y="3886"/>
                  </a:lnTo>
                  <a:lnTo>
                    <a:pt x="2176" y="3912"/>
                  </a:lnTo>
                  <a:lnTo>
                    <a:pt x="2409" y="3963"/>
                  </a:lnTo>
                  <a:lnTo>
                    <a:pt x="2098" y="3653"/>
                  </a:lnTo>
                  <a:lnTo>
                    <a:pt x="5258" y="493"/>
                  </a:lnTo>
                  <a:lnTo>
                    <a:pt x="5336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0;p67">
              <a:extLst>
                <a:ext uri="{FF2B5EF4-FFF2-40B4-BE49-F238E27FC236}">
                  <a16:creationId xmlns:a16="http://schemas.microsoft.com/office/drawing/2014/main" xmlns="" id="{2538A86C-806B-4018-AE48-253ECB8EDACB}"/>
                </a:ext>
              </a:extLst>
            </p:cNvPr>
            <p:cNvSpPr/>
            <p:nvPr/>
          </p:nvSpPr>
          <p:spPr>
            <a:xfrm>
              <a:off x="6354857" y="2370651"/>
              <a:ext cx="545631" cy="497728"/>
            </a:xfrm>
            <a:custGeom>
              <a:avLst/>
              <a:gdLst/>
              <a:ahLst/>
              <a:cxnLst/>
              <a:rect l="l" t="t" r="r" b="b"/>
              <a:pathLst>
                <a:path w="34809" h="31753" extrusionOk="0">
                  <a:moveTo>
                    <a:pt x="6941" y="3963"/>
                  </a:moveTo>
                  <a:lnTo>
                    <a:pt x="11758" y="8806"/>
                  </a:lnTo>
                  <a:lnTo>
                    <a:pt x="8366" y="12199"/>
                  </a:lnTo>
                  <a:lnTo>
                    <a:pt x="6941" y="13623"/>
                  </a:lnTo>
                  <a:lnTo>
                    <a:pt x="4869" y="11551"/>
                  </a:lnTo>
                  <a:lnTo>
                    <a:pt x="2098" y="8806"/>
                  </a:lnTo>
                  <a:lnTo>
                    <a:pt x="6941" y="3963"/>
                  </a:lnTo>
                  <a:close/>
                  <a:moveTo>
                    <a:pt x="17016" y="3963"/>
                  </a:moveTo>
                  <a:lnTo>
                    <a:pt x="21859" y="8806"/>
                  </a:lnTo>
                  <a:lnTo>
                    <a:pt x="17016" y="13623"/>
                  </a:lnTo>
                  <a:lnTo>
                    <a:pt x="12199" y="8806"/>
                  </a:lnTo>
                  <a:lnTo>
                    <a:pt x="17016" y="3963"/>
                  </a:lnTo>
                  <a:close/>
                  <a:moveTo>
                    <a:pt x="34757" y="16058"/>
                  </a:moveTo>
                  <a:lnTo>
                    <a:pt x="34731" y="16084"/>
                  </a:lnTo>
                  <a:lnTo>
                    <a:pt x="34783" y="16498"/>
                  </a:lnTo>
                  <a:lnTo>
                    <a:pt x="34809" y="16472"/>
                  </a:lnTo>
                  <a:lnTo>
                    <a:pt x="34783" y="16343"/>
                  </a:lnTo>
                  <a:lnTo>
                    <a:pt x="34757" y="16058"/>
                  </a:lnTo>
                  <a:close/>
                  <a:moveTo>
                    <a:pt x="11992" y="9013"/>
                  </a:moveTo>
                  <a:lnTo>
                    <a:pt x="16653" y="13701"/>
                  </a:lnTo>
                  <a:lnTo>
                    <a:pt x="16809" y="13831"/>
                  </a:lnTo>
                  <a:lnTo>
                    <a:pt x="11992" y="18674"/>
                  </a:lnTo>
                  <a:lnTo>
                    <a:pt x="7148" y="13831"/>
                  </a:lnTo>
                  <a:lnTo>
                    <a:pt x="8728" y="12251"/>
                  </a:lnTo>
                  <a:lnTo>
                    <a:pt x="11992" y="9013"/>
                  </a:lnTo>
                  <a:close/>
                  <a:moveTo>
                    <a:pt x="6941" y="14064"/>
                  </a:moveTo>
                  <a:lnTo>
                    <a:pt x="11758" y="18881"/>
                  </a:lnTo>
                  <a:lnTo>
                    <a:pt x="6941" y="23724"/>
                  </a:lnTo>
                  <a:lnTo>
                    <a:pt x="2098" y="18881"/>
                  </a:lnTo>
                  <a:lnTo>
                    <a:pt x="6941" y="14064"/>
                  </a:lnTo>
                  <a:close/>
                  <a:moveTo>
                    <a:pt x="11992" y="19114"/>
                  </a:moveTo>
                  <a:lnTo>
                    <a:pt x="16809" y="23931"/>
                  </a:lnTo>
                  <a:lnTo>
                    <a:pt x="11992" y="28748"/>
                  </a:lnTo>
                  <a:lnTo>
                    <a:pt x="7148" y="23931"/>
                  </a:lnTo>
                  <a:lnTo>
                    <a:pt x="11992" y="19114"/>
                  </a:lnTo>
                  <a:close/>
                  <a:moveTo>
                    <a:pt x="10464" y="0"/>
                  </a:moveTo>
                  <a:lnTo>
                    <a:pt x="6941" y="3523"/>
                  </a:lnTo>
                  <a:lnTo>
                    <a:pt x="5025" y="1632"/>
                  </a:lnTo>
                  <a:lnTo>
                    <a:pt x="4999" y="1684"/>
                  </a:lnTo>
                  <a:lnTo>
                    <a:pt x="4869" y="1917"/>
                  </a:lnTo>
                  <a:lnTo>
                    <a:pt x="6708" y="3756"/>
                  </a:lnTo>
                  <a:lnTo>
                    <a:pt x="2202" y="8262"/>
                  </a:lnTo>
                  <a:lnTo>
                    <a:pt x="1943" y="9065"/>
                  </a:lnTo>
                  <a:lnTo>
                    <a:pt x="4325" y="11474"/>
                  </a:lnTo>
                  <a:lnTo>
                    <a:pt x="6708" y="13831"/>
                  </a:lnTo>
                  <a:lnTo>
                    <a:pt x="1891" y="18674"/>
                  </a:lnTo>
                  <a:lnTo>
                    <a:pt x="52" y="16835"/>
                  </a:lnTo>
                  <a:lnTo>
                    <a:pt x="0" y="17223"/>
                  </a:lnTo>
                  <a:lnTo>
                    <a:pt x="1658" y="18881"/>
                  </a:lnTo>
                  <a:lnTo>
                    <a:pt x="441" y="20098"/>
                  </a:lnTo>
                  <a:lnTo>
                    <a:pt x="570" y="20435"/>
                  </a:lnTo>
                  <a:lnTo>
                    <a:pt x="1891" y="19114"/>
                  </a:lnTo>
                  <a:lnTo>
                    <a:pt x="6708" y="23931"/>
                  </a:lnTo>
                  <a:lnTo>
                    <a:pt x="4300" y="26340"/>
                  </a:lnTo>
                  <a:lnTo>
                    <a:pt x="4533" y="26547"/>
                  </a:lnTo>
                  <a:lnTo>
                    <a:pt x="6941" y="24164"/>
                  </a:lnTo>
                  <a:lnTo>
                    <a:pt x="11758" y="28982"/>
                  </a:lnTo>
                  <a:lnTo>
                    <a:pt x="10438" y="30302"/>
                  </a:lnTo>
                  <a:lnTo>
                    <a:pt x="10748" y="30432"/>
                  </a:lnTo>
                  <a:lnTo>
                    <a:pt x="11992" y="29215"/>
                  </a:lnTo>
                  <a:lnTo>
                    <a:pt x="14374" y="31597"/>
                  </a:lnTo>
                  <a:lnTo>
                    <a:pt x="14970" y="31753"/>
                  </a:lnTo>
                  <a:lnTo>
                    <a:pt x="12199" y="28982"/>
                  </a:lnTo>
                  <a:lnTo>
                    <a:pt x="17016" y="24164"/>
                  </a:lnTo>
                  <a:lnTo>
                    <a:pt x="17715" y="24838"/>
                  </a:lnTo>
                  <a:lnTo>
                    <a:pt x="17715" y="24397"/>
                  </a:lnTo>
                  <a:lnTo>
                    <a:pt x="17249" y="23931"/>
                  </a:lnTo>
                  <a:lnTo>
                    <a:pt x="17715" y="23465"/>
                  </a:lnTo>
                  <a:lnTo>
                    <a:pt x="17715" y="23025"/>
                  </a:lnTo>
                  <a:lnTo>
                    <a:pt x="17016" y="23724"/>
                  </a:lnTo>
                  <a:lnTo>
                    <a:pt x="12199" y="18881"/>
                  </a:lnTo>
                  <a:lnTo>
                    <a:pt x="17016" y="14064"/>
                  </a:lnTo>
                  <a:lnTo>
                    <a:pt x="17897" y="14944"/>
                  </a:lnTo>
                  <a:lnTo>
                    <a:pt x="17948" y="14608"/>
                  </a:lnTo>
                  <a:lnTo>
                    <a:pt x="18000" y="14582"/>
                  </a:lnTo>
                  <a:lnTo>
                    <a:pt x="17249" y="13831"/>
                  </a:lnTo>
                  <a:lnTo>
                    <a:pt x="22066" y="9013"/>
                  </a:lnTo>
                  <a:lnTo>
                    <a:pt x="25822" y="12769"/>
                  </a:lnTo>
                  <a:lnTo>
                    <a:pt x="26184" y="12665"/>
                  </a:lnTo>
                  <a:lnTo>
                    <a:pt x="22299" y="8806"/>
                  </a:lnTo>
                  <a:lnTo>
                    <a:pt x="27117" y="3963"/>
                  </a:lnTo>
                  <a:lnTo>
                    <a:pt x="31934" y="8806"/>
                  </a:lnTo>
                  <a:lnTo>
                    <a:pt x="28645" y="12095"/>
                  </a:lnTo>
                  <a:lnTo>
                    <a:pt x="29214" y="11966"/>
                  </a:lnTo>
                  <a:lnTo>
                    <a:pt x="32167" y="9013"/>
                  </a:lnTo>
                  <a:lnTo>
                    <a:pt x="34006" y="10852"/>
                  </a:lnTo>
                  <a:lnTo>
                    <a:pt x="34135" y="10826"/>
                  </a:lnTo>
                  <a:lnTo>
                    <a:pt x="34109" y="10593"/>
                  </a:lnTo>
                  <a:lnTo>
                    <a:pt x="34083" y="10490"/>
                  </a:lnTo>
                  <a:lnTo>
                    <a:pt x="32374" y="8806"/>
                  </a:lnTo>
                  <a:lnTo>
                    <a:pt x="33591" y="7589"/>
                  </a:lnTo>
                  <a:lnTo>
                    <a:pt x="33565" y="7382"/>
                  </a:lnTo>
                  <a:lnTo>
                    <a:pt x="33514" y="7226"/>
                  </a:lnTo>
                  <a:lnTo>
                    <a:pt x="32167" y="8573"/>
                  </a:lnTo>
                  <a:lnTo>
                    <a:pt x="27350" y="3756"/>
                  </a:lnTo>
                  <a:lnTo>
                    <a:pt x="28852" y="2228"/>
                  </a:lnTo>
                  <a:lnTo>
                    <a:pt x="28696" y="2254"/>
                  </a:lnTo>
                  <a:lnTo>
                    <a:pt x="28360" y="2305"/>
                  </a:lnTo>
                  <a:lnTo>
                    <a:pt x="27117" y="3523"/>
                  </a:lnTo>
                  <a:lnTo>
                    <a:pt x="26081" y="2487"/>
                  </a:lnTo>
                  <a:lnTo>
                    <a:pt x="25640" y="2487"/>
                  </a:lnTo>
                  <a:lnTo>
                    <a:pt x="26884" y="3756"/>
                  </a:lnTo>
                  <a:lnTo>
                    <a:pt x="22066" y="8573"/>
                  </a:lnTo>
                  <a:lnTo>
                    <a:pt x="17249" y="3756"/>
                  </a:lnTo>
                  <a:lnTo>
                    <a:pt x="18958" y="2046"/>
                  </a:lnTo>
                  <a:lnTo>
                    <a:pt x="18570" y="1995"/>
                  </a:lnTo>
                  <a:lnTo>
                    <a:pt x="17016" y="3523"/>
                  </a:lnTo>
                  <a:lnTo>
                    <a:pt x="14711" y="1218"/>
                  </a:lnTo>
                  <a:lnTo>
                    <a:pt x="14400" y="1140"/>
                  </a:lnTo>
                  <a:lnTo>
                    <a:pt x="14115" y="1062"/>
                  </a:lnTo>
                  <a:lnTo>
                    <a:pt x="16809" y="3756"/>
                  </a:lnTo>
                  <a:lnTo>
                    <a:pt x="11992" y="8573"/>
                  </a:lnTo>
                  <a:lnTo>
                    <a:pt x="7148" y="3756"/>
                  </a:lnTo>
                  <a:lnTo>
                    <a:pt x="10774" y="104"/>
                  </a:lnTo>
                  <a:lnTo>
                    <a:pt x="10464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31;p67">
              <a:extLst>
                <a:ext uri="{FF2B5EF4-FFF2-40B4-BE49-F238E27FC236}">
                  <a16:creationId xmlns:a16="http://schemas.microsoft.com/office/drawing/2014/main" xmlns="" id="{EEB7B564-397C-4ADB-BE55-A9AB28D7515E}"/>
                </a:ext>
              </a:extLst>
            </p:cNvPr>
            <p:cNvSpPr/>
            <p:nvPr/>
          </p:nvSpPr>
          <p:spPr>
            <a:xfrm>
              <a:off x="6899250" y="2622344"/>
              <a:ext cx="1238" cy="6928"/>
            </a:xfrm>
            <a:custGeom>
              <a:avLst/>
              <a:gdLst/>
              <a:ahLst/>
              <a:cxnLst/>
              <a:rect l="l" t="t" r="r" b="b"/>
              <a:pathLst>
                <a:path w="79" h="442" fill="none" extrusionOk="0">
                  <a:moveTo>
                    <a:pt x="27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3" y="441"/>
                  </a:lnTo>
                  <a:lnTo>
                    <a:pt x="53" y="441"/>
                  </a:lnTo>
                  <a:lnTo>
                    <a:pt x="79" y="415"/>
                  </a:lnTo>
                  <a:lnTo>
                    <a:pt x="79" y="415"/>
                  </a:lnTo>
                  <a:lnTo>
                    <a:pt x="53" y="286"/>
                  </a:lnTo>
                  <a:lnTo>
                    <a:pt x="53" y="286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32;p67">
              <a:extLst>
                <a:ext uri="{FF2B5EF4-FFF2-40B4-BE49-F238E27FC236}">
                  <a16:creationId xmlns:a16="http://schemas.microsoft.com/office/drawing/2014/main" xmlns="" id="{36B20191-3950-4FAE-B471-8C1ED6DC8413}"/>
                </a:ext>
              </a:extLst>
            </p:cNvPr>
            <p:cNvSpPr/>
            <p:nvPr/>
          </p:nvSpPr>
          <p:spPr>
            <a:xfrm>
              <a:off x="6889923" y="2540348"/>
              <a:ext cx="423" cy="2853"/>
            </a:xfrm>
            <a:custGeom>
              <a:avLst/>
              <a:gdLst/>
              <a:ahLst/>
              <a:cxnLst/>
              <a:rect l="l" t="t" r="r" b="b"/>
              <a:pathLst>
                <a:path w="27" h="18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33;p67">
              <a:extLst>
                <a:ext uri="{FF2B5EF4-FFF2-40B4-BE49-F238E27FC236}">
                  <a16:creationId xmlns:a16="http://schemas.microsoft.com/office/drawing/2014/main" xmlns="" id="{89BFCF8F-BCFA-4373-AD0A-F1BACB8CC76B}"/>
                </a:ext>
              </a:extLst>
            </p:cNvPr>
            <p:cNvSpPr/>
            <p:nvPr/>
          </p:nvSpPr>
          <p:spPr>
            <a:xfrm>
              <a:off x="6466902" y="2670247"/>
              <a:ext cx="151436" cy="151044"/>
            </a:xfrm>
            <a:custGeom>
              <a:avLst/>
              <a:gdLst/>
              <a:ahLst/>
              <a:cxnLst/>
              <a:rect l="l" t="t" r="r" b="b"/>
              <a:pathLst>
                <a:path w="9661" h="9636" fill="none" extrusionOk="0">
                  <a:moveTo>
                    <a:pt x="4844" y="9635"/>
                  </a:moveTo>
                  <a:lnTo>
                    <a:pt x="0" y="4818"/>
                  </a:lnTo>
                  <a:lnTo>
                    <a:pt x="4844" y="1"/>
                  </a:lnTo>
                  <a:lnTo>
                    <a:pt x="9661" y="4818"/>
                  </a:lnTo>
                  <a:lnTo>
                    <a:pt x="4844" y="9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34;p67">
              <a:extLst>
                <a:ext uri="{FF2B5EF4-FFF2-40B4-BE49-F238E27FC236}">
                  <a16:creationId xmlns:a16="http://schemas.microsoft.com/office/drawing/2014/main" xmlns="" id="{EC4B945C-4B49-45AE-8CDA-3052A60015C2}"/>
                </a:ext>
              </a:extLst>
            </p:cNvPr>
            <p:cNvSpPr/>
            <p:nvPr/>
          </p:nvSpPr>
          <p:spPr>
            <a:xfrm>
              <a:off x="6387743" y="2591088"/>
              <a:ext cx="151436" cy="151452"/>
            </a:xfrm>
            <a:custGeom>
              <a:avLst/>
              <a:gdLst/>
              <a:ahLst/>
              <a:cxnLst/>
              <a:rect l="l" t="t" r="r" b="b"/>
              <a:pathLst>
                <a:path w="9661" h="9662" fill="none" extrusionOk="0">
                  <a:moveTo>
                    <a:pt x="4843" y="9661"/>
                  </a:moveTo>
                  <a:lnTo>
                    <a:pt x="0" y="4818"/>
                  </a:lnTo>
                  <a:lnTo>
                    <a:pt x="4843" y="1"/>
                  </a:lnTo>
                  <a:lnTo>
                    <a:pt x="9660" y="4818"/>
                  </a:lnTo>
                  <a:lnTo>
                    <a:pt x="4843" y="9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35;p67">
              <a:extLst>
                <a:ext uri="{FF2B5EF4-FFF2-40B4-BE49-F238E27FC236}">
                  <a16:creationId xmlns:a16="http://schemas.microsoft.com/office/drawing/2014/main" xmlns="" id="{46108B15-2B1A-41E2-892A-189D8AB35C02}"/>
                </a:ext>
              </a:extLst>
            </p:cNvPr>
            <p:cNvSpPr/>
            <p:nvPr/>
          </p:nvSpPr>
          <p:spPr>
            <a:xfrm>
              <a:off x="6387743" y="2432755"/>
              <a:ext cx="151436" cy="151452"/>
            </a:xfrm>
            <a:custGeom>
              <a:avLst/>
              <a:gdLst/>
              <a:ahLst/>
              <a:cxnLst/>
              <a:rect l="l" t="t" r="r" b="b"/>
              <a:pathLst>
                <a:path w="9661" h="9662" fill="none" extrusionOk="0">
                  <a:moveTo>
                    <a:pt x="4843" y="9661"/>
                  </a:moveTo>
                  <a:lnTo>
                    <a:pt x="2771" y="7589"/>
                  </a:lnTo>
                  <a:lnTo>
                    <a:pt x="0" y="4844"/>
                  </a:lnTo>
                  <a:lnTo>
                    <a:pt x="4843" y="1"/>
                  </a:lnTo>
                  <a:lnTo>
                    <a:pt x="9660" y="4844"/>
                  </a:lnTo>
                  <a:lnTo>
                    <a:pt x="6268" y="8237"/>
                  </a:lnTo>
                  <a:lnTo>
                    <a:pt x="4843" y="9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36;p67">
              <a:extLst>
                <a:ext uri="{FF2B5EF4-FFF2-40B4-BE49-F238E27FC236}">
                  <a16:creationId xmlns:a16="http://schemas.microsoft.com/office/drawing/2014/main" xmlns="" id="{50CAA736-4FD5-4DD6-BCB9-C2A5B339344B}"/>
                </a:ext>
              </a:extLst>
            </p:cNvPr>
            <p:cNvSpPr/>
            <p:nvPr/>
          </p:nvSpPr>
          <p:spPr>
            <a:xfrm>
              <a:off x="6632540" y="2540348"/>
              <a:ext cx="297590" cy="1613334"/>
            </a:xfrm>
            <a:custGeom>
              <a:avLst/>
              <a:gdLst/>
              <a:ahLst/>
              <a:cxnLst/>
              <a:rect l="l" t="t" r="r" b="b"/>
              <a:pathLst>
                <a:path w="18985" h="102924" extrusionOk="0">
                  <a:moveTo>
                    <a:pt x="16420" y="0"/>
                  </a:moveTo>
                  <a:lnTo>
                    <a:pt x="16291" y="26"/>
                  </a:lnTo>
                  <a:lnTo>
                    <a:pt x="16446" y="182"/>
                  </a:lnTo>
                  <a:lnTo>
                    <a:pt x="16420" y="52"/>
                  </a:lnTo>
                  <a:lnTo>
                    <a:pt x="16420" y="26"/>
                  </a:lnTo>
                  <a:lnTo>
                    <a:pt x="16420" y="0"/>
                  </a:lnTo>
                  <a:close/>
                  <a:moveTo>
                    <a:pt x="9402" y="3238"/>
                  </a:moveTo>
                  <a:lnTo>
                    <a:pt x="14219" y="8055"/>
                  </a:lnTo>
                  <a:lnTo>
                    <a:pt x="9402" y="12898"/>
                  </a:lnTo>
                  <a:lnTo>
                    <a:pt x="4584" y="8055"/>
                  </a:lnTo>
                  <a:lnTo>
                    <a:pt x="9402" y="3238"/>
                  </a:lnTo>
                  <a:close/>
                  <a:moveTo>
                    <a:pt x="9402" y="13338"/>
                  </a:moveTo>
                  <a:lnTo>
                    <a:pt x="14219" y="18156"/>
                  </a:lnTo>
                  <a:lnTo>
                    <a:pt x="10567" y="21833"/>
                  </a:lnTo>
                  <a:lnTo>
                    <a:pt x="9402" y="22973"/>
                  </a:lnTo>
                  <a:lnTo>
                    <a:pt x="8340" y="21911"/>
                  </a:lnTo>
                  <a:lnTo>
                    <a:pt x="4584" y="18156"/>
                  </a:lnTo>
                  <a:lnTo>
                    <a:pt x="9402" y="13338"/>
                  </a:lnTo>
                  <a:close/>
                  <a:moveTo>
                    <a:pt x="9402" y="23413"/>
                  </a:moveTo>
                  <a:lnTo>
                    <a:pt x="14219" y="28256"/>
                  </a:lnTo>
                  <a:lnTo>
                    <a:pt x="9402" y="33073"/>
                  </a:lnTo>
                  <a:lnTo>
                    <a:pt x="4584" y="28256"/>
                  </a:lnTo>
                  <a:lnTo>
                    <a:pt x="9402" y="23413"/>
                  </a:lnTo>
                  <a:close/>
                  <a:moveTo>
                    <a:pt x="9402" y="33514"/>
                  </a:moveTo>
                  <a:lnTo>
                    <a:pt x="14219" y="38331"/>
                  </a:lnTo>
                  <a:lnTo>
                    <a:pt x="9402" y="43174"/>
                  </a:lnTo>
                  <a:lnTo>
                    <a:pt x="4584" y="38331"/>
                  </a:lnTo>
                  <a:lnTo>
                    <a:pt x="9402" y="33514"/>
                  </a:lnTo>
                  <a:close/>
                  <a:moveTo>
                    <a:pt x="9402" y="43614"/>
                  </a:moveTo>
                  <a:lnTo>
                    <a:pt x="14219" y="48432"/>
                  </a:lnTo>
                  <a:lnTo>
                    <a:pt x="9402" y="53249"/>
                  </a:lnTo>
                  <a:lnTo>
                    <a:pt x="4584" y="48432"/>
                  </a:lnTo>
                  <a:lnTo>
                    <a:pt x="9402" y="43614"/>
                  </a:lnTo>
                  <a:close/>
                  <a:moveTo>
                    <a:pt x="11499" y="1140"/>
                  </a:moveTo>
                  <a:lnTo>
                    <a:pt x="10930" y="1269"/>
                  </a:lnTo>
                  <a:lnTo>
                    <a:pt x="9402" y="2797"/>
                  </a:lnTo>
                  <a:lnTo>
                    <a:pt x="8469" y="1839"/>
                  </a:lnTo>
                  <a:lnTo>
                    <a:pt x="8107" y="1943"/>
                  </a:lnTo>
                  <a:lnTo>
                    <a:pt x="9169" y="3005"/>
                  </a:lnTo>
                  <a:lnTo>
                    <a:pt x="4351" y="7848"/>
                  </a:lnTo>
                  <a:lnTo>
                    <a:pt x="285" y="3756"/>
                  </a:lnTo>
                  <a:lnTo>
                    <a:pt x="233" y="3782"/>
                  </a:lnTo>
                  <a:lnTo>
                    <a:pt x="182" y="4118"/>
                  </a:lnTo>
                  <a:lnTo>
                    <a:pt x="4144" y="8055"/>
                  </a:lnTo>
                  <a:lnTo>
                    <a:pt x="26" y="12173"/>
                  </a:lnTo>
                  <a:lnTo>
                    <a:pt x="0" y="12199"/>
                  </a:lnTo>
                  <a:lnTo>
                    <a:pt x="0" y="12639"/>
                  </a:lnTo>
                  <a:lnTo>
                    <a:pt x="4351" y="8288"/>
                  </a:lnTo>
                  <a:lnTo>
                    <a:pt x="9169" y="13105"/>
                  </a:lnTo>
                  <a:lnTo>
                    <a:pt x="4351" y="17922"/>
                  </a:lnTo>
                  <a:lnTo>
                    <a:pt x="0" y="13571"/>
                  </a:lnTo>
                  <a:lnTo>
                    <a:pt x="0" y="14012"/>
                  </a:lnTo>
                  <a:lnTo>
                    <a:pt x="4144" y="18156"/>
                  </a:lnTo>
                  <a:lnTo>
                    <a:pt x="751" y="21548"/>
                  </a:lnTo>
                  <a:lnTo>
                    <a:pt x="130" y="22144"/>
                  </a:lnTo>
                  <a:lnTo>
                    <a:pt x="156" y="22584"/>
                  </a:lnTo>
                  <a:lnTo>
                    <a:pt x="4351" y="18389"/>
                  </a:lnTo>
                  <a:lnTo>
                    <a:pt x="7899" y="21937"/>
                  </a:lnTo>
                  <a:lnTo>
                    <a:pt x="9169" y="23206"/>
                  </a:lnTo>
                  <a:lnTo>
                    <a:pt x="4351" y="28023"/>
                  </a:lnTo>
                  <a:lnTo>
                    <a:pt x="182" y="23853"/>
                  </a:lnTo>
                  <a:lnTo>
                    <a:pt x="182" y="24294"/>
                  </a:lnTo>
                  <a:lnTo>
                    <a:pt x="4144" y="28256"/>
                  </a:lnTo>
                  <a:lnTo>
                    <a:pt x="492" y="31882"/>
                  </a:lnTo>
                  <a:lnTo>
                    <a:pt x="518" y="32296"/>
                  </a:lnTo>
                  <a:lnTo>
                    <a:pt x="4351" y="28463"/>
                  </a:lnTo>
                  <a:lnTo>
                    <a:pt x="9169" y="33307"/>
                  </a:lnTo>
                  <a:lnTo>
                    <a:pt x="4351" y="38124"/>
                  </a:lnTo>
                  <a:lnTo>
                    <a:pt x="700" y="34446"/>
                  </a:lnTo>
                  <a:lnTo>
                    <a:pt x="751" y="34964"/>
                  </a:lnTo>
                  <a:lnTo>
                    <a:pt x="4144" y="38331"/>
                  </a:lnTo>
                  <a:lnTo>
                    <a:pt x="1735" y="40740"/>
                  </a:lnTo>
                  <a:lnTo>
                    <a:pt x="1787" y="41128"/>
                  </a:lnTo>
                  <a:lnTo>
                    <a:pt x="4351" y="38564"/>
                  </a:lnTo>
                  <a:lnTo>
                    <a:pt x="9169" y="43381"/>
                  </a:lnTo>
                  <a:lnTo>
                    <a:pt x="4351" y="48224"/>
                  </a:lnTo>
                  <a:lnTo>
                    <a:pt x="2875" y="46748"/>
                  </a:lnTo>
                  <a:lnTo>
                    <a:pt x="2875" y="46748"/>
                  </a:lnTo>
                  <a:lnTo>
                    <a:pt x="3005" y="47292"/>
                  </a:lnTo>
                  <a:lnTo>
                    <a:pt x="4144" y="48432"/>
                  </a:lnTo>
                  <a:lnTo>
                    <a:pt x="3419" y="49157"/>
                  </a:lnTo>
                  <a:lnTo>
                    <a:pt x="3497" y="49519"/>
                  </a:lnTo>
                  <a:lnTo>
                    <a:pt x="4351" y="48665"/>
                  </a:lnTo>
                  <a:lnTo>
                    <a:pt x="9169" y="53482"/>
                  </a:lnTo>
                  <a:lnTo>
                    <a:pt x="5284" y="57393"/>
                  </a:lnTo>
                  <a:lnTo>
                    <a:pt x="5335" y="57652"/>
                  </a:lnTo>
                  <a:lnTo>
                    <a:pt x="5361" y="57755"/>
                  </a:lnTo>
                  <a:lnTo>
                    <a:pt x="9402" y="53689"/>
                  </a:lnTo>
                  <a:lnTo>
                    <a:pt x="14219" y="58532"/>
                  </a:lnTo>
                  <a:lnTo>
                    <a:pt x="9402" y="63350"/>
                  </a:lnTo>
                  <a:lnTo>
                    <a:pt x="5543" y="59491"/>
                  </a:lnTo>
                  <a:lnTo>
                    <a:pt x="5517" y="59879"/>
                  </a:lnTo>
                  <a:lnTo>
                    <a:pt x="5517" y="59905"/>
                  </a:lnTo>
                  <a:lnTo>
                    <a:pt x="9169" y="63583"/>
                  </a:lnTo>
                  <a:lnTo>
                    <a:pt x="5465" y="67286"/>
                  </a:lnTo>
                  <a:lnTo>
                    <a:pt x="5491" y="67727"/>
                  </a:lnTo>
                  <a:lnTo>
                    <a:pt x="9402" y="63790"/>
                  </a:lnTo>
                  <a:lnTo>
                    <a:pt x="14219" y="68607"/>
                  </a:lnTo>
                  <a:lnTo>
                    <a:pt x="9402" y="73450"/>
                  </a:lnTo>
                  <a:lnTo>
                    <a:pt x="5543" y="69591"/>
                  </a:lnTo>
                  <a:lnTo>
                    <a:pt x="5543" y="69591"/>
                  </a:lnTo>
                  <a:lnTo>
                    <a:pt x="5569" y="70057"/>
                  </a:lnTo>
                  <a:lnTo>
                    <a:pt x="9169" y="73657"/>
                  </a:lnTo>
                  <a:lnTo>
                    <a:pt x="5983" y="76843"/>
                  </a:lnTo>
                  <a:lnTo>
                    <a:pt x="6035" y="77257"/>
                  </a:lnTo>
                  <a:lnTo>
                    <a:pt x="9402" y="73891"/>
                  </a:lnTo>
                  <a:lnTo>
                    <a:pt x="14219" y="78708"/>
                  </a:lnTo>
                  <a:lnTo>
                    <a:pt x="9402" y="83525"/>
                  </a:lnTo>
                  <a:lnTo>
                    <a:pt x="6346" y="80469"/>
                  </a:lnTo>
                  <a:lnTo>
                    <a:pt x="6346" y="80495"/>
                  </a:lnTo>
                  <a:lnTo>
                    <a:pt x="6397" y="80961"/>
                  </a:lnTo>
                  <a:lnTo>
                    <a:pt x="9169" y="83758"/>
                  </a:lnTo>
                  <a:lnTo>
                    <a:pt x="6993" y="85934"/>
                  </a:lnTo>
                  <a:lnTo>
                    <a:pt x="7045" y="86322"/>
                  </a:lnTo>
                  <a:lnTo>
                    <a:pt x="9402" y="83991"/>
                  </a:lnTo>
                  <a:lnTo>
                    <a:pt x="14219" y="88808"/>
                  </a:lnTo>
                  <a:lnTo>
                    <a:pt x="9402" y="93626"/>
                  </a:lnTo>
                  <a:lnTo>
                    <a:pt x="7977" y="92201"/>
                  </a:lnTo>
                  <a:lnTo>
                    <a:pt x="8055" y="92745"/>
                  </a:lnTo>
                  <a:lnTo>
                    <a:pt x="9169" y="93859"/>
                  </a:lnTo>
                  <a:lnTo>
                    <a:pt x="8392" y="94636"/>
                  </a:lnTo>
                  <a:lnTo>
                    <a:pt x="8469" y="95024"/>
                  </a:lnTo>
                  <a:lnTo>
                    <a:pt x="9402" y="94066"/>
                  </a:lnTo>
                  <a:lnTo>
                    <a:pt x="14219" y="98909"/>
                  </a:lnTo>
                  <a:lnTo>
                    <a:pt x="10360" y="102768"/>
                  </a:lnTo>
                  <a:lnTo>
                    <a:pt x="10463" y="102846"/>
                  </a:lnTo>
                  <a:lnTo>
                    <a:pt x="10541" y="102872"/>
                  </a:lnTo>
                  <a:lnTo>
                    <a:pt x="10645" y="102923"/>
                  </a:lnTo>
                  <a:lnTo>
                    <a:pt x="14452" y="99116"/>
                  </a:lnTo>
                  <a:lnTo>
                    <a:pt x="15928" y="100593"/>
                  </a:lnTo>
                  <a:lnTo>
                    <a:pt x="15928" y="100541"/>
                  </a:lnTo>
                  <a:lnTo>
                    <a:pt x="15928" y="100385"/>
                  </a:lnTo>
                  <a:lnTo>
                    <a:pt x="15954" y="100178"/>
                  </a:lnTo>
                  <a:lnTo>
                    <a:pt x="14659" y="98909"/>
                  </a:lnTo>
                  <a:lnTo>
                    <a:pt x="16058" y="97511"/>
                  </a:lnTo>
                  <a:lnTo>
                    <a:pt x="16058" y="97303"/>
                  </a:lnTo>
                  <a:lnTo>
                    <a:pt x="16058" y="97070"/>
                  </a:lnTo>
                  <a:lnTo>
                    <a:pt x="14452" y="98676"/>
                  </a:lnTo>
                  <a:lnTo>
                    <a:pt x="9635" y="93859"/>
                  </a:lnTo>
                  <a:lnTo>
                    <a:pt x="14452" y="89016"/>
                  </a:lnTo>
                  <a:lnTo>
                    <a:pt x="16291" y="90880"/>
                  </a:lnTo>
                  <a:lnTo>
                    <a:pt x="16291" y="90803"/>
                  </a:lnTo>
                  <a:lnTo>
                    <a:pt x="16317" y="90570"/>
                  </a:lnTo>
                  <a:lnTo>
                    <a:pt x="16317" y="90440"/>
                  </a:lnTo>
                  <a:lnTo>
                    <a:pt x="14659" y="88808"/>
                  </a:lnTo>
                  <a:lnTo>
                    <a:pt x="16446" y="87021"/>
                  </a:lnTo>
                  <a:lnTo>
                    <a:pt x="16472" y="86555"/>
                  </a:lnTo>
                  <a:lnTo>
                    <a:pt x="14452" y="88575"/>
                  </a:lnTo>
                  <a:lnTo>
                    <a:pt x="9635" y="83758"/>
                  </a:lnTo>
                  <a:lnTo>
                    <a:pt x="14452" y="78941"/>
                  </a:lnTo>
                  <a:lnTo>
                    <a:pt x="16705" y="81194"/>
                  </a:lnTo>
                  <a:lnTo>
                    <a:pt x="16731" y="80754"/>
                  </a:lnTo>
                  <a:lnTo>
                    <a:pt x="14659" y="78708"/>
                  </a:lnTo>
                  <a:lnTo>
                    <a:pt x="16938" y="76455"/>
                  </a:lnTo>
                  <a:lnTo>
                    <a:pt x="16938" y="75988"/>
                  </a:lnTo>
                  <a:lnTo>
                    <a:pt x="14452" y="78501"/>
                  </a:lnTo>
                  <a:lnTo>
                    <a:pt x="9635" y="73657"/>
                  </a:lnTo>
                  <a:lnTo>
                    <a:pt x="14452" y="68840"/>
                  </a:lnTo>
                  <a:lnTo>
                    <a:pt x="17171" y="71560"/>
                  </a:lnTo>
                  <a:lnTo>
                    <a:pt x="17197" y="71145"/>
                  </a:lnTo>
                  <a:lnTo>
                    <a:pt x="14659" y="68607"/>
                  </a:lnTo>
                  <a:lnTo>
                    <a:pt x="17508" y="65784"/>
                  </a:lnTo>
                  <a:lnTo>
                    <a:pt x="17534" y="65292"/>
                  </a:lnTo>
                  <a:lnTo>
                    <a:pt x="14452" y="68400"/>
                  </a:lnTo>
                  <a:lnTo>
                    <a:pt x="9635" y="63583"/>
                  </a:lnTo>
                  <a:lnTo>
                    <a:pt x="14452" y="58740"/>
                  </a:lnTo>
                  <a:lnTo>
                    <a:pt x="17767" y="62055"/>
                  </a:lnTo>
                  <a:lnTo>
                    <a:pt x="17793" y="61640"/>
                  </a:lnTo>
                  <a:lnTo>
                    <a:pt x="14659" y="58532"/>
                  </a:lnTo>
                  <a:lnTo>
                    <a:pt x="18389" y="54803"/>
                  </a:lnTo>
                  <a:lnTo>
                    <a:pt x="18440" y="54311"/>
                  </a:lnTo>
                  <a:lnTo>
                    <a:pt x="14452" y="58299"/>
                  </a:lnTo>
                  <a:lnTo>
                    <a:pt x="9635" y="53482"/>
                  </a:lnTo>
                  <a:lnTo>
                    <a:pt x="14452" y="48665"/>
                  </a:lnTo>
                  <a:lnTo>
                    <a:pt x="18622" y="52835"/>
                  </a:lnTo>
                  <a:lnTo>
                    <a:pt x="18622" y="52757"/>
                  </a:lnTo>
                  <a:lnTo>
                    <a:pt x="18648" y="52576"/>
                  </a:lnTo>
                  <a:lnTo>
                    <a:pt x="18673" y="52420"/>
                  </a:lnTo>
                  <a:lnTo>
                    <a:pt x="14659" y="48432"/>
                  </a:lnTo>
                  <a:lnTo>
                    <a:pt x="18984" y="44107"/>
                  </a:lnTo>
                  <a:lnTo>
                    <a:pt x="18984" y="43692"/>
                  </a:lnTo>
                  <a:lnTo>
                    <a:pt x="14452" y="48224"/>
                  </a:lnTo>
                  <a:lnTo>
                    <a:pt x="9635" y="43381"/>
                  </a:lnTo>
                  <a:lnTo>
                    <a:pt x="14452" y="38564"/>
                  </a:lnTo>
                  <a:lnTo>
                    <a:pt x="18958" y="43071"/>
                  </a:lnTo>
                  <a:lnTo>
                    <a:pt x="18958" y="42682"/>
                  </a:lnTo>
                  <a:lnTo>
                    <a:pt x="18958" y="42630"/>
                  </a:lnTo>
                  <a:lnTo>
                    <a:pt x="14659" y="38331"/>
                  </a:lnTo>
                  <a:lnTo>
                    <a:pt x="18570" y="34446"/>
                  </a:lnTo>
                  <a:lnTo>
                    <a:pt x="18544" y="34006"/>
                  </a:lnTo>
                  <a:lnTo>
                    <a:pt x="14452" y="38124"/>
                  </a:lnTo>
                  <a:lnTo>
                    <a:pt x="9635" y="33307"/>
                  </a:lnTo>
                  <a:lnTo>
                    <a:pt x="14452" y="28463"/>
                  </a:lnTo>
                  <a:lnTo>
                    <a:pt x="18466" y="32504"/>
                  </a:lnTo>
                  <a:lnTo>
                    <a:pt x="18440" y="32038"/>
                  </a:lnTo>
                  <a:lnTo>
                    <a:pt x="14659" y="28256"/>
                  </a:lnTo>
                  <a:lnTo>
                    <a:pt x="18078" y="24838"/>
                  </a:lnTo>
                  <a:lnTo>
                    <a:pt x="18052" y="24423"/>
                  </a:lnTo>
                  <a:lnTo>
                    <a:pt x="14452" y="28023"/>
                  </a:lnTo>
                  <a:lnTo>
                    <a:pt x="9635" y="23206"/>
                  </a:lnTo>
                  <a:lnTo>
                    <a:pt x="14452" y="18389"/>
                  </a:lnTo>
                  <a:lnTo>
                    <a:pt x="17948" y="21859"/>
                  </a:lnTo>
                  <a:lnTo>
                    <a:pt x="17948" y="21859"/>
                  </a:lnTo>
                  <a:lnTo>
                    <a:pt x="17922" y="21393"/>
                  </a:lnTo>
                  <a:lnTo>
                    <a:pt x="14659" y="18156"/>
                  </a:lnTo>
                  <a:lnTo>
                    <a:pt x="17508" y="15307"/>
                  </a:lnTo>
                  <a:lnTo>
                    <a:pt x="17612" y="15203"/>
                  </a:lnTo>
                  <a:lnTo>
                    <a:pt x="17612" y="14789"/>
                  </a:lnTo>
                  <a:lnTo>
                    <a:pt x="14452" y="17922"/>
                  </a:lnTo>
                  <a:lnTo>
                    <a:pt x="9635" y="13105"/>
                  </a:lnTo>
                  <a:lnTo>
                    <a:pt x="14452" y="8288"/>
                  </a:lnTo>
                  <a:lnTo>
                    <a:pt x="17456" y="11292"/>
                  </a:lnTo>
                  <a:lnTo>
                    <a:pt x="17508" y="11344"/>
                  </a:lnTo>
                  <a:lnTo>
                    <a:pt x="17482" y="11111"/>
                  </a:lnTo>
                  <a:lnTo>
                    <a:pt x="17482" y="10878"/>
                  </a:lnTo>
                  <a:lnTo>
                    <a:pt x="17430" y="10826"/>
                  </a:lnTo>
                  <a:lnTo>
                    <a:pt x="14659" y="8055"/>
                  </a:lnTo>
                  <a:lnTo>
                    <a:pt x="17068" y="5672"/>
                  </a:lnTo>
                  <a:lnTo>
                    <a:pt x="17016" y="5258"/>
                  </a:lnTo>
                  <a:lnTo>
                    <a:pt x="14452" y="7848"/>
                  </a:lnTo>
                  <a:lnTo>
                    <a:pt x="9635" y="3005"/>
                  </a:lnTo>
                  <a:lnTo>
                    <a:pt x="11499" y="114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537;p67">
              <a:extLst>
                <a:ext uri="{FF2B5EF4-FFF2-40B4-BE49-F238E27FC236}">
                  <a16:creationId xmlns:a16="http://schemas.microsoft.com/office/drawing/2014/main" xmlns="" id="{1DAEC9AF-5189-467B-9501-09F92DC571C1}"/>
                </a:ext>
              </a:extLst>
            </p:cNvPr>
            <p:cNvSpPr/>
            <p:nvPr/>
          </p:nvSpPr>
          <p:spPr>
            <a:xfrm>
              <a:off x="6704394" y="3223998"/>
              <a:ext cx="151029" cy="151029"/>
            </a:xfrm>
            <a:custGeom>
              <a:avLst/>
              <a:gdLst/>
              <a:ahLst/>
              <a:cxnLst/>
              <a:rect l="l" t="t" r="r" b="b"/>
              <a:pathLst>
                <a:path w="9635" h="9635" fill="none" extrusionOk="0">
                  <a:moveTo>
                    <a:pt x="4818" y="9635"/>
                  </a:moveTo>
                  <a:lnTo>
                    <a:pt x="0" y="4818"/>
                  </a:lnTo>
                  <a:lnTo>
                    <a:pt x="4818" y="0"/>
                  </a:lnTo>
                  <a:lnTo>
                    <a:pt x="9635" y="4818"/>
                  </a:lnTo>
                  <a:lnTo>
                    <a:pt x="4818" y="9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538;p67">
              <a:extLst>
                <a:ext uri="{FF2B5EF4-FFF2-40B4-BE49-F238E27FC236}">
                  <a16:creationId xmlns:a16="http://schemas.microsoft.com/office/drawing/2014/main" xmlns="" id="{C8C73416-7717-43A6-8D75-F3004106FEA7}"/>
                </a:ext>
              </a:extLst>
            </p:cNvPr>
            <p:cNvSpPr/>
            <p:nvPr/>
          </p:nvSpPr>
          <p:spPr>
            <a:xfrm>
              <a:off x="6704394" y="3065665"/>
              <a:ext cx="151029" cy="151452"/>
            </a:xfrm>
            <a:custGeom>
              <a:avLst/>
              <a:gdLst/>
              <a:ahLst/>
              <a:cxnLst/>
              <a:rect l="l" t="t" r="r" b="b"/>
              <a:pathLst>
                <a:path w="9635" h="9662" fill="none" extrusionOk="0">
                  <a:moveTo>
                    <a:pt x="4818" y="9661"/>
                  </a:moveTo>
                  <a:lnTo>
                    <a:pt x="0" y="4818"/>
                  </a:lnTo>
                  <a:lnTo>
                    <a:pt x="4818" y="1"/>
                  </a:lnTo>
                  <a:lnTo>
                    <a:pt x="9635" y="4818"/>
                  </a:lnTo>
                  <a:lnTo>
                    <a:pt x="4818" y="9661"/>
                  </a:lnTo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539;p67">
              <a:extLst>
                <a:ext uri="{FF2B5EF4-FFF2-40B4-BE49-F238E27FC236}">
                  <a16:creationId xmlns:a16="http://schemas.microsoft.com/office/drawing/2014/main" xmlns="" id="{0A4A526C-844F-4306-AE71-707CF8E79E35}"/>
                </a:ext>
              </a:extLst>
            </p:cNvPr>
            <p:cNvSpPr/>
            <p:nvPr/>
          </p:nvSpPr>
          <p:spPr>
            <a:xfrm>
              <a:off x="6704394" y="2907347"/>
              <a:ext cx="151029" cy="151436"/>
            </a:xfrm>
            <a:custGeom>
              <a:avLst/>
              <a:gdLst/>
              <a:ahLst/>
              <a:cxnLst/>
              <a:rect l="l" t="t" r="r" b="b"/>
              <a:pathLst>
                <a:path w="9635" h="9661" fill="none" extrusionOk="0">
                  <a:moveTo>
                    <a:pt x="4818" y="9660"/>
                  </a:moveTo>
                  <a:lnTo>
                    <a:pt x="0" y="4843"/>
                  </a:lnTo>
                  <a:lnTo>
                    <a:pt x="4818" y="0"/>
                  </a:lnTo>
                  <a:lnTo>
                    <a:pt x="9635" y="4843"/>
                  </a:lnTo>
                  <a:lnTo>
                    <a:pt x="4818" y="9660"/>
                  </a:lnTo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540;p67">
              <a:extLst>
                <a:ext uri="{FF2B5EF4-FFF2-40B4-BE49-F238E27FC236}">
                  <a16:creationId xmlns:a16="http://schemas.microsoft.com/office/drawing/2014/main" xmlns="" id="{B5369812-7290-430F-8221-243ADA6A4A8B}"/>
                </a:ext>
              </a:extLst>
            </p:cNvPr>
            <p:cNvSpPr/>
            <p:nvPr/>
          </p:nvSpPr>
          <p:spPr>
            <a:xfrm>
              <a:off x="6704394" y="2749422"/>
              <a:ext cx="151029" cy="151029"/>
            </a:xfrm>
            <a:custGeom>
              <a:avLst/>
              <a:gdLst/>
              <a:ahLst/>
              <a:cxnLst/>
              <a:rect l="l" t="t" r="r" b="b"/>
              <a:pathLst>
                <a:path w="9635" h="9635" fill="none" extrusionOk="0">
                  <a:moveTo>
                    <a:pt x="4818" y="9635"/>
                  </a:moveTo>
                  <a:lnTo>
                    <a:pt x="3756" y="8573"/>
                  </a:lnTo>
                  <a:lnTo>
                    <a:pt x="0" y="4818"/>
                  </a:lnTo>
                  <a:lnTo>
                    <a:pt x="4818" y="0"/>
                  </a:lnTo>
                  <a:lnTo>
                    <a:pt x="9635" y="4818"/>
                  </a:lnTo>
                  <a:lnTo>
                    <a:pt x="5983" y="8495"/>
                  </a:lnTo>
                  <a:lnTo>
                    <a:pt x="4818" y="9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541;p67">
              <a:extLst>
                <a:ext uri="{FF2B5EF4-FFF2-40B4-BE49-F238E27FC236}">
                  <a16:creationId xmlns:a16="http://schemas.microsoft.com/office/drawing/2014/main" xmlns="" id="{826237C8-A665-4CFC-875B-D036BE1D0D90}"/>
                </a:ext>
              </a:extLst>
            </p:cNvPr>
            <p:cNvSpPr/>
            <p:nvPr/>
          </p:nvSpPr>
          <p:spPr>
            <a:xfrm>
              <a:off x="6704394" y="2591088"/>
              <a:ext cx="151029" cy="151452"/>
            </a:xfrm>
            <a:custGeom>
              <a:avLst/>
              <a:gdLst/>
              <a:ahLst/>
              <a:cxnLst/>
              <a:rect l="l" t="t" r="r" b="b"/>
              <a:pathLst>
                <a:path w="9635" h="9662" fill="none" extrusionOk="0">
                  <a:moveTo>
                    <a:pt x="4818" y="9661"/>
                  </a:moveTo>
                  <a:lnTo>
                    <a:pt x="0" y="4818"/>
                  </a:lnTo>
                  <a:lnTo>
                    <a:pt x="4818" y="1"/>
                  </a:lnTo>
                  <a:lnTo>
                    <a:pt x="9635" y="4818"/>
                  </a:lnTo>
                  <a:lnTo>
                    <a:pt x="4818" y="9661"/>
                  </a:lnTo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542;p67">
              <a:extLst>
                <a:ext uri="{FF2B5EF4-FFF2-40B4-BE49-F238E27FC236}">
                  <a16:creationId xmlns:a16="http://schemas.microsoft.com/office/drawing/2014/main" xmlns="" id="{F51D1D10-9B37-4562-88B0-B0EE60F4BA64}"/>
                </a:ext>
              </a:extLst>
            </p:cNvPr>
            <p:cNvSpPr/>
            <p:nvPr/>
          </p:nvSpPr>
          <p:spPr>
            <a:xfrm>
              <a:off x="6887885" y="2540348"/>
              <a:ext cx="2461" cy="2853"/>
            </a:xfrm>
            <a:custGeom>
              <a:avLst/>
              <a:gdLst/>
              <a:ahLst/>
              <a:cxnLst/>
              <a:rect l="l" t="t" r="r" b="b"/>
              <a:pathLst>
                <a:path w="157" h="182" fill="none" extrusionOk="0">
                  <a:moveTo>
                    <a:pt x="130" y="0"/>
                  </a:moveTo>
                  <a:lnTo>
                    <a:pt x="130" y="0"/>
                  </a:lnTo>
                  <a:lnTo>
                    <a:pt x="130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30" y="52"/>
                  </a:lnTo>
                  <a:lnTo>
                    <a:pt x="130" y="5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543;p67">
              <a:extLst>
                <a:ext uri="{FF2B5EF4-FFF2-40B4-BE49-F238E27FC236}">
                  <a16:creationId xmlns:a16="http://schemas.microsoft.com/office/drawing/2014/main" xmlns="" id="{6ACD9789-68F1-406E-9E40-C30FBC33FF39}"/>
                </a:ext>
              </a:extLst>
            </p:cNvPr>
            <p:cNvSpPr/>
            <p:nvPr/>
          </p:nvSpPr>
          <p:spPr>
            <a:xfrm>
              <a:off x="6843227" y="2542778"/>
              <a:ext cx="52793" cy="64973"/>
            </a:xfrm>
            <a:custGeom>
              <a:avLst/>
              <a:gdLst/>
              <a:ahLst/>
              <a:cxnLst/>
              <a:rect l="l" t="t" r="r" b="b"/>
              <a:pathLst>
                <a:path w="3368" h="4145" extrusionOk="0">
                  <a:moveTo>
                    <a:pt x="156" y="1"/>
                  </a:moveTo>
                  <a:lnTo>
                    <a:pt x="104" y="27"/>
                  </a:lnTo>
                  <a:lnTo>
                    <a:pt x="53" y="78"/>
                  </a:lnTo>
                  <a:lnTo>
                    <a:pt x="1" y="130"/>
                  </a:lnTo>
                  <a:lnTo>
                    <a:pt x="1" y="208"/>
                  </a:lnTo>
                  <a:lnTo>
                    <a:pt x="27" y="286"/>
                  </a:lnTo>
                  <a:lnTo>
                    <a:pt x="726" y="1296"/>
                  </a:lnTo>
                  <a:lnTo>
                    <a:pt x="1451" y="2254"/>
                  </a:lnTo>
                  <a:lnTo>
                    <a:pt x="2228" y="3186"/>
                  </a:lnTo>
                  <a:lnTo>
                    <a:pt x="3057" y="4067"/>
                  </a:lnTo>
                  <a:lnTo>
                    <a:pt x="3135" y="4119"/>
                  </a:lnTo>
                  <a:lnTo>
                    <a:pt x="3186" y="4145"/>
                  </a:lnTo>
                  <a:lnTo>
                    <a:pt x="3264" y="4119"/>
                  </a:lnTo>
                  <a:lnTo>
                    <a:pt x="3316" y="4067"/>
                  </a:lnTo>
                  <a:lnTo>
                    <a:pt x="3368" y="4015"/>
                  </a:lnTo>
                  <a:lnTo>
                    <a:pt x="3368" y="3937"/>
                  </a:lnTo>
                  <a:lnTo>
                    <a:pt x="3368" y="3886"/>
                  </a:lnTo>
                  <a:lnTo>
                    <a:pt x="3316" y="3808"/>
                  </a:lnTo>
                  <a:lnTo>
                    <a:pt x="2513" y="2927"/>
                  </a:lnTo>
                  <a:lnTo>
                    <a:pt x="1736" y="2021"/>
                  </a:lnTo>
                  <a:lnTo>
                    <a:pt x="1037" y="1088"/>
                  </a:lnTo>
                  <a:lnTo>
                    <a:pt x="363" y="104"/>
                  </a:lnTo>
                  <a:lnTo>
                    <a:pt x="286" y="27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544;p67">
              <a:extLst>
                <a:ext uri="{FF2B5EF4-FFF2-40B4-BE49-F238E27FC236}">
                  <a16:creationId xmlns:a16="http://schemas.microsoft.com/office/drawing/2014/main" xmlns="" id="{C9655AB3-798A-45F4-9752-ACC3731D3D26}"/>
                </a:ext>
              </a:extLst>
            </p:cNvPr>
            <p:cNvSpPr/>
            <p:nvPr/>
          </p:nvSpPr>
          <p:spPr>
            <a:xfrm>
              <a:off x="6625235" y="2694606"/>
              <a:ext cx="69832" cy="74315"/>
            </a:xfrm>
            <a:custGeom>
              <a:avLst/>
              <a:gdLst/>
              <a:ahLst/>
              <a:cxnLst/>
              <a:rect l="l" t="t" r="r" b="b"/>
              <a:pathLst>
                <a:path w="4455" h="4741" extrusionOk="0">
                  <a:moveTo>
                    <a:pt x="4222" y="1"/>
                  </a:moveTo>
                  <a:lnTo>
                    <a:pt x="4144" y="27"/>
                  </a:lnTo>
                  <a:lnTo>
                    <a:pt x="4118" y="79"/>
                  </a:lnTo>
                  <a:lnTo>
                    <a:pt x="3937" y="467"/>
                  </a:lnTo>
                  <a:lnTo>
                    <a:pt x="3730" y="856"/>
                  </a:lnTo>
                  <a:lnTo>
                    <a:pt x="3522" y="1218"/>
                  </a:lnTo>
                  <a:lnTo>
                    <a:pt x="3289" y="1581"/>
                  </a:lnTo>
                  <a:lnTo>
                    <a:pt x="3030" y="1943"/>
                  </a:lnTo>
                  <a:lnTo>
                    <a:pt x="2771" y="2280"/>
                  </a:lnTo>
                  <a:lnTo>
                    <a:pt x="2486" y="2591"/>
                  </a:lnTo>
                  <a:lnTo>
                    <a:pt x="2201" y="2902"/>
                  </a:lnTo>
                  <a:lnTo>
                    <a:pt x="1735" y="3342"/>
                  </a:lnTo>
                  <a:lnTo>
                    <a:pt x="1502" y="3575"/>
                  </a:lnTo>
                  <a:lnTo>
                    <a:pt x="1243" y="3782"/>
                  </a:lnTo>
                  <a:lnTo>
                    <a:pt x="984" y="3964"/>
                  </a:lnTo>
                  <a:lnTo>
                    <a:pt x="725" y="4145"/>
                  </a:lnTo>
                  <a:lnTo>
                    <a:pt x="440" y="4274"/>
                  </a:lnTo>
                  <a:lnTo>
                    <a:pt x="130" y="4378"/>
                  </a:lnTo>
                  <a:lnTo>
                    <a:pt x="78" y="4430"/>
                  </a:lnTo>
                  <a:lnTo>
                    <a:pt x="26" y="4481"/>
                  </a:lnTo>
                  <a:lnTo>
                    <a:pt x="0" y="4559"/>
                  </a:lnTo>
                  <a:lnTo>
                    <a:pt x="26" y="4611"/>
                  </a:lnTo>
                  <a:lnTo>
                    <a:pt x="52" y="4689"/>
                  </a:lnTo>
                  <a:lnTo>
                    <a:pt x="104" y="4740"/>
                  </a:lnTo>
                  <a:lnTo>
                    <a:pt x="233" y="4740"/>
                  </a:lnTo>
                  <a:lnTo>
                    <a:pt x="544" y="4637"/>
                  </a:lnTo>
                  <a:lnTo>
                    <a:pt x="829" y="4481"/>
                  </a:lnTo>
                  <a:lnTo>
                    <a:pt x="1114" y="4326"/>
                  </a:lnTo>
                  <a:lnTo>
                    <a:pt x="1373" y="4145"/>
                  </a:lnTo>
                  <a:lnTo>
                    <a:pt x="1632" y="3938"/>
                  </a:lnTo>
                  <a:lnTo>
                    <a:pt x="1891" y="3705"/>
                  </a:lnTo>
                  <a:lnTo>
                    <a:pt x="2357" y="3264"/>
                  </a:lnTo>
                  <a:lnTo>
                    <a:pt x="2668" y="2953"/>
                  </a:lnTo>
                  <a:lnTo>
                    <a:pt x="2978" y="2591"/>
                  </a:lnTo>
                  <a:lnTo>
                    <a:pt x="3263" y="2254"/>
                  </a:lnTo>
                  <a:lnTo>
                    <a:pt x="3548" y="1866"/>
                  </a:lnTo>
                  <a:lnTo>
                    <a:pt x="3807" y="1503"/>
                  </a:lnTo>
                  <a:lnTo>
                    <a:pt x="4040" y="1089"/>
                  </a:lnTo>
                  <a:lnTo>
                    <a:pt x="4248" y="700"/>
                  </a:lnTo>
                  <a:lnTo>
                    <a:pt x="4429" y="286"/>
                  </a:lnTo>
                  <a:lnTo>
                    <a:pt x="4455" y="208"/>
                  </a:lnTo>
                  <a:lnTo>
                    <a:pt x="4429" y="130"/>
                  </a:lnTo>
                  <a:lnTo>
                    <a:pt x="4403" y="53"/>
                  </a:lnTo>
                  <a:lnTo>
                    <a:pt x="4351" y="27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545;p67">
              <a:extLst>
                <a:ext uri="{FF2B5EF4-FFF2-40B4-BE49-F238E27FC236}">
                  <a16:creationId xmlns:a16="http://schemas.microsoft.com/office/drawing/2014/main" xmlns="" id="{083265C8-7E32-45B8-8B5E-474660A77E2E}"/>
                </a:ext>
              </a:extLst>
            </p:cNvPr>
            <p:cNvSpPr/>
            <p:nvPr/>
          </p:nvSpPr>
          <p:spPr>
            <a:xfrm>
              <a:off x="6843635" y="3387598"/>
              <a:ext cx="76337" cy="16663"/>
            </a:xfrm>
            <a:custGeom>
              <a:avLst/>
              <a:gdLst/>
              <a:ahLst/>
              <a:cxnLst/>
              <a:rect l="l" t="t" r="r" b="b"/>
              <a:pathLst>
                <a:path w="4870" h="1063" extrusionOk="0">
                  <a:moveTo>
                    <a:pt x="4714" y="1"/>
                  </a:moveTo>
                  <a:lnTo>
                    <a:pt x="4637" y="27"/>
                  </a:lnTo>
                  <a:lnTo>
                    <a:pt x="4404" y="182"/>
                  </a:lnTo>
                  <a:lnTo>
                    <a:pt x="4145" y="312"/>
                  </a:lnTo>
                  <a:lnTo>
                    <a:pt x="3860" y="441"/>
                  </a:lnTo>
                  <a:lnTo>
                    <a:pt x="3601" y="519"/>
                  </a:lnTo>
                  <a:lnTo>
                    <a:pt x="3316" y="596"/>
                  </a:lnTo>
                  <a:lnTo>
                    <a:pt x="3031" y="674"/>
                  </a:lnTo>
                  <a:lnTo>
                    <a:pt x="2746" y="700"/>
                  </a:lnTo>
                  <a:lnTo>
                    <a:pt x="2461" y="752"/>
                  </a:lnTo>
                  <a:lnTo>
                    <a:pt x="1891" y="752"/>
                  </a:lnTo>
                  <a:lnTo>
                    <a:pt x="1606" y="726"/>
                  </a:lnTo>
                  <a:lnTo>
                    <a:pt x="1322" y="674"/>
                  </a:lnTo>
                  <a:lnTo>
                    <a:pt x="1063" y="622"/>
                  </a:lnTo>
                  <a:lnTo>
                    <a:pt x="778" y="519"/>
                  </a:lnTo>
                  <a:lnTo>
                    <a:pt x="493" y="441"/>
                  </a:lnTo>
                  <a:lnTo>
                    <a:pt x="234" y="312"/>
                  </a:lnTo>
                  <a:lnTo>
                    <a:pt x="104" y="312"/>
                  </a:lnTo>
                  <a:lnTo>
                    <a:pt x="53" y="337"/>
                  </a:lnTo>
                  <a:lnTo>
                    <a:pt x="1" y="389"/>
                  </a:lnTo>
                  <a:lnTo>
                    <a:pt x="1" y="441"/>
                  </a:lnTo>
                  <a:lnTo>
                    <a:pt x="1" y="493"/>
                  </a:lnTo>
                  <a:lnTo>
                    <a:pt x="27" y="545"/>
                  </a:lnTo>
                  <a:lnTo>
                    <a:pt x="78" y="596"/>
                  </a:lnTo>
                  <a:lnTo>
                    <a:pt x="363" y="700"/>
                  </a:lnTo>
                  <a:lnTo>
                    <a:pt x="648" y="804"/>
                  </a:lnTo>
                  <a:lnTo>
                    <a:pt x="959" y="907"/>
                  </a:lnTo>
                  <a:lnTo>
                    <a:pt x="1244" y="959"/>
                  </a:lnTo>
                  <a:lnTo>
                    <a:pt x="1555" y="1011"/>
                  </a:lnTo>
                  <a:lnTo>
                    <a:pt x="1865" y="1037"/>
                  </a:lnTo>
                  <a:lnTo>
                    <a:pt x="2176" y="1063"/>
                  </a:lnTo>
                  <a:lnTo>
                    <a:pt x="2487" y="1037"/>
                  </a:lnTo>
                  <a:lnTo>
                    <a:pt x="2772" y="1011"/>
                  </a:lnTo>
                  <a:lnTo>
                    <a:pt x="3083" y="985"/>
                  </a:lnTo>
                  <a:lnTo>
                    <a:pt x="3394" y="907"/>
                  </a:lnTo>
                  <a:lnTo>
                    <a:pt x="3678" y="830"/>
                  </a:lnTo>
                  <a:lnTo>
                    <a:pt x="3963" y="726"/>
                  </a:lnTo>
                  <a:lnTo>
                    <a:pt x="4248" y="596"/>
                  </a:lnTo>
                  <a:lnTo>
                    <a:pt x="4533" y="467"/>
                  </a:lnTo>
                  <a:lnTo>
                    <a:pt x="4818" y="312"/>
                  </a:lnTo>
                  <a:lnTo>
                    <a:pt x="4844" y="260"/>
                  </a:lnTo>
                  <a:lnTo>
                    <a:pt x="4870" y="208"/>
                  </a:lnTo>
                  <a:lnTo>
                    <a:pt x="4870" y="156"/>
                  </a:lnTo>
                  <a:lnTo>
                    <a:pt x="4844" y="104"/>
                  </a:lnTo>
                  <a:lnTo>
                    <a:pt x="4818" y="53"/>
                  </a:lnTo>
                  <a:lnTo>
                    <a:pt x="4766" y="27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546;p67">
              <a:extLst>
                <a:ext uri="{FF2B5EF4-FFF2-40B4-BE49-F238E27FC236}">
                  <a16:creationId xmlns:a16="http://schemas.microsoft.com/office/drawing/2014/main" xmlns="" id="{A3F4F0B2-76BB-4AE8-8B16-3943DBFF6C23}"/>
                </a:ext>
              </a:extLst>
            </p:cNvPr>
            <p:cNvSpPr/>
            <p:nvPr/>
          </p:nvSpPr>
          <p:spPr>
            <a:xfrm>
              <a:off x="6372303" y="2419369"/>
              <a:ext cx="91370" cy="1714422"/>
            </a:xfrm>
            <a:custGeom>
              <a:avLst/>
              <a:gdLst/>
              <a:ahLst/>
              <a:cxnLst/>
              <a:rect l="l" t="t" r="r" b="b"/>
              <a:pathLst>
                <a:path w="5829" h="109373" extrusionOk="0">
                  <a:moveTo>
                    <a:pt x="5595" y="0"/>
                  </a:moveTo>
                  <a:lnTo>
                    <a:pt x="5543" y="26"/>
                  </a:lnTo>
                  <a:lnTo>
                    <a:pt x="5492" y="78"/>
                  </a:lnTo>
                  <a:lnTo>
                    <a:pt x="4974" y="1321"/>
                  </a:lnTo>
                  <a:lnTo>
                    <a:pt x="4482" y="2590"/>
                  </a:lnTo>
                  <a:lnTo>
                    <a:pt x="4015" y="3859"/>
                  </a:lnTo>
                  <a:lnTo>
                    <a:pt x="3549" y="5128"/>
                  </a:lnTo>
                  <a:lnTo>
                    <a:pt x="3135" y="6397"/>
                  </a:lnTo>
                  <a:lnTo>
                    <a:pt x="2720" y="7692"/>
                  </a:lnTo>
                  <a:lnTo>
                    <a:pt x="2358" y="8961"/>
                  </a:lnTo>
                  <a:lnTo>
                    <a:pt x="1995" y="10282"/>
                  </a:lnTo>
                  <a:lnTo>
                    <a:pt x="1684" y="11577"/>
                  </a:lnTo>
                  <a:lnTo>
                    <a:pt x="1400" y="12898"/>
                  </a:lnTo>
                  <a:lnTo>
                    <a:pt x="1115" y="14193"/>
                  </a:lnTo>
                  <a:lnTo>
                    <a:pt x="882" y="15540"/>
                  </a:lnTo>
                  <a:lnTo>
                    <a:pt x="674" y="16861"/>
                  </a:lnTo>
                  <a:lnTo>
                    <a:pt x="493" y="18182"/>
                  </a:lnTo>
                  <a:lnTo>
                    <a:pt x="338" y="19528"/>
                  </a:lnTo>
                  <a:lnTo>
                    <a:pt x="208" y="20875"/>
                  </a:lnTo>
                  <a:lnTo>
                    <a:pt x="130" y="22015"/>
                  </a:lnTo>
                  <a:lnTo>
                    <a:pt x="53" y="23180"/>
                  </a:lnTo>
                  <a:lnTo>
                    <a:pt x="27" y="24320"/>
                  </a:lnTo>
                  <a:lnTo>
                    <a:pt x="1" y="25459"/>
                  </a:lnTo>
                  <a:lnTo>
                    <a:pt x="1" y="26599"/>
                  </a:lnTo>
                  <a:lnTo>
                    <a:pt x="1" y="27764"/>
                  </a:lnTo>
                  <a:lnTo>
                    <a:pt x="53" y="28904"/>
                  </a:lnTo>
                  <a:lnTo>
                    <a:pt x="79" y="30043"/>
                  </a:lnTo>
                  <a:lnTo>
                    <a:pt x="234" y="32348"/>
                  </a:lnTo>
                  <a:lnTo>
                    <a:pt x="415" y="34627"/>
                  </a:lnTo>
                  <a:lnTo>
                    <a:pt x="648" y="36907"/>
                  </a:lnTo>
                  <a:lnTo>
                    <a:pt x="933" y="39186"/>
                  </a:lnTo>
                  <a:lnTo>
                    <a:pt x="1218" y="41309"/>
                  </a:lnTo>
                  <a:lnTo>
                    <a:pt x="1529" y="43433"/>
                  </a:lnTo>
                  <a:lnTo>
                    <a:pt x="2151" y="47681"/>
                  </a:lnTo>
                  <a:lnTo>
                    <a:pt x="2565" y="50530"/>
                  </a:lnTo>
                  <a:lnTo>
                    <a:pt x="2772" y="51954"/>
                  </a:lnTo>
                  <a:lnTo>
                    <a:pt x="2953" y="53378"/>
                  </a:lnTo>
                  <a:lnTo>
                    <a:pt x="3109" y="54803"/>
                  </a:lnTo>
                  <a:lnTo>
                    <a:pt x="3238" y="56253"/>
                  </a:lnTo>
                  <a:lnTo>
                    <a:pt x="3316" y="57678"/>
                  </a:lnTo>
                  <a:lnTo>
                    <a:pt x="3368" y="59128"/>
                  </a:lnTo>
                  <a:lnTo>
                    <a:pt x="3368" y="59879"/>
                  </a:lnTo>
                  <a:lnTo>
                    <a:pt x="3368" y="60656"/>
                  </a:lnTo>
                  <a:lnTo>
                    <a:pt x="3316" y="62184"/>
                  </a:lnTo>
                  <a:lnTo>
                    <a:pt x="3212" y="63738"/>
                  </a:lnTo>
                  <a:lnTo>
                    <a:pt x="3057" y="65266"/>
                  </a:lnTo>
                  <a:lnTo>
                    <a:pt x="2746" y="68322"/>
                  </a:lnTo>
                  <a:lnTo>
                    <a:pt x="2591" y="69850"/>
                  </a:lnTo>
                  <a:lnTo>
                    <a:pt x="2461" y="71378"/>
                  </a:lnTo>
                  <a:lnTo>
                    <a:pt x="2358" y="72881"/>
                  </a:lnTo>
                  <a:lnTo>
                    <a:pt x="2280" y="74357"/>
                  </a:lnTo>
                  <a:lnTo>
                    <a:pt x="2202" y="75833"/>
                  </a:lnTo>
                  <a:lnTo>
                    <a:pt x="2151" y="77309"/>
                  </a:lnTo>
                  <a:lnTo>
                    <a:pt x="2099" y="78786"/>
                  </a:lnTo>
                  <a:lnTo>
                    <a:pt x="2073" y="80288"/>
                  </a:lnTo>
                  <a:lnTo>
                    <a:pt x="2073" y="81764"/>
                  </a:lnTo>
                  <a:lnTo>
                    <a:pt x="2073" y="83240"/>
                  </a:lnTo>
                  <a:lnTo>
                    <a:pt x="2099" y="84691"/>
                  </a:lnTo>
                  <a:lnTo>
                    <a:pt x="2151" y="86141"/>
                  </a:lnTo>
                  <a:lnTo>
                    <a:pt x="2202" y="87565"/>
                  </a:lnTo>
                  <a:lnTo>
                    <a:pt x="2280" y="89016"/>
                  </a:lnTo>
                  <a:lnTo>
                    <a:pt x="2487" y="91890"/>
                  </a:lnTo>
                  <a:lnTo>
                    <a:pt x="2720" y="94765"/>
                  </a:lnTo>
                  <a:lnTo>
                    <a:pt x="3031" y="97614"/>
                  </a:lnTo>
                  <a:lnTo>
                    <a:pt x="3394" y="100489"/>
                  </a:lnTo>
                  <a:lnTo>
                    <a:pt x="3782" y="103338"/>
                  </a:lnTo>
                  <a:lnTo>
                    <a:pt x="4223" y="106187"/>
                  </a:lnTo>
                  <a:lnTo>
                    <a:pt x="4741" y="109243"/>
                  </a:lnTo>
                  <a:lnTo>
                    <a:pt x="4766" y="109295"/>
                  </a:lnTo>
                  <a:lnTo>
                    <a:pt x="4818" y="109347"/>
                  </a:lnTo>
                  <a:lnTo>
                    <a:pt x="4870" y="109372"/>
                  </a:lnTo>
                  <a:lnTo>
                    <a:pt x="4948" y="109347"/>
                  </a:lnTo>
                  <a:lnTo>
                    <a:pt x="4999" y="109321"/>
                  </a:lnTo>
                  <a:lnTo>
                    <a:pt x="5051" y="109269"/>
                  </a:lnTo>
                  <a:lnTo>
                    <a:pt x="5103" y="109217"/>
                  </a:lnTo>
                  <a:lnTo>
                    <a:pt x="5103" y="109139"/>
                  </a:lnTo>
                  <a:lnTo>
                    <a:pt x="4611" y="106239"/>
                  </a:lnTo>
                  <a:lnTo>
                    <a:pt x="4171" y="103338"/>
                  </a:lnTo>
                  <a:lnTo>
                    <a:pt x="3756" y="100437"/>
                  </a:lnTo>
                  <a:lnTo>
                    <a:pt x="3394" y="97537"/>
                  </a:lnTo>
                  <a:lnTo>
                    <a:pt x="3083" y="94636"/>
                  </a:lnTo>
                  <a:lnTo>
                    <a:pt x="2824" y="91709"/>
                  </a:lnTo>
                  <a:lnTo>
                    <a:pt x="2720" y="90233"/>
                  </a:lnTo>
                  <a:lnTo>
                    <a:pt x="2643" y="88783"/>
                  </a:lnTo>
                  <a:lnTo>
                    <a:pt x="2565" y="87332"/>
                  </a:lnTo>
                  <a:lnTo>
                    <a:pt x="2513" y="85856"/>
                  </a:lnTo>
                  <a:lnTo>
                    <a:pt x="2461" y="84406"/>
                  </a:lnTo>
                  <a:lnTo>
                    <a:pt x="2461" y="82981"/>
                  </a:lnTo>
                  <a:lnTo>
                    <a:pt x="2435" y="81531"/>
                  </a:lnTo>
                  <a:lnTo>
                    <a:pt x="2461" y="80106"/>
                  </a:lnTo>
                  <a:lnTo>
                    <a:pt x="2487" y="78656"/>
                  </a:lnTo>
                  <a:lnTo>
                    <a:pt x="2513" y="77206"/>
                  </a:lnTo>
                  <a:lnTo>
                    <a:pt x="2565" y="75781"/>
                  </a:lnTo>
                  <a:lnTo>
                    <a:pt x="2643" y="74331"/>
                  </a:lnTo>
                  <a:lnTo>
                    <a:pt x="2746" y="72829"/>
                  </a:lnTo>
                  <a:lnTo>
                    <a:pt x="2876" y="71301"/>
                  </a:lnTo>
                  <a:lnTo>
                    <a:pt x="3161" y="68270"/>
                  </a:lnTo>
                  <a:lnTo>
                    <a:pt x="3446" y="65266"/>
                  </a:lnTo>
                  <a:lnTo>
                    <a:pt x="3575" y="63738"/>
                  </a:lnTo>
                  <a:lnTo>
                    <a:pt x="3679" y="62210"/>
                  </a:lnTo>
                  <a:lnTo>
                    <a:pt x="3705" y="61459"/>
                  </a:lnTo>
                  <a:lnTo>
                    <a:pt x="3730" y="60708"/>
                  </a:lnTo>
                  <a:lnTo>
                    <a:pt x="3730" y="59206"/>
                  </a:lnTo>
                  <a:lnTo>
                    <a:pt x="3679" y="57704"/>
                  </a:lnTo>
                  <a:lnTo>
                    <a:pt x="3575" y="56201"/>
                  </a:lnTo>
                  <a:lnTo>
                    <a:pt x="3446" y="54699"/>
                  </a:lnTo>
                  <a:lnTo>
                    <a:pt x="3264" y="53197"/>
                  </a:lnTo>
                  <a:lnTo>
                    <a:pt x="3083" y="51695"/>
                  </a:lnTo>
                  <a:lnTo>
                    <a:pt x="2876" y="50193"/>
                  </a:lnTo>
                  <a:lnTo>
                    <a:pt x="2280" y="45920"/>
                  </a:lnTo>
                  <a:lnTo>
                    <a:pt x="1659" y="41620"/>
                  </a:lnTo>
                  <a:lnTo>
                    <a:pt x="1348" y="39393"/>
                  </a:lnTo>
                  <a:lnTo>
                    <a:pt x="1063" y="37166"/>
                  </a:lnTo>
                  <a:lnTo>
                    <a:pt x="830" y="34938"/>
                  </a:lnTo>
                  <a:lnTo>
                    <a:pt x="623" y="32685"/>
                  </a:lnTo>
                  <a:lnTo>
                    <a:pt x="467" y="30458"/>
                  </a:lnTo>
                  <a:lnTo>
                    <a:pt x="415" y="29344"/>
                  </a:lnTo>
                  <a:lnTo>
                    <a:pt x="389" y="28204"/>
                  </a:lnTo>
                  <a:lnTo>
                    <a:pt x="364" y="27091"/>
                  </a:lnTo>
                  <a:lnTo>
                    <a:pt x="364" y="25977"/>
                  </a:lnTo>
                  <a:lnTo>
                    <a:pt x="364" y="24838"/>
                  </a:lnTo>
                  <a:lnTo>
                    <a:pt x="415" y="23724"/>
                  </a:lnTo>
                  <a:lnTo>
                    <a:pt x="467" y="22403"/>
                  </a:lnTo>
                  <a:lnTo>
                    <a:pt x="571" y="21082"/>
                  </a:lnTo>
                  <a:lnTo>
                    <a:pt x="674" y="19787"/>
                  </a:lnTo>
                  <a:lnTo>
                    <a:pt x="830" y="18466"/>
                  </a:lnTo>
                  <a:lnTo>
                    <a:pt x="1011" y="17171"/>
                  </a:lnTo>
                  <a:lnTo>
                    <a:pt x="1192" y="15876"/>
                  </a:lnTo>
                  <a:lnTo>
                    <a:pt x="1425" y="14582"/>
                  </a:lnTo>
                  <a:lnTo>
                    <a:pt x="1684" y="13287"/>
                  </a:lnTo>
                  <a:lnTo>
                    <a:pt x="1969" y="11992"/>
                  </a:lnTo>
                  <a:lnTo>
                    <a:pt x="2280" y="10723"/>
                  </a:lnTo>
                  <a:lnTo>
                    <a:pt x="2591" y="9453"/>
                  </a:lnTo>
                  <a:lnTo>
                    <a:pt x="2953" y="8184"/>
                  </a:lnTo>
                  <a:lnTo>
                    <a:pt x="3342" y="6915"/>
                  </a:lnTo>
                  <a:lnTo>
                    <a:pt x="3756" y="5672"/>
                  </a:lnTo>
                  <a:lnTo>
                    <a:pt x="4171" y="4429"/>
                  </a:lnTo>
                  <a:lnTo>
                    <a:pt x="4637" y="3186"/>
                  </a:lnTo>
                  <a:lnTo>
                    <a:pt x="5207" y="1736"/>
                  </a:lnTo>
                  <a:lnTo>
                    <a:pt x="5828" y="285"/>
                  </a:lnTo>
                  <a:lnTo>
                    <a:pt x="5828" y="208"/>
                  </a:lnTo>
                  <a:lnTo>
                    <a:pt x="5828" y="130"/>
                  </a:lnTo>
                  <a:lnTo>
                    <a:pt x="5776" y="52"/>
                  </a:lnTo>
                  <a:lnTo>
                    <a:pt x="5725" y="26"/>
                  </a:lnTo>
                  <a:lnTo>
                    <a:pt x="5673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547;p67">
              <a:extLst>
                <a:ext uri="{FF2B5EF4-FFF2-40B4-BE49-F238E27FC236}">
                  <a16:creationId xmlns:a16="http://schemas.microsoft.com/office/drawing/2014/main" xmlns="" id="{4B98DE3F-A124-4B77-92DE-43E0404D4AA0}"/>
                </a:ext>
              </a:extLst>
            </p:cNvPr>
            <p:cNvSpPr/>
            <p:nvPr/>
          </p:nvSpPr>
          <p:spPr>
            <a:xfrm>
              <a:off x="6645127" y="2757134"/>
              <a:ext cx="157926" cy="1358380"/>
            </a:xfrm>
            <a:custGeom>
              <a:avLst/>
              <a:gdLst/>
              <a:ahLst/>
              <a:cxnLst/>
              <a:rect l="l" t="t" r="r" b="b"/>
              <a:pathLst>
                <a:path w="10075" h="86659" extrusionOk="0">
                  <a:moveTo>
                    <a:pt x="181" y="0"/>
                  </a:moveTo>
                  <a:lnTo>
                    <a:pt x="130" y="26"/>
                  </a:lnTo>
                  <a:lnTo>
                    <a:pt x="52" y="52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104" y="2254"/>
                  </a:lnTo>
                  <a:lnTo>
                    <a:pt x="207" y="4326"/>
                  </a:lnTo>
                  <a:lnTo>
                    <a:pt x="337" y="6397"/>
                  </a:lnTo>
                  <a:lnTo>
                    <a:pt x="492" y="8469"/>
                  </a:lnTo>
                  <a:lnTo>
                    <a:pt x="648" y="10541"/>
                  </a:lnTo>
                  <a:lnTo>
                    <a:pt x="855" y="12587"/>
                  </a:lnTo>
                  <a:lnTo>
                    <a:pt x="1088" y="14659"/>
                  </a:lnTo>
                  <a:lnTo>
                    <a:pt x="1321" y="16705"/>
                  </a:lnTo>
                  <a:lnTo>
                    <a:pt x="1606" y="18751"/>
                  </a:lnTo>
                  <a:lnTo>
                    <a:pt x="1891" y="20823"/>
                  </a:lnTo>
                  <a:lnTo>
                    <a:pt x="2227" y="22869"/>
                  </a:lnTo>
                  <a:lnTo>
                    <a:pt x="2590" y="24889"/>
                  </a:lnTo>
                  <a:lnTo>
                    <a:pt x="2979" y="26936"/>
                  </a:lnTo>
                  <a:lnTo>
                    <a:pt x="3367" y="28956"/>
                  </a:lnTo>
                  <a:lnTo>
                    <a:pt x="3833" y="30976"/>
                  </a:lnTo>
                  <a:lnTo>
                    <a:pt x="4299" y="32996"/>
                  </a:lnTo>
                  <a:lnTo>
                    <a:pt x="4584" y="34161"/>
                  </a:lnTo>
                  <a:lnTo>
                    <a:pt x="4895" y="35301"/>
                  </a:lnTo>
                  <a:lnTo>
                    <a:pt x="5517" y="37554"/>
                  </a:lnTo>
                  <a:lnTo>
                    <a:pt x="6164" y="39833"/>
                  </a:lnTo>
                  <a:lnTo>
                    <a:pt x="6449" y="40973"/>
                  </a:lnTo>
                  <a:lnTo>
                    <a:pt x="6708" y="42138"/>
                  </a:lnTo>
                  <a:lnTo>
                    <a:pt x="6837" y="42734"/>
                  </a:lnTo>
                  <a:lnTo>
                    <a:pt x="6941" y="43330"/>
                  </a:lnTo>
                  <a:lnTo>
                    <a:pt x="7019" y="43925"/>
                  </a:lnTo>
                  <a:lnTo>
                    <a:pt x="7071" y="44521"/>
                  </a:lnTo>
                  <a:lnTo>
                    <a:pt x="7174" y="45738"/>
                  </a:lnTo>
                  <a:lnTo>
                    <a:pt x="7200" y="46930"/>
                  </a:lnTo>
                  <a:lnTo>
                    <a:pt x="7200" y="48147"/>
                  </a:lnTo>
                  <a:lnTo>
                    <a:pt x="7174" y="49364"/>
                  </a:lnTo>
                  <a:lnTo>
                    <a:pt x="7071" y="51799"/>
                  </a:lnTo>
                  <a:lnTo>
                    <a:pt x="6993" y="54130"/>
                  </a:lnTo>
                  <a:lnTo>
                    <a:pt x="6941" y="56486"/>
                  </a:lnTo>
                  <a:lnTo>
                    <a:pt x="6941" y="58843"/>
                  </a:lnTo>
                  <a:lnTo>
                    <a:pt x="6967" y="61200"/>
                  </a:lnTo>
                  <a:lnTo>
                    <a:pt x="7071" y="63557"/>
                  </a:lnTo>
                  <a:lnTo>
                    <a:pt x="7200" y="65914"/>
                  </a:lnTo>
                  <a:lnTo>
                    <a:pt x="7407" y="68245"/>
                  </a:lnTo>
                  <a:lnTo>
                    <a:pt x="7666" y="70601"/>
                  </a:lnTo>
                  <a:lnTo>
                    <a:pt x="7951" y="72751"/>
                  </a:lnTo>
                  <a:lnTo>
                    <a:pt x="8262" y="74927"/>
                  </a:lnTo>
                  <a:lnTo>
                    <a:pt x="8573" y="77102"/>
                  </a:lnTo>
                  <a:lnTo>
                    <a:pt x="8702" y="78190"/>
                  </a:lnTo>
                  <a:lnTo>
                    <a:pt x="8832" y="79278"/>
                  </a:lnTo>
                  <a:lnTo>
                    <a:pt x="9013" y="81091"/>
                  </a:lnTo>
                  <a:lnTo>
                    <a:pt x="9220" y="82904"/>
                  </a:lnTo>
                  <a:lnTo>
                    <a:pt x="9453" y="84717"/>
                  </a:lnTo>
                  <a:lnTo>
                    <a:pt x="9712" y="86504"/>
                  </a:lnTo>
                  <a:lnTo>
                    <a:pt x="9764" y="86581"/>
                  </a:lnTo>
                  <a:lnTo>
                    <a:pt x="9790" y="86633"/>
                  </a:lnTo>
                  <a:lnTo>
                    <a:pt x="9868" y="86659"/>
                  </a:lnTo>
                  <a:lnTo>
                    <a:pt x="9919" y="86633"/>
                  </a:lnTo>
                  <a:lnTo>
                    <a:pt x="9997" y="86607"/>
                  </a:lnTo>
                  <a:lnTo>
                    <a:pt x="10049" y="86555"/>
                  </a:lnTo>
                  <a:lnTo>
                    <a:pt x="10075" y="86504"/>
                  </a:lnTo>
                  <a:lnTo>
                    <a:pt x="10075" y="86400"/>
                  </a:lnTo>
                  <a:lnTo>
                    <a:pt x="9842" y="84742"/>
                  </a:lnTo>
                  <a:lnTo>
                    <a:pt x="9609" y="83085"/>
                  </a:lnTo>
                  <a:lnTo>
                    <a:pt x="9427" y="81401"/>
                  </a:lnTo>
                  <a:lnTo>
                    <a:pt x="9246" y="79744"/>
                  </a:lnTo>
                  <a:lnTo>
                    <a:pt x="9065" y="77983"/>
                  </a:lnTo>
                  <a:lnTo>
                    <a:pt x="8832" y="76247"/>
                  </a:lnTo>
                  <a:lnTo>
                    <a:pt x="8314" y="72751"/>
                  </a:lnTo>
                  <a:lnTo>
                    <a:pt x="8158" y="71586"/>
                  </a:lnTo>
                  <a:lnTo>
                    <a:pt x="8003" y="70420"/>
                  </a:lnTo>
                  <a:lnTo>
                    <a:pt x="7770" y="68063"/>
                  </a:lnTo>
                  <a:lnTo>
                    <a:pt x="7563" y="65681"/>
                  </a:lnTo>
                  <a:lnTo>
                    <a:pt x="7433" y="63324"/>
                  </a:lnTo>
                  <a:lnTo>
                    <a:pt x="7355" y="60967"/>
                  </a:lnTo>
                  <a:lnTo>
                    <a:pt x="7304" y="58584"/>
                  </a:lnTo>
                  <a:lnTo>
                    <a:pt x="7330" y="56202"/>
                  </a:lnTo>
                  <a:lnTo>
                    <a:pt x="7355" y="53845"/>
                  </a:lnTo>
                  <a:lnTo>
                    <a:pt x="7407" y="52653"/>
                  </a:lnTo>
                  <a:lnTo>
                    <a:pt x="7459" y="51436"/>
                  </a:lnTo>
                  <a:lnTo>
                    <a:pt x="7589" y="49027"/>
                  </a:lnTo>
                  <a:lnTo>
                    <a:pt x="7614" y="47810"/>
                  </a:lnTo>
                  <a:lnTo>
                    <a:pt x="7614" y="46619"/>
                  </a:lnTo>
                  <a:lnTo>
                    <a:pt x="7563" y="45402"/>
                  </a:lnTo>
                  <a:lnTo>
                    <a:pt x="7511" y="44806"/>
                  </a:lnTo>
                  <a:lnTo>
                    <a:pt x="7433" y="44210"/>
                  </a:lnTo>
                  <a:lnTo>
                    <a:pt x="7278" y="43097"/>
                  </a:lnTo>
                  <a:lnTo>
                    <a:pt x="7071" y="42009"/>
                  </a:lnTo>
                  <a:lnTo>
                    <a:pt x="6812" y="40895"/>
                  </a:lnTo>
                  <a:lnTo>
                    <a:pt x="6527" y="39807"/>
                  </a:lnTo>
                  <a:lnTo>
                    <a:pt x="5905" y="37658"/>
                  </a:lnTo>
                  <a:lnTo>
                    <a:pt x="5594" y="36570"/>
                  </a:lnTo>
                  <a:lnTo>
                    <a:pt x="5309" y="35482"/>
                  </a:lnTo>
                  <a:lnTo>
                    <a:pt x="4740" y="33255"/>
                  </a:lnTo>
                  <a:lnTo>
                    <a:pt x="4222" y="31028"/>
                  </a:lnTo>
                  <a:lnTo>
                    <a:pt x="3730" y="28800"/>
                  </a:lnTo>
                  <a:lnTo>
                    <a:pt x="3263" y="26547"/>
                  </a:lnTo>
                  <a:lnTo>
                    <a:pt x="2849" y="24320"/>
                  </a:lnTo>
                  <a:lnTo>
                    <a:pt x="2461" y="22041"/>
                  </a:lnTo>
                  <a:lnTo>
                    <a:pt x="2124" y="19787"/>
                  </a:lnTo>
                  <a:lnTo>
                    <a:pt x="1813" y="17508"/>
                  </a:lnTo>
                  <a:lnTo>
                    <a:pt x="1528" y="15359"/>
                  </a:lnTo>
                  <a:lnTo>
                    <a:pt x="1295" y="13209"/>
                  </a:lnTo>
                  <a:lnTo>
                    <a:pt x="1062" y="11033"/>
                  </a:lnTo>
                  <a:lnTo>
                    <a:pt x="881" y="8884"/>
                  </a:lnTo>
                  <a:lnTo>
                    <a:pt x="725" y="6708"/>
                  </a:lnTo>
                  <a:lnTo>
                    <a:pt x="596" y="4533"/>
                  </a:lnTo>
                  <a:lnTo>
                    <a:pt x="466" y="2357"/>
                  </a:lnTo>
                  <a:lnTo>
                    <a:pt x="389" y="182"/>
                  </a:lnTo>
                  <a:lnTo>
                    <a:pt x="363" y="104"/>
                  </a:lnTo>
                  <a:lnTo>
                    <a:pt x="311" y="52"/>
                  </a:lnTo>
                  <a:lnTo>
                    <a:pt x="259" y="2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548;p67">
              <a:extLst>
                <a:ext uri="{FF2B5EF4-FFF2-40B4-BE49-F238E27FC236}">
                  <a16:creationId xmlns:a16="http://schemas.microsoft.com/office/drawing/2014/main" xmlns="" id="{7A65AEC8-A3C9-45C1-8B9F-4E8A856CC48E}"/>
                </a:ext>
              </a:extLst>
            </p:cNvPr>
            <p:cNvSpPr/>
            <p:nvPr/>
          </p:nvSpPr>
          <p:spPr>
            <a:xfrm>
              <a:off x="6435238" y="2335335"/>
              <a:ext cx="441298" cy="137235"/>
            </a:xfrm>
            <a:custGeom>
              <a:avLst/>
              <a:gdLst/>
              <a:ahLst/>
              <a:cxnLst/>
              <a:rect l="l" t="t" r="r" b="b"/>
              <a:pathLst>
                <a:path w="28153" h="8755" extrusionOk="0">
                  <a:moveTo>
                    <a:pt x="1865" y="0"/>
                  </a:moveTo>
                  <a:lnTo>
                    <a:pt x="1787" y="78"/>
                  </a:lnTo>
                  <a:lnTo>
                    <a:pt x="1554" y="285"/>
                  </a:lnTo>
                  <a:lnTo>
                    <a:pt x="1243" y="674"/>
                  </a:lnTo>
                  <a:lnTo>
                    <a:pt x="1062" y="907"/>
                  </a:lnTo>
                  <a:lnTo>
                    <a:pt x="881" y="1192"/>
                  </a:lnTo>
                  <a:lnTo>
                    <a:pt x="674" y="1502"/>
                  </a:lnTo>
                  <a:lnTo>
                    <a:pt x="518" y="1865"/>
                  </a:lnTo>
                  <a:lnTo>
                    <a:pt x="363" y="2253"/>
                  </a:lnTo>
                  <a:lnTo>
                    <a:pt x="208" y="2694"/>
                  </a:lnTo>
                  <a:lnTo>
                    <a:pt x="104" y="3160"/>
                  </a:lnTo>
                  <a:lnTo>
                    <a:pt x="26" y="3678"/>
                  </a:lnTo>
                  <a:lnTo>
                    <a:pt x="0" y="4222"/>
                  </a:lnTo>
                  <a:lnTo>
                    <a:pt x="26" y="4792"/>
                  </a:lnTo>
                  <a:lnTo>
                    <a:pt x="26" y="4843"/>
                  </a:lnTo>
                  <a:lnTo>
                    <a:pt x="130" y="4921"/>
                  </a:lnTo>
                  <a:lnTo>
                    <a:pt x="492" y="5180"/>
                  </a:lnTo>
                  <a:lnTo>
                    <a:pt x="1114" y="5517"/>
                  </a:lnTo>
                  <a:lnTo>
                    <a:pt x="1969" y="5931"/>
                  </a:lnTo>
                  <a:lnTo>
                    <a:pt x="2513" y="6164"/>
                  </a:lnTo>
                  <a:lnTo>
                    <a:pt x="3082" y="6397"/>
                  </a:lnTo>
                  <a:lnTo>
                    <a:pt x="3730" y="6630"/>
                  </a:lnTo>
                  <a:lnTo>
                    <a:pt x="4403" y="6889"/>
                  </a:lnTo>
                  <a:lnTo>
                    <a:pt x="5154" y="7122"/>
                  </a:lnTo>
                  <a:lnTo>
                    <a:pt x="5957" y="7356"/>
                  </a:lnTo>
                  <a:lnTo>
                    <a:pt x="6812" y="7589"/>
                  </a:lnTo>
                  <a:lnTo>
                    <a:pt x="7718" y="7796"/>
                  </a:lnTo>
                  <a:lnTo>
                    <a:pt x="8677" y="8003"/>
                  </a:lnTo>
                  <a:lnTo>
                    <a:pt x="9661" y="8184"/>
                  </a:lnTo>
                  <a:lnTo>
                    <a:pt x="10723" y="8366"/>
                  </a:lnTo>
                  <a:lnTo>
                    <a:pt x="11810" y="8495"/>
                  </a:lnTo>
                  <a:lnTo>
                    <a:pt x="12950" y="8599"/>
                  </a:lnTo>
                  <a:lnTo>
                    <a:pt x="14141" y="8702"/>
                  </a:lnTo>
                  <a:lnTo>
                    <a:pt x="15358" y="8754"/>
                  </a:lnTo>
                  <a:lnTo>
                    <a:pt x="16628" y="8754"/>
                  </a:lnTo>
                  <a:lnTo>
                    <a:pt x="17948" y="8728"/>
                  </a:lnTo>
                  <a:lnTo>
                    <a:pt x="19295" y="8676"/>
                  </a:lnTo>
                  <a:lnTo>
                    <a:pt x="20668" y="8547"/>
                  </a:lnTo>
                  <a:lnTo>
                    <a:pt x="22092" y="8392"/>
                  </a:lnTo>
                  <a:lnTo>
                    <a:pt x="23568" y="8184"/>
                  </a:lnTo>
                  <a:lnTo>
                    <a:pt x="25045" y="7899"/>
                  </a:lnTo>
                  <a:lnTo>
                    <a:pt x="26573" y="7589"/>
                  </a:lnTo>
                  <a:lnTo>
                    <a:pt x="28127" y="7174"/>
                  </a:lnTo>
                  <a:lnTo>
                    <a:pt x="28153" y="7071"/>
                  </a:lnTo>
                  <a:lnTo>
                    <a:pt x="28153" y="6734"/>
                  </a:lnTo>
                  <a:lnTo>
                    <a:pt x="28153" y="6216"/>
                  </a:lnTo>
                  <a:lnTo>
                    <a:pt x="28127" y="5879"/>
                  </a:lnTo>
                  <a:lnTo>
                    <a:pt x="28075" y="5517"/>
                  </a:lnTo>
                  <a:lnTo>
                    <a:pt x="27997" y="5128"/>
                  </a:lnTo>
                  <a:lnTo>
                    <a:pt x="27919" y="4714"/>
                  </a:lnTo>
                  <a:lnTo>
                    <a:pt x="27790" y="4248"/>
                  </a:lnTo>
                  <a:lnTo>
                    <a:pt x="27635" y="3781"/>
                  </a:lnTo>
                  <a:lnTo>
                    <a:pt x="27427" y="3289"/>
                  </a:lnTo>
                  <a:lnTo>
                    <a:pt x="27168" y="2797"/>
                  </a:lnTo>
                  <a:lnTo>
                    <a:pt x="26884" y="2279"/>
                  </a:lnTo>
                  <a:lnTo>
                    <a:pt x="26547" y="1735"/>
                  </a:lnTo>
                  <a:lnTo>
                    <a:pt x="25899" y="1891"/>
                  </a:lnTo>
                  <a:lnTo>
                    <a:pt x="25122" y="2046"/>
                  </a:lnTo>
                  <a:lnTo>
                    <a:pt x="24086" y="2253"/>
                  </a:lnTo>
                  <a:lnTo>
                    <a:pt x="22817" y="2461"/>
                  </a:lnTo>
                  <a:lnTo>
                    <a:pt x="21341" y="2642"/>
                  </a:lnTo>
                  <a:lnTo>
                    <a:pt x="19709" y="2823"/>
                  </a:lnTo>
                  <a:lnTo>
                    <a:pt x="18829" y="2901"/>
                  </a:lnTo>
                  <a:lnTo>
                    <a:pt x="17922" y="2953"/>
                  </a:lnTo>
                  <a:lnTo>
                    <a:pt x="16990" y="2979"/>
                  </a:lnTo>
                  <a:lnTo>
                    <a:pt x="16032" y="3004"/>
                  </a:lnTo>
                  <a:lnTo>
                    <a:pt x="15022" y="3004"/>
                  </a:lnTo>
                  <a:lnTo>
                    <a:pt x="14038" y="2979"/>
                  </a:lnTo>
                  <a:lnTo>
                    <a:pt x="13002" y="2927"/>
                  </a:lnTo>
                  <a:lnTo>
                    <a:pt x="11992" y="2849"/>
                  </a:lnTo>
                  <a:lnTo>
                    <a:pt x="10956" y="2745"/>
                  </a:lnTo>
                  <a:lnTo>
                    <a:pt x="9894" y="2616"/>
                  </a:lnTo>
                  <a:lnTo>
                    <a:pt x="8858" y="2435"/>
                  </a:lnTo>
                  <a:lnTo>
                    <a:pt x="7822" y="2228"/>
                  </a:lnTo>
                  <a:lnTo>
                    <a:pt x="6786" y="1969"/>
                  </a:lnTo>
                  <a:lnTo>
                    <a:pt x="5776" y="1658"/>
                  </a:lnTo>
                  <a:lnTo>
                    <a:pt x="4766" y="1321"/>
                  </a:lnTo>
                  <a:lnTo>
                    <a:pt x="3782" y="933"/>
                  </a:lnTo>
                  <a:lnTo>
                    <a:pt x="2823" y="492"/>
                  </a:lnTo>
                  <a:lnTo>
                    <a:pt x="1865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549;p67">
              <a:extLst>
                <a:ext uri="{FF2B5EF4-FFF2-40B4-BE49-F238E27FC236}">
                  <a16:creationId xmlns:a16="http://schemas.microsoft.com/office/drawing/2014/main" xmlns="" id="{228D14C1-025A-4301-AA2B-F6FAE6647EA0}"/>
                </a:ext>
              </a:extLst>
            </p:cNvPr>
            <p:cNvSpPr/>
            <p:nvPr/>
          </p:nvSpPr>
          <p:spPr>
            <a:xfrm>
              <a:off x="6421836" y="2510707"/>
              <a:ext cx="91761" cy="131545"/>
            </a:xfrm>
            <a:custGeom>
              <a:avLst/>
              <a:gdLst/>
              <a:ahLst/>
              <a:cxnLst/>
              <a:rect l="l" t="t" r="r" b="b"/>
              <a:pathLst>
                <a:path w="5854" h="8392" extrusionOk="0">
                  <a:moveTo>
                    <a:pt x="5569" y="1"/>
                  </a:moveTo>
                  <a:lnTo>
                    <a:pt x="5517" y="52"/>
                  </a:lnTo>
                  <a:lnTo>
                    <a:pt x="5465" y="130"/>
                  </a:lnTo>
                  <a:lnTo>
                    <a:pt x="5258" y="700"/>
                  </a:lnTo>
                  <a:lnTo>
                    <a:pt x="5025" y="1244"/>
                  </a:lnTo>
                  <a:lnTo>
                    <a:pt x="4766" y="1814"/>
                  </a:lnTo>
                  <a:lnTo>
                    <a:pt x="4481" y="2357"/>
                  </a:lnTo>
                  <a:lnTo>
                    <a:pt x="4196" y="2875"/>
                  </a:lnTo>
                  <a:lnTo>
                    <a:pt x="3911" y="3419"/>
                  </a:lnTo>
                  <a:lnTo>
                    <a:pt x="3575" y="3937"/>
                  </a:lnTo>
                  <a:lnTo>
                    <a:pt x="3238" y="4429"/>
                  </a:lnTo>
                  <a:lnTo>
                    <a:pt x="2901" y="4921"/>
                  </a:lnTo>
                  <a:lnTo>
                    <a:pt x="2539" y="5414"/>
                  </a:lnTo>
                  <a:lnTo>
                    <a:pt x="2150" y="5880"/>
                  </a:lnTo>
                  <a:lnTo>
                    <a:pt x="1762" y="6346"/>
                  </a:lnTo>
                  <a:lnTo>
                    <a:pt x="1347" y="6812"/>
                  </a:lnTo>
                  <a:lnTo>
                    <a:pt x="933" y="7252"/>
                  </a:lnTo>
                  <a:lnTo>
                    <a:pt x="493" y="7667"/>
                  </a:lnTo>
                  <a:lnTo>
                    <a:pt x="52" y="8081"/>
                  </a:lnTo>
                  <a:lnTo>
                    <a:pt x="1" y="8159"/>
                  </a:lnTo>
                  <a:lnTo>
                    <a:pt x="1" y="8211"/>
                  </a:lnTo>
                  <a:lnTo>
                    <a:pt x="1" y="8288"/>
                  </a:lnTo>
                  <a:lnTo>
                    <a:pt x="52" y="8340"/>
                  </a:lnTo>
                  <a:lnTo>
                    <a:pt x="104" y="8366"/>
                  </a:lnTo>
                  <a:lnTo>
                    <a:pt x="182" y="8392"/>
                  </a:lnTo>
                  <a:lnTo>
                    <a:pt x="234" y="8392"/>
                  </a:lnTo>
                  <a:lnTo>
                    <a:pt x="311" y="8340"/>
                  </a:lnTo>
                  <a:lnTo>
                    <a:pt x="778" y="7926"/>
                  </a:lnTo>
                  <a:lnTo>
                    <a:pt x="1218" y="7485"/>
                  </a:lnTo>
                  <a:lnTo>
                    <a:pt x="1658" y="7045"/>
                  </a:lnTo>
                  <a:lnTo>
                    <a:pt x="2073" y="6579"/>
                  </a:lnTo>
                  <a:lnTo>
                    <a:pt x="2461" y="6113"/>
                  </a:lnTo>
                  <a:lnTo>
                    <a:pt x="2850" y="5621"/>
                  </a:lnTo>
                  <a:lnTo>
                    <a:pt x="3212" y="5129"/>
                  </a:lnTo>
                  <a:lnTo>
                    <a:pt x="3575" y="4611"/>
                  </a:lnTo>
                  <a:lnTo>
                    <a:pt x="3911" y="4093"/>
                  </a:lnTo>
                  <a:lnTo>
                    <a:pt x="4248" y="3575"/>
                  </a:lnTo>
                  <a:lnTo>
                    <a:pt x="4533" y="3031"/>
                  </a:lnTo>
                  <a:lnTo>
                    <a:pt x="4844" y="2487"/>
                  </a:lnTo>
                  <a:lnTo>
                    <a:pt x="5103" y="1943"/>
                  </a:lnTo>
                  <a:lnTo>
                    <a:pt x="5362" y="1373"/>
                  </a:lnTo>
                  <a:lnTo>
                    <a:pt x="5621" y="803"/>
                  </a:lnTo>
                  <a:lnTo>
                    <a:pt x="5828" y="208"/>
                  </a:lnTo>
                  <a:lnTo>
                    <a:pt x="5854" y="130"/>
                  </a:lnTo>
                  <a:lnTo>
                    <a:pt x="5828" y="78"/>
                  </a:lnTo>
                  <a:lnTo>
                    <a:pt x="5776" y="27"/>
                  </a:lnTo>
                  <a:lnTo>
                    <a:pt x="5724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550;p67">
              <a:extLst>
                <a:ext uri="{FF2B5EF4-FFF2-40B4-BE49-F238E27FC236}">
                  <a16:creationId xmlns:a16="http://schemas.microsoft.com/office/drawing/2014/main" xmlns="" id="{472B7C30-DE35-4611-A4ED-291E10D13EF4}"/>
                </a:ext>
              </a:extLst>
            </p:cNvPr>
            <p:cNvSpPr/>
            <p:nvPr/>
          </p:nvSpPr>
          <p:spPr>
            <a:xfrm>
              <a:off x="6675568" y="1505124"/>
              <a:ext cx="49549" cy="108816"/>
            </a:xfrm>
            <a:custGeom>
              <a:avLst/>
              <a:gdLst/>
              <a:ahLst/>
              <a:cxnLst/>
              <a:rect l="l" t="t" r="r" b="b"/>
              <a:pathLst>
                <a:path w="3161" h="6942" extrusionOk="0">
                  <a:moveTo>
                    <a:pt x="1192" y="0"/>
                  </a:moveTo>
                  <a:lnTo>
                    <a:pt x="1" y="6501"/>
                  </a:lnTo>
                  <a:lnTo>
                    <a:pt x="26" y="6527"/>
                  </a:lnTo>
                  <a:lnTo>
                    <a:pt x="156" y="6631"/>
                  </a:lnTo>
                  <a:lnTo>
                    <a:pt x="389" y="6734"/>
                  </a:lnTo>
                  <a:lnTo>
                    <a:pt x="726" y="6838"/>
                  </a:lnTo>
                  <a:lnTo>
                    <a:pt x="933" y="6890"/>
                  </a:lnTo>
                  <a:lnTo>
                    <a:pt x="1166" y="6916"/>
                  </a:lnTo>
                  <a:lnTo>
                    <a:pt x="1425" y="6941"/>
                  </a:lnTo>
                  <a:lnTo>
                    <a:pt x="1710" y="6941"/>
                  </a:lnTo>
                  <a:lnTo>
                    <a:pt x="2021" y="6916"/>
                  </a:lnTo>
                  <a:lnTo>
                    <a:pt x="2383" y="6864"/>
                  </a:lnTo>
                  <a:lnTo>
                    <a:pt x="2746" y="6812"/>
                  </a:lnTo>
                  <a:lnTo>
                    <a:pt x="3160" y="6708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551;p67">
              <a:extLst>
                <a:ext uri="{FF2B5EF4-FFF2-40B4-BE49-F238E27FC236}">
                  <a16:creationId xmlns:a16="http://schemas.microsoft.com/office/drawing/2014/main" xmlns="" id="{84ADEE8D-992A-4BEF-B1BC-CA0A0EC22F03}"/>
                </a:ext>
              </a:extLst>
            </p:cNvPr>
            <p:cNvSpPr/>
            <p:nvPr/>
          </p:nvSpPr>
          <p:spPr>
            <a:xfrm>
              <a:off x="6675568" y="1505124"/>
              <a:ext cx="49549" cy="108816"/>
            </a:xfrm>
            <a:custGeom>
              <a:avLst/>
              <a:gdLst/>
              <a:ahLst/>
              <a:cxnLst/>
              <a:rect l="l" t="t" r="r" b="b"/>
              <a:pathLst>
                <a:path w="3161" h="6942" fill="none" extrusionOk="0">
                  <a:moveTo>
                    <a:pt x="1192" y="0"/>
                  </a:moveTo>
                  <a:lnTo>
                    <a:pt x="1" y="6501"/>
                  </a:lnTo>
                  <a:lnTo>
                    <a:pt x="1" y="6501"/>
                  </a:lnTo>
                  <a:lnTo>
                    <a:pt x="26" y="6527"/>
                  </a:lnTo>
                  <a:lnTo>
                    <a:pt x="156" y="6631"/>
                  </a:lnTo>
                  <a:lnTo>
                    <a:pt x="389" y="6734"/>
                  </a:lnTo>
                  <a:lnTo>
                    <a:pt x="726" y="6838"/>
                  </a:lnTo>
                  <a:lnTo>
                    <a:pt x="933" y="6890"/>
                  </a:lnTo>
                  <a:lnTo>
                    <a:pt x="1166" y="6916"/>
                  </a:lnTo>
                  <a:lnTo>
                    <a:pt x="1425" y="6941"/>
                  </a:lnTo>
                  <a:lnTo>
                    <a:pt x="1710" y="6941"/>
                  </a:lnTo>
                  <a:lnTo>
                    <a:pt x="2021" y="6916"/>
                  </a:lnTo>
                  <a:lnTo>
                    <a:pt x="2383" y="6864"/>
                  </a:lnTo>
                  <a:lnTo>
                    <a:pt x="2746" y="6812"/>
                  </a:lnTo>
                  <a:lnTo>
                    <a:pt x="3160" y="6708"/>
                  </a:lnTo>
                  <a:lnTo>
                    <a:pt x="1529" y="0"/>
                  </a:lnTo>
                  <a:lnTo>
                    <a:pt x="1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552;p67">
              <a:extLst>
                <a:ext uri="{FF2B5EF4-FFF2-40B4-BE49-F238E27FC236}">
                  <a16:creationId xmlns:a16="http://schemas.microsoft.com/office/drawing/2014/main" xmlns="" id="{D87C112A-39A3-40BF-86E3-22AC398B21BA}"/>
                </a:ext>
              </a:extLst>
            </p:cNvPr>
            <p:cNvSpPr/>
            <p:nvPr/>
          </p:nvSpPr>
          <p:spPr>
            <a:xfrm>
              <a:off x="6691807" y="1445450"/>
              <a:ext cx="37777" cy="75930"/>
            </a:xfrm>
            <a:custGeom>
              <a:avLst/>
              <a:gdLst/>
              <a:ahLst/>
              <a:cxnLst/>
              <a:rect l="l" t="t" r="r" b="b"/>
              <a:pathLst>
                <a:path w="2410" h="4844" extrusionOk="0">
                  <a:moveTo>
                    <a:pt x="1088" y="0"/>
                  </a:moveTo>
                  <a:lnTo>
                    <a:pt x="803" y="700"/>
                  </a:lnTo>
                  <a:lnTo>
                    <a:pt x="544" y="1451"/>
                  </a:lnTo>
                  <a:lnTo>
                    <a:pt x="285" y="2305"/>
                  </a:lnTo>
                  <a:lnTo>
                    <a:pt x="156" y="2746"/>
                  </a:lnTo>
                  <a:lnTo>
                    <a:pt x="78" y="3160"/>
                  </a:lnTo>
                  <a:lnTo>
                    <a:pt x="26" y="3574"/>
                  </a:lnTo>
                  <a:lnTo>
                    <a:pt x="1" y="3937"/>
                  </a:lnTo>
                  <a:lnTo>
                    <a:pt x="26" y="4274"/>
                  </a:lnTo>
                  <a:lnTo>
                    <a:pt x="78" y="4403"/>
                  </a:lnTo>
                  <a:lnTo>
                    <a:pt x="130" y="4533"/>
                  </a:lnTo>
                  <a:lnTo>
                    <a:pt x="182" y="4636"/>
                  </a:lnTo>
                  <a:lnTo>
                    <a:pt x="285" y="4714"/>
                  </a:lnTo>
                  <a:lnTo>
                    <a:pt x="363" y="4766"/>
                  </a:lnTo>
                  <a:lnTo>
                    <a:pt x="493" y="4817"/>
                  </a:lnTo>
                  <a:lnTo>
                    <a:pt x="752" y="4843"/>
                  </a:lnTo>
                  <a:lnTo>
                    <a:pt x="985" y="4817"/>
                  </a:lnTo>
                  <a:lnTo>
                    <a:pt x="1192" y="4714"/>
                  </a:lnTo>
                  <a:lnTo>
                    <a:pt x="1399" y="4610"/>
                  </a:lnTo>
                  <a:lnTo>
                    <a:pt x="1580" y="4429"/>
                  </a:lnTo>
                  <a:lnTo>
                    <a:pt x="1736" y="4248"/>
                  </a:lnTo>
                  <a:lnTo>
                    <a:pt x="1891" y="4015"/>
                  </a:lnTo>
                  <a:lnTo>
                    <a:pt x="2021" y="3756"/>
                  </a:lnTo>
                  <a:lnTo>
                    <a:pt x="2124" y="3471"/>
                  </a:lnTo>
                  <a:lnTo>
                    <a:pt x="2228" y="3186"/>
                  </a:lnTo>
                  <a:lnTo>
                    <a:pt x="2306" y="2901"/>
                  </a:lnTo>
                  <a:lnTo>
                    <a:pt x="2357" y="2590"/>
                  </a:lnTo>
                  <a:lnTo>
                    <a:pt x="2383" y="2305"/>
                  </a:lnTo>
                  <a:lnTo>
                    <a:pt x="2409" y="1994"/>
                  </a:lnTo>
                  <a:lnTo>
                    <a:pt x="2383" y="1735"/>
                  </a:lnTo>
                  <a:lnTo>
                    <a:pt x="2357" y="1451"/>
                  </a:lnTo>
                  <a:lnTo>
                    <a:pt x="2331" y="1218"/>
                  </a:lnTo>
                  <a:lnTo>
                    <a:pt x="2254" y="1010"/>
                  </a:lnTo>
                  <a:lnTo>
                    <a:pt x="2176" y="829"/>
                  </a:lnTo>
                  <a:lnTo>
                    <a:pt x="2098" y="648"/>
                  </a:lnTo>
                  <a:lnTo>
                    <a:pt x="1995" y="518"/>
                  </a:lnTo>
                  <a:lnTo>
                    <a:pt x="1891" y="389"/>
                  </a:lnTo>
                  <a:lnTo>
                    <a:pt x="1658" y="207"/>
                  </a:lnTo>
                  <a:lnTo>
                    <a:pt x="1451" y="104"/>
                  </a:lnTo>
                  <a:lnTo>
                    <a:pt x="1270" y="26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553;p67">
              <a:extLst>
                <a:ext uri="{FF2B5EF4-FFF2-40B4-BE49-F238E27FC236}">
                  <a16:creationId xmlns:a16="http://schemas.microsoft.com/office/drawing/2014/main" xmlns="" id="{E0739987-885E-4A66-B14F-4EAFE98D0153}"/>
                </a:ext>
              </a:extLst>
            </p:cNvPr>
            <p:cNvSpPr/>
            <p:nvPr/>
          </p:nvSpPr>
          <p:spPr>
            <a:xfrm>
              <a:off x="6691807" y="1445450"/>
              <a:ext cx="37777" cy="75930"/>
            </a:xfrm>
            <a:custGeom>
              <a:avLst/>
              <a:gdLst/>
              <a:ahLst/>
              <a:cxnLst/>
              <a:rect l="l" t="t" r="r" b="b"/>
              <a:pathLst>
                <a:path w="2410" h="4844" fill="none" extrusionOk="0">
                  <a:moveTo>
                    <a:pt x="1088" y="0"/>
                  </a:moveTo>
                  <a:lnTo>
                    <a:pt x="1088" y="0"/>
                  </a:lnTo>
                  <a:lnTo>
                    <a:pt x="1270" y="26"/>
                  </a:lnTo>
                  <a:lnTo>
                    <a:pt x="1451" y="104"/>
                  </a:lnTo>
                  <a:lnTo>
                    <a:pt x="1658" y="207"/>
                  </a:lnTo>
                  <a:lnTo>
                    <a:pt x="1891" y="389"/>
                  </a:lnTo>
                  <a:lnTo>
                    <a:pt x="1995" y="518"/>
                  </a:lnTo>
                  <a:lnTo>
                    <a:pt x="2098" y="648"/>
                  </a:lnTo>
                  <a:lnTo>
                    <a:pt x="2176" y="829"/>
                  </a:lnTo>
                  <a:lnTo>
                    <a:pt x="2254" y="1010"/>
                  </a:lnTo>
                  <a:lnTo>
                    <a:pt x="2331" y="1218"/>
                  </a:lnTo>
                  <a:lnTo>
                    <a:pt x="2357" y="1451"/>
                  </a:lnTo>
                  <a:lnTo>
                    <a:pt x="2357" y="1451"/>
                  </a:lnTo>
                  <a:lnTo>
                    <a:pt x="2383" y="1735"/>
                  </a:lnTo>
                  <a:lnTo>
                    <a:pt x="2409" y="1994"/>
                  </a:lnTo>
                  <a:lnTo>
                    <a:pt x="2383" y="2305"/>
                  </a:lnTo>
                  <a:lnTo>
                    <a:pt x="2357" y="2590"/>
                  </a:lnTo>
                  <a:lnTo>
                    <a:pt x="2306" y="2901"/>
                  </a:lnTo>
                  <a:lnTo>
                    <a:pt x="2228" y="3186"/>
                  </a:lnTo>
                  <a:lnTo>
                    <a:pt x="2124" y="3471"/>
                  </a:lnTo>
                  <a:lnTo>
                    <a:pt x="2021" y="3756"/>
                  </a:lnTo>
                  <a:lnTo>
                    <a:pt x="1891" y="4015"/>
                  </a:lnTo>
                  <a:lnTo>
                    <a:pt x="1736" y="4248"/>
                  </a:lnTo>
                  <a:lnTo>
                    <a:pt x="1580" y="4429"/>
                  </a:lnTo>
                  <a:lnTo>
                    <a:pt x="1399" y="4610"/>
                  </a:lnTo>
                  <a:lnTo>
                    <a:pt x="1192" y="4714"/>
                  </a:lnTo>
                  <a:lnTo>
                    <a:pt x="985" y="4817"/>
                  </a:lnTo>
                  <a:lnTo>
                    <a:pt x="752" y="4843"/>
                  </a:lnTo>
                  <a:lnTo>
                    <a:pt x="493" y="4817"/>
                  </a:lnTo>
                  <a:lnTo>
                    <a:pt x="493" y="4817"/>
                  </a:lnTo>
                  <a:lnTo>
                    <a:pt x="363" y="4766"/>
                  </a:lnTo>
                  <a:lnTo>
                    <a:pt x="285" y="4714"/>
                  </a:lnTo>
                  <a:lnTo>
                    <a:pt x="182" y="4636"/>
                  </a:lnTo>
                  <a:lnTo>
                    <a:pt x="130" y="4533"/>
                  </a:lnTo>
                  <a:lnTo>
                    <a:pt x="78" y="4403"/>
                  </a:lnTo>
                  <a:lnTo>
                    <a:pt x="26" y="4274"/>
                  </a:lnTo>
                  <a:lnTo>
                    <a:pt x="1" y="3937"/>
                  </a:lnTo>
                  <a:lnTo>
                    <a:pt x="26" y="3574"/>
                  </a:lnTo>
                  <a:lnTo>
                    <a:pt x="78" y="3160"/>
                  </a:lnTo>
                  <a:lnTo>
                    <a:pt x="156" y="2746"/>
                  </a:lnTo>
                  <a:lnTo>
                    <a:pt x="285" y="2305"/>
                  </a:lnTo>
                  <a:lnTo>
                    <a:pt x="544" y="1451"/>
                  </a:lnTo>
                  <a:lnTo>
                    <a:pt x="803" y="700"/>
                  </a:lnTo>
                  <a:lnTo>
                    <a:pt x="10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554;p67">
              <a:extLst>
                <a:ext uri="{FF2B5EF4-FFF2-40B4-BE49-F238E27FC236}">
                  <a16:creationId xmlns:a16="http://schemas.microsoft.com/office/drawing/2014/main" xmlns="" id="{AFAE571E-C4F8-4F1C-AD03-15408DF809A0}"/>
                </a:ext>
              </a:extLst>
            </p:cNvPr>
            <p:cNvSpPr/>
            <p:nvPr/>
          </p:nvSpPr>
          <p:spPr>
            <a:xfrm>
              <a:off x="6649186" y="161108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555;p67">
              <a:extLst>
                <a:ext uri="{FF2B5EF4-FFF2-40B4-BE49-F238E27FC236}">
                  <a16:creationId xmlns:a16="http://schemas.microsoft.com/office/drawing/2014/main" xmlns="" id="{BCEE9719-0FB9-4130-A266-508855AD3618}"/>
                </a:ext>
              </a:extLst>
            </p:cNvPr>
            <p:cNvSpPr/>
            <p:nvPr/>
          </p:nvSpPr>
          <p:spPr>
            <a:xfrm>
              <a:off x="6649186" y="161108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556;p67">
              <a:extLst>
                <a:ext uri="{FF2B5EF4-FFF2-40B4-BE49-F238E27FC236}">
                  <a16:creationId xmlns:a16="http://schemas.microsoft.com/office/drawing/2014/main" xmlns="" id="{B8BA9E4E-5CD4-4570-A27D-5138D43E878A}"/>
                </a:ext>
              </a:extLst>
            </p:cNvPr>
            <p:cNvSpPr/>
            <p:nvPr/>
          </p:nvSpPr>
          <p:spPr>
            <a:xfrm>
              <a:off x="6471777" y="1524201"/>
              <a:ext cx="180263" cy="216393"/>
            </a:xfrm>
            <a:custGeom>
              <a:avLst/>
              <a:gdLst/>
              <a:ahLst/>
              <a:cxnLst/>
              <a:rect l="l" t="t" r="r" b="b"/>
              <a:pathLst>
                <a:path w="11500" h="13805" extrusionOk="0">
                  <a:moveTo>
                    <a:pt x="2098" y="1"/>
                  </a:moveTo>
                  <a:lnTo>
                    <a:pt x="2046" y="182"/>
                  </a:lnTo>
                  <a:lnTo>
                    <a:pt x="2098" y="855"/>
                  </a:lnTo>
                  <a:lnTo>
                    <a:pt x="2150" y="1425"/>
                  </a:lnTo>
                  <a:lnTo>
                    <a:pt x="2176" y="1969"/>
                  </a:lnTo>
                  <a:lnTo>
                    <a:pt x="2176" y="2513"/>
                  </a:lnTo>
                  <a:lnTo>
                    <a:pt x="2150" y="3057"/>
                  </a:lnTo>
                  <a:lnTo>
                    <a:pt x="2098" y="3601"/>
                  </a:lnTo>
                  <a:lnTo>
                    <a:pt x="2020" y="4119"/>
                  </a:lnTo>
                  <a:lnTo>
                    <a:pt x="1917" y="4637"/>
                  </a:lnTo>
                  <a:lnTo>
                    <a:pt x="1813" y="5155"/>
                  </a:lnTo>
                  <a:lnTo>
                    <a:pt x="1658" y="5673"/>
                  </a:lnTo>
                  <a:lnTo>
                    <a:pt x="1502" y="6191"/>
                  </a:lnTo>
                  <a:lnTo>
                    <a:pt x="1295" y="6683"/>
                  </a:lnTo>
                  <a:lnTo>
                    <a:pt x="1088" y="7201"/>
                  </a:lnTo>
                  <a:lnTo>
                    <a:pt x="855" y="7719"/>
                  </a:lnTo>
                  <a:lnTo>
                    <a:pt x="596" y="8237"/>
                  </a:lnTo>
                  <a:lnTo>
                    <a:pt x="311" y="8755"/>
                  </a:lnTo>
                  <a:lnTo>
                    <a:pt x="0" y="9273"/>
                  </a:lnTo>
                  <a:lnTo>
                    <a:pt x="78" y="9402"/>
                  </a:lnTo>
                  <a:lnTo>
                    <a:pt x="363" y="9765"/>
                  </a:lnTo>
                  <a:lnTo>
                    <a:pt x="829" y="10283"/>
                  </a:lnTo>
                  <a:lnTo>
                    <a:pt x="1114" y="10593"/>
                  </a:lnTo>
                  <a:lnTo>
                    <a:pt x="1451" y="10930"/>
                  </a:lnTo>
                  <a:lnTo>
                    <a:pt x="1839" y="11267"/>
                  </a:lnTo>
                  <a:lnTo>
                    <a:pt x="2279" y="11604"/>
                  </a:lnTo>
                  <a:lnTo>
                    <a:pt x="2771" y="11940"/>
                  </a:lnTo>
                  <a:lnTo>
                    <a:pt x="3289" y="12277"/>
                  </a:lnTo>
                  <a:lnTo>
                    <a:pt x="3859" y="12614"/>
                  </a:lnTo>
                  <a:lnTo>
                    <a:pt x="4481" y="12898"/>
                  </a:lnTo>
                  <a:lnTo>
                    <a:pt x="5128" y="13157"/>
                  </a:lnTo>
                  <a:lnTo>
                    <a:pt x="5828" y="13391"/>
                  </a:lnTo>
                  <a:lnTo>
                    <a:pt x="6294" y="13520"/>
                  </a:lnTo>
                  <a:lnTo>
                    <a:pt x="6734" y="13624"/>
                  </a:lnTo>
                  <a:lnTo>
                    <a:pt x="7122" y="13701"/>
                  </a:lnTo>
                  <a:lnTo>
                    <a:pt x="7511" y="13753"/>
                  </a:lnTo>
                  <a:lnTo>
                    <a:pt x="7874" y="13779"/>
                  </a:lnTo>
                  <a:lnTo>
                    <a:pt x="8210" y="13805"/>
                  </a:lnTo>
                  <a:lnTo>
                    <a:pt x="8521" y="13805"/>
                  </a:lnTo>
                  <a:lnTo>
                    <a:pt x="8832" y="13779"/>
                  </a:lnTo>
                  <a:lnTo>
                    <a:pt x="9117" y="13753"/>
                  </a:lnTo>
                  <a:lnTo>
                    <a:pt x="9376" y="13701"/>
                  </a:lnTo>
                  <a:lnTo>
                    <a:pt x="9609" y="13650"/>
                  </a:lnTo>
                  <a:lnTo>
                    <a:pt x="9816" y="13572"/>
                  </a:lnTo>
                  <a:lnTo>
                    <a:pt x="10204" y="13416"/>
                  </a:lnTo>
                  <a:lnTo>
                    <a:pt x="10541" y="13235"/>
                  </a:lnTo>
                  <a:lnTo>
                    <a:pt x="10800" y="13028"/>
                  </a:lnTo>
                  <a:lnTo>
                    <a:pt x="11033" y="12795"/>
                  </a:lnTo>
                  <a:lnTo>
                    <a:pt x="11189" y="12588"/>
                  </a:lnTo>
                  <a:lnTo>
                    <a:pt x="11318" y="12406"/>
                  </a:lnTo>
                  <a:lnTo>
                    <a:pt x="11396" y="12225"/>
                  </a:lnTo>
                  <a:lnTo>
                    <a:pt x="11448" y="12096"/>
                  </a:lnTo>
                  <a:lnTo>
                    <a:pt x="11499" y="11966"/>
                  </a:lnTo>
                  <a:lnTo>
                    <a:pt x="11344" y="11448"/>
                  </a:lnTo>
                  <a:lnTo>
                    <a:pt x="11240" y="10930"/>
                  </a:lnTo>
                  <a:lnTo>
                    <a:pt x="11163" y="10412"/>
                  </a:lnTo>
                  <a:lnTo>
                    <a:pt x="11111" y="9868"/>
                  </a:lnTo>
                  <a:lnTo>
                    <a:pt x="11059" y="9014"/>
                  </a:lnTo>
                  <a:lnTo>
                    <a:pt x="11059" y="8392"/>
                  </a:lnTo>
                  <a:lnTo>
                    <a:pt x="11111" y="7745"/>
                  </a:lnTo>
                  <a:lnTo>
                    <a:pt x="11163" y="7045"/>
                  </a:lnTo>
                  <a:lnTo>
                    <a:pt x="11215" y="6320"/>
                  </a:lnTo>
                  <a:lnTo>
                    <a:pt x="11318" y="5569"/>
                  </a:lnTo>
                  <a:lnTo>
                    <a:pt x="11318" y="5543"/>
                  </a:lnTo>
                  <a:lnTo>
                    <a:pt x="10671" y="5388"/>
                  </a:lnTo>
                  <a:lnTo>
                    <a:pt x="10023" y="5206"/>
                  </a:lnTo>
                  <a:lnTo>
                    <a:pt x="9402" y="4999"/>
                  </a:lnTo>
                  <a:lnTo>
                    <a:pt x="8806" y="4766"/>
                  </a:lnTo>
                  <a:lnTo>
                    <a:pt x="8210" y="4533"/>
                  </a:lnTo>
                  <a:lnTo>
                    <a:pt x="7666" y="4274"/>
                  </a:lnTo>
                  <a:lnTo>
                    <a:pt x="7097" y="3989"/>
                  </a:lnTo>
                  <a:lnTo>
                    <a:pt x="6579" y="3704"/>
                  </a:lnTo>
                  <a:lnTo>
                    <a:pt x="6061" y="3368"/>
                  </a:lnTo>
                  <a:lnTo>
                    <a:pt x="5569" y="3031"/>
                  </a:lnTo>
                  <a:lnTo>
                    <a:pt x="5076" y="2668"/>
                  </a:lnTo>
                  <a:lnTo>
                    <a:pt x="4610" y="2280"/>
                  </a:lnTo>
                  <a:lnTo>
                    <a:pt x="4170" y="1865"/>
                  </a:lnTo>
                  <a:lnTo>
                    <a:pt x="3756" y="1451"/>
                  </a:lnTo>
                  <a:lnTo>
                    <a:pt x="3367" y="985"/>
                  </a:lnTo>
                  <a:lnTo>
                    <a:pt x="2979" y="519"/>
                  </a:lnTo>
                  <a:lnTo>
                    <a:pt x="2461" y="208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557;p67">
              <a:extLst>
                <a:ext uri="{FF2B5EF4-FFF2-40B4-BE49-F238E27FC236}">
                  <a16:creationId xmlns:a16="http://schemas.microsoft.com/office/drawing/2014/main" xmlns="" id="{DCC9D68D-AD38-458A-A55C-209B4F476F9B}"/>
                </a:ext>
              </a:extLst>
            </p:cNvPr>
            <p:cNvSpPr/>
            <p:nvPr/>
          </p:nvSpPr>
          <p:spPr>
            <a:xfrm>
              <a:off x="6459190" y="1657360"/>
              <a:ext cx="212741" cy="166061"/>
            </a:xfrm>
            <a:custGeom>
              <a:avLst/>
              <a:gdLst/>
              <a:ahLst/>
              <a:cxnLst/>
              <a:rect l="l" t="t" r="r" b="b"/>
              <a:pathLst>
                <a:path w="13572" h="10594" extrusionOk="0">
                  <a:moveTo>
                    <a:pt x="182" y="1"/>
                  </a:moveTo>
                  <a:lnTo>
                    <a:pt x="104" y="27"/>
                  </a:lnTo>
                  <a:lnTo>
                    <a:pt x="52" y="52"/>
                  </a:lnTo>
                  <a:lnTo>
                    <a:pt x="26" y="130"/>
                  </a:lnTo>
                  <a:lnTo>
                    <a:pt x="0" y="208"/>
                  </a:lnTo>
                  <a:lnTo>
                    <a:pt x="26" y="285"/>
                  </a:lnTo>
                  <a:lnTo>
                    <a:pt x="596" y="1529"/>
                  </a:lnTo>
                  <a:lnTo>
                    <a:pt x="1166" y="2798"/>
                  </a:lnTo>
                  <a:lnTo>
                    <a:pt x="1477" y="3419"/>
                  </a:lnTo>
                  <a:lnTo>
                    <a:pt x="1813" y="4015"/>
                  </a:lnTo>
                  <a:lnTo>
                    <a:pt x="2150" y="4637"/>
                  </a:lnTo>
                  <a:lnTo>
                    <a:pt x="2487" y="5232"/>
                  </a:lnTo>
                  <a:lnTo>
                    <a:pt x="2875" y="5802"/>
                  </a:lnTo>
                  <a:lnTo>
                    <a:pt x="3264" y="6372"/>
                  </a:lnTo>
                  <a:lnTo>
                    <a:pt x="3678" y="6916"/>
                  </a:lnTo>
                  <a:lnTo>
                    <a:pt x="4118" y="7434"/>
                  </a:lnTo>
                  <a:lnTo>
                    <a:pt x="4585" y="7952"/>
                  </a:lnTo>
                  <a:lnTo>
                    <a:pt x="5102" y="8418"/>
                  </a:lnTo>
                  <a:lnTo>
                    <a:pt x="5620" y="8858"/>
                  </a:lnTo>
                  <a:lnTo>
                    <a:pt x="6190" y="9273"/>
                  </a:lnTo>
                  <a:lnTo>
                    <a:pt x="6708" y="9609"/>
                  </a:lnTo>
                  <a:lnTo>
                    <a:pt x="7278" y="9894"/>
                  </a:lnTo>
                  <a:lnTo>
                    <a:pt x="7874" y="10179"/>
                  </a:lnTo>
                  <a:lnTo>
                    <a:pt x="8159" y="10283"/>
                  </a:lnTo>
                  <a:lnTo>
                    <a:pt x="8469" y="10386"/>
                  </a:lnTo>
                  <a:lnTo>
                    <a:pt x="8780" y="10464"/>
                  </a:lnTo>
                  <a:lnTo>
                    <a:pt x="9091" y="10516"/>
                  </a:lnTo>
                  <a:lnTo>
                    <a:pt x="9428" y="10567"/>
                  </a:lnTo>
                  <a:lnTo>
                    <a:pt x="9738" y="10593"/>
                  </a:lnTo>
                  <a:lnTo>
                    <a:pt x="10049" y="10567"/>
                  </a:lnTo>
                  <a:lnTo>
                    <a:pt x="10360" y="10542"/>
                  </a:lnTo>
                  <a:lnTo>
                    <a:pt x="10671" y="10490"/>
                  </a:lnTo>
                  <a:lnTo>
                    <a:pt x="10982" y="10386"/>
                  </a:lnTo>
                  <a:lnTo>
                    <a:pt x="11215" y="10308"/>
                  </a:lnTo>
                  <a:lnTo>
                    <a:pt x="11448" y="10179"/>
                  </a:lnTo>
                  <a:lnTo>
                    <a:pt x="11681" y="10049"/>
                  </a:lnTo>
                  <a:lnTo>
                    <a:pt x="11888" y="9894"/>
                  </a:lnTo>
                  <a:lnTo>
                    <a:pt x="12069" y="9713"/>
                  </a:lnTo>
                  <a:lnTo>
                    <a:pt x="12277" y="9531"/>
                  </a:lnTo>
                  <a:lnTo>
                    <a:pt x="12432" y="9350"/>
                  </a:lnTo>
                  <a:lnTo>
                    <a:pt x="12587" y="9143"/>
                  </a:lnTo>
                  <a:lnTo>
                    <a:pt x="12872" y="8703"/>
                  </a:lnTo>
                  <a:lnTo>
                    <a:pt x="13105" y="8237"/>
                  </a:lnTo>
                  <a:lnTo>
                    <a:pt x="13287" y="7744"/>
                  </a:lnTo>
                  <a:lnTo>
                    <a:pt x="13442" y="7252"/>
                  </a:lnTo>
                  <a:lnTo>
                    <a:pt x="13494" y="6864"/>
                  </a:lnTo>
                  <a:lnTo>
                    <a:pt x="13546" y="6475"/>
                  </a:lnTo>
                  <a:lnTo>
                    <a:pt x="13571" y="6087"/>
                  </a:lnTo>
                  <a:lnTo>
                    <a:pt x="13571" y="5698"/>
                  </a:lnTo>
                  <a:lnTo>
                    <a:pt x="13546" y="5310"/>
                  </a:lnTo>
                  <a:lnTo>
                    <a:pt x="13494" y="4921"/>
                  </a:lnTo>
                  <a:lnTo>
                    <a:pt x="13416" y="4533"/>
                  </a:lnTo>
                  <a:lnTo>
                    <a:pt x="13338" y="4144"/>
                  </a:lnTo>
                  <a:lnTo>
                    <a:pt x="13157" y="3393"/>
                  </a:lnTo>
                  <a:lnTo>
                    <a:pt x="12924" y="2642"/>
                  </a:lnTo>
                  <a:lnTo>
                    <a:pt x="12665" y="1917"/>
                  </a:lnTo>
                  <a:lnTo>
                    <a:pt x="12380" y="1192"/>
                  </a:lnTo>
                  <a:lnTo>
                    <a:pt x="12354" y="1114"/>
                  </a:lnTo>
                  <a:lnTo>
                    <a:pt x="12277" y="1088"/>
                  </a:lnTo>
                  <a:lnTo>
                    <a:pt x="12225" y="1062"/>
                  </a:lnTo>
                  <a:lnTo>
                    <a:pt x="12147" y="1062"/>
                  </a:lnTo>
                  <a:lnTo>
                    <a:pt x="12069" y="1088"/>
                  </a:lnTo>
                  <a:lnTo>
                    <a:pt x="12043" y="1140"/>
                  </a:lnTo>
                  <a:lnTo>
                    <a:pt x="12018" y="1218"/>
                  </a:lnTo>
                  <a:lnTo>
                    <a:pt x="12018" y="1296"/>
                  </a:lnTo>
                  <a:lnTo>
                    <a:pt x="12484" y="2513"/>
                  </a:lnTo>
                  <a:lnTo>
                    <a:pt x="12691" y="3134"/>
                  </a:lnTo>
                  <a:lnTo>
                    <a:pt x="12872" y="3782"/>
                  </a:lnTo>
                  <a:lnTo>
                    <a:pt x="13028" y="4429"/>
                  </a:lnTo>
                  <a:lnTo>
                    <a:pt x="13131" y="5077"/>
                  </a:lnTo>
                  <a:lnTo>
                    <a:pt x="13183" y="5724"/>
                  </a:lnTo>
                  <a:lnTo>
                    <a:pt x="13183" y="6061"/>
                  </a:lnTo>
                  <a:lnTo>
                    <a:pt x="13183" y="6398"/>
                  </a:lnTo>
                  <a:lnTo>
                    <a:pt x="13105" y="6916"/>
                  </a:lnTo>
                  <a:lnTo>
                    <a:pt x="13002" y="7434"/>
                  </a:lnTo>
                  <a:lnTo>
                    <a:pt x="12820" y="7952"/>
                  </a:lnTo>
                  <a:lnTo>
                    <a:pt x="12717" y="8211"/>
                  </a:lnTo>
                  <a:lnTo>
                    <a:pt x="12587" y="8470"/>
                  </a:lnTo>
                  <a:lnTo>
                    <a:pt x="12458" y="8703"/>
                  </a:lnTo>
                  <a:lnTo>
                    <a:pt x="12302" y="8910"/>
                  </a:lnTo>
                  <a:lnTo>
                    <a:pt x="12147" y="9143"/>
                  </a:lnTo>
                  <a:lnTo>
                    <a:pt x="11966" y="9324"/>
                  </a:lnTo>
                  <a:lnTo>
                    <a:pt x="11759" y="9506"/>
                  </a:lnTo>
                  <a:lnTo>
                    <a:pt x="11551" y="9687"/>
                  </a:lnTo>
                  <a:lnTo>
                    <a:pt x="11318" y="9816"/>
                  </a:lnTo>
                  <a:lnTo>
                    <a:pt x="11085" y="9946"/>
                  </a:lnTo>
                  <a:lnTo>
                    <a:pt x="10774" y="10075"/>
                  </a:lnTo>
                  <a:lnTo>
                    <a:pt x="10464" y="10153"/>
                  </a:lnTo>
                  <a:lnTo>
                    <a:pt x="10153" y="10205"/>
                  </a:lnTo>
                  <a:lnTo>
                    <a:pt x="9531" y="10205"/>
                  </a:lnTo>
                  <a:lnTo>
                    <a:pt x="9195" y="10179"/>
                  </a:lnTo>
                  <a:lnTo>
                    <a:pt x="8884" y="10101"/>
                  </a:lnTo>
                  <a:lnTo>
                    <a:pt x="8573" y="10024"/>
                  </a:lnTo>
                  <a:lnTo>
                    <a:pt x="8236" y="9920"/>
                  </a:lnTo>
                  <a:lnTo>
                    <a:pt x="7925" y="9790"/>
                  </a:lnTo>
                  <a:lnTo>
                    <a:pt x="7330" y="9531"/>
                  </a:lnTo>
                  <a:lnTo>
                    <a:pt x="6760" y="9195"/>
                  </a:lnTo>
                  <a:lnTo>
                    <a:pt x="6242" y="8858"/>
                  </a:lnTo>
                  <a:lnTo>
                    <a:pt x="5776" y="8496"/>
                  </a:lnTo>
                  <a:lnTo>
                    <a:pt x="5310" y="8107"/>
                  </a:lnTo>
                  <a:lnTo>
                    <a:pt x="4869" y="7693"/>
                  </a:lnTo>
                  <a:lnTo>
                    <a:pt x="4455" y="7252"/>
                  </a:lnTo>
                  <a:lnTo>
                    <a:pt x="4067" y="6786"/>
                  </a:lnTo>
                  <a:lnTo>
                    <a:pt x="3678" y="6320"/>
                  </a:lnTo>
                  <a:lnTo>
                    <a:pt x="3341" y="5828"/>
                  </a:lnTo>
                  <a:lnTo>
                    <a:pt x="3005" y="5336"/>
                  </a:lnTo>
                  <a:lnTo>
                    <a:pt x="2616" y="4714"/>
                  </a:lnTo>
                  <a:lnTo>
                    <a:pt x="2254" y="4067"/>
                  </a:lnTo>
                  <a:lnTo>
                    <a:pt x="1891" y="3419"/>
                  </a:lnTo>
                  <a:lnTo>
                    <a:pt x="1580" y="2772"/>
                  </a:lnTo>
                  <a:lnTo>
                    <a:pt x="959" y="1425"/>
                  </a:lnTo>
                  <a:lnTo>
                    <a:pt x="337" y="78"/>
                  </a:lnTo>
                  <a:lnTo>
                    <a:pt x="311" y="27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558;p67">
              <a:extLst>
                <a:ext uri="{FF2B5EF4-FFF2-40B4-BE49-F238E27FC236}">
                  <a16:creationId xmlns:a16="http://schemas.microsoft.com/office/drawing/2014/main" xmlns="" id="{8735EBF3-91A3-44EF-BEAE-3914FE5A4CC2}"/>
                </a:ext>
              </a:extLst>
            </p:cNvPr>
            <p:cNvSpPr/>
            <p:nvPr/>
          </p:nvSpPr>
          <p:spPr>
            <a:xfrm>
              <a:off x="6556626" y="1574957"/>
              <a:ext cx="92577" cy="90539"/>
            </a:xfrm>
            <a:custGeom>
              <a:avLst/>
              <a:gdLst/>
              <a:ahLst/>
              <a:cxnLst/>
              <a:rect l="l" t="t" r="r" b="b"/>
              <a:pathLst>
                <a:path w="5906" h="5776" extrusionOk="0">
                  <a:moveTo>
                    <a:pt x="0" y="0"/>
                  </a:moveTo>
                  <a:lnTo>
                    <a:pt x="311" y="673"/>
                  </a:lnTo>
                  <a:lnTo>
                    <a:pt x="725" y="1450"/>
                  </a:lnTo>
                  <a:lnTo>
                    <a:pt x="984" y="1865"/>
                  </a:lnTo>
                  <a:lnTo>
                    <a:pt x="1269" y="2279"/>
                  </a:lnTo>
                  <a:lnTo>
                    <a:pt x="1554" y="2694"/>
                  </a:lnTo>
                  <a:lnTo>
                    <a:pt x="1891" y="3082"/>
                  </a:lnTo>
                  <a:lnTo>
                    <a:pt x="2253" y="3496"/>
                  </a:lnTo>
                  <a:lnTo>
                    <a:pt x="2642" y="3885"/>
                  </a:lnTo>
                  <a:lnTo>
                    <a:pt x="3056" y="4273"/>
                  </a:lnTo>
                  <a:lnTo>
                    <a:pt x="3522" y="4636"/>
                  </a:lnTo>
                  <a:lnTo>
                    <a:pt x="3989" y="4973"/>
                  </a:lnTo>
                  <a:lnTo>
                    <a:pt x="4507" y="5284"/>
                  </a:lnTo>
                  <a:lnTo>
                    <a:pt x="5076" y="5542"/>
                  </a:lnTo>
                  <a:lnTo>
                    <a:pt x="5646" y="5776"/>
                  </a:lnTo>
                  <a:lnTo>
                    <a:pt x="5646" y="5154"/>
                  </a:lnTo>
                  <a:lnTo>
                    <a:pt x="5698" y="4507"/>
                  </a:lnTo>
                  <a:lnTo>
                    <a:pt x="5750" y="3807"/>
                  </a:lnTo>
                  <a:lnTo>
                    <a:pt x="5802" y="3082"/>
                  </a:lnTo>
                  <a:lnTo>
                    <a:pt x="5905" y="2331"/>
                  </a:lnTo>
                  <a:lnTo>
                    <a:pt x="5698" y="2357"/>
                  </a:lnTo>
                  <a:lnTo>
                    <a:pt x="4973" y="2357"/>
                  </a:lnTo>
                  <a:lnTo>
                    <a:pt x="4610" y="2305"/>
                  </a:lnTo>
                  <a:lnTo>
                    <a:pt x="4222" y="2253"/>
                  </a:lnTo>
                  <a:lnTo>
                    <a:pt x="3859" y="2150"/>
                  </a:lnTo>
                  <a:lnTo>
                    <a:pt x="3497" y="2046"/>
                  </a:lnTo>
                  <a:lnTo>
                    <a:pt x="3134" y="1917"/>
                  </a:lnTo>
                  <a:lnTo>
                    <a:pt x="2771" y="1787"/>
                  </a:lnTo>
                  <a:lnTo>
                    <a:pt x="2409" y="1606"/>
                  </a:lnTo>
                  <a:lnTo>
                    <a:pt x="2046" y="1425"/>
                  </a:lnTo>
                  <a:lnTo>
                    <a:pt x="1684" y="1217"/>
                  </a:lnTo>
                  <a:lnTo>
                    <a:pt x="1321" y="1010"/>
                  </a:lnTo>
                  <a:lnTo>
                    <a:pt x="648" y="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559;p67">
              <a:extLst>
                <a:ext uri="{FF2B5EF4-FFF2-40B4-BE49-F238E27FC236}">
                  <a16:creationId xmlns:a16="http://schemas.microsoft.com/office/drawing/2014/main" xmlns="" id="{38E72107-91A6-45DB-97B5-B17FCAB5DC4E}"/>
                </a:ext>
              </a:extLst>
            </p:cNvPr>
            <p:cNvSpPr/>
            <p:nvPr/>
          </p:nvSpPr>
          <p:spPr>
            <a:xfrm>
              <a:off x="6438076" y="1280627"/>
              <a:ext cx="292307" cy="334536"/>
            </a:xfrm>
            <a:custGeom>
              <a:avLst/>
              <a:gdLst/>
              <a:ahLst/>
              <a:cxnLst/>
              <a:rect l="l" t="t" r="r" b="b"/>
              <a:pathLst>
                <a:path w="18648" h="21342" extrusionOk="0">
                  <a:moveTo>
                    <a:pt x="8081" y="0"/>
                  </a:moveTo>
                  <a:lnTo>
                    <a:pt x="7563" y="26"/>
                  </a:lnTo>
                  <a:lnTo>
                    <a:pt x="7045" y="78"/>
                  </a:lnTo>
                  <a:lnTo>
                    <a:pt x="6579" y="156"/>
                  </a:lnTo>
                  <a:lnTo>
                    <a:pt x="6113" y="233"/>
                  </a:lnTo>
                  <a:lnTo>
                    <a:pt x="5673" y="363"/>
                  </a:lnTo>
                  <a:lnTo>
                    <a:pt x="5258" y="492"/>
                  </a:lnTo>
                  <a:lnTo>
                    <a:pt x="4896" y="648"/>
                  </a:lnTo>
                  <a:lnTo>
                    <a:pt x="4507" y="803"/>
                  </a:lnTo>
                  <a:lnTo>
                    <a:pt x="4170" y="984"/>
                  </a:lnTo>
                  <a:lnTo>
                    <a:pt x="3860" y="1192"/>
                  </a:lnTo>
                  <a:lnTo>
                    <a:pt x="3549" y="1399"/>
                  </a:lnTo>
                  <a:lnTo>
                    <a:pt x="3264" y="1632"/>
                  </a:lnTo>
                  <a:lnTo>
                    <a:pt x="3005" y="1865"/>
                  </a:lnTo>
                  <a:lnTo>
                    <a:pt x="2746" y="2098"/>
                  </a:lnTo>
                  <a:lnTo>
                    <a:pt x="2539" y="2357"/>
                  </a:lnTo>
                  <a:lnTo>
                    <a:pt x="2306" y="2590"/>
                  </a:lnTo>
                  <a:lnTo>
                    <a:pt x="1943" y="3134"/>
                  </a:lnTo>
                  <a:lnTo>
                    <a:pt x="1606" y="3652"/>
                  </a:lnTo>
                  <a:lnTo>
                    <a:pt x="1347" y="4170"/>
                  </a:lnTo>
                  <a:lnTo>
                    <a:pt x="1140" y="4688"/>
                  </a:lnTo>
                  <a:lnTo>
                    <a:pt x="959" y="5180"/>
                  </a:lnTo>
                  <a:lnTo>
                    <a:pt x="803" y="5620"/>
                  </a:lnTo>
                  <a:lnTo>
                    <a:pt x="778" y="5853"/>
                  </a:lnTo>
                  <a:lnTo>
                    <a:pt x="752" y="6216"/>
                  </a:lnTo>
                  <a:lnTo>
                    <a:pt x="726" y="6682"/>
                  </a:lnTo>
                  <a:lnTo>
                    <a:pt x="726" y="7174"/>
                  </a:lnTo>
                  <a:lnTo>
                    <a:pt x="752" y="7666"/>
                  </a:lnTo>
                  <a:lnTo>
                    <a:pt x="778" y="8133"/>
                  </a:lnTo>
                  <a:lnTo>
                    <a:pt x="881" y="8495"/>
                  </a:lnTo>
                  <a:lnTo>
                    <a:pt x="933" y="8625"/>
                  </a:lnTo>
                  <a:lnTo>
                    <a:pt x="985" y="8728"/>
                  </a:lnTo>
                  <a:lnTo>
                    <a:pt x="752" y="8858"/>
                  </a:lnTo>
                  <a:lnTo>
                    <a:pt x="545" y="9039"/>
                  </a:lnTo>
                  <a:lnTo>
                    <a:pt x="389" y="9246"/>
                  </a:lnTo>
                  <a:lnTo>
                    <a:pt x="260" y="9453"/>
                  </a:lnTo>
                  <a:lnTo>
                    <a:pt x="156" y="9686"/>
                  </a:lnTo>
                  <a:lnTo>
                    <a:pt x="78" y="9945"/>
                  </a:lnTo>
                  <a:lnTo>
                    <a:pt x="52" y="10204"/>
                  </a:lnTo>
                  <a:lnTo>
                    <a:pt x="27" y="10438"/>
                  </a:lnTo>
                  <a:lnTo>
                    <a:pt x="1" y="10800"/>
                  </a:lnTo>
                  <a:lnTo>
                    <a:pt x="27" y="11189"/>
                  </a:lnTo>
                  <a:lnTo>
                    <a:pt x="104" y="11551"/>
                  </a:lnTo>
                  <a:lnTo>
                    <a:pt x="208" y="11940"/>
                  </a:lnTo>
                  <a:lnTo>
                    <a:pt x="337" y="12302"/>
                  </a:lnTo>
                  <a:lnTo>
                    <a:pt x="519" y="12665"/>
                  </a:lnTo>
                  <a:lnTo>
                    <a:pt x="700" y="13027"/>
                  </a:lnTo>
                  <a:lnTo>
                    <a:pt x="933" y="13364"/>
                  </a:lnTo>
                  <a:lnTo>
                    <a:pt x="1192" y="13675"/>
                  </a:lnTo>
                  <a:lnTo>
                    <a:pt x="1477" y="13986"/>
                  </a:lnTo>
                  <a:lnTo>
                    <a:pt x="1814" y="14245"/>
                  </a:lnTo>
                  <a:lnTo>
                    <a:pt x="2150" y="14478"/>
                  </a:lnTo>
                  <a:lnTo>
                    <a:pt x="2539" y="14685"/>
                  </a:lnTo>
                  <a:lnTo>
                    <a:pt x="2927" y="14840"/>
                  </a:lnTo>
                  <a:lnTo>
                    <a:pt x="3367" y="14970"/>
                  </a:lnTo>
                  <a:lnTo>
                    <a:pt x="3808" y="15022"/>
                  </a:lnTo>
                  <a:lnTo>
                    <a:pt x="3885" y="15022"/>
                  </a:lnTo>
                  <a:lnTo>
                    <a:pt x="3989" y="15358"/>
                  </a:lnTo>
                  <a:lnTo>
                    <a:pt x="4041" y="15514"/>
                  </a:lnTo>
                  <a:lnTo>
                    <a:pt x="4067" y="15540"/>
                  </a:lnTo>
                  <a:lnTo>
                    <a:pt x="4196" y="15850"/>
                  </a:lnTo>
                  <a:lnTo>
                    <a:pt x="4352" y="16135"/>
                  </a:lnTo>
                  <a:lnTo>
                    <a:pt x="4507" y="16446"/>
                  </a:lnTo>
                  <a:lnTo>
                    <a:pt x="4688" y="16731"/>
                  </a:lnTo>
                  <a:lnTo>
                    <a:pt x="4896" y="17016"/>
                  </a:lnTo>
                  <a:lnTo>
                    <a:pt x="5103" y="17275"/>
                  </a:lnTo>
                  <a:lnTo>
                    <a:pt x="5569" y="17819"/>
                  </a:lnTo>
                  <a:lnTo>
                    <a:pt x="6061" y="18311"/>
                  </a:lnTo>
                  <a:lnTo>
                    <a:pt x="6605" y="18777"/>
                  </a:lnTo>
                  <a:lnTo>
                    <a:pt x="7175" y="19191"/>
                  </a:lnTo>
                  <a:lnTo>
                    <a:pt x="7770" y="19580"/>
                  </a:lnTo>
                  <a:lnTo>
                    <a:pt x="8366" y="19943"/>
                  </a:lnTo>
                  <a:lnTo>
                    <a:pt x="8988" y="20279"/>
                  </a:lnTo>
                  <a:lnTo>
                    <a:pt x="9583" y="20538"/>
                  </a:lnTo>
                  <a:lnTo>
                    <a:pt x="10205" y="20797"/>
                  </a:lnTo>
                  <a:lnTo>
                    <a:pt x="10775" y="20979"/>
                  </a:lnTo>
                  <a:lnTo>
                    <a:pt x="11344" y="21160"/>
                  </a:lnTo>
                  <a:lnTo>
                    <a:pt x="11862" y="21263"/>
                  </a:lnTo>
                  <a:lnTo>
                    <a:pt x="12354" y="21315"/>
                  </a:lnTo>
                  <a:lnTo>
                    <a:pt x="12665" y="21341"/>
                  </a:lnTo>
                  <a:lnTo>
                    <a:pt x="12976" y="21341"/>
                  </a:lnTo>
                  <a:lnTo>
                    <a:pt x="13468" y="21315"/>
                  </a:lnTo>
                  <a:lnTo>
                    <a:pt x="13831" y="21263"/>
                  </a:lnTo>
                  <a:lnTo>
                    <a:pt x="14038" y="21238"/>
                  </a:lnTo>
                  <a:lnTo>
                    <a:pt x="14297" y="21186"/>
                  </a:lnTo>
                  <a:lnTo>
                    <a:pt x="14530" y="21108"/>
                  </a:lnTo>
                  <a:lnTo>
                    <a:pt x="14763" y="21030"/>
                  </a:lnTo>
                  <a:lnTo>
                    <a:pt x="14970" y="20927"/>
                  </a:lnTo>
                  <a:lnTo>
                    <a:pt x="15177" y="20823"/>
                  </a:lnTo>
                  <a:lnTo>
                    <a:pt x="15359" y="20694"/>
                  </a:lnTo>
                  <a:lnTo>
                    <a:pt x="15540" y="20564"/>
                  </a:lnTo>
                  <a:lnTo>
                    <a:pt x="15721" y="20409"/>
                  </a:lnTo>
                  <a:lnTo>
                    <a:pt x="16032" y="20046"/>
                  </a:lnTo>
                  <a:lnTo>
                    <a:pt x="16291" y="19658"/>
                  </a:lnTo>
                  <a:lnTo>
                    <a:pt x="16524" y="19243"/>
                  </a:lnTo>
                  <a:lnTo>
                    <a:pt x="16731" y="18777"/>
                  </a:lnTo>
                  <a:lnTo>
                    <a:pt x="16913" y="18285"/>
                  </a:lnTo>
                  <a:lnTo>
                    <a:pt x="17042" y="17767"/>
                  </a:lnTo>
                  <a:lnTo>
                    <a:pt x="17146" y="17223"/>
                  </a:lnTo>
                  <a:lnTo>
                    <a:pt x="17223" y="16705"/>
                  </a:lnTo>
                  <a:lnTo>
                    <a:pt x="17249" y="16135"/>
                  </a:lnTo>
                  <a:lnTo>
                    <a:pt x="17275" y="15591"/>
                  </a:lnTo>
                  <a:lnTo>
                    <a:pt x="17275" y="15074"/>
                  </a:lnTo>
                  <a:lnTo>
                    <a:pt x="17249" y="14530"/>
                  </a:lnTo>
                  <a:lnTo>
                    <a:pt x="17172" y="13960"/>
                  </a:lnTo>
                  <a:lnTo>
                    <a:pt x="17094" y="13416"/>
                  </a:lnTo>
                  <a:lnTo>
                    <a:pt x="17068" y="13338"/>
                  </a:lnTo>
                  <a:lnTo>
                    <a:pt x="17690" y="11240"/>
                  </a:lnTo>
                  <a:lnTo>
                    <a:pt x="18182" y="9453"/>
                  </a:lnTo>
                  <a:lnTo>
                    <a:pt x="18389" y="8625"/>
                  </a:lnTo>
                  <a:lnTo>
                    <a:pt x="18544" y="7925"/>
                  </a:lnTo>
                  <a:lnTo>
                    <a:pt x="18622" y="7330"/>
                  </a:lnTo>
                  <a:lnTo>
                    <a:pt x="18648" y="6708"/>
                  </a:lnTo>
                  <a:lnTo>
                    <a:pt x="18648" y="6423"/>
                  </a:lnTo>
                  <a:lnTo>
                    <a:pt x="18622" y="6112"/>
                  </a:lnTo>
                  <a:lnTo>
                    <a:pt x="18596" y="5828"/>
                  </a:lnTo>
                  <a:lnTo>
                    <a:pt x="18518" y="5517"/>
                  </a:lnTo>
                  <a:lnTo>
                    <a:pt x="18467" y="5232"/>
                  </a:lnTo>
                  <a:lnTo>
                    <a:pt x="18363" y="4947"/>
                  </a:lnTo>
                  <a:lnTo>
                    <a:pt x="18259" y="4662"/>
                  </a:lnTo>
                  <a:lnTo>
                    <a:pt x="18130" y="4377"/>
                  </a:lnTo>
                  <a:lnTo>
                    <a:pt x="17975" y="4092"/>
                  </a:lnTo>
                  <a:lnTo>
                    <a:pt x="17793" y="3807"/>
                  </a:lnTo>
                  <a:lnTo>
                    <a:pt x="17612" y="3548"/>
                  </a:lnTo>
                  <a:lnTo>
                    <a:pt x="17379" y="3289"/>
                  </a:lnTo>
                  <a:lnTo>
                    <a:pt x="17146" y="3030"/>
                  </a:lnTo>
                  <a:lnTo>
                    <a:pt x="16887" y="2771"/>
                  </a:lnTo>
                  <a:lnTo>
                    <a:pt x="16602" y="2538"/>
                  </a:lnTo>
                  <a:lnTo>
                    <a:pt x="16291" y="2279"/>
                  </a:lnTo>
                  <a:lnTo>
                    <a:pt x="15954" y="2072"/>
                  </a:lnTo>
                  <a:lnTo>
                    <a:pt x="15618" y="1839"/>
                  </a:lnTo>
                  <a:lnTo>
                    <a:pt x="15229" y="1632"/>
                  </a:lnTo>
                  <a:lnTo>
                    <a:pt x="14815" y="1425"/>
                  </a:lnTo>
                  <a:lnTo>
                    <a:pt x="14375" y="1243"/>
                  </a:lnTo>
                  <a:lnTo>
                    <a:pt x="13908" y="1062"/>
                  </a:lnTo>
                  <a:lnTo>
                    <a:pt x="13416" y="881"/>
                  </a:lnTo>
                  <a:lnTo>
                    <a:pt x="12898" y="725"/>
                  </a:lnTo>
                  <a:lnTo>
                    <a:pt x="12329" y="570"/>
                  </a:lnTo>
                  <a:lnTo>
                    <a:pt x="11759" y="440"/>
                  </a:lnTo>
                  <a:lnTo>
                    <a:pt x="11137" y="311"/>
                  </a:lnTo>
                  <a:lnTo>
                    <a:pt x="10490" y="181"/>
                  </a:lnTo>
                  <a:lnTo>
                    <a:pt x="9868" y="104"/>
                  </a:lnTo>
                  <a:lnTo>
                    <a:pt x="9247" y="52"/>
                  </a:lnTo>
                  <a:lnTo>
                    <a:pt x="8651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560;p67">
              <a:extLst>
                <a:ext uri="{FF2B5EF4-FFF2-40B4-BE49-F238E27FC236}">
                  <a16:creationId xmlns:a16="http://schemas.microsoft.com/office/drawing/2014/main" xmlns="" id="{175BCB62-52A9-4B00-A858-AA55881C4474}"/>
                </a:ext>
              </a:extLst>
            </p:cNvPr>
            <p:cNvSpPr/>
            <p:nvPr/>
          </p:nvSpPr>
          <p:spPr>
            <a:xfrm>
              <a:off x="6438076" y="1280627"/>
              <a:ext cx="292307" cy="334536"/>
            </a:xfrm>
            <a:custGeom>
              <a:avLst/>
              <a:gdLst/>
              <a:ahLst/>
              <a:cxnLst/>
              <a:rect l="l" t="t" r="r" b="b"/>
              <a:pathLst>
                <a:path w="18648" h="21342" fill="none" extrusionOk="0">
                  <a:moveTo>
                    <a:pt x="27" y="10438"/>
                  </a:moveTo>
                  <a:lnTo>
                    <a:pt x="27" y="10438"/>
                  </a:lnTo>
                  <a:lnTo>
                    <a:pt x="1" y="10800"/>
                  </a:lnTo>
                  <a:lnTo>
                    <a:pt x="27" y="11189"/>
                  </a:lnTo>
                  <a:lnTo>
                    <a:pt x="104" y="11551"/>
                  </a:lnTo>
                  <a:lnTo>
                    <a:pt x="208" y="11940"/>
                  </a:lnTo>
                  <a:lnTo>
                    <a:pt x="337" y="12302"/>
                  </a:lnTo>
                  <a:lnTo>
                    <a:pt x="519" y="12665"/>
                  </a:lnTo>
                  <a:lnTo>
                    <a:pt x="700" y="13027"/>
                  </a:lnTo>
                  <a:lnTo>
                    <a:pt x="933" y="13364"/>
                  </a:lnTo>
                  <a:lnTo>
                    <a:pt x="1192" y="13675"/>
                  </a:lnTo>
                  <a:lnTo>
                    <a:pt x="1477" y="13986"/>
                  </a:lnTo>
                  <a:lnTo>
                    <a:pt x="1814" y="14245"/>
                  </a:lnTo>
                  <a:lnTo>
                    <a:pt x="2150" y="14478"/>
                  </a:lnTo>
                  <a:lnTo>
                    <a:pt x="2539" y="14685"/>
                  </a:lnTo>
                  <a:lnTo>
                    <a:pt x="2927" y="14840"/>
                  </a:lnTo>
                  <a:lnTo>
                    <a:pt x="3367" y="14970"/>
                  </a:lnTo>
                  <a:lnTo>
                    <a:pt x="3808" y="15022"/>
                  </a:lnTo>
                  <a:lnTo>
                    <a:pt x="3834" y="15022"/>
                  </a:lnTo>
                  <a:lnTo>
                    <a:pt x="3834" y="15022"/>
                  </a:lnTo>
                  <a:lnTo>
                    <a:pt x="3885" y="15022"/>
                  </a:lnTo>
                  <a:lnTo>
                    <a:pt x="3885" y="15022"/>
                  </a:lnTo>
                  <a:lnTo>
                    <a:pt x="3989" y="15358"/>
                  </a:lnTo>
                  <a:lnTo>
                    <a:pt x="3989" y="15358"/>
                  </a:lnTo>
                  <a:lnTo>
                    <a:pt x="4041" y="15514"/>
                  </a:lnTo>
                  <a:lnTo>
                    <a:pt x="4067" y="15540"/>
                  </a:lnTo>
                  <a:lnTo>
                    <a:pt x="4067" y="15540"/>
                  </a:lnTo>
                  <a:lnTo>
                    <a:pt x="4196" y="15850"/>
                  </a:lnTo>
                  <a:lnTo>
                    <a:pt x="4352" y="16135"/>
                  </a:lnTo>
                  <a:lnTo>
                    <a:pt x="4507" y="16446"/>
                  </a:lnTo>
                  <a:lnTo>
                    <a:pt x="4688" y="16731"/>
                  </a:lnTo>
                  <a:lnTo>
                    <a:pt x="4896" y="17016"/>
                  </a:lnTo>
                  <a:lnTo>
                    <a:pt x="5103" y="17275"/>
                  </a:lnTo>
                  <a:lnTo>
                    <a:pt x="5569" y="17819"/>
                  </a:lnTo>
                  <a:lnTo>
                    <a:pt x="6061" y="18311"/>
                  </a:lnTo>
                  <a:lnTo>
                    <a:pt x="6605" y="18777"/>
                  </a:lnTo>
                  <a:lnTo>
                    <a:pt x="7175" y="19191"/>
                  </a:lnTo>
                  <a:lnTo>
                    <a:pt x="7770" y="19580"/>
                  </a:lnTo>
                  <a:lnTo>
                    <a:pt x="8366" y="19943"/>
                  </a:lnTo>
                  <a:lnTo>
                    <a:pt x="8988" y="20279"/>
                  </a:lnTo>
                  <a:lnTo>
                    <a:pt x="9583" y="20538"/>
                  </a:lnTo>
                  <a:lnTo>
                    <a:pt x="10205" y="20797"/>
                  </a:lnTo>
                  <a:lnTo>
                    <a:pt x="10775" y="20979"/>
                  </a:lnTo>
                  <a:lnTo>
                    <a:pt x="11344" y="21160"/>
                  </a:lnTo>
                  <a:lnTo>
                    <a:pt x="11862" y="21263"/>
                  </a:lnTo>
                  <a:lnTo>
                    <a:pt x="12354" y="21315"/>
                  </a:lnTo>
                  <a:lnTo>
                    <a:pt x="12354" y="21315"/>
                  </a:lnTo>
                  <a:lnTo>
                    <a:pt x="12665" y="21341"/>
                  </a:lnTo>
                  <a:lnTo>
                    <a:pt x="12976" y="21341"/>
                  </a:lnTo>
                  <a:lnTo>
                    <a:pt x="13468" y="21315"/>
                  </a:lnTo>
                  <a:lnTo>
                    <a:pt x="13831" y="21263"/>
                  </a:lnTo>
                  <a:lnTo>
                    <a:pt x="14038" y="21238"/>
                  </a:lnTo>
                  <a:lnTo>
                    <a:pt x="14038" y="21238"/>
                  </a:lnTo>
                  <a:lnTo>
                    <a:pt x="14297" y="21186"/>
                  </a:lnTo>
                  <a:lnTo>
                    <a:pt x="14530" y="21108"/>
                  </a:lnTo>
                  <a:lnTo>
                    <a:pt x="14763" y="21030"/>
                  </a:lnTo>
                  <a:lnTo>
                    <a:pt x="14970" y="20927"/>
                  </a:lnTo>
                  <a:lnTo>
                    <a:pt x="15177" y="20823"/>
                  </a:lnTo>
                  <a:lnTo>
                    <a:pt x="15359" y="20694"/>
                  </a:lnTo>
                  <a:lnTo>
                    <a:pt x="15540" y="20564"/>
                  </a:lnTo>
                  <a:lnTo>
                    <a:pt x="15721" y="20409"/>
                  </a:lnTo>
                  <a:lnTo>
                    <a:pt x="16032" y="20046"/>
                  </a:lnTo>
                  <a:lnTo>
                    <a:pt x="16291" y="19658"/>
                  </a:lnTo>
                  <a:lnTo>
                    <a:pt x="16524" y="19243"/>
                  </a:lnTo>
                  <a:lnTo>
                    <a:pt x="16731" y="18777"/>
                  </a:lnTo>
                  <a:lnTo>
                    <a:pt x="16913" y="18285"/>
                  </a:lnTo>
                  <a:lnTo>
                    <a:pt x="17042" y="17767"/>
                  </a:lnTo>
                  <a:lnTo>
                    <a:pt x="17146" y="17223"/>
                  </a:lnTo>
                  <a:lnTo>
                    <a:pt x="17223" y="16705"/>
                  </a:lnTo>
                  <a:lnTo>
                    <a:pt x="17249" y="16135"/>
                  </a:lnTo>
                  <a:lnTo>
                    <a:pt x="17275" y="15591"/>
                  </a:lnTo>
                  <a:lnTo>
                    <a:pt x="17275" y="15074"/>
                  </a:lnTo>
                  <a:lnTo>
                    <a:pt x="17249" y="14530"/>
                  </a:lnTo>
                  <a:lnTo>
                    <a:pt x="17249" y="14530"/>
                  </a:lnTo>
                  <a:lnTo>
                    <a:pt x="17172" y="13960"/>
                  </a:lnTo>
                  <a:lnTo>
                    <a:pt x="17094" y="13416"/>
                  </a:lnTo>
                  <a:lnTo>
                    <a:pt x="17094" y="13416"/>
                  </a:lnTo>
                  <a:lnTo>
                    <a:pt x="17068" y="13338"/>
                  </a:lnTo>
                  <a:lnTo>
                    <a:pt x="17068" y="13338"/>
                  </a:lnTo>
                  <a:lnTo>
                    <a:pt x="17690" y="11240"/>
                  </a:lnTo>
                  <a:lnTo>
                    <a:pt x="18182" y="9453"/>
                  </a:lnTo>
                  <a:lnTo>
                    <a:pt x="18389" y="8625"/>
                  </a:lnTo>
                  <a:lnTo>
                    <a:pt x="18544" y="7925"/>
                  </a:lnTo>
                  <a:lnTo>
                    <a:pt x="18544" y="7925"/>
                  </a:lnTo>
                  <a:lnTo>
                    <a:pt x="18622" y="7330"/>
                  </a:lnTo>
                  <a:lnTo>
                    <a:pt x="18648" y="6708"/>
                  </a:lnTo>
                  <a:lnTo>
                    <a:pt x="18648" y="6423"/>
                  </a:lnTo>
                  <a:lnTo>
                    <a:pt x="18622" y="6112"/>
                  </a:lnTo>
                  <a:lnTo>
                    <a:pt x="18596" y="5828"/>
                  </a:lnTo>
                  <a:lnTo>
                    <a:pt x="18518" y="5517"/>
                  </a:lnTo>
                  <a:lnTo>
                    <a:pt x="18467" y="5232"/>
                  </a:lnTo>
                  <a:lnTo>
                    <a:pt x="18363" y="4947"/>
                  </a:lnTo>
                  <a:lnTo>
                    <a:pt x="18259" y="4662"/>
                  </a:lnTo>
                  <a:lnTo>
                    <a:pt x="18130" y="4377"/>
                  </a:lnTo>
                  <a:lnTo>
                    <a:pt x="17975" y="4092"/>
                  </a:lnTo>
                  <a:lnTo>
                    <a:pt x="17793" y="3807"/>
                  </a:lnTo>
                  <a:lnTo>
                    <a:pt x="17612" y="3548"/>
                  </a:lnTo>
                  <a:lnTo>
                    <a:pt x="17379" y="3289"/>
                  </a:lnTo>
                  <a:lnTo>
                    <a:pt x="17146" y="3030"/>
                  </a:lnTo>
                  <a:lnTo>
                    <a:pt x="16887" y="2771"/>
                  </a:lnTo>
                  <a:lnTo>
                    <a:pt x="16602" y="2538"/>
                  </a:lnTo>
                  <a:lnTo>
                    <a:pt x="16291" y="2279"/>
                  </a:lnTo>
                  <a:lnTo>
                    <a:pt x="15954" y="2072"/>
                  </a:lnTo>
                  <a:lnTo>
                    <a:pt x="15618" y="1839"/>
                  </a:lnTo>
                  <a:lnTo>
                    <a:pt x="15229" y="1632"/>
                  </a:lnTo>
                  <a:lnTo>
                    <a:pt x="14815" y="1425"/>
                  </a:lnTo>
                  <a:lnTo>
                    <a:pt x="14375" y="1243"/>
                  </a:lnTo>
                  <a:lnTo>
                    <a:pt x="13908" y="1062"/>
                  </a:lnTo>
                  <a:lnTo>
                    <a:pt x="13416" y="881"/>
                  </a:lnTo>
                  <a:lnTo>
                    <a:pt x="12898" y="725"/>
                  </a:lnTo>
                  <a:lnTo>
                    <a:pt x="12329" y="570"/>
                  </a:lnTo>
                  <a:lnTo>
                    <a:pt x="11759" y="440"/>
                  </a:lnTo>
                  <a:lnTo>
                    <a:pt x="11137" y="311"/>
                  </a:lnTo>
                  <a:lnTo>
                    <a:pt x="10490" y="181"/>
                  </a:lnTo>
                  <a:lnTo>
                    <a:pt x="10490" y="181"/>
                  </a:lnTo>
                  <a:lnTo>
                    <a:pt x="9868" y="104"/>
                  </a:lnTo>
                  <a:lnTo>
                    <a:pt x="9247" y="52"/>
                  </a:lnTo>
                  <a:lnTo>
                    <a:pt x="8651" y="0"/>
                  </a:lnTo>
                  <a:lnTo>
                    <a:pt x="8081" y="0"/>
                  </a:lnTo>
                  <a:lnTo>
                    <a:pt x="7563" y="26"/>
                  </a:lnTo>
                  <a:lnTo>
                    <a:pt x="7045" y="78"/>
                  </a:lnTo>
                  <a:lnTo>
                    <a:pt x="6579" y="156"/>
                  </a:lnTo>
                  <a:lnTo>
                    <a:pt x="6113" y="233"/>
                  </a:lnTo>
                  <a:lnTo>
                    <a:pt x="5673" y="363"/>
                  </a:lnTo>
                  <a:lnTo>
                    <a:pt x="5258" y="492"/>
                  </a:lnTo>
                  <a:lnTo>
                    <a:pt x="4896" y="648"/>
                  </a:lnTo>
                  <a:lnTo>
                    <a:pt x="4507" y="803"/>
                  </a:lnTo>
                  <a:lnTo>
                    <a:pt x="4170" y="984"/>
                  </a:lnTo>
                  <a:lnTo>
                    <a:pt x="3860" y="1192"/>
                  </a:lnTo>
                  <a:lnTo>
                    <a:pt x="3549" y="1399"/>
                  </a:lnTo>
                  <a:lnTo>
                    <a:pt x="3264" y="1632"/>
                  </a:lnTo>
                  <a:lnTo>
                    <a:pt x="3005" y="1865"/>
                  </a:lnTo>
                  <a:lnTo>
                    <a:pt x="2746" y="2098"/>
                  </a:lnTo>
                  <a:lnTo>
                    <a:pt x="2539" y="2357"/>
                  </a:lnTo>
                  <a:lnTo>
                    <a:pt x="2306" y="2590"/>
                  </a:lnTo>
                  <a:lnTo>
                    <a:pt x="1943" y="3134"/>
                  </a:lnTo>
                  <a:lnTo>
                    <a:pt x="1606" y="3652"/>
                  </a:lnTo>
                  <a:lnTo>
                    <a:pt x="1347" y="4170"/>
                  </a:lnTo>
                  <a:lnTo>
                    <a:pt x="1140" y="4688"/>
                  </a:lnTo>
                  <a:lnTo>
                    <a:pt x="959" y="5180"/>
                  </a:lnTo>
                  <a:lnTo>
                    <a:pt x="803" y="5620"/>
                  </a:lnTo>
                  <a:lnTo>
                    <a:pt x="803" y="5620"/>
                  </a:lnTo>
                  <a:lnTo>
                    <a:pt x="778" y="5853"/>
                  </a:lnTo>
                  <a:lnTo>
                    <a:pt x="752" y="6216"/>
                  </a:lnTo>
                  <a:lnTo>
                    <a:pt x="726" y="6682"/>
                  </a:lnTo>
                  <a:lnTo>
                    <a:pt x="726" y="7174"/>
                  </a:lnTo>
                  <a:lnTo>
                    <a:pt x="752" y="7666"/>
                  </a:lnTo>
                  <a:lnTo>
                    <a:pt x="778" y="8133"/>
                  </a:lnTo>
                  <a:lnTo>
                    <a:pt x="881" y="8495"/>
                  </a:lnTo>
                  <a:lnTo>
                    <a:pt x="933" y="8625"/>
                  </a:lnTo>
                  <a:lnTo>
                    <a:pt x="985" y="8728"/>
                  </a:lnTo>
                  <a:lnTo>
                    <a:pt x="985" y="8728"/>
                  </a:lnTo>
                  <a:lnTo>
                    <a:pt x="752" y="8858"/>
                  </a:lnTo>
                  <a:lnTo>
                    <a:pt x="545" y="9039"/>
                  </a:lnTo>
                  <a:lnTo>
                    <a:pt x="389" y="9246"/>
                  </a:lnTo>
                  <a:lnTo>
                    <a:pt x="260" y="9453"/>
                  </a:lnTo>
                  <a:lnTo>
                    <a:pt x="156" y="9686"/>
                  </a:lnTo>
                  <a:lnTo>
                    <a:pt x="78" y="9945"/>
                  </a:lnTo>
                  <a:lnTo>
                    <a:pt x="52" y="10204"/>
                  </a:lnTo>
                  <a:lnTo>
                    <a:pt x="27" y="104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561;p67">
              <a:extLst>
                <a:ext uri="{FF2B5EF4-FFF2-40B4-BE49-F238E27FC236}">
                  <a16:creationId xmlns:a16="http://schemas.microsoft.com/office/drawing/2014/main" xmlns="" id="{CE8885DC-5544-40C8-AEEA-FEFABB795C1A}"/>
                </a:ext>
              </a:extLst>
            </p:cNvPr>
            <p:cNvSpPr/>
            <p:nvPr/>
          </p:nvSpPr>
          <p:spPr>
            <a:xfrm>
              <a:off x="6673545" y="1451532"/>
              <a:ext cx="14625" cy="26820"/>
            </a:xfrm>
            <a:custGeom>
              <a:avLst/>
              <a:gdLst/>
              <a:ahLst/>
              <a:cxnLst/>
              <a:rect l="l" t="t" r="r" b="b"/>
              <a:pathLst>
                <a:path w="933" h="1711" extrusionOk="0">
                  <a:moveTo>
                    <a:pt x="596" y="1"/>
                  </a:moveTo>
                  <a:lnTo>
                    <a:pt x="492" y="27"/>
                  </a:lnTo>
                  <a:lnTo>
                    <a:pt x="414" y="53"/>
                  </a:lnTo>
                  <a:lnTo>
                    <a:pt x="337" y="130"/>
                  </a:lnTo>
                  <a:lnTo>
                    <a:pt x="259" y="208"/>
                  </a:lnTo>
                  <a:lnTo>
                    <a:pt x="181" y="337"/>
                  </a:lnTo>
                  <a:lnTo>
                    <a:pt x="104" y="467"/>
                  </a:lnTo>
                  <a:lnTo>
                    <a:pt x="52" y="622"/>
                  </a:lnTo>
                  <a:lnTo>
                    <a:pt x="26" y="778"/>
                  </a:lnTo>
                  <a:lnTo>
                    <a:pt x="0" y="959"/>
                  </a:lnTo>
                  <a:lnTo>
                    <a:pt x="26" y="1114"/>
                  </a:lnTo>
                  <a:lnTo>
                    <a:pt x="26" y="1270"/>
                  </a:lnTo>
                  <a:lnTo>
                    <a:pt x="78" y="1399"/>
                  </a:lnTo>
                  <a:lnTo>
                    <a:pt x="104" y="1529"/>
                  </a:lnTo>
                  <a:lnTo>
                    <a:pt x="181" y="1606"/>
                  </a:lnTo>
                  <a:lnTo>
                    <a:pt x="259" y="1658"/>
                  </a:lnTo>
                  <a:lnTo>
                    <a:pt x="337" y="1710"/>
                  </a:lnTo>
                  <a:lnTo>
                    <a:pt x="440" y="1684"/>
                  </a:lnTo>
                  <a:lnTo>
                    <a:pt x="518" y="1658"/>
                  </a:lnTo>
                  <a:lnTo>
                    <a:pt x="596" y="1581"/>
                  </a:lnTo>
                  <a:lnTo>
                    <a:pt x="673" y="1503"/>
                  </a:lnTo>
                  <a:lnTo>
                    <a:pt x="751" y="1373"/>
                  </a:lnTo>
                  <a:lnTo>
                    <a:pt x="829" y="1244"/>
                  </a:lnTo>
                  <a:lnTo>
                    <a:pt x="881" y="1089"/>
                  </a:lnTo>
                  <a:lnTo>
                    <a:pt x="907" y="933"/>
                  </a:lnTo>
                  <a:lnTo>
                    <a:pt x="932" y="752"/>
                  </a:lnTo>
                  <a:lnTo>
                    <a:pt x="932" y="596"/>
                  </a:lnTo>
                  <a:lnTo>
                    <a:pt x="907" y="441"/>
                  </a:lnTo>
                  <a:lnTo>
                    <a:pt x="881" y="312"/>
                  </a:lnTo>
                  <a:lnTo>
                    <a:pt x="829" y="182"/>
                  </a:lnTo>
                  <a:lnTo>
                    <a:pt x="751" y="104"/>
                  </a:lnTo>
                  <a:lnTo>
                    <a:pt x="673" y="53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562;p67">
              <a:extLst>
                <a:ext uri="{FF2B5EF4-FFF2-40B4-BE49-F238E27FC236}">
                  <a16:creationId xmlns:a16="http://schemas.microsoft.com/office/drawing/2014/main" xmlns="" id="{C34A41AD-2840-4D39-9034-DCD819139702}"/>
                </a:ext>
              </a:extLst>
            </p:cNvPr>
            <p:cNvSpPr/>
            <p:nvPr/>
          </p:nvSpPr>
          <p:spPr>
            <a:xfrm>
              <a:off x="6666633" y="1449510"/>
              <a:ext cx="35739" cy="9342"/>
            </a:xfrm>
            <a:custGeom>
              <a:avLst/>
              <a:gdLst/>
              <a:ahLst/>
              <a:cxnLst/>
              <a:rect l="l" t="t" r="r" b="b"/>
              <a:pathLst>
                <a:path w="2280" h="596" extrusionOk="0">
                  <a:moveTo>
                    <a:pt x="1140" y="0"/>
                  </a:moveTo>
                  <a:lnTo>
                    <a:pt x="804" y="52"/>
                  </a:lnTo>
                  <a:lnTo>
                    <a:pt x="519" y="104"/>
                  </a:lnTo>
                  <a:lnTo>
                    <a:pt x="286" y="207"/>
                  </a:lnTo>
                  <a:lnTo>
                    <a:pt x="78" y="311"/>
                  </a:lnTo>
                  <a:lnTo>
                    <a:pt x="27" y="337"/>
                  </a:lnTo>
                  <a:lnTo>
                    <a:pt x="1" y="389"/>
                  </a:lnTo>
                  <a:lnTo>
                    <a:pt x="1" y="441"/>
                  </a:lnTo>
                  <a:lnTo>
                    <a:pt x="27" y="492"/>
                  </a:lnTo>
                  <a:lnTo>
                    <a:pt x="78" y="544"/>
                  </a:lnTo>
                  <a:lnTo>
                    <a:pt x="130" y="544"/>
                  </a:lnTo>
                  <a:lnTo>
                    <a:pt x="182" y="518"/>
                  </a:lnTo>
                  <a:lnTo>
                    <a:pt x="389" y="441"/>
                  </a:lnTo>
                  <a:lnTo>
                    <a:pt x="571" y="363"/>
                  </a:lnTo>
                  <a:lnTo>
                    <a:pt x="830" y="285"/>
                  </a:lnTo>
                  <a:lnTo>
                    <a:pt x="1140" y="259"/>
                  </a:lnTo>
                  <a:lnTo>
                    <a:pt x="1296" y="259"/>
                  </a:lnTo>
                  <a:lnTo>
                    <a:pt x="1451" y="285"/>
                  </a:lnTo>
                  <a:lnTo>
                    <a:pt x="1607" y="311"/>
                  </a:lnTo>
                  <a:lnTo>
                    <a:pt x="1762" y="363"/>
                  </a:lnTo>
                  <a:lnTo>
                    <a:pt x="1917" y="466"/>
                  </a:lnTo>
                  <a:lnTo>
                    <a:pt x="2073" y="570"/>
                  </a:lnTo>
                  <a:lnTo>
                    <a:pt x="2124" y="596"/>
                  </a:lnTo>
                  <a:lnTo>
                    <a:pt x="2176" y="596"/>
                  </a:lnTo>
                  <a:lnTo>
                    <a:pt x="2202" y="570"/>
                  </a:lnTo>
                  <a:lnTo>
                    <a:pt x="2254" y="544"/>
                  </a:lnTo>
                  <a:lnTo>
                    <a:pt x="2280" y="492"/>
                  </a:lnTo>
                  <a:lnTo>
                    <a:pt x="2280" y="466"/>
                  </a:lnTo>
                  <a:lnTo>
                    <a:pt x="2254" y="415"/>
                  </a:lnTo>
                  <a:lnTo>
                    <a:pt x="2228" y="363"/>
                  </a:lnTo>
                  <a:lnTo>
                    <a:pt x="2047" y="233"/>
                  </a:lnTo>
                  <a:lnTo>
                    <a:pt x="1866" y="156"/>
                  </a:lnTo>
                  <a:lnTo>
                    <a:pt x="1684" y="78"/>
                  </a:lnTo>
                  <a:lnTo>
                    <a:pt x="1503" y="26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563;p67">
              <a:extLst>
                <a:ext uri="{FF2B5EF4-FFF2-40B4-BE49-F238E27FC236}">
                  <a16:creationId xmlns:a16="http://schemas.microsoft.com/office/drawing/2014/main" xmlns="" id="{71B6694C-9B79-49AB-BD86-0973023465E1}"/>
                </a:ext>
              </a:extLst>
            </p:cNvPr>
            <p:cNvSpPr/>
            <p:nvPr/>
          </p:nvSpPr>
          <p:spPr>
            <a:xfrm>
              <a:off x="6609795" y="1443004"/>
              <a:ext cx="14233" cy="26412"/>
            </a:xfrm>
            <a:custGeom>
              <a:avLst/>
              <a:gdLst/>
              <a:ahLst/>
              <a:cxnLst/>
              <a:rect l="l" t="t" r="r" b="b"/>
              <a:pathLst>
                <a:path w="908" h="1685" extrusionOk="0">
                  <a:moveTo>
                    <a:pt x="493" y="1"/>
                  </a:moveTo>
                  <a:lnTo>
                    <a:pt x="415" y="53"/>
                  </a:lnTo>
                  <a:lnTo>
                    <a:pt x="338" y="104"/>
                  </a:lnTo>
                  <a:lnTo>
                    <a:pt x="234" y="208"/>
                  </a:lnTo>
                  <a:lnTo>
                    <a:pt x="182" y="312"/>
                  </a:lnTo>
                  <a:lnTo>
                    <a:pt x="105" y="467"/>
                  </a:lnTo>
                  <a:lnTo>
                    <a:pt x="53" y="622"/>
                  </a:lnTo>
                  <a:lnTo>
                    <a:pt x="27" y="778"/>
                  </a:lnTo>
                  <a:lnTo>
                    <a:pt x="1" y="959"/>
                  </a:lnTo>
                  <a:lnTo>
                    <a:pt x="1" y="1115"/>
                  </a:lnTo>
                  <a:lnTo>
                    <a:pt x="27" y="1270"/>
                  </a:lnTo>
                  <a:lnTo>
                    <a:pt x="53" y="1399"/>
                  </a:lnTo>
                  <a:lnTo>
                    <a:pt x="105" y="1503"/>
                  </a:lnTo>
                  <a:lnTo>
                    <a:pt x="182" y="1607"/>
                  </a:lnTo>
                  <a:lnTo>
                    <a:pt x="260" y="1658"/>
                  </a:lnTo>
                  <a:lnTo>
                    <a:pt x="338" y="1684"/>
                  </a:lnTo>
                  <a:lnTo>
                    <a:pt x="415" y="1684"/>
                  </a:lnTo>
                  <a:lnTo>
                    <a:pt x="519" y="1658"/>
                  </a:lnTo>
                  <a:lnTo>
                    <a:pt x="597" y="1581"/>
                  </a:lnTo>
                  <a:lnTo>
                    <a:pt x="674" y="1503"/>
                  </a:lnTo>
                  <a:lnTo>
                    <a:pt x="752" y="1374"/>
                  </a:lnTo>
                  <a:lnTo>
                    <a:pt x="830" y="1244"/>
                  </a:lnTo>
                  <a:lnTo>
                    <a:pt x="856" y="1089"/>
                  </a:lnTo>
                  <a:lnTo>
                    <a:pt x="907" y="907"/>
                  </a:lnTo>
                  <a:lnTo>
                    <a:pt x="907" y="752"/>
                  </a:lnTo>
                  <a:lnTo>
                    <a:pt x="907" y="571"/>
                  </a:lnTo>
                  <a:lnTo>
                    <a:pt x="907" y="441"/>
                  </a:lnTo>
                  <a:lnTo>
                    <a:pt x="856" y="312"/>
                  </a:lnTo>
                  <a:lnTo>
                    <a:pt x="804" y="182"/>
                  </a:lnTo>
                  <a:lnTo>
                    <a:pt x="752" y="104"/>
                  </a:lnTo>
                  <a:lnTo>
                    <a:pt x="674" y="27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564;p67">
              <a:extLst>
                <a:ext uri="{FF2B5EF4-FFF2-40B4-BE49-F238E27FC236}">
                  <a16:creationId xmlns:a16="http://schemas.microsoft.com/office/drawing/2014/main" xmlns="" id="{D870810F-09F5-49E2-9A47-13B49FF6F583}"/>
                </a:ext>
              </a:extLst>
            </p:cNvPr>
            <p:cNvSpPr/>
            <p:nvPr/>
          </p:nvSpPr>
          <p:spPr>
            <a:xfrm>
              <a:off x="6599246" y="1440982"/>
              <a:ext cx="35739" cy="10565"/>
            </a:xfrm>
            <a:custGeom>
              <a:avLst/>
              <a:gdLst/>
              <a:ahLst/>
              <a:cxnLst/>
              <a:rect l="l" t="t" r="r" b="b"/>
              <a:pathLst>
                <a:path w="2280" h="674" extrusionOk="0">
                  <a:moveTo>
                    <a:pt x="1088" y="0"/>
                  </a:moveTo>
                  <a:lnTo>
                    <a:pt x="778" y="78"/>
                  </a:lnTo>
                  <a:lnTo>
                    <a:pt x="493" y="208"/>
                  </a:lnTo>
                  <a:lnTo>
                    <a:pt x="260" y="311"/>
                  </a:lnTo>
                  <a:lnTo>
                    <a:pt x="52" y="441"/>
                  </a:lnTo>
                  <a:lnTo>
                    <a:pt x="26" y="492"/>
                  </a:lnTo>
                  <a:lnTo>
                    <a:pt x="1" y="544"/>
                  </a:lnTo>
                  <a:lnTo>
                    <a:pt x="1" y="570"/>
                  </a:lnTo>
                  <a:lnTo>
                    <a:pt x="26" y="622"/>
                  </a:lnTo>
                  <a:lnTo>
                    <a:pt x="104" y="674"/>
                  </a:lnTo>
                  <a:lnTo>
                    <a:pt x="156" y="674"/>
                  </a:lnTo>
                  <a:lnTo>
                    <a:pt x="208" y="648"/>
                  </a:lnTo>
                  <a:lnTo>
                    <a:pt x="389" y="544"/>
                  </a:lnTo>
                  <a:lnTo>
                    <a:pt x="570" y="441"/>
                  </a:lnTo>
                  <a:lnTo>
                    <a:pt x="803" y="337"/>
                  </a:lnTo>
                  <a:lnTo>
                    <a:pt x="1114" y="259"/>
                  </a:lnTo>
                  <a:lnTo>
                    <a:pt x="1270" y="259"/>
                  </a:lnTo>
                  <a:lnTo>
                    <a:pt x="1425" y="233"/>
                  </a:lnTo>
                  <a:lnTo>
                    <a:pt x="1580" y="259"/>
                  </a:lnTo>
                  <a:lnTo>
                    <a:pt x="1736" y="285"/>
                  </a:lnTo>
                  <a:lnTo>
                    <a:pt x="1917" y="363"/>
                  </a:lnTo>
                  <a:lnTo>
                    <a:pt x="2072" y="441"/>
                  </a:lnTo>
                  <a:lnTo>
                    <a:pt x="2124" y="467"/>
                  </a:lnTo>
                  <a:lnTo>
                    <a:pt x="2176" y="467"/>
                  </a:lnTo>
                  <a:lnTo>
                    <a:pt x="2228" y="441"/>
                  </a:lnTo>
                  <a:lnTo>
                    <a:pt x="2254" y="415"/>
                  </a:lnTo>
                  <a:lnTo>
                    <a:pt x="2280" y="363"/>
                  </a:lnTo>
                  <a:lnTo>
                    <a:pt x="2280" y="311"/>
                  </a:lnTo>
                  <a:lnTo>
                    <a:pt x="2254" y="259"/>
                  </a:lnTo>
                  <a:lnTo>
                    <a:pt x="2228" y="233"/>
                  </a:lnTo>
                  <a:lnTo>
                    <a:pt x="2021" y="130"/>
                  </a:lnTo>
                  <a:lnTo>
                    <a:pt x="1839" y="52"/>
                  </a:lnTo>
                  <a:lnTo>
                    <a:pt x="1632" y="26"/>
                  </a:lnTo>
                  <a:lnTo>
                    <a:pt x="1451" y="0"/>
                  </a:ln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565;p67">
              <a:extLst>
                <a:ext uri="{FF2B5EF4-FFF2-40B4-BE49-F238E27FC236}">
                  <a16:creationId xmlns:a16="http://schemas.microsoft.com/office/drawing/2014/main" xmlns="" id="{5A53EAC6-DE9C-4FFD-B694-D417DC663C21}"/>
                </a:ext>
              </a:extLst>
            </p:cNvPr>
            <p:cNvSpPr/>
            <p:nvPr/>
          </p:nvSpPr>
          <p:spPr>
            <a:xfrm>
              <a:off x="6618730" y="1515674"/>
              <a:ext cx="63343" cy="38999"/>
            </a:xfrm>
            <a:custGeom>
              <a:avLst/>
              <a:gdLst/>
              <a:ahLst/>
              <a:cxnLst/>
              <a:rect l="l" t="t" r="r" b="b"/>
              <a:pathLst>
                <a:path w="4041" h="2488" extrusionOk="0">
                  <a:moveTo>
                    <a:pt x="1" y="1"/>
                  </a:moveTo>
                  <a:lnTo>
                    <a:pt x="1" y="104"/>
                  </a:lnTo>
                  <a:lnTo>
                    <a:pt x="27" y="363"/>
                  </a:lnTo>
                  <a:lnTo>
                    <a:pt x="104" y="726"/>
                  </a:lnTo>
                  <a:lnTo>
                    <a:pt x="156" y="933"/>
                  </a:lnTo>
                  <a:lnTo>
                    <a:pt x="234" y="1166"/>
                  </a:lnTo>
                  <a:lnTo>
                    <a:pt x="337" y="1373"/>
                  </a:lnTo>
                  <a:lnTo>
                    <a:pt x="467" y="1581"/>
                  </a:lnTo>
                  <a:lnTo>
                    <a:pt x="622" y="1788"/>
                  </a:lnTo>
                  <a:lnTo>
                    <a:pt x="804" y="1995"/>
                  </a:lnTo>
                  <a:lnTo>
                    <a:pt x="1011" y="2150"/>
                  </a:lnTo>
                  <a:lnTo>
                    <a:pt x="1270" y="2280"/>
                  </a:lnTo>
                  <a:lnTo>
                    <a:pt x="1555" y="2384"/>
                  </a:lnTo>
                  <a:lnTo>
                    <a:pt x="1865" y="2461"/>
                  </a:lnTo>
                  <a:lnTo>
                    <a:pt x="2202" y="2487"/>
                  </a:lnTo>
                  <a:lnTo>
                    <a:pt x="2513" y="2461"/>
                  </a:lnTo>
                  <a:lnTo>
                    <a:pt x="2772" y="2384"/>
                  </a:lnTo>
                  <a:lnTo>
                    <a:pt x="3005" y="2306"/>
                  </a:lnTo>
                  <a:lnTo>
                    <a:pt x="3212" y="2176"/>
                  </a:lnTo>
                  <a:lnTo>
                    <a:pt x="3368" y="2047"/>
                  </a:lnTo>
                  <a:lnTo>
                    <a:pt x="3523" y="1891"/>
                  </a:lnTo>
                  <a:lnTo>
                    <a:pt x="3652" y="1736"/>
                  </a:lnTo>
                  <a:lnTo>
                    <a:pt x="3756" y="1581"/>
                  </a:lnTo>
                  <a:lnTo>
                    <a:pt x="3834" y="1399"/>
                  </a:lnTo>
                  <a:lnTo>
                    <a:pt x="3963" y="1114"/>
                  </a:lnTo>
                  <a:lnTo>
                    <a:pt x="4015" y="933"/>
                  </a:lnTo>
                  <a:lnTo>
                    <a:pt x="4041" y="8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566;p67">
              <a:extLst>
                <a:ext uri="{FF2B5EF4-FFF2-40B4-BE49-F238E27FC236}">
                  <a16:creationId xmlns:a16="http://schemas.microsoft.com/office/drawing/2014/main" xmlns="" id="{B417478F-E897-4D0D-8485-E751953D7BCE}"/>
                </a:ext>
              </a:extLst>
            </p:cNvPr>
            <p:cNvSpPr/>
            <p:nvPr/>
          </p:nvSpPr>
          <p:spPr>
            <a:xfrm>
              <a:off x="6632540" y="1557087"/>
              <a:ext cx="19500" cy="10565"/>
            </a:xfrm>
            <a:custGeom>
              <a:avLst/>
              <a:gdLst/>
              <a:ahLst/>
              <a:cxnLst/>
              <a:rect l="l" t="t" r="r" b="b"/>
              <a:pathLst>
                <a:path w="1244" h="674" extrusionOk="0">
                  <a:moveTo>
                    <a:pt x="130" y="1"/>
                  </a:moveTo>
                  <a:lnTo>
                    <a:pt x="78" y="26"/>
                  </a:lnTo>
                  <a:lnTo>
                    <a:pt x="26" y="78"/>
                  </a:lnTo>
                  <a:lnTo>
                    <a:pt x="0" y="130"/>
                  </a:lnTo>
                  <a:lnTo>
                    <a:pt x="0" y="208"/>
                  </a:lnTo>
                  <a:lnTo>
                    <a:pt x="26" y="260"/>
                  </a:lnTo>
                  <a:lnTo>
                    <a:pt x="52" y="311"/>
                  </a:lnTo>
                  <a:lnTo>
                    <a:pt x="156" y="415"/>
                  </a:lnTo>
                  <a:lnTo>
                    <a:pt x="337" y="544"/>
                  </a:lnTo>
                  <a:lnTo>
                    <a:pt x="441" y="596"/>
                  </a:lnTo>
                  <a:lnTo>
                    <a:pt x="570" y="648"/>
                  </a:lnTo>
                  <a:lnTo>
                    <a:pt x="700" y="648"/>
                  </a:lnTo>
                  <a:lnTo>
                    <a:pt x="829" y="674"/>
                  </a:lnTo>
                  <a:lnTo>
                    <a:pt x="959" y="674"/>
                  </a:lnTo>
                  <a:lnTo>
                    <a:pt x="1114" y="648"/>
                  </a:lnTo>
                  <a:lnTo>
                    <a:pt x="1166" y="596"/>
                  </a:lnTo>
                  <a:lnTo>
                    <a:pt x="1218" y="570"/>
                  </a:lnTo>
                  <a:lnTo>
                    <a:pt x="1243" y="493"/>
                  </a:lnTo>
                  <a:lnTo>
                    <a:pt x="1243" y="441"/>
                  </a:lnTo>
                  <a:lnTo>
                    <a:pt x="1218" y="363"/>
                  </a:lnTo>
                  <a:lnTo>
                    <a:pt x="1166" y="337"/>
                  </a:lnTo>
                  <a:lnTo>
                    <a:pt x="1088" y="311"/>
                  </a:lnTo>
                  <a:lnTo>
                    <a:pt x="1036" y="311"/>
                  </a:lnTo>
                  <a:lnTo>
                    <a:pt x="855" y="337"/>
                  </a:lnTo>
                  <a:lnTo>
                    <a:pt x="725" y="311"/>
                  </a:lnTo>
                  <a:lnTo>
                    <a:pt x="596" y="285"/>
                  </a:lnTo>
                  <a:lnTo>
                    <a:pt x="492" y="234"/>
                  </a:lnTo>
                  <a:lnTo>
                    <a:pt x="363" y="130"/>
                  </a:lnTo>
                  <a:lnTo>
                    <a:pt x="311" y="78"/>
                  </a:lnTo>
                  <a:lnTo>
                    <a:pt x="259" y="26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567;p67">
              <a:extLst>
                <a:ext uri="{FF2B5EF4-FFF2-40B4-BE49-F238E27FC236}">
                  <a16:creationId xmlns:a16="http://schemas.microsoft.com/office/drawing/2014/main" xmlns="" id="{70E21B9E-86FE-4624-A1C8-25BF5B2D3FE1}"/>
                </a:ext>
              </a:extLst>
            </p:cNvPr>
            <p:cNvSpPr/>
            <p:nvPr/>
          </p:nvSpPr>
          <p:spPr>
            <a:xfrm>
              <a:off x="6438891" y="1272100"/>
              <a:ext cx="299612" cy="176203"/>
            </a:xfrm>
            <a:custGeom>
              <a:avLst/>
              <a:gdLst/>
              <a:ahLst/>
              <a:cxnLst/>
              <a:rect l="l" t="t" r="r" b="b"/>
              <a:pathLst>
                <a:path w="19114" h="11241" extrusionOk="0">
                  <a:moveTo>
                    <a:pt x="8418" y="0"/>
                  </a:moveTo>
                  <a:lnTo>
                    <a:pt x="7951" y="26"/>
                  </a:lnTo>
                  <a:lnTo>
                    <a:pt x="7485" y="78"/>
                  </a:lnTo>
                  <a:lnTo>
                    <a:pt x="7045" y="182"/>
                  </a:lnTo>
                  <a:lnTo>
                    <a:pt x="6605" y="285"/>
                  </a:lnTo>
                  <a:lnTo>
                    <a:pt x="6164" y="415"/>
                  </a:lnTo>
                  <a:lnTo>
                    <a:pt x="5750" y="570"/>
                  </a:lnTo>
                  <a:lnTo>
                    <a:pt x="5336" y="751"/>
                  </a:lnTo>
                  <a:lnTo>
                    <a:pt x="4947" y="959"/>
                  </a:lnTo>
                  <a:lnTo>
                    <a:pt x="4559" y="1166"/>
                  </a:lnTo>
                  <a:lnTo>
                    <a:pt x="4196" y="1425"/>
                  </a:lnTo>
                  <a:lnTo>
                    <a:pt x="3833" y="1658"/>
                  </a:lnTo>
                  <a:lnTo>
                    <a:pt x="3497" y="1943"/>
                  </a:lnTo>
                  <a:lnTo>
                    <a:pt x="3160" y="2202"/>
                  </a:lnTo>
                  <a:lnTo>
                    <a:pt x="2849" y="2487"/>
                  </a:lnTo>
                  <a:lnTo>
                    <a:pt x="2254" y="3082"/>
                  </a:lnTo>
                  <a:lnTo>
                    <a:pt x="1736" y="3704"/>
                  </a:lnTo>
                  <a:lnTo>
                    <a:pt x="1269" y="4325"/>
                  </a:lnTo>
                  <a:lnTo>
                    <a:pt x="881" y="4921"/>
                  </a:lnTo>
                  <a:lnTo>
                    <a:pt x="544" y="5491"/>
                  </a:lnTo>
                  <a:lnTo>
                    <a:pt x="311" y="6035"/>
                  </a:lnTo>
                  <a:lnTo>
                    <a:pt x="130" y="6527"/>
                  </a:lnTo>
                  <a:lnTo>
                    <a:pt x="78" y="6734"/>
                  </a:lnTo>
                  <a:lnTo>
                    <a:pt x="52" y="6941"/>
                  </a:lnTo>
                  <a:lnTo>
                    <a:pt x="0" y="7304"/>
                  </a:lnTo>
                  <a:lnTo>
                    <a:pt x="0" y="7615"/>
                  </a:lnTo>
                  <a:lnTo>
                    <a:pt x="26" y="7900"/>
                  </a:lnTo>
                  <a:lnTo>
                    <a:pt x="78" y="8159"/>
                  </a:lnTo>
                  <a:lnTo>
                    <a:pt x="130" y="8366"/>
                  </a:lnTo>
                  <a:lnTo>
                    <a:pt x="208" y="8573"/>
                  </a:lnTo>
                  <a:lnTo>
                    <a:pt x="311" y="8728"/>
                  </a:lnTo>
                  <a:lnTo>
                    <a:pt x="389" y="8858"/>
                  </a:lnTo>
                  <a:lnTo>
                    <a:pt x="493" y="8987"/>
                  </a:lnTo>
                  <a:lnTo>
                    <a:pt x="596" y="9065"/>
                  </a:lnTo>
                  <a:lnTo>
                    <a:pt x="751" y="9195"/>
                  </a:lnTo>
                  <a:lnTo>
                    <a:pt x="881" y="9246"/>
                  </a:lnTo>
                  <a:lnTo>
                    <a:pt x="933" y="9272"/>
                  </a:lnTo>
                  <a:lnTo>
                    <a:pt x="1218" y="9324"/>
                  </a:lnTo>
                  <a:lnTo>
                    <a:pt x="1503" y="9376"/>
                  </a:lnTo>
                  <a:lnTo>
                    <a:pt x="1917" y="9505"/>
                  </a:lnTo>
                  <a:lnTo>
                    <a:pt x="2305" y="9687"/>
                  </a:lnTo>
                  <a:lnTo>
                    <a:pt x="2642" y="9894"/>
                  </a:lnTo>
                  <a:lnTo>
                    <a:pt x="2953" y="10127"/>
                  </a:lnTo>
                  <a:lnTo>
                    <a:pt x="3238" y="10386"/>
                  </a:lnTo>
                  <a:lnTo>
                    <a:pt x="3471" y="10671"/>
                  </a:lnTo>
                  <a:lnTo>
                    <a:pt x="3704" y="10956"/>
                  </a:lnTo>
                  <a:lnTo>
                    <a:pt x="3911" y="11241"/>
                  </a:lnTo>
                  <a:lnTo>
                    <a:pt x="3989" y="10878"/>
                  </a:lnTo>
                  <a:lnTo>
                    <a:pt x="4041" y="10645"/>
                  </a:lnTo>
                  <a:lnTo>
                    <a:pt x="4144" y="10386"/>
                  </a:lnTo>
                  <a:lnTo>
                    <a:pt x="4274" y="10101"/>
                  </a:lnTo>
                  <a:lnTo>
                    <a:pt x="4429" y="9790"/>
                  </a:lnTo>
                  <a:lnTo>
                    <a:pt x="4636" y="9454"/>
                  </a:lnTo>
                  <a:lnTo>
                    <a:pt x="4895" y="9117"/>
                  </a:lnTo>
                  <a:lnTo>
                    <a:pt x="5180" y="8780"/>
                  </a:lnTo>
                  <a:lnTo>
                    <a:pt x="5543" y="8469"/>
                  </a:lnTo>
                  <a:lnTo>
                    <a:pt x="5957" y="8159"/>
                  </a:lnTo>
                  <a:lnTo>
                    <a:pt x="6423" y="7874"/>
                  </a:lnTo>
                  <a:lnTo>
                    <a:pt x="6967" y="7641"/>
                  </a:lnTo>
                  <a:lnTo>
                    <a:pt x="7252" y="7511"/>
                  </a:lnTo>
                  <a:lnTo>
                    <a:pt x="7589" y="7407"/>
                  </a:lnTo>
                  <a:lnTo>
                    <a:pt x="7926" y="7330"/>
                  </a:lnTo>
                  <a:lnTo>
                    <a:pt x="8262" y="7252"/>
                  </a:lnTo>
                  <a:lnTo>
                    <a:pt x="8651" y="7174"/>
                  </a:lnTo>
                  <a:lnTo>
                    <a:pt x="9039" y="7123"/>
                  </a:lnTo>
                  <a:lnTo>
                    <a:pt x="9246" y="7123"/>
                  </a:lnTo>
                  <a:lnTo>
                    <a:pt x="9402" y="6760"/>
                  </a:lnTo>
                  <a:lnTo>
                    <a:pt x="9531" y="6423"/>
                  </a:lnTo>
                  <a:lnTo>
                    <a:pt x="9609" y="6113"/>
                  </a:lnTo>
                  <a:lnTo>
                    <a:pt x="9687" y="5828"/>
                  </a:lnTo>
                  <a:lnTo>
                    <a:pt x="9713" y="5413"/>
                  </a:lnTo>
                  <a:lnTo>
                    <a:pt x="9713" y="5258"/>
                  </a:lnTo>
                  <a:lnTo>
                    <a:pt x="9713" y="5102"/>
                  </a:lnTo>
                  <a:lnTo>
                    <a:pt x="9738" y="4947"/>
                  </a:lnTo>
                  <a:lnTo>
                    <a:pt x="9816" y="4818"/>
                  </a:lnTo>
                  <a:lnTo>
                    <a:pt x="9946" y="4714"/>
                  </a:lnTo>
                  <a:lnTo>
                    <a:pt x="10101" y="4610"/>
                  </a:lnTo>
                  <a:lnTo>
                    <a:pt x="10308" y="4533"/>
                  </a:lnTo>
                  <a:lnTo>
                    <a:pt x="10541" y="4481"/>
                  </a:lnTo>
                  <a:lnTo>
                    <a:pt x="10800" y="4429"/>
                  </a:lnTo>
                  <a:lnTo>
                    <a:pt x="11085" y="4377"/>
                  </a:lnTo>
                  <a:lnTo>
                    <a:pt x="11396" y="4351"/>
                  </a:lnTo>
                  <a:lnTo>
                    <a:pt x="12095" y="4351"/>
                  </a:lnTo>
                  <a:lnTo>
                    <a:pt x="12820" y="4403"/>
                  </a:lnTo>
                  <a:lnTo>
                    <a:pt x="13623" y="4507"/>
                  </a:lnTo>
                  <a:lnTo>
                    <a:pt x="14400" y="4662"/>
                  </a:lnTo>
                  <a:lnTo>
                    <a:pt x="15177" y="4843"/>
                  </a:lnTo>
                  <a:lnTo>
                    <a:pt x="15540" y="4973"/>
                  </a:lnTo>
                  <a:lnTo>
                    <a:pt x="15902" y="5102"/>
                  </a:lnTo>
                  <a:lnTo>
                    <a:pt x="16239" y="5258"/>
                  </a:lnTo>
                  <a:lnTo>
                    <a:pt x="16576" y="5413"/>
                  </a:lnTo>
                  <a:lnTo>
                    <a:pt x="16861" y="5595"/>
                  </a:lnTo>
                  <a:lnTo>
                    <a:pt x="17146" y="5776"/>
                  </a:lnTo>
                  <a:lnTo>
                    <a:pt x="17379" y="5957"/>
                  </a:lnTo>
                  <a:lnTo>
                    <a:pt x="17586" y="6164"/>
                  </a:lnTo>
                  <a:lnTo>
                    <a:pt x="17767" y="6372"/>
                  </a:lnTo>
                  <a:lnTo>
                    <a:pt x="17897" y="6605"/>
                  </a:lnTo>
                  <a:lnTo>
                    <a:pt x="18000" y="6838"/>
                  </a:lnTo>
                  <a:lnTo>
                    <a:pt x="18052" y="7097"/>
                  </a:lnTo>
                  <a:lnTo>
                    <a:pt x="18182" y="8521"/>
                  </a:lnTo>
                  <a:lnTo>
                    <a:pt x="18259" y="9428"/>
                  </a:lnTo>
                  <a:lnTo>
                    <a:pt x="18311" y="10179"/>
                  </a:lnTo>
                  <a:lnTo>
                    <a:pt x="18285" y="10308"/>
                  </a:lnTo>
                  <a:lnTo>
                    <a:pt x="18337" y="10334"/>
                  </a:lnTo>
                  <a:lnTo>
                    <a:pt x="18415" y="10386"/>
                  </a:lnTo>
                  <a:lnTo>
                    <a:pt x="18466" y="10386"/>
                  </a:lnTo>
                  <a:lnTo>
                    <a:pt x="18544" y="10360"/>
                  </a:lnTo>
                  <a:lnTo>
                    <a:pt x="18596" y="10334"/>
                  </a:lnTo>
                  <a:lnTo>
                    <a:pt x="18674" y="10230"/>
                  </a:lnTo>
                  <a:lnTo>
                    <a:pt x="18751" y="10127"/>
                  </a:lnTo>
                  <a:lnTo>
                    <a:pt x="18829" y="9946"/>
                  </a:lnTo>
                  <a:lnTo>
                    <a:pt x="18881" y="9712"/>
                  </a:lnTo>
                  <a:lnTo>
                    <a:pt x="18959" y="9402"/>
                  </a:lnTo>
                  <a:lnTo>
                    <a:pt x="19010" y="9039"/>
                  </a:lnTo>
                  <a:lnTo>
                    <a:pt x="19062" y="8573"/>
                  </a:lnTo>
                  <a:lnTo>
                    <a:pt x="19088" y="8029"/>
                  </a:lnTo>
                  <a:lnTo>
                    <a:pt x="19114" y="7382"/>
                  </a:lnTo>
                  <a:lnTo>
                    <a:pt x="19088" y="6915"/>
                  </a:lnTo>
                  <a:lnTo>
                    <a:pt x="19036" y="6475"/>
                  </a:lnTo>
                  <a:lnTo>
                    <a:pt x="18933" y="6061"/>
                  </a:lnTo>
                  <a:lnTo>
                    <a:pt x="18777" y="5620"/>
                  </a:lnTo>
                  <a:lnTo>
                    <a:pt x="18596" y="5232"/>
                  </a:lnTo>
                  <a:lnTo>
                    <a:pt x="18389" y="4818"/>
                  </a:lnTo>
                  <a:lnTo>
                    <a:pt x="18130" y="4429"/>
                  </a:lnTo>
                  <a:lnTo>
                    <a:pt x="17845" y="4066"/>
                  </a:lnTo>
                  <a:lnTo>
                    <a:pt x="17508" y="3678"/>
                  </a:lnTo>
                  <a:lnTo>
                    <a:pt x="17146" y="3315"/>
                  </a:lnTo>
                  <a:lnTo>
                    <a:pt x="16731" y="2953"/>
                  </a:lnTo>
                  <a:lnTo>
                    <a:pt x="16317" y="2616"/>
                  </a:lnTo>
                  <a:lnTo>
                    <a:pt x="15851" y="2305"/>
                  </a:lnTo>
                  <a:lnTo>
                    <a:pt x="15359" y="2020"/>
                  </a:lnTo>
                  <a:lnTo>
                    <a:pt x="14841" y="1736"/>
                  </a:lnTo>
                  <a:lnTo>
                    <a:pt x="14323" y="1451"/>
                  </a:lnTo>
                  <a:lnTo>
                    <a:pt x="13753" y="1218"/>
                  </a:lnTo>
                  <a:lnTo>
                    <a:pt x="13183" y="984"/>
                  </a:lnTo>
                  <a:lnTo>
                    <a:pt x="12587" y="777"/>
                  </a:lnTo>
                  <a:lnTo>
                    <a:pt x="11966" y="596"/>
                  </a:lnTo>
                  <a:lnTo>
                    <a:pt x="11344" y="441"/>
                  </a:lnTo>
                  <a:lnTo>
                    <a:pt x="10697" y="285"/>
                  </a:lnTo>
                  <a:lnTo>
                    <a:pt x="10049" y="156"/>
                  </a:lnTo>
                  <a:lnTo>
                    <a:pt x="9402" y="78"/>
                  </a:lnTo>
                  <a:lnTo>
                    <a:pt x="8910" y="26"/>
                  </a:lnTo>
                  <a:lnTo>
                    <a:pt x="8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568;p67">
              <a:extLst>
                <a:ext uri="{FF2B5EF4-FFF2-40B4-BE49-F238E27FC236}">
                  <a16:creationId xmlns:a16="http://schemas.microsoft.com/office/drawing/2014/main" xmlns="" id="{16CBB3B5-D38C-4847-9795-BE90AE80232C}"/>
                </a:ext>
              </a:extLst>
            </p:cNvPr>
            <p:cNvSpPr/>
            <p:nvPr/>
          </p:nvSpPr>
          <p:spPr>
            <a:xfrm>
              <a:off x="6686117" y="1490907"/>
              <a:ext cx="22353" cy="17478"/>
            </a:xfrm>
            <a:custGeom>
              <a:avLst/>
              <a:gdLst/>
              <a:ahLst/>
              <a:cxnLst/>
              <a:rect l="l" t="t" r="r" b="b"/>
              <a:pathLst>
                <a:path w="1426" h="1115" extrusionOk="0">
                  <a:moveTo>
                    <a:pt x="1011" y="1"/>
                  </a:moveTo>
                  <a:lnTo>
                    <a:pt x="752" y="53"/>
                  </a:lnTo>
                  <a:lnTo>
                    <a:pt x="545" y="105"/>
                  </a:lnTo>
                  <a:lnTo>
                    <a:pt x="364" y="156"/>
                  </a:lnTo>
                  <a:lnTo>
                    <a:pt x="208" y="234"/>
                  </a:lnTo>
                  <a:lnTo>
                    <a:pt x="105" y="312"/>
                  </a:lnTo>
                  <a:lnTo>
                    <a:pt x="27" y="389"/>
                  </a:lnTo>
                  <a:lnTo>
                    <a:pt x="1" y="493"/>
                  </a:lnTo>
                  <a:lnTo>
                    <a:pt x="27" y="597"/>
                  </a:lnTo>
                  <a:lnTo>
                    <a:pt x="105" y="700"/>
                  </a:lnTo>
                  <a:lnTo>
                    <a:pt x="234" y="778"/>
                  </a:lnTo>
                  <a:lnTo>
                    <a:pt x="389" y="882"/>
                  </a:lnTo>
                  <a:lnTo>
                    <a:pt x="597" y="959"/>
                  </a:lnTo>
                  <a:lnTo>
                    <a:pt x="856" y="1037"/>
                  </a:lnTo>
                  <a:lnTo>
                    <a:pt x="1115" y="1089"/>
                  </a:lnTo>
                  <a:lnTo>
                    <a:pt x="1425" y="1115"/>
                  </a:lnTo>
                  <a:lnTo>
                    <a:pt x="1348" y="545"/>
                  </a:lnTo>
                  <a:lnTo>
                    <a:pt x="1270" y="1"/>
                  </a:lnTo>
                  <a:close/>
                </a:path>
              </a:pathLst>
            </a:custGeom>
            <a:solidFill>
              <a:srgbClr val="9D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569;p67">
              <a:extLst>
                <a:ext uri="{FF2B5EF4-FFF2-40B4-BE49-F238E27FC236}">
                  <a16:creationId xmlns:a16="http://schemas.microsoft.com/office/drawing/2014/main" xmlns="" id="{C821BD09-6853-403A-A1DE-68786CBA02AF}"/>
                </a:ext>
              </a:extLst>
            </p:cNvPr>
            <p:cNvSpPr/>
            <p:nvPr/>
          </p:nvSpPr>
          <p:spPr>
            <a:xfrm>
              <a:off x="6686117" y="1490907"/>
              <a:ext cx="22353" cy="17478"/>
            </a:xfrm>
            <a:custGeom>
              <a:avLst/>
              <a:gdLst/>
              <a:ahLst/>
              <a:cxnLst/>
              <a:rect l="l" t="t" r="r" b="b"/>
              <a:pathLst>
                <a:path w="1426" h="1115" fill="none" extrusionOk="0">
                  <a:moveTo>
                    <a:pt x="1270" y="1"/>
                  </a:moveTo>
                  <a:lnTo>
                    <a:pt x="1270" y="1"/>
                  </a:lnTo>
                  <a:lnTo>
                    <a:pt x="1011" y="1"/>
                  </a:lnTo>
                  <a:lnTo>
                    <a:pt x="752" y="53"/>
                  </a:lnTo>
                  <a:lnTo>
                    <a:pt x="545" y="105"/>
                  </a:lnTo>
                  <a:lnTo>
                    <a:pt x="364" y="156"/>
                  </a:lnTo>
                  <a:lnTo>
                    <a:pt x="208" y="234"/>
                  </a:lnTo>
                  <a:lnTo>
                    <a:pt x="105" y="312"/>
                  </a:lnTo>
                  <a:lnTo>
                    <a:pt x="27" y="389"/>
                  </a:lnTo>
                  <a:lnTo>
                    <a:pt x="1" y="493"/>
                  </a:lnTo>
                  <a:lnTo>
                    <a:pt x="1" y="493"/>
                  </a:lnTo>
                  <a:lnTo>
                    <a:pt x="27" y="597"/>
                  </a:lnTo>
                  <a:lnTo>
                    <a:pt x="105" y="700"/>
                  </a:lnTo>
                  <a:lnTo>
                    <a:pt x="234" y="778"/>
                  </a:lnTo>
                  <a:lnTo>
                    <a:pt x="389" y="882"/>
                  </a:lnTo>
                  <a:lnTo>
                    <a:pt x="597" y="959"/>
                  </a:lnTo>
                  <a:lnTo>
                    <a:pt x="856" y="1037"/>
                  </a:lnTo>
                  <a:lnTo>
                    <a:pt x="1115" y="1089"/>
                  </a:lnTo>
                  <a:lnTo>
                    <a:pt x="1425" y="1115"/>
                  </a:lnTo>
                  <a:lnTo>
                    <a:pt x="1425" y="1115"/>
                  </a:lnTo>
                  <a:lnTo>
                    <a:pt x="1348" y="545"/>
                  </a:lnTo>
                  <a:lnTo>
                    <a:pt x="1270" y="1"/>
                  </a:lnTo>
                  <a:lnTo>
                    <a:pt x="12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570;p67">
              <a:extLst>
                <a:ext uri="{FF2B5EF4-FFF2-40B4-BE49-F238E27FC236}">
                  <a16:creationId xmlns:a16="http://schemas.microsoft.com/office/drawing/2014/main" xmlns="" id="{799B97FA-BFDA-4EE1-8AB4-0D4834AB6130}"/>
                </a:ext>
              </a:extLst>
            </p:cNvPr>
            <p:cNvSpPr/>
            <p:nvPr/>
          </p:nvSpPr>
          <p:spPr>
            <a:xfrm>
              <a:off x="6649986" y="1458037"/>
              <a:ext cx="28842" cy="52793"/>
            </a:xfrm>
            <a:custGeom>
              <a:avLst/>
              <a:gdLst/>
              <a:ahLst/>
              <a:cxnLst/>
              <a:rect l="l" t="t" r="r" b="b"/>
              <a:pathLst>
                <a:path w="1840" h="3368" extrusionOk="0">
                  <a:moveTo>
                    <a:pt x="182" y="0"/>
                  </a:moveTo>
                  <a:lnTo>
                    <a:pt x="105" y="26"/>
                  </a:lnTo>
                  <a:lnTo>
                    <a:pt x="53" y="78"/>
                  </a:lnTo>
                  <a:lnTo>
                    <a:pt x="1" y="156"/>
                  </a:lnTo>
                  <a:lnTo>
                    <a:pt x="1" y="233"/>
                  </a:lnTo>
                  <a:lnTo>
                    <a:pt x="79" y="622"/>
                  </a:lnTo>
                  <a:lnTo>
                    <a:pt x="156" y="958"/>
                  </a:lnTo>
                  <a:lnTo>
                    <a:pt x="286" y="1295"/>
                  </a:lnTo>
                  <a:lnTo>
                    <a:pt x="415" y="1606"/>
                  </a:lnTo>
                  <a:lnTo>
                    <a:pt x="571" y="1891"/>
                  </a:lnTo>
                  <a:lnTo>
                    <a:pt x="752" y="2150"/>
                  </a:lnTo>
                  <a:lnTo>
                    <a:pt x="985" y="2383"/>
                  </a:lnTo>
                  <a:lnTo>
                    <a:pt x="1218" y="2590"/>
                  </a:lnTo>
                  <a:lnTo>
                    <a:pt x="519" y="2953"/>
                  </a:lnTo>
                  <a:lnTo>
                    <a:pt x="441" y="3004"/>
                  </a:lnTo>
                  <a:lnTo>
                    <a:pt x="415" y="3082"/>
                  </a:lnTo>
                  <a:lnTo>
                    <a:pt x="389" y="3160"/>
                  </a:lnTo>
                  <a:lnTo>
                    <a:pt x="415" y="3238"/>
                  </a:lnTo>
                  <a:lnTo>
                    <a:pt x="493" y="3315"/>
                  </a:lnTo>
                  <a:lnTo>
                    <a:pt x="597" y="3367"/>
                  </a:lnTo>
                  <a:lnTo>
                    <a:pt x="648" y="3367"/>
                  </a:lnTo>
                  <a:lnTo>
                    <a:pt x="700" y="3341"/>
                  </a:lnTo>
                  <a:lnTo>
                    <a:pt x="1710" y="2823"/>
                  </a:lnTo>
                  <a:lnTo>
                    <a:pt x="1788" y="2771"/>
                  </a:lnTo>
                  <a:lnTo>
                    <a:pt x="1840" y="2668"/>
                  </a:lnTo>
                  <a:lnTo>
                    <a:pt x="1814" y="2538"/>
                  </a:lnTo>
                  <a:lnTo>
                    <a:pt x="1736" y="2461"/>
                  </a:lnTo>
                  <a:lnTo>
                    <a:pt x="1477" y="2253"/>
                  </a:lnTo>
                  <a:lnTo>
                    <a:pt x="1244" y="2046"/>
                  </a:lnTo>
                  <a:lnTo>
                    <a:pt x="1037" y="1787"/>
                  </a:lnTo>
                  <a:lnTo>
                    <a:pt x="881" y="1528"/>
                  </a:lnTo>
                  <a:lnTo>
                    <a:pt x="726" y="1243"/>
                  </a:lnTo>
                  <a:lnTo>
                    <a:pt x="597" y="907"/>
                  </a:lnTo>
                  <a:lnTo>
                    <a:pt x="519" y="570"/>
                  </a:lnTo>
                  <a:lnTo>
                    <a:pt x="441" y="181"/>
                  </a:lnTo>
                  <a:lnTo>
                    <a:pt x="415" y="104"/>
                  </a:lnTo>
                  <a:lnTo>
                    <a:pt x="363" y="2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571;p67">
              <a:extLst>
                <a:ext uri="{FF2B5EF4-FFF2-40B4-BE49-F238E27FC236}">
                  <a16:creationId xmlns:a16="http://schemas.microsoft.com/office/drawing/2014/main" xmlns="" id="{04CB6A55-9E43-43D7-8946-2957C416A8AB}"/>
                </a:ext>
              </a:extLst>
            </p:cNvPr>
            <p:cNvSpPr/>
            <p:nvPr/>
          </p:nvSpPr>
          <p:spPr>
            <a:xfrm>
              <a:off x="6576517" y="1404036"/>
              <a:ext cx="66995" cy="25190"/>
            </a:xfrm>
            <a:custGeom>
              <a:avLst/>
              <a:gdLst/>
              <a:ahLst/>
              <a:cxnLst/>
              <a:rect l="l" t="t" r="r" b="b"/>
              <a:pathLst>
                <a:path w="4274" h="1607" extrusionOk="0">
                  <a:moveTo>
                    <a:pt x="1735" y="1"/>
                  </a:moveTo>
                  <a:lnTo>
                    <a:pt x="1451" y="52"/>
                  </a:lnTo>
                  <a:lnTo>
                    <a:pt x="1192" y="104"/>
                  </a:lnTo>
                  <a:lnTo>
                    <a:pt x="958" y="182"/>
                  </a:lnTo>
                  <a:lnTo>
                    <a:pt x="544" y="363"/>
                  </a:lnTo>
                  <a:lnTo>
                    <a:pt x="259" y="519"/>
                  </a:lnTo>
                  <a:lnTo>
                    <a:pt x="0" y="674"/>
                  </a:lnTo>
                  <a:lnTo>
                    <a:pt x="311" y="700"/>
                  </a:lnTo>
                  <a:lnTo>
                    <a:pt x="1114" y="778"/>
                  </a:lnTo>
                  <a:lnTo>
                    <a:pt x="1580" y="829"/>
                  </a:lnTo>
                  <a:lnTo>
                    <a:pt x="2072" y="933"/>
                  </a:lnTo>
                  <a:lnTo>
                    <a:pt x="2538" y="1037"/>
                  </a:lnTo>
                  <a:lnTo>
                    <a:pt x="2745" y="1114"/>
                  </a:lnTo>
                  <a:lnTo>
                    <a:pt x="2927" y="1192"/>
                  </a:lnTo>
                  <a:lnTo>
                    <a:pt x="3186" y="1347"/>
                  </a:lnTo>
                  <a:lnTo>
                    <a:pt x="3419" y="1503"/>
                  </a:lnTo>
                  <a:lnTo>
                    <a:pt x="3497" y="1554"/>
                  </a:lnTo>
                  <a:lnTo>
                    <a:pt x="3600" y="1606"/>
                  </a:lnTo>
                  <a:lnTo>
                    <a:pt x="3781" y="1606"/>
                  </a:lnTo>
                  <a:lnTo>
                    <a:pt x="3937" y="1580"/>
                  </a:lnTo>
                  <a:lnTo>
                    <a:pt x="4092" y="1477"/>
                  </a:lnTo>
                  <a:lnTo>
                    <a:pt x="4196" y="1347"/>
                  </a:lnTo>
                  <a:lnTo>
                    <a:pt x="4248" y="1192"/>
                  </a:lnTo>
                  <a:lnTo>
                    <a:pt x="4274" y="1114"/>
                  </a:lnTo>
                  <a:lnTo>
                    <a:pt x="4274" y="1011"/>
                  </a:lnTo>
                  <a:lnTo>
                    <a:pt x="4248" y="933"/>
                  </a:lnTo>
                  <a:lnTo>
                    <a:pt x="4196" y="829"/>
                  </a:lnTo>
                  <a:lnTo>
                    <a:pt x="4040" y="648"/>
                  </a:lnTo>
                  <a:lnTo>
                    <a:pt x="3859" y="467"/>
                  </a:lnTo>
                  <a:lnTo>
                    <a:pt x="3626" y="311"/>
                  </a:lnTo>
                  <a:lnTo>
                    <a:pt x="3341" y="182"/>
                  </a:lnTo>
                  <a:lnTo>
                    <a:pt x="3004" y="78"/>
                  </a:lnTo>
                  <a:lnTo>
                    <a:pt x="2668" y="26"/>
                  </a:lnTo>
                  <a:lnTo>
                    <a:pt x="2331" y="1"/>
                  </a:ln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572;p67">
              <a:extLst>
                <a:ext uri="{FF2B5EF4-FFF2-40B4-BE49-F238E27FC236}">
                  <a16:creationId xmlns:a16="http://schemas.microsoft.com/office/drawing/2014/main" xmlns="" id="{6B5EBAC8-9D6B-447C-B04F-94A252277DC5}"/>
                </a:ext>
              </a:extLst>
            </p:cNvPr>
            <p:cNvSpPr/>
            <p:nvPr/>
          </p:nvSpPr>
          <p:spPr>
            <a:xfrm>
              <a:off x="6669078" y="1413379"/>
              <a:ext cx="56446" cy="20722"/>
            </a:xfrm>
            <a:custGeom>
              <a:avLst/>
              <a:gdLst/>
              <a:ahLst/>
              <a:cxnLst/>
              <a:rect l="l" t="t" r="r" b="b"/>
              <a:pathLst>
                <a:path w="3601" h="1322" extrusionOk="0">
                  <a:moveTo>
                    <a:pt x="1476" y="0"/>
                  </a:moveTo>
                  <a:lnTo>
                    <a:pt x="1140" y="26"/>
                  </a:lnTo>
                  <a:lnTo>
                    <a:pt x="829" y="78"/>
                  </a:lnTo>
                  <a:lnTo>
                    <a:pt x="544" y="156"/>
                  </a:lnTo>
                  <a:lnTo>
                    <a:pt x="337" y="285"/>
                  </a:lnTo>
                  <a:lnTo>
                    <a:pt x="156" y="441"/>
                  </a:lnTo>
                  <a:lnTo>
                    <a:pt x="78" y="518"/>
                  </a:lnTo>
                  <a:lnTo>
                    <a:pt x="26" y="596"/>
                  </a:lnTo>
                  <a:lnTo>
                    <a:pt x="0" y="674"/>
                  </a:lnTo>
                  <a:lnTo>
                    <a:pt x="0" y="751"/>
                  </a:lnTo>
                  <a:lnTo>
                    <a:pt x="0" y="933"/>
                  </a:lnTo>
                  <a:lnTo>
                    <a:pt x="78" y="1088"/>
                  </a:lnTo>
                  <a:lnTo>
                    <a:pt x="207" y="1217"/>
                  </a:lnTo>
                  <a:lnTo>
                    <a:pt x="363" y="1295"/>
                  </a:lnTo>
                  <a:lnTo>
                    <a:pt x="440" y="1321"/>
                  </a:lnTo>
                  <a:lnTo>
                    <a:pt x="622" y="1321"/>
                  </a:lnTo>
                  <a:lnTo>
                    <a:pt x="725" y="1295"/>
                  </a:lnTo>
                  <a:lnTo>
                    <a:pt x="984" y="1192"/>
                  </a:lnTo>
                  <a:lnTo>
                    <a:pt x="1295" y="1114"/>
                  </a:lnTo>
                  <a:lnTo>
                    <a:pt x="1658" y="1062"/>
                  </a:lnTo>
                  <a:lnTo>
                    <a:pt x="2072" y="1036"/>
                  </a:lnTo>
                  <a:lnTo>
                    <a:pt x="2461" y="1036"/>
                  </a:lnTo>
                  <a:lnTo>
                    <a:pt x="2823" y="1062"/>
                  </a:lnTo>
                  <a:lnTo>
                    <a:pt x="3393" y="1140"/>
                  </a:lnTo>
                  <a:lnTo>
                    <a:pt x="3600" y="1192"/>
                  </a:lnTo>
                  <a:lnTo>
                    <a:pt x="3600" y="1192"/>
                  </a:lnTo>
                  <a:lnTo>
                    <a:pt x="3574" y="1114"/>
                  </a:lnTo>
                  <a:lnTo>
                    <a:pt x="3497" y="984"/>
                  </a:lnTo>
                  <a:lnTo>
                    <a:pt x="3341" y="777"/>
                  </a:lnTo>
                  <a:lnTo>
                    <a:pt x="3108" y="544"/>
                  </a:lnTo>
                  <a:lnTo>
                    <a:pt x="2953" y="441"/>
                  </a:lnTo>
                  <a:lnTo>
                    <a:pt x="2797" y="337"/>
                  </a:lnTo>
                  <a:lnTo>
                    <a:pt x="2590" y="233"/>
                  </a:lnTo>
                  <a:lnTo>
                    <a:pt x="2357" y="156"/>
                  </a:lnTo>
                  <a:lnTo>
                    <a:pt x="2098" y="78"/>
                  </a:lnTo>
                  <a:lnTo>
                    <a:pt x="1813" y="26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573;p67">
              <a:extLst>
                <a:ext uri="{FF2B5EF4-FFF2-40B4-BE49-F238E27FC236}">
                  <a16:creationId xmlns:a16="http://schemas.microsoft.com/office/drawing/2014/main" xmlns="" id="{7FCC0120-BFC9-4F1F-969C-1A336F671A12}"/>
                </a:ext>
              </a:extLst>
            </p:cNvPr>
            <p:cNvSpPr/>
            <p:nvPr/>
          </p:nvSpPr>
          <p:spPr>
            <a:xfrm>
              <a:off x="6561093" y="1483603"/>
              <a:ext cx="56038" cy="18700"/>
            </a:xfrm>
            <a:custGeom>
              <a:avLst/>
              <a:gdLst/>
              <a:ahLst/>
              <a:cxnLst/>
              <a:rect l="l" t="t" r="r" b="b"/>
              <a:pathLst>
                <a:path w="3575" h="1193" extrusionOk="0">
                  <a:moveTo>
                    <a:pt x="1217" y="1"/>
                  </a:moveTo>
                  <a:lnTo>
                    <a:pt x="932" y="27"/>
                  </a:lnTo>
                  <a:lnTo>
                    <a:pt x="673" y="78"/>
                  </a:lnTo>
                  <a:lnTo>
                    <a:pt x="440" y="130"/>
                  </a:lnTo>
                  <a:lnTo>
                    <a:pt x="259" y="208"/>
                  </a:lnTo>
                  <a:lnTo>
                    <a:pt x="130" y="286"/>
                  </a:lnTo>
                  <a:lnTo>
                    <a:pt x="26" y="389"/>
                  </a:lnTo>
                  <a:lnTo>
                    <a:pt x="0" y="493"/>
                  </a:lnTo>
                  <a:lnTo>
                    <a:pt x="0" y="571"/>
                  </a:lnTo>
                  <a:lnTo>
                    <a:pt x="26" y="622"/>
                  </a:lnTo>
                  <a:lnTo>
                    <a:pt x="130" y="726"/>
                  </a:lnTo>
                  <a:lnTo>
                    <a:pt x="285" y="830"/>
                  </a:lnTo>
                  <a:lnTo>
                    <a:pt x="492" y="933"/>
                  </a:lnTo>
                  <a:lnTo>
                    <a:pt x="751" y="1037"/>
                  </a:lnTo>
                  <a:lnTo>
                    <a:pt x="1062" y="1089"/>
                  </a:lnTo>
                  <a:lnTo>
                    <a:pt x="1399" y="1140"/>
                  </a:lnTo>
                  <a:lnTo>
                    <a:pt x="1761" y="1166"/>
                  </a:lnTo>
                  <a:lnTo>
                    <a:pt x="2046" y="1192"/>
                  </a:lnTo>
                  <a:lnTo>
                    <a:pt x="2357" y="1166"/>
                  </a:lnTo>
                  <a:lnTo>
                    <a:pt x="2642" y="1140"/>
                  </a:lnTo>
                  <a:lnTo>
                    <a:pt x="2901" y="1089"/>
                  </a:lnTo>
                  <a:lnTo>
                    <a:pt x="3134" y="1037"/>
                  </a:lnTo>
                  <a:lnTo>
                    <a:pt x="3315" y="959"/>
                  </a:lnTo>
                  <a:lnTo>
                    <a:pt x="3445" y="881"/>
                  </a:lnTo>
                  <a:lnTo>
                    <a:pt x="3548" y="778"/>
                  </a:lnTo>
                  <a:lnTo>
                    <a:pt x="3574" y="674"/>
                  </a:lnTo>
                  <a:lnTo>
                    <a:pt x="3574" y="622"/>
                  </a:lnTo>
                  <a:lnTo>
                    <a:pt x="3548" y="571"/>
                  </a:lnTo>
                  <a:lnTo>
                    <a:pt x="3445" y="441"/>
                  </a:lnTo>
                  <a:lnTo>
                    <a:pt x="3289" y="337"/>
                  </a:lnTo>
                  <a:lnTo>
                    <a:pt x="3082" y="234"/>
                  </a:lnTo>
                  <a:lnTo>
                    <a:pt x="2823" y="156"/>
                  </a:lnTo>
                  <a:lnTo>
                    <a:pt x="2512" y="78"/>
                  </a:lnTo>
                  <a:lnTo>
                    <a:pt x="2176" y="27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9D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574;p67">
              <a:extLst>
                <a:ext uri="{FF2B5EF4-FFF2-40B4-BE49-F238E27FC236}">
                  <a16:creationId xmlns:a16="http://schemas.microsoft.com/office/drawing/2014/main" xmlns="" id="{EA3F7CAE-8BC6-480D-A79A-A71C6928023D}"/>
                </a:ext>
              </a:extLst>
            </p:cNvPr>
            <p:cNvSpPr/>
            <p:nvPr/>
          </p:nvSpPr>
          <p:spPr>
            <a:xfrm>
              <a:off x="6561093" y="1483603"/>
              <a:ext cx="56038" cy="18700"/>
            </a:xfrm>
            <a:custGeom>
              <a:avLst/>
              <a:gdLst/>
              <a:ahLst/>
              <a:cxnLst/>
              <a:rect l="l" t="t" r="r" b="b"/>
              <a:pathLst>
                <a:path w="3575" h="1193" fill="none" extrusionOk="0">
                  <a:moveTo>
                    <a:pt x="1528" y="1"/>
                  </a:moveTo>
                  <a:lnTo>
                    <a:pt x="1528" y="1"/>
                  </a:lnTo>
                  <a:lnTo>
                    <a:pt x="1217" y="1"/>
                  </a:lnTo>
                  <a:lnTo>
                    <a:pt x="932" y="27"/>
                  </a:lnTo>
                  <a:lnTo>
                    <a:pt x="673" y="78"/>
                  </a:lnTo>
                  <a:lnTo>
                    <a:pt x="440" y="130"/>
                  </a:lnTo>
                  <a:lnTo>
                    <a:pt x="259" y="208"/>
                  </a:lnTo>
                  <a:lnTo>
                    <a:pt x="130" y="286"/>
                  </a:lnTo>
                  <a:lnTo>
                    <a:pt x="26" y="38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571"/>
                  </a:lnTo>
                  <a:lnTo>
                    <a:pt x="26" y="622"/>
                  </a:lnTo>
                  <a:lnTo>
                    <a:pt x="130" y="726"/>
                  </a:lnTo>
                  <a:lnTo>
                    <a:pt x="285" y="830"/>
                  </a:lnTo>
                  <a:lnTo>
                    <a:pt x="492" y="933"/>
                  </a:lnTo>
                  <a:lnTo>
                    <a:pt x="751" y="1037"/>
                  </a:lnTo>
                  <a:lnTo>
                    <a:pt x="1062" y="1089"/>
                  </a:lnTo>
                  <a:lnTo>
                    <a:pt x="1399" y="1140"/>
                  </a:lnTo>
                  <a:lnTo>
                    <a:pt x="1761" y="1166"/>
                  </a:lnTo>
                  <a:lnTo>
                    <a:pt x="1761" y="1166"/>
                  </a:lnTo>
                  <a:lnTo>
                    <a:pt x="2046" y="1192"/>
                  </a:lnTo>
                  <a:lnTo>
                    <a:pt x="2046" y="1192"/>
                  </a:lnTo>
                  <a:lnTo>
                    <a:pt x="2357" y="1166"/>
                  </a:lnTo>
                  <a:lnTo>
                    <a:pt x="2642" y="1140"/>
                  </a:lnTo>
                  <a:lnTo>
                    <a:pt x="2901" y="1089"/>
                  </a:lnTo>
                  <a:lnTo>
                    <a:pt x="3134" y="1037"/>
                  </a:lnTo>
                  <a:lnTo>
                    <a:pt x="3315" y="959"/>
                  </a:lnTo>
                  <a:lnTo>
                    <a:pt x="3445" y="881"/>
                  </a:lnTo>
                  <a:lnTo>
                    <a:pt x="3548" y="778"/>
                  </a:lnTo>
                  <a:lnTo>
                    <a:pt x="3574" y="674"/>
                  </a:lnTo>
                  <a:lnTo>
                    <a:pt x="3574" y="674"/>
                  </a:lnTo>
                  <a:lnTo>
                    <a:pt x="3574" y="622"/>
                  </a:lnTo>
                  <a:lnTo>
                    <a:pt x="3548" y="571"/>
                  </a:lnTo>
                  <a:lnTo>
                    <a:pt x="3445" y="441"/>
                  </a:lnTo>
                  <a:lnTo>
                    <a:pt x="3289" y="337"/>
                  </a:lnTo>
                  <a:lnTo>
                    <a:pt x="3082" y="234"/>
                  </a:lnTo>
                  <a:lnTo>
                    <a:pt x="2823" y="156"/>
                  </a:lnTo>
                  <a:lnTo>
                    <a:pt x="2512" y="78"/>
                  </a:lnTo>
                  <a:lnTo>
                    <a:pt x="2176" y="27"/>
                  </a:lnTo>
                  <a:lnTo>
                    <a:pt x="1813" y="1"/>
                  </a:lnTo>
                  <a:lnTo>
                    <a:pt x="1813" y="1"/>
                  </a:lnTo>
                  <a:lnTo>
                    <a:pt x="1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575;p67">
              <a:extLst>
                <a:ext uri="{FF2B5EF4-FFF2-40B4-BE49-F238E27FC236}">
                  <a16:creationId xmlns:a16="http://schemas.microsoft.com/office/drawing/2014/main" xmlns="" id="{3834D81F-D4B9-4674-8037-4CF0951AA038}"/>
                </a:ext>
              </a:extLst>
            </p:cNvPr>
            <p:cNvSpPr/>
            <p:nvPr/>
          </p:nvSpPr>
          <p:spPr>
            <a:xfrm>
              <a:off x="6498973" y="1504717"/>
              <a:ext cx="27619" cy="19500"/>
            </a:xfrm>
            <a:custGeom>
              <a:avLst/>
              <a:gdLst/>
              <a:ahLst/>
              <a:cxnLst/>
              <a:rect l="l" t="t" r="r" b="b"/>
              <a:pathLst>
                <a:path w="1762" h="1244" extrusionOk="0">
                  <a:moveTo>
                    <a:pt x="1451" y="1"/>
                  </a:moveTo>
                  <a:lnTo>
                    <a:pt x="1347" y="52"/>
                  </a:lnTo>
                  <a:lnTo>
                    <a:pt x="1295" y="104"/>
                  </a:lnTo>
                  <a:lnTo>
                    <a:pt x="1140" y="285"/>
                  </a:lnTo>
                  <a:lnTo>
                    <a:pt x="985" y="415"/>
                  </a:lnTo>
                  <a:lnTo>
                    <a:pt x="803" y="519"/>
                  </a:lnTo>
                  <a:lnTo>
                    <a:pt x="648" y="596"/>
                  </a:lnTo>
                  <a:lnTo>
                    <a:pt x="389" y="674"/>
                  </a:lnTo>
                  <a:lnTo>
                    <a:pt x="182" y="726"/>
                  </a:lnTo>
                  <a:lnTo>
                    <a:pt x="0" y="726"/>
                  </a:lnTo>
                  <a:lnTo>
                    <a:pt x="104" y="1062"/>
                  </a:lnTo>
                  <a:lnTo>
                    <a:pt x="182" y="1218"/>
                  </a:lnTo>
                  <a:lnTo>
                    <a:pt x="182" y="1244"/>
                  </a:lnTo>
                  <a:lnTo>
                    <a:pt x="415" y="1192"/>
                  </a:lnTo>
                  <a:lnTo>
                    <a:pt x="648" y="1140"/>
                  </a:lnTo>
                  <a:lnTo>
                    <a:pt x="907" y="1062"/>
                  </a:lnTo>
                  <a:lnTo>
                    <a:pt x="1166" y="933"/>
                  </a:lnTo>
                  <a:lnTo>
                    <a:pt x="1321" y="829"/>
                  </a:lnTo>
                  <a:lnTo>
                    <a:pt x="1451" y="700"/>
                  </a:lnTo>
                  <a:lnTo>
                    <a:pt x="1580" y="570"/>
                  </a:lnTo>
                  <a:lnTo>
                    <a:pt x="1710" y="415"/>
                  </a:lnTo>
                  <a:lnTo>
                    <a:pt x="1762" y="311"/>
                  </a:lnTo>
                  <a:lnTo>
                    <a:pt x="1762" y="208"/>
                  </a:lnTo>
                  <a:lnTo>
                    <a:pt x="1710" y="130"/>
                  </a:lnTo>
                  <a:lnTo>
                    <a:pt x="1632" y="52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576;p67">
              <a:extLst>
                <a:ext uri="{FF2B5EF4-FFF2-40B4-BE49-F238E27FC236}">
                  <a16:creationId xmlns:a16="http://schemas.microsoft.com/office/drawing/2014/main" xmlns="" id="{1DC665FB-2CE1-4FC8-BE9C-3BA7C81CA33F}"/>
                </a:ext>
              </a:extLst>
            </p:cNvPr>
            <p:cNvSpPr/>
            <p:nvPr/>
          </p:nvSpPr>
          <p:spPr>
            <a:xfrm>
              <a:off x="6461212" y="1438945"/>
              <a:ext cx="47119" cy="54424"/>
            </a:xfrm>
            <a:custGeom>
              <a:avLst/>
              <a:gdLst/>
              <a:ahLst/>
              <a:cxnLst/>
              <a:rect l="l" t="t" r="r" b="b"/>
              <a:pathLst>
                <a:path w="3006" h="3472" extrusionOk="0">
                  <a:moveTo>
                    <a:pt x="260" y="1"/>
                  </a:moveTo>
                  <a:lnTo>
                    <a:pt x="156" y="27"/>
                  </a:lnTo>
                  <a:lnTo>
                    <a:pt x="79" y="79"/>
                  </a:lnTo>
                  <a:lnTo>
                    <a:pt x="27" y="156"/>
                  </a:lnTo>
                  <a:lnTo>
                    <a:pt x="1" y="260"/>
                  </a:lnTo>
                  <a:lnTo>
                    <a:pt x="27" y="363"/>
                  </a:lnTo>
                  <a:lnTo>
                    <a:pt x="79" y="441"/>
                  </a:lnTo>
                  <a:lnTo>
                    <a:pt x="156" y="493"/>
                  </a:lnTo>
                  <a:lnTo>
                    <a:pt x="493" y="674"/>
                  </a:lnTo>
                  <a:lnTo>
                    <a:pt x="856" y="881"/>
                  </a:lnTo>
                  <a:lnTo>
                    <a:pt x="1244" y="1192"/>
                  </a:lnTo>
                  <a:lnTo>
                    <a:pt x="1451" y="1374"/>
                  </a:lnTo>
                  <a:lnTo>
                    <a:pt x="1658" y="1581"/>
                  </a:lnTo>
                  <a:lnTo>
                    <a:pt x="1840" y="1788"/>
                  </a:lnTo>
                  <a:lnTo>
                    <a:pt x="2021" y="2047"/>
                  </a:lnTo>
                  <a:lnTo>
                    <a:pt x="2202" y="2306"/>
                  </a:lnTo>
                  <a:lnTo>
                    <a:pt x="2332" y="2591"/>
                  </a:lnTo>
                  <a:lnTo>
                    <a:pt x="2435" y="2902"/>
                  </a:lnTo>
                  <a:lnTo>
                    <a:pt x="2487" y="3238"/>
                  </a:lnTo>
                  <a:lnTo>
                    <a:pt x="2513" y="3316"/>
                  </a:lnTo>
                  <a:lnTo>
                    <a:pt x="2539" y="3394"/>
                  </a:lnTo>
                  <a:lnTo>
                    <a:pt x="2617" y="3420"/>
                  </a:lnTo>
                  <a:lnTo>
                    <a:pt x="2668" y="3445"/>
                  </a:lnTo>
                  <a:lnTo>
                    <a:pt x="2772" y="3471"/>
                  </a:lnTo>
                  <a:lnTo>
                    <a:pt x="2876" y="3420"/>
                  </a:lnTo>
                  <a:lnTo>
                    <a:pt x="2953" y="3368"/>
                  </a:lnTo>
                  <a:lnTo>
                    <a:pt x="2979" y="3290"/>
                  </a:lnTo>
                  <a:lnTo>
                    <a:pt x="3005" y="3186"/>
                  </a:lnTo>
                  <a:lnTo>
                    <a:pt x="2927" y="2798"/>
                  </a:lnTo>
                  <a:lnTo>
                    <a:pt x="2824" y="2435"/>
                  </a:lnTo>
                  <a:lnTo>
                    <a:pt x="2668" y="2099"/>
                  </a:lnTo>
                  <a:lnTo>
                    <a:pt x="2487" y="1788"/>
                  </a:lnTo>
                  <a:lnTo>
                    <a:pt x="2280" y="1529"/>
                  </a:lnTo>
                  <a:lnTo>
                    <a:pt x="2073" y="1270"/>
                  </a:lnTo>
                  <a:lnTo>
                    <a:pt x="1840" y="1037"/>
                  </a:lnTo>
                  <a:lnTo>
                    <a:pt x="1633" y="830"/>
                  </a:lnTo>
                  <a:lnTo>
                    <a:pt x="1399" y="648"/>
                  </a:lnTo>
                  <a:lnTo>
                    <a:pt x="1166" y="493"/>
                  </a:lnTo>
                  <a:lnTo>
                    <a:pt x="778" y="234"/>
                  </a:lnTo>
                  <a:lnTo>
                    <a:pt x="493" y="79"/>
                  </a:lnTo>
                  <a:lnTo>
                    <a:pt x="363" y="2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577;p67">
              <a:extLst>
                <a:ext uri="{FF2B5EF4-FFF2-40B4-BE49-F238E27FC236}">
                  <a16:creationId xmlns:a16="http://schemas.microsoft.com/office/drawing/2014/main" xmlns="" id="{45D1D8D9-4ADF-407E-99AE-DE5F5341E416}"/>
                </a:ext>
              </a:extLst>
            </p:cNvPr>
            <p:cNvSpPr/>
            <p:nvPr/>
          </p:nvSpPr>
          <p:spPr>
            <a:xfrm>
              <a:off x="6466087" y="1458444"/>
              <a:ext cx="29657" cy="16647"/>
            </a:xfrm>
            <a:custGeom>
              <a:avLst/>
              <a:gdLst/>
              <a:ahLst/>
              <a:cxnLst/>
              <a:rect l="l" t="t" r="r" b="b"/>
              <a:pathLst>
                <a:path w="1892" h="1062" extrusionOk="0">
                  <a:moveTo>
                    <a:pt x="1296" y="0"/>
                  </a:moveTo>
                  <a:lnTo>
                    <a:pt x="1114" y="26"/>
                  </a:lnTo>
                  <a:lnTo>
                    <a:pt x="959" y="52"/>
                  </a:lnTo>
                  <a:lnTo>
                    <a:pt x="700" y="155"/>
                  </a:lnTo>
                  <a:lnTo>
                    <a:pt x="467" y="285"/>
                  </a:lnTo>
                  <a:lnTo>
                    <a:pt x="286" y="414"/>
                  </a:lnTo>
                  <a:lnTo>
                    <a:pt x="156" y="518"/>
                  </a:lnTo>
                  <a:lnTo>
                    <a:pt x="52" y="673"/>
                  </a:lnTo>
                  <a:lnTo>
                    <a:pt x="1" y="751"/>
                  </a:lnTo>
                  <a:lnTo>
                    <a:pt x="1" y="855"/>
                  </a:lnTo>
                  <a:lnTo>
                    <a:pt x="52" y="958"/>
                  </a:lnTo>
                  <a:lnTo>
                    <a:pt x="104" y="1010"/>
                  </a:lnTo>
                  <a:lnTo>
                    <a:pt x="208" y="1062"/>
                  </a:lnTo>
                  <a:lnTo>
                    <a:pt x="363" y="1062"/>
                  </a:lnTo>
                  <a:lnTo>
                    <a:pt x="415" y="1010"/>
                  </a:lnTo>
                  <a:lnTo>
                    <a:pt x="467" y="958"/>
                  </a:lnTo>
                  <a:lnTo>
                    <a:pt x="545" y="881"/>
                  </a:lnTo>
                  <a:lnTo>
                    <a:pt x="648" y="803"/>
                  </a:lnTo>
                  <a:lnTo>
                    <a:pt x="752" y="699"/>
                  </a:lnTo>
                  <a:lnTo>
                    <a:pt x="907" y="622"/>
                  </a:lnTo>
                  <a:lnTo>
                    <a:pt x="1114" y="544"/>
                  </a:lnTo>
                  <a:lnTo>
                    <a:pt x="1347" y="518"/>
                  </a:lnTo>
                  <a:lnTo>
                    <a:pt x="1606" y="518"/>
                  </a:lnTo>
                  <a:lnTo>
                    <a:pt x="1710" y="492"/>
                  </a:lnTo>
                  <a:lnTo>
                    <a:pt x="1788" y="466"/>
                  </a:lnTo>
                  <a:lnTo>
                    <a:pt x="1865" y="389"/>
                  </a:lnTo>
                  <a:lnTo>
                    <a:pt x="1891" y="285"/>
                  </a:lnTo>
                  <a:lnTo>
                    <a:pt x="1865" y="181"/>
                  </a:lnTo>
                  <a:lnTo>
                    <a:pt x="1839" y="104"/>
                  </a:lnTo>
                  <a:lnTo>
                    <a:pt x="1762" y="26"/>
                  </a:lnTo>
                  <a:lnTo>
                    <a:pt x="1658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578;p67">
              <a:extLst>
                <a:ext uri="{FF2B5EF4-FFF2-40B4-BE49-F238E27FC236}">
                  <a16:creationId xmlns:a16="http://schemas.microsoft.com/office/drawing/2014/main" xmlns="" id="{FE4CAB78-0107-4BAB-AC06-3868D664999E}"/>
                </a:ext>
              </a:extLst>
            </p:cNvPr>
            <p:cNvSpPr/>
            <p:nvPr/>
          </p:nvSpPr>
          <p:spPr>
            <a:xfrm>
              <a:off x="6471369" y="1393080"/>
              <a:ext cx="69033" cy="195687"/>
            </a:xfrm>
            <a:custGeom>
              <a:avLst/>
              <a:gdLst/>
              <a:ahLst/>
              <a:cxnLst/>
              <a:rect l="l" t="t" r="r" b="b"/>
              <a:pathLst>
                <a:path w="4404" h="12484" extrusionOk="0">
                  <a:moveTo>
                    <a:pt x="4196" y="0"/>
                  </a:moveTo>
                  <a:lnTo>
                    <a:pt x="3678" y="207"/>
                  </a:lnTo>
                  <a:lnTo>
                    <a:pt x="3160" y="363"/>
                  </a:lnTo>
                  <a:lnTo>
                    <a:pt x="2642" y="518"/>
                  </a:lnTo>
                  <a:lnTo>
                    <a:pt x="2150" y="700"/>
                  </a:lnTo>
                  <a:lnTo>
                    <a:pt x="1891" y="803"/>
                  </a:lnTo>
                  <a:lnTo>
                    <a:pt x="1658" y="933"/>
                  </a:lnTo>
                  <a:lnTo>
                    <a:pt x="1425" y="1062"/>
                  </a:lnTo>
                  <a:lnTo>
                    <a:pt x="1218" y="1243"/>
                  </a:lnTo>
                  <a:lnTo>
                    <a:pt x="1010" y="1425"/>
                  </a:lnTo>
                  <a:lnTo>
                    <a:pt x="829" y="1632"/>
                  </a:lnTo>
                  <a:lnTo>
                    <a:pt x="648" y="1891"/>
                  </a:lnTo>
                  <a:lnTo>
                    <a:pt x="492" y="2176"/>
                  </a:lnTo>
                  <a:lnTo>
                    <a:pt x="622" y="2331"/>
                  </a:lnTo>
                  <a:lnTo>
                    <a:pt x="726" y="2487"/>
                  </a:lnTo>
                  <a:lnTo>
                    <a:pt x="829" y="2668"/>
                  </a:lnTo>
                  <a:lnTo>
                    <a:pt x="907" y="2875"/>
                  </a:lnTo>
                  <a:lnTo>
                    <a:pt x="1036" y="3315"/>
                  </a:lnTo>
                  <a:lnTo>
                    <a:pt x="1140" y="3782"/>
                  </a:lnTo>
                  <a:lnTo>
                    <a:pt x="1192" y="4325"/>
                  </a:lnTo>
                  <a:lnTo>
                    <a:pt x="1192" y="4895"/>
                  </a:lnTo>
                  <a:lnTo>
                    <a:pt x="1192" y="5491"/>
                  </a:lnTo>
                  <a:lnTo>
                    <a:pt x="1140" y="6112"/>
                  </a:lnTo>
                  <a:lnTo>
                    <a:pt x="1062" y="6760"/>
                  </a:lnTo>
                  <a:lnTo>
                    <a:pt x="959" y="7407"/>
                  </a:lnTo>
                  <a:lnTo>
                    <a:pt x="829" y="8081"/>
                  </a:lnTo>
                  <a:lnTo>
                    <a:pt x="700" y="8754"/>
                  </a:lnTo>
                  <a:lnTo>
                    <a:pt x="363" y="10127"/>
                  </a:lnTo>
                  <a:lnTo>
                    <a:pt x="0" y="11448"/>
                  </a:lnTo>
                  <a:lnTo>
                    <a:pt x="518" y="11810"/>
                  </a:lnTo>
                  <a:lnTo>
                    <a:pt x="777" y="11966"/>
                  </a:lnTo>
                  <a:lnTo>
                    <a:pt x="1062" y="12121"/>
                  </a:lnTo>
                  <a:lnTo>
                    <a:pt x="1321" y="12225"/>
                  </a:lnTo>
                  <a:lnTo>
                    <a:pt x="1580" y="12328"/>
                  </a:lnTo>
                  <a:lnTo>
                    <a:pt x="1865" y="12406"/>
                  </a:lnTo>
                  <a:lnTo>
                    <a:pt x="2124" y="12458"/>
                  </a:lnTo>
                  <a:lnTo>
                    <a:pt x="2409" y="12484"/>
                  </a:lnTo>
                  <a:lnTo>
                    <a:pt x="2668" y="12458"/>
                  </a:lnTo>
                  <a:lnTo>
                    <a:pt x="2953" y="12432"/>
                  </a:lnTo>
                  <a:lnTo>
                    <a:pt x="3238" y="12354"/>
                  </a:lnTo>
                  <a:lnTo>
                    <a:pt x="3523" y="12251"/>
                  </a:lnTo>
                  <a:lnTo>
                    <a:pt x="3808" y="12095"/>
                  </a:lnTo>
                  <a:lnTo>
                    <a:pt x="4092" y="11914"/>
                  </a:lnTo>
                  <a:lnTo>
                    <a:pt x="4377" y="11681"/>
                  </a:lnTo>
                  <a:lnTo>
                    <a:pt x="4403" y="11240"/>
                  </a:lnTo>
                  <a:lnTo>
                    <a:pt x="4403" y="10826"/>
                  </a:lnTo>
                  <a:lnTo>
                    <a:pt x="4377" y="9946"/>
                  </a:lnTo>
                  <a:lnTo>
                    <a:pt x="4300" y="9091"/>
                  </a:lnTo>
                  <a:lnTo>
                    <a:pt x="4170" y="8262"/>
                  </a:lnTo>
                  <a:lnTo>
                    <a:pt x="3989" y="7459"/>
                  </a:lnTo>
                  <a:lnTo>
                    <a:pt x="3782" y="6682"/>
                  </a:lnTo>
                  <a:lnTo>
                    <a:pt x="3549" y="6009"/>
                  </a:lnTo>
                  <a:lnTo>
                    <a:pt x="3290" y="5413"/>
                  </a:lnTo>
                  <a:lnTo>
                    <a:pt x="3186" y="5180"/>
                  </a:lnTo>
                  <a:lnTo>
                    <a:pt x="3082" y="4947"/>
                  </a:lnTo>
                  <a:lnTo>
                    <a:pt x="3031" y="4714"/>
                  </a:lnTo>
                  <a:lnTo>
                    <a:pt x="2953" y="4481"/>
                  </a:lnTo>
                  <a:lnTo>
                    <a:pt x="2901" y="4015"/>
                  </a:lnTo>
                  <a:lnTo>
                    <a:pt x="2901" y="3548"/>
                  </a:lnTo>
                  <a:lnTo>
                    <a:pt x="2953" y="3082"/>
                  </a:lnTo>
                  <a:lnTo>
                    <a:pt x="3031" y="2642"/>
                  </a:lnTo>
                  <a:lnTo>
                    <a:pt x="3134" y="2202"/>
                  </a:lnTo>
                  <a:lnTo>
                    <a:pt x="3290" y="1813"/>
                  </a:lnTo>
                  <a:lnTo>
                    <a:pt x="3419" y="1425"/>
                  </a:lnTo>
                  <a:lnTo>
                    <a:pt x="3574" y="1088"/>
                  </a:lnTo>
                  <a:lnTo>
                    <a:pt x="3885" y="518"/>
                  </a:lnTo>
                  <a:lnTo>
                    <a:pt x="4118" y="130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579;p67">
              <a:extLst>
                <a:ext uri="{FF2B5EF4-FFF2-40B4-BE49-F238E27FC236}">
                  <a16:creationId xmlns:a16="http://schemas.microsoft.com/office/drawing/2014/main" xmlns="" id="{08A93E9F-143A-40F9-80FA-2CA97CC3DEBA}"/>
                </a:ext>
              </a:extLst>
            </p:cNvPr>
            <p:cNvSpPr/>
            <p:nvPr/>
          </p:nvSpPr>
          <p:spPr>
            <a:xfrm>
              <a:off x="6441320" y="1493353"/>
              <a:ext cx="48326" cy="109631"/>
            </a:xfrm>
            <a:custGeom>
              <a:avLst/>
              <a:gdLst/>
              <a:ahLst/>
              <a:cxnLst/>
              <a:rect l="l" t="t" r="r" b="b"/>
              <a:pathLst>
                <a:path w="3083" h="6994" extrusionOk="0">
                  <a:moveTo>
                    <a:pt x="2280" y="0"/>
                  </a:moveTo>
                  <a:lnTo>
                    <a:pt x="1" y="6216"/>
                  </a:lnTo>
                  <a:lnTo>
                    <a:pt x="27" y="6242"/>
                  </a:lnTo>
                  <a:lnTo>
                    <a:pt x="156" y="6372"/>
                  </a:lnTo>
                  <a:lnTo>
                    <a:pt x="338" y="6501"/>
                  </a:lnTo>
                  <a:lnTo>
                    <a:pt x="648" y="6656"/>
                  </a:lnTo>
                  <a:lnTo>
                    <a:pt x="855" y="6760"/>
                  </a:lnTo>
                  <a:lnTo>
                    <a:pt x="1063" y="6812"/>
                  </a:lnTo>
                  <a:lnTo>
                    <a:pt x="1322" y="6890"/>
                  </a:lnTo>
                  <a:lnTo>
                    <a:pt x="1607" y="6941"/>
                  </a:lnTo>
                  <a:lnTo>
                    <a:pt x="1917" y="6967"/>
                  </a:lnTo>
                  <a:lnTo>
                    <a:pt x="2280" y="6993"/>
                  </a:lnTo>
                  <a:lnTo>
                    <a:pt x="2668" y="6993"/>
                  </a:lnTo>
                  <a:lnTo>
                    <a:pt x="3083" y="6941"/>
                  </a:lnTo>
                  <a:lnTo>
                    <a:pt x="2617" y="52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580;p67">
              <a:extLst>
                <a:ext uri="{FF2B5EF4-FFF2-40B4-BE49-F238E27FC236}">
                  <a16:creationId xmlns:a16="http://schemas.microsoft.com/office/drawing/2014/main" xmlns="" id="{64705DDD-FCE8-474D-B197-6E49C680DA75}"/>
                </a:ext>
              </a:extLst>
            </p:cNvPr>
            <p:cNvSpPr/>
            <p:nvPr/>
          </p:nvSpPr>
          <p:spPr>
            <a:xfrm>
              <a:off x="6126707" y="1736926"/>
              <a:ext cx="326808" cy="698697"/>
            </a:xfrm>
            <a:custGeom>
              <a:avLst/>
              <a:gdLst/>
              <a:ahLst/>
              <a:cxnLst/>
              <a:rect l="l" t="t" r="r" b="b"/>
              <a:pathLst>
                <a:path w="20849" h="44574" extrusionOk="0">
                  <a:moveTo>
                    <a:pt x="15410" y="1"/>
                  </a:moveTo>
                  <a:lnTo>
                    <a:pt x="14970" y="27"/>
                  </a:lnTo>
                  <a:lnTo>
                    <a:pt x="14529" y="79"/>
                  </a:lnTo>
                  <a:lnTo>
                    <a:pt x="14089" y="156"/>
                  </a:lnTo>
                  <a:lnTo>
                    <a:pt x="13675" y="286"/>
                  </a:lnTo>
                  <a:lnTo>
                    <a:pt x="13260" y="467"/>
                  </a:lnTo>
                  <a:lnTo>
                    <a:pt x="12872" y="674"/>
                  </a:lnTo>
                  <a:lnTo>
                    <a:pt x="12509" y="933"/>
                  </a:lnTo>
                  <a:lnTo>
                    <a:pt x="12173" y="1218"/>
                  </a:lnTo>
                  <a:lnTo>
                    <a:pt x="11836" y="1555"/>
                  </a:lnTo>
                  <a:lnTo>
                    <a:pt x="11551" y="1917"/>
                  </a:lnTo>
                  <a:lnTo>
                    <a:pt x="11318" y="2306"/>
                  </a:lnTo>
                  <a:lnTo>
                    <a:pt x="10878" y="3083"/>
                  </a:lnTo>
                  <a:lnTo>
                    <a:pt x="10437" y="3834"/>
                  </a:lnTo>
                  <a:lnTo>
                    <a:pt x="9609" y="5310"/>
                  </a:lnTo>
                  <a:lnTo>
                    <a:pt x="7977" y="8340"/>
                  </a:lnTo>
                  <a:lnTo>
                    <a:pt x="7174" y="9843"/>
                  </a:lnTo>
                  <a:lnTo>
                    <a:pt x="6397" y="11371"/>
                  </a:lnTo>
                  <a:lnTo>
                    <a:pt x="5620" y="12925"/>
                  </a:lnTo>
                  <a:lnTo>
                    <a:pt x="4869" y="14478"/>
                  </a:lnTo>
                  <a:lnTo>
                    <a:pt x="4118" y="16032"/>
                  </a:lnTo>
                  <a:lnTo>
                    <a:pt x="3393" y="17638"/>
                  </a:lnTo>
                  <a:lnTo>
                    <a:pt x="2694" y="19270"/>
                  </a:lnTo>
                  <a:lnTo>
                    <a:pt x="2020" y="20927"/>
                  </a:lnTo>
                  <a:lnTo>
                    <a:pt x="1709" y="21782"/>
                  </a:lnTo>
                  <a:lnTo>
                    <a:pt x="1373" y="22637"/>
                  </a:lnTo>
                  <a:lnTo>
                    <a:pt x="1088" y="23543"/>
                  </a:lnTo>
                  <a:lnTo>
                    <a:pt x="803" y="24450"/>
                  </a:lnTo>
                  <a:lnTo>
                    <a:pt x="544" y="25434"/>
                  </a:lnTo>
                  <a:lnTo>
                    <a:pt x="285" y="26470"/>
                  </a:lnTo>
                  <a:lnTo>
                    <a:pt x="181" y="27014"/>
                  </a:lnTo>
                  <a:lnTo>
                    <a:pt x="104" y="27609"/>
                  </a:lnTo>
                  <a:lnTo>
                    <a:pt x="26" y="28257"/>
                  </a:lnTo>
                  <a:lnTo>
                    <a:pt x="0" y="28956"/>
                  </a:lnTo>
                  <a:lnTo>
                    <a:pt x="0" y="29396"/>
                  </a:lnTo>
                  <a:lnTo>
                    <a:pt x="52" y="29811"/>
                  </a:lnTo>
                  <a:lnTo>
                    <a:pt x="130" y="30199"/>
                  </a:lnTo>
                  <a:lnTo>
                    <a:pt x="259" y="30588"/>
                  </a:lnTo>
                  <a:lnTo>
                    <a:pt x="414" y="30976"/>
                  </a:lnTo>
                  <a:lnTo>
                    <a:pt x="596" y="31313"/>
                  </a:lnTo>
                  <a:lnTo>
                    <a:pt x="829" y="31650"/>
                  </a:lnTo>
                  <a:lnTo>
                    <a:pt x="1062" y="31986"/>
                  </a:lnTo>
                  <a:lnTo>
                    <a:pt x="1088" y="32012"/>
                  </a:lnTo>
                  <a:lnTo>
                    <a:pt x="1191" y="32116"/>
                  </a:lnTo>
                  <a:lnTo>
                    <a:pt x="1243" y="32193"/>
                  </a:lnTo>
                  <a:lnTo>
                    <a:pt x="1399" y="32323"/>
                  </a:lnTo>
                  <a:lnTo>
                    <a:pt x="1684" y="32582"/>
                  </a:lnTo>
                  <a:lnTo>
                    <a:pt x="2227" y="33100"/>
                  </a:lnTo>
                  <a:lnTo>
                    <a:pt x="3289" y="34058"/>
                  </a:lnTo>
                  <a:lnTo>
                    <a:pt x="4377" y="34991"/>
                  </a:lnTo>
                  <a:lnTo>
                    <a:pt x="5491" y="35871"/>
                  </a:lnTo>
                  <a:lnTo>
                    <a:pt x="6604" y="36726"/>
                  </a:lnTo>
                  <a:lnTo>
                    <a:pt x="7718" y="37581"/>
                  </a:lnTo>
                  <a:lnTo>
                    <a:pt x="8858" y="38409"/>
                  </a:lnTo>
                  <a:lnTo>
                    <a:pt x="9997" y="39186"/>
                  </a:lnTo>
                  <a:lnTo>
                    <a:pt x="11137" y="39989"/>
                  </a:lnTo>
                  <a:lnTo>
                    <a:pt x="12302" y="40740"/>
                  </a:lnTo>
                  <a:lnTo>
                    <a:pt x="13493" y="41465"/>
                  </a:lnTo>
                  <a:lnTo>
                    <a:pt x="14659" y="42191"/>
                  </a:lnTo>
                  <a:lnTo>
                    <a:pt x="15721" y="42812"/>
                  </a:lnTo>
                  <a:lnTo>
                    <a:pt x="16783" y="43408"/>
                  </a:lnTo>
                  <a:lnTo>
                    <a:pt x="17845" y="44003"/>
                  </a:lnTo>
                  <a:lnTo>
                    <a:pt x="18932" y="44573"/>
                  </a:lnTo>
                  <a:lnTo>
                    <a:pt x="19580" y="43201"/>
                  </a:lnTo>
                  <a:lnTo>
                    <a:pt x="20175" y="41828"/>
                  </a:lnTo>
                  <a:lnTo>
                    <a:pt x="20227" y="41673"/>
                  </a:lnTo>
                  <a:lnTo>
                    <a:pt x="20279" y="41491"/>
                  </a:lnTo>
                  <a:lnTo>
                    <a:pt x="20357" y="41103"/>
                  </a:lnTo>
                  <a:lnTo>
                    <a:pt x="20434" y="40248"/>
                  </a:lnTo>
                  <a:lnTo>
                    <a:pt x="20486" y="39808"/>
                  </a:lnTo>
                  <a:lnTo>
                    <a:pt x="20564" y="39393"/>
                  </a:lnTo>
                  <a:lnTo>
                    <a:pt x="20616" y="39186"/>
                  </a:lnTo>
                  <a:lnTo>
                    <a:pt x="20667" y="39005"/>
                  </a:lnTo>
                  <a:lnTo>
                    <a:pt x="20745" y="38850"/>
                  </a:lnTo>
                  <a:lnTo>
                    <a:pt x="20849" y="38694"/>
                  </a:lnTo>
                  <a:lnTo>
                    <a:pt x="19657" y="37762"/>
                  </a:lnTo>
                  <a:lnTo>
                    <a:pt x="18492" y="36778"/>
                  </a:lnTo>
                  <a:lnTo>
                    <a:pt x="17508" y="35949"/>
                  </a:lnTo>
                  <a:lnTo>
                    <a:pt x="16550" y="35094"/>
                  </a:lnTo>
                  <a:lnTo>
                    <a:pt x="15617" y="34240"/>
                  </a:lnTo>
                  <a:lnTo>
                    <a:pt x="14685" y="33385"/>
                  </a:lnTo>
                  <a:lnTo>
                    <a:pt x="13778" y="32504"/>
                  </a:lnTo>
                  <a:lnTo>
                    <a:pt x="12872" y="31598"/>
                  </a:lnTo>
                  <a:lnTo>
                    <a:pt x="12017" y="30691"/>
                  </a:lnTo>
                  <a:lnTo>
                    <a:pt x="11163" y="29759"/>
                  </a:lnTo>
                  <a:lnTo>
                    <a:pt x="10308" y="28827"/>
                  </a:lnTo>
                  <a:lnTo>
                    <a:pt x="9505" y="27894"/>
                  </a:lnTo>
                  <a:lnTo>
                    <a:pt x="9427" y="27765"/>
                  </a:lnTo>
                  <a:lnTo>
                    <a:pt x="9609" y="27040"/>
                  </a:lnTo>
                  <a:lnTo>
                    <a:pt x="9816" y="26366"/>
                  </a:lnTo>
                  <a:lnTo>
                    <a:pt x="10049" y="25667"/>
                  </a:lnTo>
                  <a:lnTo>
                    <a:pt x="10593" y="24268"/>
                  </a:lnTo>
                  <a:lnTo>
                    <a:pt x="11163" y="22818"/>
                  </a:lnTo>
                  <a:lnTo>
                    <a:pt x="11784" y="21368"/>
                  </a:lnTo>
                  <a:lnTo>
                    <a:pt x="12458" y="19917"/>
                  </a:lnTo>
                  <a:lnTo>
                    <a:pt x="13157" y="18441"/>
                  </a:lnTo>
                  <a:lnTo>
                    <a:pt x="13856" y="16991"/>
                  </a:lnTo>
                  <a:lnTo>
                    <a:pt x="14581" y="15540"/>
                  </a:lnTo>
                  <a:lnTo>
                    <a:pt x="16083" y="12640"/>
                  </a:lnTo>
                  <a:lnTo>
                    <a:pt x="17663" y="9765"/>
                  </a:lnTo>
                  <a:lnTo>
                    <a:pt x="18440" y="8340"/>
                  </a:lnTo>
                  <a:lnTo>
                    <a:pt x="18855" y="7615"/>
                  </a:lnTo>
                  <a:lnTo>
                    <a:pt x="19243" y="6942"/>
                  </a:lnTo>
                  <a:lnTo>
                    <a:pt x="19269" y="6890"/>
                  </a:lnTo>
                  <a:lnTo>
                    <a:pt x="19476" y="6476"/>
                  </a:lnTo>
                  <a:lnTo>
                    <a:pt x="19657" y="6035"/>
                  </a:lnTo>
                  <a:lnTo>
                    <a:pt x="19787" y="5595"/>
                  </a:lnTo>
                  <a:lnTo>
                    <a:pt x="19839" y="5155"/>
                  </a:lnTo>
                  <a:lnTo>
                    <a:pt x="19891" y="4714"/>
                  </a:lnTo>
                  <a:lnTo>
                    <a:pt x="19865" y="4274"/>
                  </a:lnTo>
                  <a:lnTo>
                    <a:pt x="19813" y="3834"/>
                  </a:lnTo>
                  <a:lnTo>
                    <a:pt x="19735" y="3394"/>
                  </a:lnTo>
                  <a:lnTo>
                    <a:pt x="19580" y="2979"/>
                  </a:lnTo>
                  <a:lnTo>
                    <a:pt x="19424" y="2565"/>
                  </a:lnTo>
                  <a:lnTo>
                    <a:pt x="19191" y="2176"/>
                  </a:lnTo>
                  <a:lnTo>
                    <a:pt x="18958" y="1814"/>
                  </a:lnTo>
                  <a:lnTo>
                    <a:pt x="18647" y="1477"/>
                  </a:lnTo>
                  <a:lnTo>
                    <a:pt x="18337" y="1166"/>
                  </a:lnTo>
                  <a:lnTo>
                    <a:pt x="17974" y="856"/>
                  </a:lnTo>
                  <a:lnTo>
                    <a:pt x="17586" y="622"/>
                  </a:lnTo>
                  <a:lnTo>
                    <a:pt x="17145" y="389"/>
                  </a:lnTo>
                  <a:lnTo>
                    <a:pt x="16731" y="234"/>
                  </a:lnTo>
                  <a:lnTo>
                    <a:pt x="16291" y="104"/>
                  </a:lnTo>
                  <a:lnTo>
                    <a:pt x="15850" y="27"/>
                  </a:lnTo>
                  <a:lnTo>
                    <a:pt x="15410" y="1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581;p67">
              <a:extLst>
                <a:ext uri="{FF2B5EF4-FFF2-40B4-BE49-F238E27FC236}">
                  <a16:creationId xmlns:a16="http://schemas.microsoft.com/office/drawing/2014/main" xmlns="" id="{82581FFE-BF78-4F9C-B510-59547BB05193}"/>
                </a:ext>
              </a:extLst>
            </p:cNvPr>
            <p:cNvSpPr/>
            <p:nvPr/>
          </p:nvSpPr>
          <p:spPr>
            <a:xfrm>
              <a:off x="6214801" y="2155888"/>
              <a:ext cx="62120" cy="18700"/>
            </a:xfrm>
            <a:custGeom>
              <a:avLst/>
              <a:gdLst/>
              <a:ahLst/>
              <a:cxnLst/>
              <a:rect l="l" t="t" r="r" b="b"/>
              <a:pathLst>
                <a:path w="3963" h="1193" extrusionOk="0">
                  <a:moveTo>
                    <a:pt x="622" y="1"/>
                  </a:moveTo>
                  <a:lnTo>
                    <a:pt x="130" y="53"/>
                  </a:lnTo>
                  <a:lnTo>
                    <a:pt x="52" y="53"/>
                  </a:lnTo>
                  <a:lnTo>
                    <a:pt x="0" y="104"/>
                  </a:lnTo>
                  <a:lnTo>
                    <a:pt x="0" y="156"/>
                  </a:lnTo>
                  <a:lnTo>
                    <a:pt x="0" y="234"/>
                  </a:lnTo>
                  <a:lnTo>
                    <a:pt x="0" y="286"/>
                  </a:lnTo>
                  <a:lnTo>
                    <a:pt x="52" y="337"/>
                  </a:lnTo>
                  <a:lnTo>
                    <a:pt x="104" y="363"/>
                  </a:lnTo>
                  <a:lnTo>
                    <a:pt x="181" y="389"/>
                  </a:lnTo>
                  <a:lnTo>
                    <a:pt x="648" y="337"/>
                  </a:lnTo>
                  <a:lnTo>
                    <a:pt x="1114" y="337"/>
                  </a:lnTo>
                  <a:lnTo>
                    <a:pt x="1554" y="389"/>
                  </a:lnTo>
                  <a:lnTo>
                    <a:pt x="2020" y="467"/>
                  </a:lnTo>
                  <a:lnTo>
                    <a:pt x="2461" y="596"/>
                  </a:lnTo>
                  <a:lnTo>
                    <a:pt x="2875" y="752"/>
                  </a:lnTo>
                  <a:lnTo>
                    <a:pt x="3289" y="933"/>
                  </a:lnTo>
                  <a:lnTo>
                    <a:pt x="3704" y="1166"/>
                  </a:lnTo>
                  <a:lnTo>
                    <a:pt x="3756" y="1192"/>
                  </a:lnTo>
                  <a:lnTo>
                    <a:pt x="3833" y="1192"/>
                  </a:lnTo>
                  <a:lnTo>
                    <a:pt x="3885" y="1166"/>
                  </a:lnTo>
                  <a:lnTo>
                    <a:pt x="3937" y="1114"/>
                  </a:lnTo>
                  <a:lnTo>
                    <a:pt x="3963" y="1037"/>
                  </a:lnTo>
                  <a:lnTo>
                    <a:pt x="3963" y="985"/>
                  </a:lnTo>
                  <a:lnTo>
                    <a:pt x="3937" y="933"/>
                  </a:lnTo>
                  <a:lnTo>
                    <a:pt x="3885" y="881"/>
                  </a:lnTo>
                  <a:lnTo>
                    <a:pt x="3445" y="622"/>
                  </a:lnTo>
                  <a:lnTo>
                    <a:pt x="3004" y="415"/>
                  </a:lnTo>
                  <a:lnTo>
                    <a:pt x="2538" y="260"/>
                  </a:lnTo>
                  <a:lnTo>
                    <a:pt x="2072" y="130"/>
                  </a:lnTo>
                  <a:lnTo>
                    <a:pt x="1606" y="53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582;p67">
              <a:extLst>
                <a:ext uri="{FF2B5EF4-FFF2-40B4-BE49-F238E27FC236}">
                  <a16:creationId xmlns:a16="http://schemas.microsoft.com/office/drawing/2014/main" xmlns="" id="{8C5A5415-C094-468B-B3B6-27F1632EED84}"/>
                </a:ext>
              </a:extLst>
            </p:cNvPr>
            <p:cNvSpPr/>
            <p:nvPr/>
          </p:nvSpPr>
          <p:spPr>
            <a:xfrm>
              <a:off x="6232247" y="2134789"/>
              <a:ext cx="30472" cy="30049"/>
            </a:xfrm>
            <a:custGeom>
              <a:avLst/>
              <a:gdLst/>
              <a:ahLst/>
              <a:cxnLst/>
              <a:rect l="l" t="t" r="r" b="b"/>
              <a:pathLst>
                <a:path w="1944" h="1917" extrusionOk="0">
                  <a:moveTo>
                    <a:pt x="182" y="0"/>
                  </a:moveTo>
                  <a:lnTo>
                    <a:pt x="130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55"/>
                  </a:lnTo>
                  <a:lnTo>
                    <a:pt x="1" y="233"/>
                  </a:lnTo>
                  <a:lnTo>
                    <a:pt x="53" y="285"/>
                  </a:lnTo>
                  <a:lnTo>
                    <a:pt x="1632" y="1865"/>
                  </a:lnTo>
                  <a:lnTo>
                    <a:pt x="1684" y="1891"/>
                  </a:lnTo>
                  <a:lnTo>
                    <a:pt x="1762" y="1917"/>
                  </a:lnTo>
                  <a:lnTo>
                    <a:pt x="1814" y="1891"/>
                  </a:lnTo>
                  <a:lnTo>
                    <a:pt x="1866" y="1865"/>
                  </a:lnTo>
                  <a:lnTo>
                    <a:pt x="1917" y="1813"/>
                  </a:lnTo>
                  <a:lnTo>
                    <a:pt x="1943" y="1761"/>
                  </a:lnTo>
                  <a:lnTo>
                    <a:pt x="1917" y="1683"/>
                  </a:lnTo>
                  <a:lnTo>
                    <a:pt x="1891" y="1632"/>
                  </a:lnTo>
                  <a:lnTo>
                    <a:pt x="312" y="52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583;p67">
              <a:extLst>
                <a:ext uri="{FF2B5EF4-FFF2-40B4-BE49-F238E27FC236}">
                  <a16:creationId xmlns:a16="http://schemas.microsoft.com/office/drawing/2014/main" xmlns="" id="{300A2A9A-60E5-4C8C-A718-BD08282132BA}"/>
                </a:ext>
              </a:extLst>
            </p:cNvPr>
            <p:cNvSpPr/>
            <p:nvPr/>
          </p:nvSpPr>
          <p:spPr>
            <a:xfrm>
              <a:off x="6817661" y="2312183"/>
              <a:ext cx="55223" cy="102734"/>
            </a:xfrm>
            <a:custGeom>
              <a:avLst/>
              <a:gdLst/>
              <a:ahLst/>
              <a:cxnLst/>
              <a:rect l="l" t="t" r="r" b="b"/>
              <a:pathLst>
                <a:path w="3523" h="6554" extrusionOk="0">
                  <a:moveTo>
                    <a:pt x="1166" y="1"/>
                  </a:moveTo>
                  <a:lnTo>
                    <a:pt x="1321" y="1399"/>
                  </a:lnTo>
                  <a:lnTo>
                    <a:pt x="1321" y="1555"/>
                  </a:lnTo>
                  <a:lnTo>
                    <a:pt x="1321" y="1710"/>
                  </a:lnTo>
                  <a:lnTo>
                    <a:pt x="1295" y="1943"/>
                  </a:lnTo>
                  <a:lnTo>
                    <a:pt x="1217" y="2228"/>
                  </a:lnTo>
                  <a:lnTo>
                    <a:pt x="1114" y="2539"/>
                  </a:lnTo>
                  <a:lnTo>
                    <a:pt x="933" y="2876"/>
                  </a:lnTo>
                  <a:lnTo>
                    <a:pt x="699" y="3264"/>
                  </a:lnTo>
                  <a:lnTo>
                    <a:pt x="544" y="3497"/>
                  </a:lnTo>
                  <a:lnTo>
                    <a:pt x="440" y="3756"/>
                  </a:lnTo>
                  <a:lnTo>
                    <a:pt x="311" y="4041"/>
                  </a:lnTo>
                  <a:lnTo>
                    <a:pt x="233" y="4326"/>
                  </a:lnTo>
                  <a:lnTo>
                    <a:pt x="156" y="4637"/>
                  </a:lnTo>
                  <a:lnTo>
                    <a:pt x="78" y="4948"/>
                  </a:lnTo>
                  <a:lnTo>
                    <a:pt x="26" y="5258"/>
                  </a:lnTo>
                  <a:lnTo>
                    <a:pt x="0" y="5569"/>
                  </a:lnTo>
                  <a:lnTo>
                    <a:pt x="0" y="5828"/>
                  </a:lnTo>
                  <a:lnTo>
                    <a:pt x="0" y="6061"/>
                  </a:lnTo>
                  <a:lnTo>
                    <a:pt x="26" y="6269"/>
                  </a:lnTo>
                  <a:lnTo>
                    <a:pt x="104" y="6424"/>
                  </a:lnTo>
                  <a:lnTo>
                    <a:pt x="156" y="6528"/>
                  </a:lnTo>
                  <a:lnTo>
                    <a:pt x="207" y="6553"/>
                  </a:lnTo>
                  <a:lnTo>
                    <a:pt x="259" y="6553"/>
                  </a:lnTo>
                  <a:lnTo>
                    <a:pt x="337" y="6528"/>
                  </a:lnTo>
                  <a:lnTo>
                    <a:pt x="389" y="6502"/>
                  </a:lnTo>
                  <a:lnTo>
                    <a:pt x="544" y="6398"/>
                  </a:lnTo>
                  <a:lnTo>
                    <a:pt x="933" y="5984"/>
                  </a:lnTo>
                  <a:lnTo>
                    <a:pt x="1425" y="5440"/>
                  </a:lnTo>
                  <a:lnTo>
                    <a:pt x="1943" y="4818"/>
                  </a:lnTo>
                  <a:lnTo>
                    <a:pt x="2461" y="4119"/>
                  </a:lnTo>
                  <a:lnTo>
                    <a:pt x="2694" y="3756"/>
                  </a:lnTo>
                  <a:lnTo>
                    <a:pt x="2927" y="3394"/>
                  </a:lnTo>
                  <a:lnTo>
                    <a:pt x="3108" y="3031"/>
                  </a:lnTo>
                  <a:lnTo>
                    <a:pt x="3289" y="2669"/>
                  </a:lnTo>
                  <a:lnTo>
                    <a:pt x="3419" y="2332"/>
                  </a:lnTo>
                  <a:lnTo>
                    <a:pt x="3497" y="1995"/>
                  </a:lnTo>
                  <a:lnTo>
                    <a:pt x="3522" y="1684"/>
                  </a:lnTo>
                  <a:lnTo>
                    <a:pt x="3497" y="1399"/>
                  </a:lnTo>
                  <a:lnTo>
                    <a:pt x="3419" y="1140"/>
                  </a:lnTo>
                  <a:lnTo>
                    <a:pt x="3315" y="907"/>
                  </a:lnTo>
                  <a:lnTo>
                    <a:pt x="3160" y="726"/>
                  </a:lnTo>
                  <a:lnTo>
                    <a:pt x="3004" y="545"/>
                  </a:lnTo>
                  <a:lnTo>
                    <a:pt x="2823" y="415"/>
                  </a:lnTo>
                  <a:lnTo>
                    <a:pt x="2616" y="312"/>
                  </a:lnTo>
                  <a:lnTo>
                    <a:pt x="2435" y="208"/>
                  </a:lnTo>
                  <a:lnTo>
                    <a:pt x="2228" y="130"/>
                  </a:lnTo>
                  <a:lnTo>
                    <a:pt x="1813" y="53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584;p67">
              <a:extLst>
                <a:ext uri="{FF2B5EF4-FFF2-40B4-BE49-F238E27FC236}">
                  <a16:creationId xmlns:a16="http://schemas.microsoft.com/office/drawing/2014/main" xmlns="" id="{B2D89434-4E13-43DA-930C-579E6B0E113D}"/>
                </a:ext>
              </a:extLst>
            </p:cNvPr>
            <p:cNvSpPr/>
            <p:nvPr/>
          </p:nvSpPr>
          <p:spPr>
            <a:xfrm>
              <a:off x="6838368" y="2387705"/>
              <a:ext cx="55631" cy="101903"/>
            </a:xfrm>
            <a:custGeom>
              <a:avLst/>
              <a:gdLst/>
              <a:ahLst/>
              <a:cxnLst/>
              <a:rect l="l" t="t" r="r" b="b"/>
              <a:pathLst>
                <a:path w="3549" h="6501" extrusionOk="0">
                  <a:moveTo>
                    <a:pt x="1010" y="0"/>
                  </a:moveTo>
                  <a:lnTo>
                    <a:pt x="1243" y="1476"/>
                  </a:lnTo>
                  <a:lnTo>
                    <a:pt x="1243" y="1606"/>
                  </a:lnTo>
                  <a:lnTo>
                    <a:pt x="1269" y="1761"/>
                  </a:lnTo>
                  <a:lnTo>
                    <a:pt x="1243" y="1943"/>
                  </a:lnTo>
                  <a:lnTo>
                    <a:pt x="1191" y="2202"/>
                  </a:lnTo>
                  <a:lnTo>
                    <a:pt x="1114" y="2486"/>
                  </a:lnTo>
                  <a:lnTo>
                    <a:pt x="932" y="2849"/>
                  </a:lnTo>
                  <a:lnTo>
                    <a:pt x="699" y="3212"/>
                  </a:lnTo>
                  <a:lnTo>
                    <a:pt x="570" y="3445"/>
                  </a:lnTo>
                  <a:lnTo>
                    <a:pt x="440" y="3704"/>
                  </a:lnTo>
                  <a:lnTo>
                    <a:pt x="337" y="3963"/>
                  </a:lnTo>
                  <a:lnTo>
                    <a:pt x="233" y="4274"/>
                  </a:lnTo>
                  <a:lnTo>
                    <a:pt x="155" y="4584"/>
                  </a:lnTo>
                  <a:lnTo>
                    <a:pt x="104" y="4895"/>
                  </a:lnTo>
                  <a:lnTo>
                    <a:pt x="52" y="5206"/>
                  </a:lnTo>
                  <a:lnTo>
                    <a:pt x="26" y="5491"/>
                  </a:lnTo>
                  <a:lnTo>
                    <a:pt x="0" y="5776"/>
                  </a:lnTo>
                  <a:lnTo>
                    <a:pt x="26" y="6009"/>
                  </a:lnTo>
                  <a:lnTo>
                    <a:pt x="52" y="6216"/>
                  </a:lnTo>
                  <a:lnTo>
                    <a:pt x="104" y="6371"/>
                  </a:lnTo>
                  <a:lnTo>
                    <a:pt x="181" y="6449"/>
                  </a:lnTo>
                  <a:lnTo>
                    <a:pt x="233" y="6475"/>
                  </a:lnTo>
                  <a:lnTo>
                    <a:pt x="285" y="6501"/>
                  </a:lnTo>
                  <a:lnTo>
                    <a:pt x="337" y="6475"/>
                  </a:lnTo>
                  <a:lnTo>
                    <a:pt x="414" y="6449"/>
                  </a:lnTo>
                  <a:lnTo>
                    <a:pt x="570" y="6320"/>
                  </a:lnTo>
                  <a:lnTo>
                    <a:pt x="958" y="5931"/>
                  </a:lnTo>
                  <a:lnTo>
                    <a:pt x="1450" y="5387"/>
                  </a:lnTo>
                  <a:lnTo>
                    <a:pt x="1968" y="4766"/>
                  </a:lnTo>
                  <a:lnTo>
                    <a:pt x="2486" y="4066"/>
                  </a:lnTo>
                  <a:lnTo>
                    <a:pt x="2719" y="3704"/>
                  </a:lnTo>
                  <a:lnTo>
                    <a:pt x="2953" y="3341"/>
                  </a:lnTo>
                  <a:lnTo>
                    <a:pt x="3134" y="2979"/>
                  </a:lnTo>
                  <a:lnTo>
                    <a:pt x="3289" y="2616"/>
                  </a:lnTo>
                  <a:lnTo>
                    <a:pt x="3419" y="2253"/>
                  </a:lnTo>
                  <a:lnTo>
                    <a:pt x="3496" y="1943"/>
                  </a:lnTo>
                  <a:lnTo>
                    <a:pt x="3548" y="1632"/>
                  </a:lnTo>
                  <a:lnTo>
                    <a:pt x="3522" y="1321"/>
                  </a:lnTo>
                  <a:lnTo>
                    <a:pt x="3445" y="1062"/>
                  </a:lnTo>
                  <a:lnTo>
                    <a:pt x="3315" y="855"/>
                  </a:lnTo>
                  <a:lnTo>
                    <a:pt x="3160" y="674"/>
                  </a:lnTo>
                  <a:lnTo>
                    <a:pt x="3004" y="492"/>
                  </a:lnTo>
                  <a:lnTo>
                    <a:pt x="2797" y="363"/>
                  </a:lnTo>
                  <a:lnTo>
                    <a:pt x="2590" y="259"/>
                  </a:lnTo>
                  <a:lnTo>
                    <a:pt x="2383" y="181"/>
                  </a:lnTo>
                  <a:lnTo>
                    <a:pt x="2150" y="104"/>
                  </a:lnTo>
                  <a:lnTo>
                    <a:pt x="1735" y="26"/>
                  </a:lnTo>
                  <a:lnTo>
                    <a:pt x="1373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585;p67">
              <a:extLst>
                <a:ext uri="{FF2B5EF4-FFF2-40B4-BE49-F238E27FC236}">
                  <a16:creationId xmlns:a16="http://schemas.microsoft.com/office/drawing/2014/main" xmlns="" id="{F4732012-F322-4449-B170-CCDB94BC198B}"/>
                </a:ext>
              </a:extLst>
            </p:cNvPr>
            <p:cNvSpPr/>
            <p:nvPr/>
          </p:nvSpPr>
          <p:spPr>
            <a:xfrm>
              <a:off x="6856222" y="2422206"/>
              <a:ext cx="48734" cy="90147"/>
            </a:xfrm>
            <a:custGeom>
              <a:avLst/>
              <a:gdLst/>
              <a:ahLst/>
              <a:cxnLst/>
              <a:rect l="l" t="t" r="r" b="b"/>
              <a:pathLst>
                <a:path w="3109" h="5751" extrusionOk="0">
                  <a:moveTo>
                    <a:pt x="907" y="1"/>
                  </a:moveTo>
                  <a:lnTo>
                    <a:pt x="1088" y="1321"/>
                  </a:lnTo>
                  <a:lnTo>
                    <a:pt x="1114" y="1425"/>
                  </a:lnTo>
                  <a:lnTo>
                    <a:pt x="1114" y="1555"/>
                  </a:lnTo>
                  <a:lnTo>
                    <a:pt x="1088" y="1736"/>
                  </a:lnTo>
                  <a:lnTo>
                    <a:pt x="1062" y="1943"/>
                  </a:lnTo>
                  <a:lnTo>
                    <a:pt x="959" y="2202"/>
                  </a:lnTo>
                  <a:lnTo>
                    <a:pt x="829" y="2513"/>
                  </a:lnTo>
                  <a:lnTo>
                    <a:pt x="622" y="2850"/>
                  </a:lnTo>
                  <a:lnTo>
                    <a:pt x="493" y="3057"/>
                  </a:lnTo>
                  <a:lnTo>
                    <a:pt x="389" y="3264"/>
                  </a:lnTo>
                  <a:lnTo>
                    <a:pt x="286" y="3523"/>
                  </a:lnTo>
                  <a:lnTo>
                    <a:pt x="208" y="3782"/>
                  </a:lnTo>
                  <a:lnTo>
                    <a:pt x="78" y="4326"/>
                  </a:lnTo>
                  <a:lnTo>
                    <a:pt x="1" y="4870"/>
                  </a:lnTo>
                  <a:lnTo>
                    <a:pt x="1" y="5103"/>
                  </a:lnTo>
                  <a:lnTo>
                    <a:pt x="27" y="5310"/>
                  </a:lnTo>
                  <a:lnTo>
                    <a:pt x="52" y="5491"/>
                  </a:lnTo>
                  <a:lnTo>
                    <a:pt x="78" y="5621"/>
                  </a:lnTo>
                  <a:lnTo>
                    <a:pt x="156" y="5724"/>
                  </a:lnTo>
                  <a:lnTo>
                    <a:pt x="208" y="5724"/>
                  </a:lnTo>
                  <a:lnTo>
                    <a:pt x="260" y="5750"/>
                  </a:lnTo>
                  <a:lnTo>
                    <a:pt x="363" y="5698"/>
                  </a:lnTo>
                  <a:lnTo>
                    <a:pt x="493" y="5595"/>
                  </a:lnTo>
                  <a:lnTo>
                    <a:pt x="829" y="5232"/>
                  </a:lnTo>
                  <a:lnTo>
                    <a:pt x="1270" y="4766"/>
                  </a:lnTo>
                  <a:lnTo>
                    <a:pt x="1736" y="4196"/>
                  </a:lnTo>
                  <a:lnTo>
                    <a:pt x="2176" y="3601"/>
                  </a:lnTo>
                  <a:lnTo>
                    <a:pt x="2409" y="3264"/>
                  </a:lnTo>
                  <a:lnTo>
                    <a:pt x="2591" y="2953"/>
                  </a:lnTo>
                  <a:lnTo>
                    <a:pt x="2772" y="2642"/>
                  </a:lnTo>
                  <a:lnTo>
                    <a:pt x="2901" y="2306"/>
                  </a:lnTo>
                  <a:lnTo>
                    <a:pt x="3031" y="2021"/>
                  </a:lnTo>
                  <a:lnTo>
                    <a:pt x="3083" y="1710"/>
                  </a:lnTo>
                  <a:lnTo>
                    <a:pt x="3108" y="1451"/>
                  </a:lnTo>
                  <a:lnTo>
                    <a:pt x="3083" y="1192"/>
                  </a:lnTo>
                  <a:lnTo>
                    <a:pt x="3031" y="959"/>
                  </a:lnTo>
                  <a:lnTo>
                    <a:pt x="2927" y="752"/>
                  </a:lnTo>
                  <a:lnTo>
                    <a:pt x="2798" y="596"/>
                  </a:lnTo>
                  <a:lnTo>
                    <a:pt x="2642" y="441"/>
                  </a:lnTo>
                  <a:lnTo>
                    <a:pt x="2461" y="337"/>
                  </a:lnTo>
                  <a:lnTo>
                    <a:pt x="2280" y="234"/>
                  </a:lnTo>
                  <a:lnTo>
                    <a:pt x="2098" y="156"/>
                  </a:lnTo>
                  <a:lnTo>
                    <a:pt x="1891" y="104"/>
                  </a:lnTo>
                  <a:lnTo>
                    <a:pt x="1529" y="27"/>
                  </a:lnTo>
                  <a:lnTo>
                    <a:pt x="1192" y="1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586;p67">
              <a:extLst>
                <a:ext uri="{FF2B5EF4-FFF2-40B4-BE49-F238E27FC236}">
                  <a16:creationId xmlns:a16="http://schemas.microsoft.com/office/drawing/2014/main" xmlns="" id="{163900C4-3E99-406A-85B5-AB17DDE1F534}"/>
                </a:ext>
              </a:extLst>
            </p:cNvPr>
            <p:cNvSpPr/>
            <p:nvPr/>
          </p:nvSpPr>
          <p:spPr>
            <a:xfrm>
              <a:off x="6825373" y="2350759"/>
              <a:ext cx="55223" cy="101919"/>
            </a:xfrm>
            <a:custGeom>
              <a:avLst/>
              <a:gdLst/>
              <a:ahLst/>
              <a:cxnLst/>
              <a:rect l="l" t="t" r="r" b="b"/>
              <a:pathLst>
                <a:path w="3523" h="6502" extrusionOk="0">
                  <a:moveTo>
                    <a:pt x="1010" y="0"/>
                  </a:moveTo>
                  <a:lnTo>
                    <a:pt x="1218" y="1477"/>
                  </a:lnTo>
                  <a:lnTo>
                    <a:pt x="1243" y="1606"/>
                  </a:lnTo>
                  <a:lnTo>
                    <a:pt x="1243" y="1761"/>
                  </a:lnTo>
                  <a:lnTo>
                    <a:pt x="1218" y="1943"/>
                  </a:lnTo>
                  <a:lnTo>
                    <a:pt x="1192" y="2202"/>
                  </a:lnTo>
                  <a:lnTo>
                    <a:pt x="1088" y="2513"/>
                  </a:lnTo>
                  <a:lnTo>
                    <a:pt x="933" y="2849"/>
                  </a:lnTo>
                  <a:lnTo>
                    <a:pt x="674" y="3212"/>
                  </a:lnTo>
                  <a:lnTo>
                    <a:pt x="544" y="3445"/>
                  </a:lnTo>
                  <a:lnTo>
                    <a:pt x="415" y="3704"/>
                  </a:lnTo>
                  <a:lnTo>
                    <a:pt x="311" y="3989"/>
                  </a:lnTo>
                  <a:lnTo>
                    <a:pt x="207" y="4274"/>
                  </a:lnTo>
                  <a:lnTo>
                    <a:pt x="130" y="4585"/>
                  </a:lnTo>
                  <a:lnTo>
                    <a:pt x="78" y="4895"/>
                  </a:lnTo>
                  <a:lnTo>
                    <a:pt x="26" y="5206"/>
                  </a:lnTo>
                  <a:lnTo>
                    <a:pt x="0" y="5517"/>
                  </a:lnTo>
                  <a:lnTo>
                    <a:pt x="0" y="5776"/>
                  </a:lnTo>
                  <a:lnTo>
                    <a:pt x="0" y="6009"/>
                  </a:lnTo>
                  <a:lnTo>
                    <a:pt x="26" y="6216"/>
                  </a:lnTo>
                  <a:lnTo>
                    <a:pt x="78" y="6372"/>
                  </a:lnTo>
                  <a:lnTo>
                    <a:pt x="156" y="6475"/>
                  </a:lnTo>
                  <a:lnTo>
                    <a:pt x="207" y="6501"/>
                  </a:lnTo>
                  <a:lnTo>
                    <a:pt x="259" y="6501"/>
                  </a:lnTo>
                  <a:lnTo>
                    <a:pt x="311" y="6475"/>
                  </a:lnTo>
                  <a:lnTo>
                    <a:pt x="389" y="6449"/>
                  </a:lnTo>
                  <a:lnTo>
                    <a:pt x="544" y="6346"/>
                  </a:lnTo>
                  <a:lnTo>
                    <a:pt x="933" y="5931"/>
                  </a:lnTo>
                  <a:lnTo>
                    <a:pt x="1425" y="5387"/>
                  </a:lnTo>
                  <a:lnTo>
                    <a:pt x="1943" y="4766"/>
                  </a:lnTo>
                  <a:lnTo>
                    <a:pt x="2461" y="4067"/>
                  </a:lnTo>
                  <a:lnTo>
                    <a:pt x="2694" y="3704"/>
                  </a:lnTo>
                  <a:lnTo>
                    <a:pt x="2927" y="3341"/>
                  </a:lnTo>
                  <a:lnTo>
                    <a:pt x="3108" y="2979"/>
                  </a:lnTo>
                  <a:lnTo>
                    <a:pt x="3264" y="2616"/>
                  </a:lnTo>
                  <a:lnTo>
                    <a:pt x="3393" y="2279"/>
                  </a:lnTo>
                  <a:lnTo>
                    <a:pt x="3471" y="1943"/>
                  </a:lnTo>
                  <a:lnTo>
                    <a:pt x="3523" y="1632"/>
                  </a:lnTo>
                  <a:lnTo>
                    <a:pt x="3497" y="1347"/>
                  </a:lnTo>
                  <a:lnTo>
                    <a:pt x="3419" y="1088"/>
                  </a:lnTo>
                  <a:lnTo>
                    <a:pt x="3289" y="855"/>
                  </a:lnTo>
                  <a:lnTo>
                    <a:pt x="3160" y="674"/>
                  </a:lnTo>
                  <a:lnTo>
                    <a:pt x="2979" y="518"/>
                  </a:lnTo>
                  <a:lnTo>
                    <a:pt x="2771" y="363"/>
                  </a:lnTo>
                  <a:lnTo>
                    <a:pt x="2564" y="259"/>
                  </a:lnTo>
                  <a:lnTo>
                    <a:pt x="2357" y="182"/>
                  </a:lnTo>
                  <a:lnTo>
                    <a:pt x="2124" y="104"/>
                  </a:lnTo>
                  <a:lnTo>
                    <a:pt x="1710" y="26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587;p67">
              <a:extLst>
                <a:ext uri="{FF2B5EF4-FFF2-40B4-BE49-F238E27FC236}">
                  <a16:creationId xmlns:a16="http://schemas.microsoft.com/office/drawing/2014/main" xmlns="" id="{D318C593-DC72-46D2-97D6-767A7323E82B}"/>
                </a:ext>
              </a:extLst>
            </p:cNvPr>
            <p:cNvSpPr/>
            <p:nvPr/>
          </p:nvSpPr>
          <p:spPr>
            <a:xfrm>
              <a:off x="6417776" y="2338580"/>
              <a:ext cx="49956" cy="104348"/>
            </a:xfrm>
            <a:custGeom>
              <a:avLst/>
              <a:gdLst/>
              <a:ahLst/>
              <a:cxnLst/>
              <a:rect l="l" t="t" r="r" b="b"/>
              <a:pathLst>
                <a:path w="3187" h="6657" extrusionOk="0">
                  <a:moveTo>
                    <a:pt x="2357" y="0"/>
                  </a:moveTo>
                  <a:lnTo>
                    <a:pt x="1995" y="26"/>
                  </a:lnTo>
                  <a:lnTo>
                    <a:pt x="1555" y="78"/>
                  </a:lnTo>
                  <a:lnTo>
                    <a:pt x="1322" y="130"/>
                  </a:lnTo>
                  <a:lnTo>
                    <a:pt x="1088" y="208"/>
                  </a:lnTo>
                  <a:lnTo>
                    <a:pt x="855" y="311"/>
                  </a:lnTo>
                  <a:lnTo>
                    <a:pt x="648" y="441"/>
                  </a:lnTo>
                  <a:lnTo>
                    <a:pt x="467" y="570"/>
                  </a:lnTo>
                  <a:lnTo>
                    <a:pt x="286" y="751"/>
                  </a:lnTo>
                  <a:lnTo>
                    <a:pt x="156" y="985"/>
                  </a:lnTo>
                  <a:lnTo>
                    <a:pt x="52" y="1218"/>
                  </a:lnTo>
                  <a:lnTo>
                    <a:pt x="1" y="1503"/>
                  </a:lnTo>
                  <a:lnTo>
                    <a:pt x="1" y="1839"/>
                  </a:lnTo>
                  <a:lnTo>
                    <a:pt x="52" y="2176"/>
                  </a:lnTo>
                  <a:lnTo>
                    <a:pt x="156" y="2513"/>
                  </a:lnTo>
                  <a:lnTo>
                    <a:pt x="286" y="2901"/>
                  </a:lnTo>
                  <a:lnTo>
                    <a:pt x="467" y="3264"/>
                  </a:lnTo>
                  <a:lnTo>
                    <a:pt x="648" y="3652"/>
                  </a:lnTo>
                  <a:lnTo>
                    <a:pt x="855" y="4041"/>
                  </a:lnTo>
                  <a:lnTo>
                    <a:pt x="1296" y="4766"/>
                  </a:lnTo>
                  <a:lnTo>
                    <a:pt x="1762" y="5439"/>
                  </a:lnTo>
                  <a:lnTo>
                    <a:pt x="2202" y="6035"/>
                  </a:lnTo>
                  <a:lnTo>
                    <a:pt x="2565" y="6449"/>
                  </a:lnTo>
                  <a:lnTo>
                    <a:pt x="2720" y="6605"/>
                  </a:lnTo>
                  <a:lnTo>
                    <a:pt x="2772" y="6631"/>
                  </a:lnTo>
                  <a:lnTo>
                    <a:pt x="2824" y="6656"/>
                  </a:lnTo>
                  <a:lnTo>
                    <a:pt x="2875" y="6631"/>
                  </a:lnTo>
                  <a:lnTo>
                    <a:pt x="2927" y="6631"/>
                  </a:lnTo>
                  <a:lnTo>
                    <a:pt x="3031" y="6527"/>
                  </a:lnTo>
                  <a:lnTo>
                    <a:pt x="3083" y="6397"/>
                  </a:lnTo>
                  <a:lnTo>
                    <a:pt x="3134" y="6190"/>
                  </a:lnTo>
                  <a:lnTo>
                    <a:pt x="3160" y="5957"/>
                  </a:lnTo>
                  <a:lnTo>
                    <a:pt x="3186" y="5672"/>
                  </a:lnTo>
                  <a:lnTo>
                    <a:pt x="3186" y="5387"/>
                  </a:lnTo>
                  <a:lnTo>
                    <a:pt x="3160" y="5077"/>
                  </a:lnTo>
                  <a:lnTo>
                    <a:pt x="3109" y="4766"/>
                  </a:lnTo>
                  <a:lnTo>
                    <a:pt x="3057" y="4429"/>
                  </a:lnTo>
                  <a:lnTo>
                    <a:pt x="3005" y="4144"/>
                  </a:lnTo>
                  <a:lnTo>
                    <a:pt x="2901" y="3833"/>
                  </a:lnTo>
                  <a:lnTo>
                    <a:pt x="2798" y="3574"/>
                  </a:lnTo>
                  <a:lnTo>
                    <a:pt x="2694" y="3341"/>
                  </a:lnTo>
                  <a:lnTo>
                    <a:pt x="2487" y="2953"/>
                  </a:lnTo>
                  <a:lnTo>
                    <a:pt x="2332" y="2564"/>
                  </a:lnTo>
                  <a:lnTo>
                    <a:pt x="2254" y="2254"/>
                  </a:lnTo>
                  <a:lnTo>
                    <a:pt x="2202" y="1969"/>
                  </a:lnTo>
                  <a:lnTo>
                    <a:pt x="2202" y="1736"/>
                  </a:lnTo>
                  <a:lnTo>
                    <a:pt x="2202" y="1580"/>
                  </a:lnTo>
                  <a:lnTo>
                    <a:pt x="2228" y="1451"/>
                  </a:lnTo>
                  <a:lnTo>
                    <a:pt x="2720" y="26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588;p67">
              <a:extLst>
                <a:ext uri="{FF2B5EF4-FFF2-40B4-BE49-F238E27FC236}">
                  <a16:creationId xmlns:a16="http://schemas.microsoft.com/office/drawing/2014/main" xmlns="" id="{076962D3-2D85-4E18-B783-5D9A39AE0AD6}"/>
                </a:ext>
              </a:extLst>
            </p:cNvPr>
            <p:cNvSpPr/>
            <p:nvPr/>
          </p:nvSpPr>
          <p:spPr>
            <a:xfrm>
              <a:off x="6390580" y="2412472"/>
              <a:ext cx="49956" cy="102718"/>
            </a:xfrm>
            <a:custGeom>
              <a:avLst/>
              <a:gdLst/>
              <a:ahLst/>
              <a:cxnLst/>
              <a:rect l="l" t="t" r="r" b="b"/>
              <a:pathLst>
                <a:path w="3187" h="6553" extrusionOk="0">
                  <a:moveTo>
                    <a:pt x="1943" y="0"/>
                  </a:moveTo>
                  <a:lnTo>
                    <a:pt x="1503" y="52"/>
                  </a:lnTo>
                  <a:lnTo>
                    <a:pt x="1269" y="104"/>
                  </a:lnTo>
                  <a:lnTo>
                    <a:pt x="1062" y="155"/>
                  </a:lnTo>
                  <a:lnTo>
                    <a:pt x="829" y="259"/>
                  </a:lnTo>
                  <a:lnTo>
                    <a:pt x="648" y="363"/>
                  </a:lnTo>
                  <a:lnTo>
                    <a:pt x="441" y="518"/>
                  </a:lnTo>
                  <a:lnTo>
                    <a:pt x="285" y="673"/>
                  </a:lnTo>
                  <a:lnTo>
                    <a:pt x="156" y="906"/>
                  </a:lnTo>
                  <a:lnTo>
                    <a:pt x="52" y="1140"/>
                  </a:lnTo>
                  <a:lnTo>
                    <a:pt x="0" y="1424"/>
                  </a:lnTo>
                  <a:lnTo>
                    <a:pt x="0" y="1735"/>
                  </a:lnTo>
                  <a:lnTo>
                    <a:pt x="52" y="2072"/>
                  </a:lnTo>
                  <a:lnTo>
                    <a:pt x="156" y="2435"/>
                  </a:lnTo>
                  <a:lnTo>
                    <a:pt x="285" y="2797"/>
                  </a:lnTo>
                  <a:lnTo>
                    <a:pt x="441" y="3186"/>
                  </a:lnTo>
                  <a:lnTo>
                    <a:pt x="648" y="3574"/>
                  </a:lnTo>
                  <a:lnTo>
                    <a:pt x="855" y="3937"/>
                  </a:lnTo>
                  <a:lnTo>
                    <a:pt x="1295" y="4688"/>
                  </a:lnTo>
                  <a:lnTo>
                    <a:pt x="1762" y="5361"/>
                  </a:lnTo>
                  <a:lnTo>
                    <a:pt x="2202" y="5931"/>
                  </a:lnTo>
                  <a:lnTo>
                    <a:pt x="2564" y="6371"/>
                  </a:lnTo>
                  <a:lnTo>
                    <a:pt x="2694" y="6501"/>
                  </a:lnTo>
                  <a:lnTo>
                    <a:pt x="2772" y="6553"/>
                  </a:lnTo>
                  <a:lnTo>
                    <a:pt x="2875" y="6553"/>
                  </a:lnTo>
                  <a:lnTo>
                    <a:pt x="2927" y="6527"/>
                  </a:lnTo>
                  <a:lnTo>
                    <a:pt x="3005" y="6449"/>
                  </a:lnTo>
                  <a:lnTo>
                    <a:pt x="3082" y="6294"/>
                  </a:lnTo>
                  <a:lnTo>
                    <a:pt x="3134" y="6112"/>
                  </a:lnTo>
                  <a:lnTo>
                    <a:pt x="3160" y="5879"/>
                  </a:lnTo>
                  <a:lnTo>
                    <a:pt x="3186" y="5594"/>
                  </a:lnTo>
                  <a:lnTo>
                    <a:pt x="3160" y="5309"/>
                  </a:lnTo>
                  <a:lnTo>
                    <a:pt x="3160" y="4999"/>
                  </a:lnTo>
                  <a:lnTo>
                    <a:pt x="3108" y="4688"/>
                  </a:lnTo>
                  <a:lnTo>
                    <a:pt x="3057" y="4351"/>
                  </a:lnTo>
                  <a:lnTo>
                    <a:pt x="2979" y="4040"/>
                  </a:lnTo>
                  <a:lnTo>
                    <a:pt x="2901" y="3755"/>
                  </a:lnTo>
                  <a:lnTo>
                    <a:pt x="2798" y="3496"/>
                  </a:lnTo>
                  <a:lnTo>
                    <a:pt x="2694" y="3263"/>
                  </a:lnTo>
                  <a:lnTo>
                    <a:pt x="2487" y="2875"/>
                  </a:lnTo>
                  <a:lnTo>
                    <a:pt x="2357" y="2512"/>
                  </a:lnTo>
                  <a:lnTo>
                    <a:pt x="2280" y="2201"/>
                  </a:lnTo>
                  <a:lnTo>
                    <a:pt x="2254" y="1942"/>
                  </a:lnTo>
                  <a:lnTo>
                    <a:pt x="2254" y="1761"/>
                  </a:lnTo>
                  <a:lnTo>
                    <a:pt x="2280" y="1606"/>
                  </a:lnTo>
                  <a:lnTo>
                    <a:pt x="2305" y="1502"/>
                  </a:lnTo>
                  <a:lnTo>
                    <a:pt x="2642" y="26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589;p67">
              <a:extLst>
                <a:ext uri="{FF2B5EF4-FFF2-40B4-BE49-F238E27FC236}">
                  <a16:creationId xmlns:a16="http://schemas.microsoft.com/office/drawing/2014/main" xmlns="" id="{92162757-9959-4533-ABBC-8A64AA07F5FE}"/>
                </a:ext>
              </a:extLst>
            </p:cNvPr>
            <p:cNvSpPr/>
            <p:nvPr/>
          </p:nvSpPr>
          <p:spPr>
            <a:xfrm>
              <a:off x="6376771" y="2445750"/>
              <a:ext cx="43859" cy="90962"/>
            </a:xfrm>
            <a:custGeom>
              <a:avLst/>
              <a:gdLst/>
              <a:ahLst/>
              <a:cxnLst/>
              <a:rect l="l" t="t" r="r" b="b"/>
              <a:pathLst>
                <a:path w="2798" h="5803" extrusionOk="0">
                  <a:moveTo>
                    <a:pt x="1710" y="1"/>
                  </a:moveTo>
                  <a:lnTo>
                    <a:pt x="1322" y="27"/>
                  </a:lnTo>
                  <a:lnTo>
                    <a:pt x="1115" y="78"/>
                  </a:lnTo>
                  <a:lnTo>
                    <a:pt x="933" y="130"/>
                  </a:lnTo>
                  <a:lnTo>
                    <a:pt x="726" y="208"/>
                  </a:lnTo>
                  <a:lnTo>
                    <a:pt x="545" y="312"/>
                  </a:lnTo>
                  <a:lnTo>
                    <a:pt x="389" y="441"/>
                  </a:lnTo>
                  <a:lnTo>
                    <a:pt x="234" y="596"/>
                  </a:lnTo>
                  <a:lnTo>
                    <a:pt x="130" y="778"/>
                  </a:lnTo>
                  <a:lnTo>
                    <a:pt x="53" y="1011"/>
                  </a:lnTo>
                  <a:lnTo>
                    <a:pt x="1" y="1270"/>
                  </a:lnTo>
                  <a:lnTo>
                    <a:pt x="1" y="1529"/>
                  </a:lnTo>
                  <a:lnTo>
                    <a:pt x="53" y="1840"/>
                  </a:lnTo>
                  <a:lnTo>
                    <a:pt x="130" y="2150"/>
                  </a:lnTo>
                  <a:lnTo>
                    <a:pt x="234" y="2487"/>
                  </a:lnTo>
                  <a:lnTo>
                    <a:pt x="389" y="2798"/>
                  </a:lnTo>
                  <a:lnTo>
                    <a:pt x="545" y="3135"/>
                  </a:lnTo>
                  <a:lnTo>
                    <a:pt x="752" y="3471"/>
                  </a:lnTo>
                  <a:lnTo>
                    <a:pt x="1140" y="4145"/>
                  </a:lnTo>
                  <a:lnTo>
                    <a:pt x="1555" y="4740"/>
                  </a:lnTo>
                  <a:lnTo>
                    <a:pt x="1943" y="5232"/>
                  </a:lnTo>
                  <a:lnTo>
                    <a:pt x="2254" y="5621"/>
                  </a:lnTo>
                  <a:lnTo>
                    <a:pt x="2384" y="5750"/>
                  </a:lnTo>
                  <a:lnTo>
                    <a:pt x="2487" y="5802"/>
                  </a:lnTo>
                  <a:lnTo>
                    <a:pt x="2539" y="5802"/>
                  </a:lnTo>
                  <a:lnTo>
                    <a:pt x="2591" y="5776"/>
                  </a:lnTo>
                  <a:lnTo>
                    <a:pt x="2668" y="5699"/>
                  </a:lnTo>
                  <a:lnTo>
                    <a:pt x="2720" y="5569"/>
                  </a:lnTo>
                  <a:lnTo>
                    <a:pt x="2746" y="5388"/>
                  </a:lnTo>
                  <a:lnTo>
                    <a:pt x="2798" y="5181"/>
                  </a:lnTo>
                  <a:lnTo>
                    <a:pt x="2798" y="4947"/>
                  </a:lnTo>
                  <a:lnTo>
                    <a:pt x="2772" y="4404"/>
                  </a:lnTo>
                  <a:lnTo>
                    <a:pt x="2694" y="3834"/>
                  </a:lnTo>
                  <a:lnTo>
                    <a:pt x="2643" y="3575"/>
                  </a:lnTo>
                  <a:lnTo>
                    <a:pt x="2565" y="3316"/>
                  </a:lnTo>
                  <a:lnTo>
                    <a:pt x="2461" y="3083"/>
                  </a:lnTo>
                  <a:lnTo>
                    <a:pt x="2358" y="2876"/>
                  </a:lnTo>
                  <a:lnTo>
                    <a:pt x="2176" y="2513"/>
                  </a:lnTo>
                  <a:lnTo>
                    <a:pt x="2073" y="2202"/>
                  </a:lnTo>
                  <a:lnTo>
                    <a:pt x="1995" y="1943"/>
                  </a:lnTo>
                  <a:lnTo>
                    <a:pt x="1969" y="1710"/>
                  </a:lnTo>
                  <a:lnTo>
                    <a:pt x="1995" y="1555"/>
                  </a:lnTo>
                  <a:lnTo>
                    <a:pt x="1995" y="1425"/>
                  </a:lnTo>
                  <a:lnTo>
                    <a:pt x="2021" y="1322"/>
                  </a:lnTo>
                  <a:lnTo>
                    <a:pt x="2332" y="27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590;p67">
              <a:extLst>
                <a:ext uri="{FF2B5EF4-FFF2-40B4-BE49-F238E27FC236}">
                  <a16:creationId xmlns:a16="http://schemas.microsoft.com/office/drawing/2014/main" xmlns="" id="{72B96B75-893F-49F6-8BAB-6860F950EF71}"/>
                </a:ext>
              </a:extLst>
            </p:cNvPr>
            <p:cNvSpPr/>
            <p:nvPr/>
          </p:nvSpPr>
          <p:spPr>
            <a:xfrm>
              <a:off x="6407227" y="2376733"/>
              <a:ext cx="49533" cy="103142"/>
            </a:xfrm>
            <a:custGeom>
              <a:avLst/>
              <a:gdLst/>
              <a:ahLst/>
              <a:cxnLst/>
              <a:rect l="l" t="t" r="r" b="b"/>
              <a:pathLst>
                <a:path w="3160" h="6580" extrusionOk="0">
                  <a:moveTo>
                    <a:pt x="1917" y="1"/>
                  </a:moveTo>
                  <a:lnTo>
                    <a:pt x="1502" y="53"/>
                  </a:lnTo>
                  <a:lnTo>
                    <a:pt x="1269" y="104"/>
                  </a:lnTo>
                  <a:lnTo>
                    <a:pt x="1036" y="156"/>
                  </a:lnTo>
                  <a:lnTo>
                    <a:pt x="829" y="260"/>
                  </a:lnTo>
                  <a:lnTo>
                    <a:pt x="622" y="363"/>
                  </a:lnTo>
                  <a:lnTo>
                    <a:pt x="441" y="519"/>
                  </a:lnTo>
                  <a:lnTo>
                    <a:pt x="285" y="700"/>
                  </a:lnTo>
                  <a:lnTo>
                    <a:pt x="130" y="907"/>
                  </a:lnTo>
                  <a:lnTo>
                    <a:pt x="52" y="1166"/>
                  </a:lnTo>
                  <a:lnTo>
                    <a:pt x="0" y="1451"/>
                  </a:lnTo>
                  <a:lnTo>
                    <a:pt x="0" y="1762"/>
                  </a:lnTo>
                  <a:lnTo>
                    <a:pt x="52" y="2099"/>
                  </a:lnTo>
                  <a:lnTo>
                    <a:pt x="156" y="2435"/>
                  </a:lnTo>
                  <a:lnTo>
                    <a:pt x="285" y="2824"/>
                  </a:lnTo>
                  <a:lnTo>
                    <a:pt x="441" y="3186"/>
                  </a:lnTo>
                  <a:lnTo>
                    <a:pt x="622" y="3575"/>
                  </a:lnTo>
                  <a:lnTo>
                    <a:pt x="829" y="3963"/>
                  </a:lnTo>
                  <a:lnTo>
                    <a:pt x="1295" y="4689"/>
                  </a:lnTo>
                  <a:lnTo>
                    <a:pt x="1761" y="5362"/>
                  </a:lnTo>
                  <a:lnTo>
                    <a:pt x="2202" y="5958"/>
                  </a:lnTo>
                  <a:lnTo>
                    <a:pt x="2538" y="6398"/>
                  </a:lnTo>
                  <a:lnTo>
                    <a:pt x="2694" y="6527"/>
                  </a:lnTo>
                  <a:lnTo>
                    <a:pt x="2746" y="6553"/>
                  </a:lnTo>
                  <a:lnTo>
                    <a:pt x="2823" y="6579"/>
                  </a:lnTo>
                  <a:lnTo>
                    <a:pt x="2875" y="6579"/>
                  </a:lnTo>
                  <a:lnTo>
                    <a:pt x="2927" y="6553"/>
                  </a:lnTo>
                  <a:lnTo>
                    <a:pt x="3005" y="6450"/>
                  </a:lnTo>
                  <a:lnTo>
                    <a:pt x="3082" y="6320"/>
                  </a:lnTo>
                  <a:lnTo>
                    <a:pt x="3108" y="6113"/>
                  </a:lnTo>
                  <a:lnTo>
                    <a:pt x="3160" y="5880"/>
                  </a:lnTo>
                  <a:lnTo>
                    <a:pt x="3160" y="5595"/>
                  </a:lnTo>
                  <a:lnTo>
                    <a:pt x="3160" y="5310"/>
                  </a:lnTo>
                  <a:lnTo>
                    <a:pt x="3134" y="4999"/>
                  </a:lnTo>
                  <a:lnTo>
                    <a:pt x="3108" y="4689"/>
                  </a:lnTo>
                  <a:lnTo>
                    <a:pt x="3056" y="4378"/>
                  </a:lnTo>
                  <a:lnTo>
                    <a:pt x="2979" y="4067"/>
                  </a:lnTo>
                  <a:lnTo>
                    <a:pt x="2901" y="3756"/>
                  </a:lnTo>
                  <a:lnTo>
                    <a:pt x="2797" y="3497"/>
                  </a:lnTo>
                  <a:lnTo>
                    <a:pt x="2668" y="3264"/>
                  </a:lnTo>
                  <a:lnTo>
                    <a:pt x="2461" y="2876"/>
                  </a:lnTo>
                  <a:lnTo>
                    <a:pt x="2331" y="2513"/>
                  </a:lnTo>
                  <a:lnTo>
                    <a:pt x="2279" y="2228"/>
                  </a:lnTo>
                  <a:lnTo>
                    <a:pt x="2228" y="1969"/>
                  </a:lnTo>
                  <a:lnTo>
                    <a:pt x="2254" y="1762"/>
                  </a:lnTo>
                  <a:lnTo>
                    <a:pt x="2254" y="1607"/>
                  </a:lnTo>
                  <a:lnTo>
                    <a:pt x="2305" y="1503"/>
                  </a:lnTo>
                  <a:lnTo>
                    <a:pt x="2642" y="27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591;p67">
              <a:extLst>
                <a:ext uri="{FF2B5EF4-FFF2-40B4-BE49-F238E27FC236}">
                  <a16:creationId xmlns:a16="http://schemas.microsoft.com/office/drawing/2014/main" xmlns="" id="{44DE80D0-3688-4D0B-B455-55EBB4571988}"/>
                </a:ext>
              </a:extLst>
            </p:cNvPr>
            <p:cNvSpPr/>
            <p:nvPr/>
          </p:nvSpPr>
          <p:spPr>
            <a:xfrm>
              <a:off x="6432793" y="4121188"/>
              <a:ext cx="78375" cy="18685"/>
            </a:xfrm>
            <a:custGeom>
              <a:avLst/>
              <a:gdLst/>
              <a:ahLst/>
              <a:cxnLst/>
              <a:rect l="l" t="t" r="r" b="b"/>
              <a:pathLst>
                <a:path w="5000" h="1192" extrusionOk="0">
                  <a:moveTo>
                    <a:pt x="208" y="1"/>
                  </a:moveTo>
                  <a:lnTo>
                    <a:pt x="130" y="26"/>
                  </a:lnTo>
                  <a:lnTo>
                    <a:pt x="79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1" y="234"/>
                  </a:lnTo>
                  <a:lnTo>
                    <a:pt x="27" y="311"/>
                  </a:lnTo>
                  <a:lnTo>
                    <a:pt x="79" y="363"/>
                  </a:lnTo>
                  <a:lnTo>
                    <a:pt x="648" y="648"/>
                  </a:lnTo>
                  <a:lnTo>
                    <a:pt x="1218" y="855"/>
                  </a:lnTo>
                  <a:lnTo>
                    <a:pt x="1814" y="1037"/>
                  </a:lnTo>
                  <a:lnTo>
                    <a:pt x="2410" y="1140"/>
                  </a:lnTo>
                  <a:lnTo>
                    <a:pt x="3031" y="1192"/>
                  </a:lnTo>
                  <a:lnTo>
                    <a:pt x="3653" y="1192"/>
                  </a:lnTo>
                  <a:lnTo>
                    <a:pt x="4274" y="1140"/>
                  </a:lnTo>
                  <a:lnTo>
                    <a:pt x="4870" y="1011"/>
                  </a:lnTo>
                  <a:lnTo>
                    <a:pt x="4948" y="985"/>
                  </a:lnTo>
                  <a:lnTo>
                    <a:pt x="4999" y="933"/>
                  </a:lnTo>
                  <a:lnTo>
                    <a:pt x="4999" y="855"/>
                  </a:lnTo>
                  <a:lnTo>
                    <a:pt x="4999" y="803"/>
                  </a:lnTo>
                  <a:lnTo>
                    <a:pt x="4974" y="726"/>
                  </a:lnTo>
                  <a:lnTo>
                    <a:pt x="4922" y="674"/>
                  </a:lnTo>
                  <a:lnTo>
                    <a:pt x="4870" y="648"/>
                  </a:lnTo>
                  <a:lnTo>
                    <a:pt x="4766" y="648"/>
                  </a:lnTo>
                  <a:lnTo>
                    <a:pt x="4197" y="778"/>
                  </a:lnTo>
                  <a:lnTo>
                    <a:pt x="3627" y="829"/>
                  </a:lnTo>
                  <a:lnTo>
                    <a:pt x="3031" y="829"/>
                  </a:lnTo>
                  <a:lnTo>
                    <a:pt x="2461" y="778"/>
                  </a:lnTo>
                  <a:lnTo>
                    <a:pt x="1892" y="674"/>
                  </a:lnTo>
                  <a:lnTo>
                    <a:pt x="1348" y="519"/>
                  </a:lnTo>
                  <a:lnTo>
                    <a:pt x="804" y="311"/>
                  </a:lnTo>
                  <a:lnTo>
                    <a:pt x="286" y="26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592;p67">
              <a:extLst>
                <a:ext uri="{FF2B5EF4-FFF2-40B4-BE49-F238E27FC236}">
                  <a16:creationId xmlns:a16="http://schemas.microsoft.com/office/drawing/2014/main" xmlns="" id="{7FF74194-2F5E-4920-926C-A247BBB23EE5}"/>
                </a:ext>
              </a:extLst>
            </p:cNvPr>
            <p:cNvSpPr/>
            <p:nvPr/>
          </p:nvSpPr>
          <p:spPr>
            <a:xfrm>
              <a:off x="6777878" y="4099259"/>
              <a:ext cx="103126" cy="20315"/>
            </a:xfrm>
            <a:custGeom>
              <a:avLst/>
              <a:gdLst/>
              <a:ahLst/>
              <a:cxnLst/>
              <a:rect l="l" t="t" r="r" b="b"/>
              <a:pathLst>
                <a:path w="6579" h="1296" extrusionOk="0">
                  <a:moveTo>
                    <a:pt x="6371" y="1"/>
                  </a:moveTo>
                  <a:lnTo>
                    <a:pt x="6294" y="53"/>
                  </a:lnTo>
                  <a:lnTo>
                    <a:pt x="5957" y="234"/>
                  </a:lnTo>
                  <a:lnTo>
                    <a:pt x="5594" y="415"/>
                  </a:lnTo>
                  <a:lnTo>
                    <a:pt x="5232" y="571"/>
                  </a:lnTo>
                  <a:lnTo>
                    <a:pt x="4843" y="674"/>
                  </a:lnTo>
                  <a:lnTo>
                    <a:pt x="4481" y="778"/>
                  </a:lnTo>
                  <a:lnTo>
                    <a:pt x="4092" y="856"/>
                  </a:lnTo>
                  <a:lnTo>
                    <a:pt x="3704" y="907"/>
                  </a:lnTo>
                  <a:lnTo>
                    <a:pt x="2901" y="907"/>
                  </a:lnTo>
                  <a:lnTo>
                    <a:pt x="2512" y="882"/>
                  </a:lnTo>
                  <a:lnTo>
                    <a:pt x="2124" y="804"/>
                  </a:lnTo>
                  <a:lnTo>
                    <a:pt x="1735" y="726"/>
                  </a:lnTo>
                  <a:lnTo>
                    <a:pt x="1373" y="623"/>
                  </a:lnTo>
                  <a:lnTo>
                    <a:pt x="1010" y="467"/>
                  </a:lnTo>
                  <a:lnTo>
                    <a:pt x="648" y="312"/>
                  </a:lnTo>
                  <a:lnTo>
                    <a:pt x="285" y="130"/>
                  </a:lnTo>
                  <a:lnTo>
                    <a:pt x="207" y="105"/>
                  </a:lnTo>
                  <a:lnTo>
                    <a:pt x="130" y="105"/>
                  </a:lnTo>
                  <a:lnTo>
                    <a:pt x="78" y="130"/>
                  </a:lnTo>
                  <a:lnTo>
                    <a:pt x="26" y="182"/>
                  </a:lnTo>
                  <a:lnTo>
                    <a:pt x="0" y="260"/>
                  </a:lnTo>
                  <a:lnTo>
                    <a:pt x="0" y="312"/>
                  </a:lnTo>
                  <a:lnTo>
                    <a:pt x="26" y="389"/>
                  </a:lnTo>
                  <a:lnTo>
                    <a:pt x="104" y="441"/>
                  </a:lnTo>
                  <a:lnTo>
                    <a:pt x="466" y="648"/>
                  </a:lnTo>
                  <a:lnTo>
                    <a:pt x="855" y="830"/>
                  </a:lnTo>
                  <a:lnTo>
                    <a:pt x="1243" y="959"/>
                  </a:lnTo>
                  <a:lnTo>
                    <a:pt x="1658" y="1089"/>
                  </a:lnTo>
                  <a:lnTo>
                    <a:pt x="2046" y="1166"/>
                  </a:lnTo>
                  <a:lnTo>
                    <a:pt x="2461" y="1244"/>
                  </a:lnTo>
                  <a:lnTo>
                    <a:pt x="2875" y="1270"/>
                  </a:lnTo>
                  <a:lnTo>
                    <a:pt x="3289" y="1296"/>
                  </a:lnTo>
                  <a:lnTo>
                    <a:pt x="3730" y="1270"/>
                  </a:lnTo>
                  <a:lnTo>
                    <a:pt x="4144" y="1218"/>
                  </a:lnTo>
                  <a:lnTo>
                    <a:pt x="4532" y="1141"/>
                  </a:lnTo>
                  <a:lnTo>
                    <a:pt x="4947" y="1037"/>
                  </a:lnTo>
                  <a:lnTo>
                    <a:pt x="5335" y="907"/>
                  </a:lnTo>
                  <a:lnTo>
                    <a:pt x="5750" y="752"/>
                  </a:lnTo>
                  <a:lnTo>
                    <a:pt x="6112" y="571"/>
                  </a:lnTo>
                  <a:lnTo>
                    <a:pt x="6475" y="364"/>
                  </a:lnTo>
                  <a:lnTo>
                    <a:pt x="6553" y="312"/>
                  </a:lnTo>
                  <a:lnTo>
                    <a:pt x="6578" y="234"/>
                  </a:lnTo>
                  <a:lnTo>
                    <a:pt x="6578" y="182"/>
                  </a:lnTo>
                  <a:lnTo>
                    <a:pt x="6553" y="105"/>
                  </a:lnTo>
                  <a:lnTo>
                    <a:pt x="6501" y="53"/>
                  </a:lnTo>
                  <a:lnTo>
                    <a:pt x="6449" y="27"/>
                  </a:lnTo>
                  <a:lnTo>
                    <a:pt x="637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9265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176521" y="732081"/>
            <a:ext cx="8790958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memudahkan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perbedaan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kedua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anggaplah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pasti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leader,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sedangkan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leader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belum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tentu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perbedaan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leadership dan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Dari </a:t>
            </a:r>
            <a:r>
              <a:rPr lang="en-ID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segi</a:t>
            </a: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leadership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berfokus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tindakan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mendengarkan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kerjasama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menginspirasi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memotivasi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membujuk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Sementara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berfokus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perencanaan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pengorganisasian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penempatan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staf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pengarahan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pengendalian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Dari </a:t>
            </a:r>
            <a:r>
              <a:rPr lang="en-ID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segi</a:t>
            </a: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otoritas</a:t>
            </a: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leadership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mendapatkannya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pengikutnya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sedangkan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mendapatkan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posisi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otoritas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Dari </a:t>
            </a:r>
            <a:r>
              <a:rPr lang="en-ID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segi</a:t>
            </a: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kebijakan</a:t>
            </a: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leadership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kebanyakan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mengikuti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naluri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sedangkan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mengikuti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kebijakan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prosedur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Dari </a:t>
            </a:r>
            <a:r>
              <a:rPr lang="en-ID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segi</a:t>
            </a: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interaksi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leadership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berhubungan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saja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sementara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berurusan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dimensi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teknis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Dari </a:t>
            </a:r>
            <a:r>
              <a:rPr lang="en-ID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segi</a:t>
            </a: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leadership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mengevaluasi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berkaitan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potensi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kinerja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di masa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depan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sementara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mengevaluasi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catatan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masa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lalu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kinerja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Dari </a:t>
            </a:r>
            <a:r>
              <a:rPr lang="en-ID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segi</a:t>
            </a:r>
            <a:r>
              <a:rPr lang="en-ID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cenderung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verbal,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sedangkan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cenderung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tertulis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531099" y="188359"/>
            <a:ext cx="6190343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668565" y="-52014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Perbedaan</a:t>
            </a:r>
            <a:r>
              <a:rPr lang="en-ID" sz="2800" b="1" dirty="0">
                <a:latin typeface="Calibri" panose="020F0502020204030204" pitchFamily="34" charset="0"/>
                <a:cs typeface="Calibri" panose="020F0502020204030204" pitchFamily="34" charset="0"/>
              </a:rPr>
              <a:t> Leadership Dan </a:t>
            </a:r>
            <a:r>
              <a:rPr lang="en-ID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endParaRPr lang="en-ID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80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24BD481-982F-45C7-BE4B-A5CD8B6D6907}"/>
              </a:ext>
            </a:extLst>
          </p:cNvPr>
          <p:cNvSpPr/>
          <p:nvPr/>
        </p:nvSpPr>
        <p:spPr>
          <a:xfrm>
            <a:off x="1146629" y="136216"/>
            <a:ext cx="6778171" cy="743016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05B58D-7011-43BE-900B-75432A02F723}"/>
              </a:ext>
            </a:extLst>
          </p:cNvPr>
          <p:cNvSpPr txBox="1"/>
          <p:nvPr/>
        </p:nvSpPr>
        <p:spPr>
          <a:xfrm>
            <a:off x="439613" y="61448"/>
            <a:ext cx="826476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Perbedaan</a:t>
            </a:r>
            <a:r>
              <a:rPr lang="en-ID" sz="2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2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2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ID" sz="2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ID" sz="2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Karakteristiknya</a:t>
            </a:r>
            <a:endParaRPr lang="en-ID" sz="2600" b="1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3DBAC27-6062-4956-AC66-7D385C1F2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54659"/>
              </p:ext>
            </p:extLst>
          </p:nvPr>
        </p:nvGraphicFramePr>
        <p:xfrm>
          <a:off x="126019" y="914401"/>
          <a:ext cx="8891955" cy="4059736"/>
        </p:xfrm>
        <a:graphic>
          <a:graphicData uri="http://schemas.openxmlformats.org/drawingml/2006/table">
            <a:tbl>
              <a:tblPr firstRow="1" firstCol="1" bandRow="1">
                <a:tableStyleId>{69B95AF5-1E80-496A-9EF4-700856DA270E}</a:tableStyleId>
              </a:tblPr>
              <a:tblGrid>
                <a:gridCol w="4249419">
                  <a:extLst>
                    <a:ext uri="{9D8B030D-6E8A-4147-A177-3AD203B41FA5}">
                      <a16:colId xmlns:a16="http://schemas.microsoft.com/office/drawing/2014/main" xmlns="" val="3456596938"/>
                    </a:ext>
                  </a:extLst>
                </a:gridCol>
                <a:gridCol w="4642536">
                  <a:extLst>
                    <a:ext uri="{9D8B030D-6E8A-4147-A177-3AD203B41FA5}">
                      <a16:colId xmlns:a16="http://schemas.microsoft.com/office/drawing/2014/main" xmlns="" val="1073822545"/>
                    </a:ext>
                  </a:extLst>
                </a:gridCol>
              </a:tblGrid>
              <a:tr h="227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Karakteristik</a:t>
                      </a:r>
                      <a:r>
                        <a:rPr lang="en-ID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Kepemimpinan</a:t>
                      </a:r>
                      <a:endParaRPr lang="en-ID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Karakteristik</a:t>
                      </a:r>
                      <a:r>
                        <a:rPr lang="en-ID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Manajemen</a:t>
                      </a:r>
                      <a:endParaRPr lang="en-ID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460132"/>
                  </a:ext>
                </a:extLst>
              </a:tr>
              <a:tr h="46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Strategik dan berorientasi pada Orang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Taktikal dan berorientasi pada Organisasi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035935"/>
                  </a:ext>
                </a:extLst>
              </a:tr>
              <a:tr h="46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Menetapkan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arah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tujuan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Merencanakan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Mengkordinasikan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Kegiatan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0655309"/>
                  </a:ext>
                </a:extLst>
              </a:tr>
              <a:tr h="46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Memotivasi dan Menginspirasi Orang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Administratif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Menjaga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kelangsungan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sistem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2976469"/>
                  </a:ext>
                </a:extLst>
              </a:tr>
              <a:tr h="227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Membentuk Prinsip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Merumuskan Prinsip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510019"/>
                  </a:ext>
                </a:extLst>
              </a:tr>
              <a:tr h="233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Membangun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Tim dan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Mengembangkan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Talenta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Mengalokasikan dan Mendukung Sumber daya Manusia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1444704"/>
                  </a:ext>
                </a:extLst>
              </a:tr>
              <a:tr h="227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Mengembangkan Peluang Baru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Pemecahan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Masalah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86306"/>
                  </a:ext>
                </a:extLst>
              </a:tr>
              <a:tr h="46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Mempromosikan Inovasi dan penemuan baru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Memastikan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Kesesuaian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prosedur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4460329"/>
                  </a:ext>
                </a:extLst>
              </a:tr>
              <a:tr h="46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Memberdayakan dan Membina Orang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Memerintah dan mengarahkan orang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4662945"/>
                  </a:ext>
                </a:extLst>
              </a:tr>
              <a:tr h="227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Perspektif Jangka Panjang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Merinci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Jangka</a:t>
                      </a:r>
                      <a:r>
                        <a:rPr lang="en-ID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Pendek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88" marR="6268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831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89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Rectangle: Rounded Corners 791">
            <a:extLst>
              <a:ext uri="{FF2B5EF4-FFF2-40B4-BE49-F238E27FC236}">
                <a16:creationId xmlns:a16="http://schemas.microsoft.com/office/drawing/2014/main" xmlns="" id="{84D9F6B3-8385-4930-AF6C-97066F24BF1E}"/>
              </a:ext>
            </a:extLst>
          </p:cNvPr>
          <p:cNvSpPr/>
          <p:nvPr/>
        </p:nvSpPr>
        <p:spPr>
          <a:xfrm>
            <a:off x="1567782" y="169791"/>
            <a:ext cx="4774962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790" name="Rectangle 8">
            <a:extLst>
              <a:ext uri="{FF2B5EF4-FFF2-40B4-BE49-F238E27FC236}">
                <a16:creationId xmlns:a16="http://schemas.microsoft.com/office/drawing/2014/main" xmlns="" id="{C4A05845-FB4B-4E77-BFA9-3679F33B3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231" y="-69253"/>
            <a:ext cx="7543800" cy="990600"/>
          </a:xfrm>
        </p:spPr>
        <p:txBody>
          <a:bodyPr/>
          <a:lstStyle/>
          <a:p>
            <a:r>
              <a:rPr lang="id-ID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DEFINISI KEPEMIMPINAN</a:t>
            </a:r>
          </a:p>
        </p:txBody>
      </p:sp>
      <p:sp>
        <p:nvSpPr>
          <p:cNvPr id="791" name="Content Placeholder 1">
            <a:extLst>
              <a:ext uri="{FF2B5EF4-FFF2-40B4-BE49-F238E27FC236}">
                <a16:creationId xmlns:a16="http://schemas.microsoft.com/office/drawing/2014/main" xmlns="" id="{E5723BCD-DFFC-4492-8BC3-9994D7717B38}"/>
              </a:ext>
            </a:extLst>
          </p:cNvPr>
          <p:cNvSpPr txBox="1">
            <a:spLocks/>
          </p:cNvSpPr>
          <p:nvPr/>
        </p:nvSpPr>
        <p:spPr>
          <a:xfrm>
            <a:off x="1569539" y="802431"/>
            <a:ext cx="7267472" cy="3807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21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menyangkut </a:t>
            </a:r>
            <a:r>
              <a:rPr lang="id-ID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 menstimulasi, memobilisasi, mengarahkan, mengkoordinasi motifmotif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kesetiaan orang-orang yang terlibat dalam usaha bersama. </a:t>
            </a:r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merupakan bagian dari fungsi-fungsi manajemen yang menduduki posisi strategis dalam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 dan hierarki kerja dan tanggung jawab pada sebuah organisasi.</a:t>
            </a:r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Kepemimpinan dapat diartikan sebagai proses mempengaruhi dan mengarahkan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pegawai dalam melakukan pekerjaan yang telah ditugaskan kepada mereka.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891" name="Google Shape;3771;p53">
            <a:extLst>
              <a:ext uri="{FF2B5EF4-FFF2-40B4-BE49-F238E27FC236}">
                <a16:creationId xmlns:a16="http://schemas.microsoft.com/office/drawing/2014/main" xmlns="" id="{517E051F-18B6-4547-9E9A-78DD6E8194CE}"/>
              </a:ext>
            </a:extLst>
          </p:cNvPr>
          <p:cNvGrpSpPr/>
          <p:nvPr/>
        </p:nvGrpSpPr>
        <p:grpSpPr>
          <a:xfrm>
            <a:off x="306985" y="802431"/>
            <a:ext cx="1265170" cy="3693512"/>
            <a:chOff x="331517" y="1130357"/>
            <a:chExt cx="1107783" cy="3461953"/>
          </a:xfrm>
        </p:grpSpPr>
        <p:sp>
          <p:nvSpPr>
            <p:cNvPr id="892" name="Google Shape;3772;p53">
              <a:extLst>
                <a:ext uri="{FF2B5EF4-FFF2-40B4-BE49-F238E27FC236}">
                  <a16:creationId xmlns:a16="http://schemas.microsoft.com/office/drawing/2014/main" xmlns="" id="{B68F97D1-9940-4C80-8B0A-BCD408EE9749}"/>
                </a:ext>
              </a:extLst>
            </p:cNvPr>
            <p:cNvSpPr/>
            <p:nvPr/>
          </p:nvSpPr>
          <p:spPr>
            <a:xfrm>
              <a:off x="331517" y="4358011"/>
              <a:ext cx="9591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3" name="Google Shape;3773;p53">
              <a:extLst>
                <a:ext uri="{FF2B5EF4-FFF2-40B4-BE49-F238E27FC236}">
                  <a16:creationId xmlns:a16="http://schemas.microsoft.com/office/drawing/2014/main" xmlns="" id="{5DE454F4-1A4F-4DBF-A6E8-8864D884F4DE}"/>
                </a:ext>
              </a:extLst>
            </p:cNvPr>
            <p:cNvGrpSpPr/>
            <p:nvPr/>
          </p:nvGrpSpPr>
          <p:grpSpPr>
            <a:xfrm>
              <a:off x="337836" y="1130357"/>
              <a:ext cx="1101464" cy="3393624"/>
              <a:chOff x="465700" y="238125"/>
              <a:chExt cx="1563025" cy="4815700"/>
            </a:xfrm>
          </p:grpSpPr>
          <p:sp>
            <p:nvSpPr>
              <p:cNvPr id="894" name="Google Shape;3774;p53">
                <a:extLst>
                  <a:ext uri="{FF2B5EF4-FFF2-40B4-BE49-F238E27FC236}">
                    <a16:creationId xmlns:a16="http://schemas.microsoft.com/office/drawing/2014/main" xmlns="" id="{EF98CCD7-C052-47C5-90BA-01545D104AE2}"/>
                  </a:ext>
                </a:extLst>
              </p:cNvPr>
              <p:cNvSpPr/>
              <p:nvPr/>
            </p:nvSpPr>
            <p:spPr>
              <a:xfrm>
                <a:off x="1111200" y="832850"/>
                <a:ext cx="839725" cy="555525"/>
              </a:xfrm>
              <a:custGeom>
                <a:avLst/>
                <a:gdLst/>
                <a:ahLst/>
                <a:cxnLst/>
                <a:rect l="l" t="t" r="r" b="b"/>
                <a:pathLst>
                  <a:path w="33589" h="22221" extrusionOk="0">
                    <a:moveTo>
                      <a:pt x="29577" y="0"/>
                    </a:moveTo>
                    <a:lnTo>
                      <a:pt x="29191" y="26"/>
                    </a:lnTo>
                    <a:lnTo>
                      <a:pt x="28805" y="77"/>
                    </a:lnTo>
                    <a:lnTo>
                      <a:pt x="28419" y="180"/>
                    </a:lnTo>
                    <a:lnTo>
                      <a:pt x="28059" y="309"/>
                    </a:lnTo>
                    <a:lnTo>
                      <a:pt x="27699" y="463"/>
                    </a:lnTo>
                    <a:lnTo>
                      <a:pt x="27365" y="669"/>
                    </a:lnTo>
                    <a:lnTo>
                      <a:pt x="27056" y="875"/>
                    </a:lnTo>
                    <a:lnTo>
                      <a:pt x="26773" y="1157"/>
                    </a:lnTo>
                    <a:lnTo>
                      <a:pt x="26490" y="1440"/>
                    </a:lnTo>
                    <a:lnTo>
                      <a:pt x="26259" y="1749"/>
                    </a:lnTo>
                    <a:lnTo>
                      <a:pt x="26027" y="2109"/>
                    </a:lnTo>
                    <a:lnTo>
                      <a:pt x="25745" y="2623"/>
                    </a:lnTo>
                    <a:lnTo>
                      <a:pt x="25024" y="3909"/>
                    </a:lnTo>
                    <a:lnTo>
                      <a:pt x="23919" y="5787"/>
                    </a:lnTo>
                    <a:lnTo>
                      <a:pt x="23250" y="6841"/>
                    </a:lnTo>
                    <a:lnTo>
                      <a:pt x="22555" y="7973"/>
                    </a:lnTo>
                    <a:lnTo>
                      <a:pt x="21784" y="9104"/>
                    </a:lnTo>
                    <a:lnTo>
                      <a:pt x="21115" y="10107"/>
                    </a:lnTo>
                    <a:lnTo>
                      <a:pt x="20498" y="10982"/>
                    </a:lnTo>
                    <a:lnTo>
                      <a:pt x="19932" y="11728"/>
                    </a:lnTo>
                    <a:lnTo>
                      <a:pt x="19444" y="12370"/>
                    </a:lnTo>
                    <a:lnTo>
                      <a:pt x="19006" y="12885"/>
                    </a:lnTo>
                    <a:lnTo>
                      <a:pt x="18621" y="13322"/>
                    </a:lnTo>
                    <a:lnTo>
                      <a:pt x="18312" y="13656"/>
                    </a:lnTo>
                    <a:lnTo>
                      <a:pt x="17386" y="12988"/>
                    </a:lnTo>
                    <a:lnTo>
                      <a:pt x="16795" y="12550"/>
                    </a:lnTo>
                    <a:lnTo>
                      <a:pt x="16100" y="11985"/>
                    </a:lnTo>
                    <a:lnTo>
                      <a:pt x="15329" y="11342"/>
                    </a:lnTo>
                    <a:lnTo>
                      <a:pt x="14429" y="10570"/>
                    </a:lnTo>
                    <a:lnTo>
                      <a:pt x="13426" y="9670"/>
                    </a:lnTo>
                    <a:lnTo>
                      <a:pt x="12320" y="8641"/>
                    </a:lnTo>
                    <a:lnTo>
                      <a:pt x="10262" y="6713"/>
                    </a:lnTo>
                    <a:lnTo>
                      <a:pt x="8539" y="5067"/>
                    </a:lnTo>
                    <a:lnTo>
                      <a:pt x="6919" y="3421"/>
                    </a:lnTo>
                    <a:lnTo>
                      <a:pt x="6610" y="3138"/>
                    </a:lnTo>
                    <a:lnTo>
                      <a:pt x="6302" y="2906"/>
                    </a:lnTo>
                    <a:lnTo>
                      <a:pt x="5942" y="2701"/>
                    </a:lnTo>
                    <a:lnTo>
                      <a:pt x="5582" y="2520"/>
                    </a:lnTo>
                    <a:lnTo>
                      <a:pt x="5222" y="2392"/>
                    </a:lnTo>
                    <a:lnTo>
                      <a:pt x="4862" y="2289"/>
                    </a:lnTo>
                    <a:lnTo>
                      <a:pt x="4476" y="2238"/>
                    </a:lnTo>
                    <a:lnTo>
                      <a:pt x="4090" y="2212"/>
                    </a:lnTo>
                    <a:lnTo>
                      <a:pt x="3704" y="2238"/>
                    </a:lnTo>
                    <a:lnTo>
                      <a:pt x="3318" y="2289"/>
                    </a:lnTo>
                    <a:lnTo>
                      <a:pt x="2933" y="2366"/>
                    </a:lnTo>
                    <a:lnTo>
                      <a:pt x="2573" y="2495"/>
                    </a:lnTo>
                    <a:lnTo>
                      <a:pt x="2213" y="2649"/>
                    </a:lnTo>
                    <a:lnTo>
                      <a:pt x="1853" y="2855"/>
                    </a:lnTo>
                    <a:lnTo>
                      <a:pt x="1518" y="3086"/>
                    </a:lnTo>
                    <a:lnTo>
                      <a:pt x="1210" y="3369"/>
                    </a:lnTo>
                    <a:lnTo>
                      <a:pt x="927" y="3652"/>
                    </a:lnTo>
                    <a:lnTo>
                      <a:pt x="695" y="3986"/>
                    </a:lnTo>
                    <a:lnTo>
                      <a:pt x="489" y="4321"/>
                    </a:lnTo>
                    <a:lnTo>
                      <a:pt x="309" y="4681"/>
                    </a:lnTo>
                    <a:lnTo>
                      <a:pt x="181" y="5041"/>
                    </a:lnTo>
                    <a:lnTo>
                      <a:pt x="78" y="5427"/>
                    </a:lnTo>
                    <a:lnTo>
                      <a:pt x="27" y="5812"/>
                    </a:lnTo>
                    <a:lnTo>
                      <a:pt x="1" y="6198"/>
                    </a:lnTo>
                    <a:lnTo>
                      <a:pt x="27" y="6584"/>
                    </a:lnTo>
                    <a:lnTo>
                      <a:pt x="78" y="6970"/>
                    </a:lnTo>
                    <a:lnTo>
                      <a:pt x="155" y="7355"/>
                    </a:lnTo>
                    <a:lnTo>
                      <a:pt x="284" y="7716"/>
                    </a:lnTo>
                    <a:lnTo>
                      <a:pt x="438" y="8076"/>
                    </a:lnTo>
                    <a:lnTo>
                      <a:pt x="644" y="8410"/>
                    </a:lnTo>
                    <a:lnTo>
                      <a:pt x="875" y="8744"/>
                    </a:lnTo>
                    <a:lnTo>
                      <a:pt x="1158" y="9053"/>
                    </a:lnTo>
                    <a:lnTo>
                      <a:pt x="1750" y="9670"/>
                    </a:lnTo>
                    <a:lnTo>
                      <a:pt x="3216" y="11110"/>
                    </a:lnTo>
                    <a:lnTo>
                      <a:pt x="5299" y="13116"/>
                    </a:lnTo>
                    <a:lnTo>
                      <a:pt x="6507" y="14248"/>
                    </a:lnTo>
                    <a:lnTo>
                      <a:pt x="7768" y="15405"/>
                    </a:lnTo>
                    <a:lnTo>
                      <a:pt x="9259" y="16743"/>
                    </a:lnTo>
                    <a:lnTo>
                      <a:pt x="10622" y="17926"/>
                    </a:lnTo>
                    <a:lnTo>
                      <a:pt x="11883" y="18929"/>
                    </a:lnTo>
                    <a:lnTo>
                      <a:pt x="13040" y="19803"/>
                    </a:lnTo>
                    <a:lnTo>
                      <a:pt x="13811" y="20369"/>
                    </a:lnTo>
                    <a:lnTo>
                      <a:pt x="14609" y="20883"/>
                    </a:lnTo>
                    <a:lnTo>
                      <a:pt x="15020" y="21115"/>
                    </a:lnTo>
                    <a:lnTo>
                      <a:pt x="15432" y="21320"/>
                    </a:lnTo>
                    <a:lnTo>
                      <a:pt x="15843" y="21526"/>
                    </a:lnTo>
                    <a:lnTo>
                      <a:pt x="16255" y="21706"/>
                    </a:lnTo>
                    <a:lnTo>
                      <a:pt x="16666" y="21860"/>
                    </a:lnTo>
                    <a:lnTo>
                      <a:pt x="17078" y="22015"/>
                    </a:lnTo>
                    <a:lnTo>
                      <a:pt x="17515" y="22118"/>
                    </a:lnTo>
                    <a:lnTo>
                      <a:pt x="17926" y="22169"/>
                    </a:lnTo>
                    <a:lnTo>
                      <a:pt x="18363" y="22220"/>
                    </a:lnTo>
                    <a:lnTo>
                      <a:pt x="18801" y="22220"/>
                    </a:lnTo>
                    <a:lnTo>
                      <a:pt x="19212" y="22195"/>
                    </a:lnTo>
                    <a:lnTo>
                      <a:pt x="19649" y="22118"/>
                    </a:lnTo>
                    <a:lnTo>
                      <a:pt x="19907" y="22040"/>
                    </a:lnTo>
                    <a:lnTo>
                      <a:pt x="20215" y="21963"/>
                    </a:lnTo>
                    <a:lnTo>
                      <a:pt x="20524" y="21835"/>
                    </a:lnTo>
                    <a:lnTo>
                      <a:pt x="20832" y="21706"/>
                    </a:lnTo>
                    <a:lnTo>
                      <a:pt x="21141" y="21577"/>
                    </a:lnTo>
                    <a:lnTo>
                      <a:pt x="21450" y="21397"/>
                    </a:lnTo>
                    <a:lnTo>
                      <a:pt x="21758" y="21217"/>
                    </a:lnTo>
                    <a:lnTo>
                      <a:pt x="22375" y="20806"/>
                    </a:lnTo>
                    <a:lnTo>
                      <a:pt x="23018" y="20292"/>
                    </a:lnTo>
                    <a:lnTo>
                      <a:pt x="23661" y="19700"/>
                    </a:lnTo>
                    <a:lnTo>
                      <a:pt x="24330" y="19031"/>
                    </a:lnTo>
                    <a:lnTo>
                      <a:pt x="24999" y="18260"/>
                    </a:lnTo>
                    <a:lnTo>
                      <a:pt x="25899" y="17180"/>
                    </a:lnTo>
                    <a:lnTo>
                      <a:pt x="26850" y="15945"/>
                    </a:lnTo>
                    <a:lnTo>
                      <a:pt x="27828" y="14556"/>
                    </a:lnTo>
                    <a:lnTo>
                      <a:pt x="28882" y="13013"/>
                    </a:lnTo>
                    <a:lnTo>
                      <a:pt x="29705" y="11702"/>
                    </a:lnTo>
                    <a:lnTo>
                      <a:pt x="30502" y="10442"/>
                    </a:lnTo>
                    <a:lnTo>
                      <a:pt x="31222" y="9259"/>
                    </a:lnTo>
                    <a:lnTo>
                      <a:pt x="31840" y="8204"/>
                    </a:lnTo>
                    <a:lnTo>
                      <a:pt x="32740" y="6635"/>
                    </a:lnTo>
                    <a:lnTo>
                      <a:pt x="33100" y="5967"/>
                    </a:lnTo>
                    <a:lnTo>
                      <a:pt x="33280" y="5581"/>
                    </a:lnTo>
                    <a:lnTo>
                      <a:pt x="33434" y="5195"/>
                    </a:lnTo>
                    <a:lnTo>
                      <a:pt x="33511" y="4809"/>
                    </a:lnTo>
                    <a:lnTo>
                      <a:pt x="33589" y="4424"/>
                    </a:lnTo>
                    <a:lnTo>
                      <a:pt x="33589" y="4038"/>
                    </a:lnTo>
                    <a:lnTo>
                      <a:pt x="33589" y="3652"/>
                    </a:lnTo>
                    <a:lnTo>
                      <a:pt x="33537" y="3266"/>
                    </a:lnTo>
                    <a:lnTo>
                      <a:pt x="33434" y="2881"/>
                    </a:lnTo>
                    <a:lnTo>
                      <a:pt x="33306" y="2520"/>
                    </a:lnTo>
                    <a:lnTo>
                      <a:pt x="33151" y="2186"/>
                    </a:lnTo>
                    <a:lnTo>
                      <a:pt x="32946" y="1852"/>
                    </a:lnTo>
                    <a:lnTo>
                      <a:pt x="32714" y="1517"/>
                    </a:lnTo>
                    <a:lnTo>
                      <a:pt x="32457" y="1235"/>
                    </a:lnTo>
                    <a:lnTo>
                      <a:pt x="32174" y="952"/>
                    </a:lnTo>
                    <a:lnTo>
                      <a:pt x="31840" y="720"/>
                    </a:lnTo>
                    <a:lnTo>
                      <a:pt x="31505" y="489"/>
                    </a:lnTo>
                    <a:lnTo>
                      <a:pt x="31120" y="309"/>
                    </a:lnTo>
                    <a:lnTo>
                      <a:pt x="30734" y="180"/>
                    </a:lnTo>
                    <a:lnTo>
                      <a:pt x="30348" y="77"/>
                    </a:lnTo>
                    <a:lnTo>
                      <a:pt x="29962" y="26"/>
                    </a:lnTo>
                    <a:lnTo>
                      <a:pt x="29577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3775;p53">
                <a:extLst>
                  <a:ext uri="{FF2B5EF4-FFF2-40B4-BE49-F238E27FC236}">
                    <a16:creationId xmlns:a16="http://schemas.microsoft.com/office/drawing/2014/main" xmlns="" id="{156098A5-BC2E-4627-BB65-309BC9998973}"/>
                  </a:ext>
                </a:extLst>
              </p:cNvPr>
              <p:cNvSpPr/>
              <p:nvPr/>
            </p:nvSpPr>
            <p:spPr>
              <a:xfrm>
                <a:off x="1111200" y="832850"/>
                <a:ext cx="839725" cy="555525"/>
              </a:xfrm>
              <a:custGeom>
                <a:avLst/>
                <a:gdLst/>
                <a:ahLst/>
                <a:cxnLst/>
                <a:rect l="l" t="t" r="r" b="b"/>
                <a:pathLst>
                  <a:path w="33589" h="22221" fill="none" extrusionOk="0">
                    <a:moveTo>
                      <a:pt x="19907" y="22040"/>
                    </a:moveTo>
                    <a:lnTo>
                      <a:pt x="19907" y="22040"/>
                    </a:lnTo>
                    <a:lnTo>
                      <a:pt x="19649" y="22118"/>
                    </a:lnTo>
                    <a:lnTo>
                      <a:pt x="19649" y="22118"/>
                    </a:lnTo>
                    <a:lnTo>
                      <a:pt x="19212" y="22195"/>
                    </a:lnTo>
                    <a:lnTo>
                      <a:pt x="18801" y="22220"/>
                    </a:lnTo>
                    <a:lnTo>
                      <a:pt x="18363" y="22220"/>
                    </a:lnTo>
                    <a:lnTo>
                      <a:pt x="17926" y="22169"/>
                    </a:lnTo>
                    <a:lnTo>
                      <a:pt x="17515" y="22118"/>
                    </a:lnTo>
                    <a:lnTo>
                      <a:pt x="17078" y="22015"/>
                    </a:lnTo>
                    <a:lnTo>
                      <a:pt x="16666" y="21860"/>
                    </a:lnTo>
                    <a:lnTo>
                      <a:pt x="16255" y="21706"/>
                    </a:lnTo>
                    <a:lnTo>
                      <a:pt x="15843" y="21526"/>
                    </a:lnTo>
                    <a:lnTo>
                      <a:pt x="15432" y="21320"/>
                    </a:lnTo>
                    <a:lnTo>
                      <a:pt x="15020" y="21115"/>
                    </a:lnTo>
                    <a:lnTo>
                      <a:pt x="14609" y="20883"/>
                    </a:lnTo>
                    <a:lnTo>
                      <a:pt x="13811" y="20369"/>
                    </a:lnTo>
                    <a:lnTo>
                      <a:pt x="13040" y="19803"/>
                    </a:lnTo>
                    <a:lnTo>
                      <a:pt x="13040" y="19803"/>
                    </a:lnTo>
                    <a:lnTo>
                      <a:pt x="11883" y="18929"/>
                    </a:lnTo>
                    <a:lnTo>
                      <a:pt x="10622" y="17926"/>
                    </a:lnTo>
                    <a:lnTo>
                      <a:pt x="9259" y="16743"/>
                    </a:lnTo>
                    <a:lnTo>
                      <a:pt x="7768" y="15405"/>
                    </a:lnTo>
                    <a:lnTo>
                      <a:pt x="7768" y="15405"/>
                    </a:lnTo>
                    <a:lnTo>
                      <a:pt x="6507" y="14248"/>
                    </a:lnTo>
                    <a:lnTo>
                      <a:pt x="5299" y="13116"/>
                    </a:lnTo>
                    <a:lnTo>
                      <a:pt x="3216" y="11110"/>
                    </a:lnTo>
                    <a:lnTo>
                      <a:pt x="1750" y="9670"/>
                    </a:lnTo>
                    <a:lnTo>
                      <a:pt x="1158" y="9053"/>
                    </a:lnTo>
                    <a:lnTo>
                      <a:pt x="1158" y="9053"/>
                    </a:lnTo>
                    <a:lnTo>
                      <a:pt x="875" y="8744"/>
                    </a:lnTo>
                    <a:lnTo>
                      <a:pt x="644" y="8410"/>
                    </a:lnTo>
                    <a:lnTo>
                      <a:pt x="438" y="8076"/>
                    </a:lnTo>
                    <a:lnTo>
                      <a:pt x="284" y="7716"/>
                    </a:lnTo>
                    <a:lnTo>
                      <a:pt x="155" y="7355"/>
                    </a:lnTo>
                    <a:lnTo>
                      <a:pt x="78" y="6970"/>
                    </a:lnTo>
                    <a:lnTo>
                      <a:pt x="27" y="6584"/>
                    </a:lnTo>
                    <a:lnTo>
                      <a:pt x="1" y="6198"/>
                    </a:lnTo>
                    <a:lnTo>
                      <a:pt x="27" y="5812"/>
                    </a:lnTo>
                    <a:lnTo>
                      <a:pt x="78" y="5427"/>
                    </a:lnTo>
                    <a:lnTo>
                      <a:pt x="181" y="5041"/>
                    </a:lnTo>
                    <a:lnTo>
                      <a:pt x="309" y="4681"/>
                    </a:lnTo>
                    <a:lnTo>
                      <a:pt x="489" y="4321"/>
                    </a:lnTo>
                    <a:lnTo>
                      <a:pt x="695" y="3986"/>
                    </a:lnTo>
                    <a:lnTo>
                      <a:pt x="927" y="3652"/>
                    </a:lnTo>
                    <a:lnTo>
                      <a:pt x="1210" y="3369"/>
                    </a:lnTo>
                    <a:lnTo>
                      <a:pt x="1210" y="3369"/>
                    </a:lnTo>
                    <a:lnTo>
                      <a:pt x="1518" y="3086"/>
                    </a:lnTo>
                    <a:lnTo>
                      <a:pt x="1853" y="2855"/>
                    </a:lnTo>
                    <a:lnTo>
                      <a:pt x="2213" y="2649"/>
                    </a:lnTo>
                    <a:lnTo>
                      <a:pt x="2573" y="2495"/>
                    </a:lnTo>
                    <a:lnTo>
                      <a:pt x="2933" y="2366"/>
                    </a:lnTo>
                    <a:lnTo>
                      <a:pt x="3318" y="2289"/>
                    </a:lnTo>
                    <a:lnTo>
                      <a:pt x="3704" y="2238"/>
                    </a:lnTo>
                    <a:lnTo>
                      <a:pt x="4090" y="2212"/>
                    </a:lnTo>
                    <a:lnTo>
                      <a:pt x="4476" y="2238"/>
                    </a:lnTo>
                    <a:lnTo>
                      <a:pt x="4862" y="2289"/>
                    </a:lnTo>
                    <a:lnTo>
                      <a:pt x="5222" y="2392"/>
                    </a:lnTo>
                    <a:lnTo>
                      <a:pt x="5582" y="2520"/>
                    </a:lnTo>
                    <a:lnTo>
                      <a:pt x="5942" y="2701"/>
                    </a:lnTo>
                    <a:lnTo>
                      <a:pt x="6302" y="2906"/>
                    </a:lnTo>
                    <a:lnTo>
                      <a:pt x="6610" y="3138"/>
                    </a:lnTo>
                    <a:lnTo>
                      <a:pt x="6919" y="3421"/>
                    </a:lnTo>
                    <a:lnTo>
                      <a:pt x="6919" y="3421"/>
                    </a:lnTo>
                    <a:lnTo>
                      <a:pt x="8539" y="5067"/>
                    </a:lnTo>
                    <a:lnTo>
                      <a:pt x="10262" y="6713"/>
                    </a:lnTo>
                    <a:lnTo>
                      <a:pt x="12320" y="8641"/>
                    </a:lnTo>
                    <a:lnTo>
                      <a:pt x="12320" y="8641"/>
                    </a:lnTo>
                    <a:lnTo>
                      <a:pt x="13426" y="9670"/>
                    </a:lnTo>
                    <a:lnTo>
                      <a:pt x="14429" y="10570"/>
                    </a:lnTo>
                    <a:lnTo>
                      <a:pt x="15329" y="11342"/>
                    </a:lnTo>
                    <a:lnTo>
                      <a:pt x="16100" y="11985"/>
                    </a:lnTo>
                    <a:lnTo>
                      <a:pt x="16795" y="12550"/>
                    </a:lnTo>
                    <a:lnTo>
                      <a:pt x="17386" y="12988"/>
                    </a:lnTo>
                    <a:lnTo>
                      <a:pt x="18312" y="13656"/>
                    </a:lnTo>
                    <a:lnTo>
                      <a:pt x="18312" y="13656"/>
                    </a:lnTo>
                    <a:lnTo>
                      <a:pt x="18621" y="13322"/>
                    </a:lnTo>
                    <a:lnTo>
                      <a:pt x="19006" y="12885"/>
                    </a:lnTo>
                    <a:lnTo>
                      <a:pt x="19444" y="12370"/>
                    </a:lnTo>
                    <a:lnTo>
                      <a:pt x="19932" y="11728"/>
                    </a:lnTo>
                    <a:lnTo>
                      <a:pt x="20498" y="10982"/>
                    </a:lnTo>
                    <a:lnTo>
                      <a:pt x="21115" y="10107"/>
                    </a:lnTo>
                    <a:lnTo>
                      <a:pt x="21784" y="9104"/>
                    </a:lnTo>
                    <a:lnTo>
                      <a:pt x="22555" y="7973"/>
                    </a:lnTo>
                    <a:lnTo>
                      <a:pt x="22555" y="7973"/>
                    </a:lnTo>
                    <a:lnTo>
                      <a:pt x="23250" y="6841"/>
                    </a:lnTo>
                    <a:lnTo>
                      <a:pt x="23919" y="5787"/>
                    </a:lnTo>
                    <a:lnTo>
                      <a:pt x="25024" y="3909"/>
                    </a:lnTo>
                    <a:lnTo>
                      <a:pt x="25745" y="2623"/>
                    </a:lnTo>
                    <a:lnTo>
                      <a:pt x="26027" y="2109"/>
                    </a:lnTo>
                    <a:lnTo>
                      <a:pt x="26027" y="2109"/>
                    </a:lnTo>
                    <a:lnTo>
                      <a:pt x="26259" y="1749"/>
                    </a:lnTo>
                    <a:lnTo>
                      <a:pt x="26490" y="1440"/>
                    </a:lnTo>
                    <a:lnTo>
                      <a:pt x="26773" y="1157"/>
                    </a:lnTo>
                    <a:lnTo>
                      <a:pt x="27056" y="875"/>
                    </a:lnTo>
                    <a:lnTo>
                      <a:pt x="27365" y="669"/>
                    </a:lnTo>
                    <a:lnTo>
                      <a:pt x="27699" y="463"/>
                    </a:lnTo>
                    <a:lnTo>
                      <a:pt x="28059" y="309"/>
                    </a:lnTo>
                    <a:lnTo>
                      <a:pt x="28419" y="180"/>
                    </a:lnTo>
                    <a:lnTo>
                      <a:pt x="28805" y="77"/>
                    </a:lnTo>
                    <a:lnTo>
                      <a:pt x="29191" y="26"/>
                    </a:lnTo>
                    <a:lnTo>
                      <a:pt x="29577" y="0"/>
                    </a:lnTo>
                    <a:lnTo>
                      <a:pt x="29962" y="26"/>
                    </a:lnTo>
                    <a:lnTo>
                      <a:pt x="30348" y="77"/>
                    </a:lnTo>
                    <a:lnTo>
                      <a:pt x="30734" y="180"/>
                    </a:lnTo>
                    <a:lnTo>
                      <a:pt x="31120" y="309"/>
                    </a:lnTo>
                    <a:lnTo>
                      <a:pt x="31505" y="489"/>
                    </a:lnTo>
                    <a:lnTo>
                      <a:pt x="31505" y="489"/>
                    </a:lnTo>
                    <a:lnTo>
                      <a:pt x="31840" y="720"/>
                    </a:lnTo>
                    <a:lnTo>
                      <a:pt x="32174" y="952"/>
                    </a:lnTo>
                    <a:lnTo>
                      <a:pt x="32457" y="1235"/>
                    </a:lnTo>
                    <a:lnTo>
                      <a:pt x="32714" y="1517"/>
                    </a:lnTo>
                    <a:lnTo>
                      <a:pt x="32946" y="1852"/>
                    </a:lnTo>
                    <a:lnTo>
                      <a:pt x="33151" y="2186"/>
                    </a:lnTo>
                    <a:lnTo>
                      <a:pt x="33306" y="2520"/>
                    </a:lnTo>
                    <a:lnTo>
                      <a:pt x="33434" y="2881"/>
                    </a:lnTo>
                    <a:lnTo>
                      <a:pt x="33537" y="3266"/>
                    </a:lnTo>
                    <a:lnTo>
                      <a:pt x="33589" y="3652"/>
                    </a:lnTo>
                    <a:lnTo>
                      <a:pt x="33589" y="4038"/>
                    </a:lnTo>
                    <a:lnTo>
                      <a:pt x="33589" y="4424"/>
                    </a:lnTo>
                    <a:lnTo>
                      <a:pt x="33511" y="4809"/>
                    </a:lnTo>
                    <a:lnTo>
                      <a:pt x="33434" y="5195"/>
                    </a:lnTo>
                    <a:lnTo>
                      <a:pt x="33280" y="5581"/>
                    </a:lnTo>
                    <a:lnTo>
                      <a:pt x="33100" y="5967"/>
                    </a:lnTo>
                    <a:lnTo>
                      <a:pt x="33100" y="5967"/>
                    </a:lnTo>
                    <a:lnTo>
                      <a:pt x="32740" y="6635"/>
                    </a:lnTo>
                    <a:lnTo>
                      <a:pt x="31840" y="8204"/>
                    </a:lnTo>
                    <a:lnTo>
                      <a:pt x="31222" y="9259"/>
                    </a:lnTo>
                    <a:lnTo>
                      <a:pt x="30502" y="10442"/>
                    </a:lnTo>
                    <a:lnTo>
                      <a:pt x="29705" y="11702"/>
                    </a:lnTo>
                    <a:lnTo>
                      <a:pt x="28882" y="13013"/>
                    </a:lnTo>
                    <a:lnTo>
                      <a:pt x="28882" y="13013"/>
                    </a:lnTo>
                    <a:lnTo>
                      <a:pt x="27828" y="14556"/>
                    </a:lnTo>
                    <a:lnTo>
                      <a:pt x="26850" y="15945"/>
                    </a:lnTo>
                    <a:lnTo>
                      <a:pt x="25899" y="17180"/>
                    </a:lnTo>
                    <a:lnTo>
                      <a:pt x="24999" y="18260"/>
                    </a:lnTo>
                    <a:lnTo>
                      <a:pt x="24999" y="18260"/>
                    </a:lnTo>
                    <a:lnTo>
                      <a:pt x="24330" y="19031"/>
                    </a:lnTo>
                    <a:lnTo>
                      <a:pt x="23661" y="19700"/>
                    </a:lnTo>
                    <a:lnTo>
                      <a:pt x="23018" y="20292"/>
                    </a:lnTo>
                    <a:lnTo>
                      <a:pt x="22375" y="20806"/>
                    </a:lnTo>
                    <a:lnTo>
                      <a:pt x="21758" y="21217"/>
                    </a:lnTo>
                    <a:lnTo>
                      <a:pt x="21450" y="21397"/>
                    </a:lnTo>
                    <a:lnTo>
                      <a:pt x="21141" y="21577"/>
                    </a:lnTo>
                    <a:lnTo>
                      <a:pt x="20832" y="21706"/>
                    </a:lnTo>
                    <a:lnTo>
                      <a:pt x="20524" y="21835"/>
                    </a:lnTo>
                    <a:lnTo>
                      <a:pt x="20215" y="21963"/>
                    </a:lnTo>
                    <a:lnTo>
                      <a:pt x="19907" y="22040"/>
                    </a:lnTo>
                    <a:lnTo>
                      <a:pt x="19907" y="2204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3776;p53">
                <a:extLst>
                  <a:ext uri="{FF2B5EF4-FFF2-40B4-BE49-F238E27FC236}">
                    <a16:creationId xmlns:a16="http://schemas.microsoft.com/office/drawing/2014/main" xmlns="" id="{387E878E-A4C4-45EA-907F-BBB39BB71F77}"/>
                  </a:ext>
                </a:extLst>
              </p:cNvPr>
              <p:cNvSpPr/>
              <p:nvPr/>
            </p:nvSpPr>
            <p:spPr>
              <a:xfrm>
                <a:off x="1548425" y="1192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3777;p53">
                <a:extLst>
                  <a:ext uri="{FF2B5EF4-FFF2-40B4-BE49-F238E27FC236}">
                    <a16:creationId xmlns:a16="http://schemas.microsoft.com/office/drawing/2014/main" xmlns="" id="{D4F47146-E121-48E8-8F39-578349395E32}"/>
                  </a:ext>
                </a:extLst>
              </p:cNvPr>
              <p:cNvSpPr/>
              <p:nvPr/>
            </p:nvSpPr>
            <p:spPr>
              <a:xfrm>
                <a:off x="1745800" y="910000"/>
                <a:ext cx="172325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4501" extrusionOk="0">
                    <a:moveTo>
                      <a:pt x="206" y="0"/>
                    </a:moveTo>
                    <a:lnTo>
                      <a:pt x="129" y="26"/>
                    </a:lnTo>
                    <a:lnTo>
                      <a:pt x="78" y="52"/>
                    </a:lnTo>
                    <a:lnTo>
                      <a:pt x="26" y="103"/>
                    </a:lnTo>
                    <a:lnTo>
                      <a:pt x="0" y="155"/>
                    </a:lnTo>
                    <a:lnTo>
                      <a:pt x="26" y="232"/>
                    </a:lnTo>
                    <a:lnTo>
                      <a:pt x="258" y="746"/>
                    </a:lnTo>
                    <a:lnTo>
                      <a:pt x="515" y="1209"/>
                    </a:lnTo>
                    <a:lnTo>
                      <a:pt x="798" y="1646"/>
                    </a:lnTo>
                    <a:lnTo>
                      <a:pt x="1106" y="2083"/>
                    </a:lnTo>
                    <a:lnTo>
                      <a:pt x="1466" y="2469"/>
                    </a:lnTo>
                    <a:lnTo>
                      <a:pt x="1852" y="2829"/>
                    </a:lnTo>
                    <a:lnTo>
                      <a:pt x="2238" y="3138"/>
                    </a:lnTo>
                    <a:lnTo>
                      <a:pt x="2675" y="3446"/>
                    </a:lnTo>
                    <a:lnTo>
                      <a:pt x="3112" y="3704"/>
                    </a:lnTo>
                    <a:lnTo>
                      <a:pt x="3575" y="3935"/>
                    </a:lnTo>
                    <a:lnTo>
                      <a:pt x="4064" y="4115"/>
                    </a:lnTo>
                    <a:lnTo>
                      <a:pt x="4578" y="4269"/>
                    </a:lnTo>
                    <a:lnTo>
                      <a:pt x="5093" y="4398"/>
                    </a:lnTo>
                    <a:lnTo>
                      <a:pt x="5607" y="4475"/>
                    </a:lnTo>
                    <a:lnTo>
                      <a:pt x="6147" y="4501"/>
                    </a:lnTo>
                    <a:lnTo>
                      <a:pt x="6713" y="4501"/>
                    </a:lnTo>
                    <a:lnTo>
                      <a:pt x="6790" y="4475"/>
                    </a:lnTo>
                    <a:lnTo>
                      <a:pt x="6841" y="4424"/>
                    </a:lnTo>
                    <a:lnTo>
                      <a:pt x="6867" y="4372"/>
                    </a:lnTo>
                    <a:lnTo>
                      <a:pt x="6893" y="4295"/>
                    </a:lnTo>
                    <a:lnTo>
                      <a:pt x="6867" y="4244"/>
                    </a:lnTo>
                    <a:lnTo>
                      <a:pt x="6841" y="4167"/>
                    </a:lnTo>
                    <a:lnTo>
                      <a:pt x="6790" y="4141"/>
                    </a:lnTo>
                    <a:lnTo>
                      <a:pt x="6713" y="4115"/>
                    </a:lnTo>
                    <a:lnTo>
                      <a:pt x="6199" y="4115"/>
                    </a:lnTo>
                    <a:lnTo>
                      <a:pt x="5684" y="4089"/>
                    </a:lnTo>
                    <a:lnTo>
                      <a:pt x="5196" y="4012"/>
                    </a:lnTo>
                    <a:lnTo>
                      <a:pt x="4707" y="3909"/>
                    </a:lnTo>
                    <a:lnTo>
                      <a:pt x="4218" y="3781"/>
                    </a:lnTo>
                    <a:lnTo>
                      <a:pt x="3755" y="3601"/>
                    </a:lnTo>
                    <a:lnTo>
                      <a:pt x="3318" y="3395"/>
                    </a:lnTo>
                    <a:lnTo>
                      <a:pt x="2907" y="3138"/>
                    </a:lnTo>
                    <a:lnTo>
                      <a:pt x="2495" y="2855"/>
                    </a:lnTo>
                    <a:lnTo>
                      <a:pt x="2109" y="2572"/>
                    </a:lnTo>
                    <a:lnTo>
                      <a:pt x="1749" y="2238"/>
                    </a:lnTo>
                    <a:lnTo>
                      <a:pt x="1415" y="1852"/>
                    </a:lnTo>
                    <a:lnTo>
                      <a:pt x="1132" y="1466"/>
                    </a:lnTo>
                    <a:lnTo>
                      <a:pt x="849" y="1055"/>
                    </a:lnTo>
                    <a:lnTo>
                      <a:pt x="592" y="618"/>
                    </a:lnTo>
                    <a:lnTo>
                      <a:pt x="386" y="129"/>
                    </a:lnTo>
                    <a:lnTo>
                      <a:pt x="335" y="77"/>
                    </a:lnTo>
                    <a:lnTo>
                      <a:pt x="283" y="26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3778;p53">
                <a:extLst>
                  <a:ext uri="{FF2B5EF4-FFF2-40B4-BE49-F238E27FC236}">
                    <a16:creationId xmlns:a16="http://schemas.microsoft.com/office/drawing/2014/main" xmlns="" id="{F8BFDFCC-1E77-4652-A4B3-E958AAF3556C}"/>
                  </a:ext>
                </a:extLst>
              </p:cNvPr>
              <p:cNvSpPr/>
              <p:nvPr/>
            </p:nvSpPr>
            <p:spPr>
              <a:xfrm>
                <a:off x="1777950" y="580150"/>
                <a:ext cx="250775" cy="380650"/>
              </a:xfrm>
              <a:custGeom>
                <a:avLst/>
                <a:gdLst/>
                <a:ahLst/>
                <a:cxnLst/>
                <a:rect l="l" t="t" r="r" b="b"/>
                <a:pathLst>
                  <a:path w="10031" h="15226" extrusionOk="0">
                    <a:moveTo>
                      <a:pt x="6944" y="1"/>
                    </a:moveTo>
                    <a:lnTo>
                      <a:pt x="6841" y="27"/>
                    </a:lnTo>
                    <a:lnTo>
                      <a:pt x="6738" y="52"/>
                    </a:lnTo>
                    <a:lnTo>
                      <a:pt x="6610" y="130"/>
                    </a:lnTo>
                    <a:lnTo>
                      <a:pt x="6353" y="361"/>
                    </a:lnTo>
                    <a:lnTo>
                      <a:pt x="6070" y="695"/>
                    </a:lnTo>
                    <a:lnTo>
                      <a:pt x="5735" y="1081"/>
                    </a:lnTo>
                    <a:lnTo>
                      <a:pt x="5401" y="1570"/>
                    </a:lnTo>
                    <a:lnTo>
                      <a:pt x="5041" y="2058"/>
                    </a:lnTo>
                    <a:lnTo>
                      <a:pt x="4347" y="3164"/>
                    </a:lnTo>
                    <a:lnTo>
                      <a:pt x="3704" y="4244"/>
                    </a:lnTo>
                    <a:lnTo>
                      <a:pt x="3164" y="5196"/>
                    </a:lnTo>
                    <a:lnTo>
                      <a:pt x="2675" y="6096"/>
                    </a:lnTo>
                    <a:lnTo>
                      <a:pt x="2238" y="6302"/>
                    </a:lnTo>
                    <a:lnTo>
                      <a:pt x="1801" y="6559"/>
                    </a:lnTo>
                    <a:lnTo>
                      <a:pt x="1312" y="6893"/>
                    </a:lnTo>
                    <a:lnTo>
                      <a:pt x="1055" y="7099"/>
                    </a:lnTo>
                    <a:lnTo>
                      <a:pt x="823" y="7331"/>
                    </a:lnTo>
                    <a:lnTo>
                      <a:pt x="592" y="7562"/>
                    </a:lnTo>
                    <a:lnTo>
                      <a:pt x="386" y="7819"/>
                    </a:lnTo>
                    <a:lnTo>
                      <a:pt x="206" y="8076"/>
                    </a:lnTo>
                    <a:lnTo>
                      <a:pt x="103" y="8359"/>
                    </a:lnTo>
                    <a:lnTo>
                      <a:pt x="26" y="8642"/>
                    </a:lnTo>
                    <a:lnTo>
                      <a:pt x="0" y="8797"/>
                    </a:lnTo>
                    <a:lnTo>
                      <a:pt x="0" y="8951"/>
                    </a:lnTo>
                    <a:lnTo>
                      <a:pt x="52" y="10057"/>
                    </a:lnTo>
                    <a:lnTo>
                      <a:pt x="103" y="10545"/>
                    </a:lnTo>
                    <a:lnTo>
                      <a:pt x="180" y="11008"/>
                    </a:lnTo>
                    <a:lnTo>
                      <a:pt x="309" y="11471"/>
                    </a:lnTo>
                    <a:lnTo>
                      <a:pt x="489" y="11934"/>
                    </a:lnTo>
                    <a:lnTo>
                      <a:pt x="720" y="12448"/>
                    </a:lnTo>
                    <a:lnTo>
                      <a:pt x="1029" y="13014"/>
                    </a:lnTo>
                    <a:lnTo>
                      <a:pt x="1106" y="13117"/>
                    </a:lnTo>
                    <a:lnTo>
                      <a:pt x="1338" y="13400"/>
                    </a:lnTo>
                    <a:lnTo>
                      <a:pt x="1723" y="13812"/>
                    </a:lnTo>
                    <a:lnTo>
                      <a:pt x="1981" y="14043"/>
                    </a:lnTo>
                    <a:lnTo>
                      <a:pt x="2238" y="14274"/>
                    </a:lnTo>
                    <a:lnTo>
                      <a:pt x="2546" y="14480"/>
                    </a:lnTo>
                    <a:lnTo>
                      <a:pt x="2907" y="14686"/>
                    </a:lnTo>
                    <a:lnTo>
                      <a:pt x="3267" y="14866"/>
                    </a:lnTo>
                    <a:lnTo>
                      <a:pt x="3678" y="15046"/>
                    </a:lnTo>
                    <a:lnTo>
                      <a:pt x="4115" y="15149"/>
                    </a:lnTo>
                    <a:lnTo>
                      <a:pt x="4578" y="15226"/>
                    </a:lnTo>
                    <a:lnTo>
                      <a:pt x="5350" y="15226"/>
                    </a:lnTo>
                    <a:lnTo>
                      <a:pt x="5607" y="15200"/>
                    </a:lnTo>
                    <a:lnTo>
                      <a:pt x="5813" y="15149"/>
                    </a:lnTo>
                    <a:lnTo>
                      <a:pt x="5993" y="15097"/>
                    </a:lnTo>
                    <a:lnTo>
                      <a:pt x="6378" y="14943"/>
                    </a:lnTo>
                    <a:lnTo>
                      <a:pt x="6738" y="14737"/>
                    </a:lnTo>
                    <a:lnTo>
                      <a:pt x="7073" y="14480"/>
                    </a:lnTo>
                    <a:lnTo>
                      <a:pt x="7381" y="14223"/>
                    </a:lnTo>
                    <a:lnTo>
                      <a:pt x="7664" y="13914"/>
                    </a:lnTo>
                    <a:lnTo>
                      <a:pt x="7947" y="13580"/>
                    </a:lnTo>
                    <a:lnTo>
                      <a:pt x="8179" y="13271"/>
                    </a:lnTo>
                    <a:lnTo>
                      <a:pt x="8410" y="12937"/>
                    </a:lnTo>
                    <a:lnTo>
                      <a:pt x="8590" y="12654"/>
                    </a:lnTo>
                    <a:lnTo>
                      <a:pt x="8899" y="12114"/>
                    </a:lnTo>
                    <a:lnTo>
                      <a:pt x="9105" y="11728"/>
                    </a:lnTo>
                    <a:lnTo>
                      <a:pt x="9156" y="11600"/>
                    </a:lnTo>
                    <a:lnTo>
                      <a:pt x="9362" y="11265"/>
                    </a:lnTo>
                    <a:lnTo>
                      <a:pt x="9542" y="10880"/>
                    </a:lnTo>
                    <a:lnTo>
                      <a:pt x="9747" y="10442"/>
                    </a:lnTo>
                    <a:lnTo>
                      <a:pt x="9902" y="9928"/>
                    </a:lnTo>
                    <a:lnTo>
                      <a:pt x="9953" y="9671"/>
                    </a:lnTo>
                    <a:lnTo>
                      <a:pt x="10005" y="9414"/>
                    </a:lnTo>
                    <a:lnTo>
                      <a:pt x="10030" y="9182"/>
                    </a:lnTo>
                    <a:lnTo>
                      <a:pt x="10005" y="8925"/>
                    </a:lnTo>
                    <a:lnTo>
                      <a:pt x="9953" y="8719"/>
                    </a:lnTo>
                    <a:lnTo>
                      <a:pt x="9876" y="8514"/>
                    </a:lnTo>
                    <a:lnTo>
                      <a:pt x="9567" y="8051"/>
                    </a:lnTo>
                    <a:lnTo>
                      <a:pt x="9182" y="7588"/>
                    </a:lnTo>
                    <a:lnTo>
                      <a:pt x="8770" y="7125"/>
                    </a:lnTo>
                    <a:lnTo>
                      <a:pt x="8307" y="6688"/>
                    </a:lnTo>
                    <a:lnTo>
                      <a:pt x="7844" y="6276"/>
                    </a:lnTo>
                    <a:lnTo>
                      <a:pt x="7381" y="5916"/>
                    </a:lnTo>
                    <a:lnTo>
                      <a:pt x="6970" y="5633"/>
                    </a:lnTo>
                    <a:lnTo>
                      <a:pt x="6636" y="5453"/>
                    </a:lnTo>
                    <a:lnTo>
                      <a:pt x="6430" y="5376"/>
                    </a:lnTo>
                    <a:lnTo>
                      <a:pt x="6224" y="5325"/>
                    </a:lnTo>
                    <a:lnTo>
                      <a:pt x="6044" y="5325"/>
                    </a:lnTo>
                    <a:lnTo>
                      <a:pt x="5916" y="5350"/>
                    </a:lnTo>
                    <a:lnTo>
                      <a:pt x="5710" y="5427"/>
                    </a:lnTo>
                    <a:lnTo>
                      <a:pt x="5633" y="5479"/>
                    </a:lnTo>
                    <a:lnTo>
                      <a:pt x="5633" y="5479"/>
                    </a:lnTo>
                    <a:lnTo>
                      <a:pt x="5967" y="4579"/>
                    </a:lnTo>
                    <a:lnTo>
                      <a:pt x="6301" y="3679"/>
                    </a:lnTo>
                    <a:lnTo>
                      <a:pt x="6636" y="2650"/>
                    </a:lnTo>
                    <a:lnTo>
                      <a:pt x="6919" y="1621"/>
                    </a:lnTo>
                    <a:lnTo>
                      <a:pt x="7021" y="1158"/>
                    </a:lnTo>
                    <a:lnTo>
                      <a:pt x="7099" y="747"/>
                    </a:lnTo>
                    <a:lnTo>
                      <a:pt x="7124" y="412"/>
                    </a:lnTo>
                    <a:lnTo>
                      <a:pt x="7124" y="284"/>
                    </a:lnTo>
                    <a:lnTo>
                      <a:pt x="7099" y="181"/>
                    </a:lnTo>
                    <a:lnTo>
                      <a:pt x="7047" y="78"/>
                    </a:lnTo>
                    <a:lnTo>
                      <a:pt x="6996" y="27"/>
                    </a:lnTo>
                    <a:lnTo>
                      <a:pt x="6944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3779;p53">
                <a:extLst>
                  <a:ext uri="{FF2B5EF4-FFF2-40B4-BE49-F238E27FC236}">
                    <a16:creationId xmlns:a16="http://schemas.microsoft.com/office/drawing/2014/main" xmlns="" id="{88BC790D-FDA8-4BD4-80FC-A4FF28DCA66F}"/>
                  </a:ext>
                </a:extLst>
              </p:cNvPr>
              <p:cNvSpPr/>
              <p:nvPr/>
            </p:nvSpPr>
            <p:spPr>
              <a:xfrm>
                <a:off x="1790800" y="739625"/>
                <a:ext cx="116400" cy="86175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3447" extrusionOk="0">
                    <a:moveTo>
                      <a:pt x="3087" y="0"/>
                    </a:moveTo>
                    <a:lnTo>
                      <a:pt x="3010" y="26"/>
                    </a:lnTo>
                    <a:lnTo>
                      <a:pt x="2958" y="77"/>
                    </a:lnTo>
                    <a:lnTo>
                      <a:pt x="2933" y="154"/>
                    </a:lnTo>
                    <a:lnTo>
                      <a:pt x="2933" y="206"/>
                    </a:lnTo>
                    <a:lnTo>
                      <a:pt x="2958" y="283"/>
                    </a:lnTo>
                    <a:lnTo>
                      <a:pt x="2984" y="334"/>
                    </a:lnTo>
                    <a:lnTo>
                      <a:pt x="3061" y="360"/>
                    </a:lnTo>
                    <a:lnTo>
                      <a:pt x="3396" y="437"/>
                    </a:lnTo>
                    <a:lnTo>
                      <a:pt x="3601" y="463"/>
                    </a:lnTo>
                    <a:lnTo>
                      <a:pt x="3781" y="514"/>
                    </a:lnTo>
                    <a:lnTo>
                      <a:pt x="3961" y="592"/>
                    </a:lnTo>
                    <a:lnTo>
                      <a:pt x="4116" y="694"/>
                    </a:lnTo>
                    <a:lnTo>
                      <a:pt x="4218" y="823"/>
                    </a:lnTo>
                    <a:lnTo>
                      <a:pt x="4244" y="900"/>
                    </a:lnTo>
                    <a:lnTo>
                      <a:pt x="4270" y="977"/>
                    </a:lnTo>
                    <a:lnTo>
                      <a:pt x="4270" y="1132"/>
                    </a:lnTo>
                    <a:lnTo>
                      <a:pt x="4244" y="1260"/>
                    </a:lnTo>
                    <a:lnTo>
                      <a:pt x="4167" y="1415"/>
                    </a:lnTo>
                    <a:lnTo>
                      <a:pt x="4090" y="1543"/>
                    </a:lnTo>
                    <a:lnTo>
                      <a:pt x="3858" y="1775"/>
                    </a:lnTo>
                    <a:lnTo>
                      <a:pt x="3627" y="1955"/>
                    </a:lnTo>
                    <a:lnTo>
                      <a:pt x="3447" y="2057"/>
                    </a:lnTo>
                    <a:lnTo>
                      <a:pt x="3241" y="2160"/>
                    </a:lnTo>
                    <a:lnTo>
                      <a:pt x="2855" y="2340"/>
                    </a:lnTo>
                    <a:lnTo>
                      <a:pt x="2187" y="2572"/>
                    </a:lnTo>
                    <a:lnTo>
                      <a:pt x="1518" y="2778"/>
                    </a:lnTo>
                    <a:lnTo>
                      <a:pt x="824" y="2932"/>
                    </a:lnTo>
                    <a:lnTo>
                      <a:pt x="129" y="3086"/>
                    </a:lnTo>
                    <a:lnTo>
                      <a:pt x="52" y="3112"/>
                    </a:lnTo>
                    <a:lnTo>
                      <a:pt x="26" y="3163"/>
                    </a:lnTo>
                    <a:lnTo>
                      <a:pt x="1" y="3240"/>
                    </a:lnTo>
                    <a:lnTo>
                      <a:pt x="1" y="3292"/>
                    </a:lnTo>
                    <a:lnTo>
                      <a:pt x="52" y="3369"/>
                    </a:lnTo>
                    <a:lnTo>
                      <a:pt x="104" y="3421"/>
                    </a:lnTo>
                    <a:lnTo>
                      <a:pt x="155" y="3446"/>
                    </a:lnTo>
                    <a:lnTo>
                      <a:pt x="232" y="3446"/>
                    </a:lnTo>
                    <a:lnTo>
                      <a:pt x="1235" y="3240"/>
                    </a:lnTo>
                    <a:lnTo>
                      <a:pt x="1775" y="3112"/>
                    </a:lnTo>
                    <a:lnTo>
                      <a:pt x="2290" y="2983"/>
                    </a:lnTo>
                    <a:lnTo>
                      <a:pt x="2804" y="2803"/>
                    </a:lnTo>
                    <a:lnTo>
                      <a:pt x="3293" y="2598"/>
                    </a:lnTo>
                    <a:lnTo>
                      <a:pt x="3524" y="2469"/>
                    </a:lnTo>
                    <a:lnTo>
                      <a:pt x="3730" y="2340"/>
                    </a:lnTo>
                    <a:lnTo>
                      <a:pt x="3936" y="2186"/>
                    </a:lnTo>
                    <a:lnTo>
                      <a:pt x="4141" y="2032"/>
                    </a:lnTo>
                    <a:lnTo>
                      <a:pt x="4270" y="1877"/>
                    </a:lnTo>
                    <a:lnTo>
                      <a:pt x="4399" y="1723"/>
                    </a:lnTo>
                    <a:lnTo>
                      <a:pt x="4501" y="1543"/>
                    </a:lnTo>
                    <a:lnTo>
                      <a:pt x="4579" y="1363"/>
                    </a:lnTo>
                    <a:lnTo>
                      <a:pt x="4630" y="1157"/>
                    </a:lnTo>
                    <a:lnTo>
                      <a:pt x="4656" y="952"/>
                    </a:lnTo>
                    <a:lnTo>
                      <a:pt x="4604" y="772"/>
                    </a:lnTo>
                    <a:lnTo>
                      <a:pt x="4527" y="592"/>
                    </a:lnTo>
                    <a:lnTo>
                      <a:pt x="4399" y="437"/>
                    </a:lnTo>
                    <a:lnTo>
                      <a:pt x="4244" y="334"/>
                    </a:lnTo>
                    <a:lnTo>
                      <a:pt x="4090" y="231"/>
                    </a:lnTo>
                    <a:lnTo>
                      <a:pt x="3910" y="154"/>
                    </a:lnTo>
                    <a:lnTo>
                      <a:pt x="3524" y="77"/>
                    </a:lnTo>
                    <a:lnTo>
                      <a:pt x="3164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3780;p53">
                <a:extLst>
                  <a:ext uri="{FF2B5EF4-FFF2-40B4-BE49-F238E27FC236}">
                    <a16:creationId xmlns:a16="http://schemas.microsoft.com/office/drawing/2014/main" xmlns="" id="{B66489D5-64BF-413E-A98B-CC32C22C84B4}"/>
                  </a:ext>
                </a:extLst>
              </p:cNvPr>
              <p:cNvSpPr/>
              <p:nvPr/>
            </p:nvSpPr>
            <p:spPr>
              <a:xfrm>
                <a:off x="1894975" y="774325"/>
                <a:ext cx="1112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3473" extrusionOk="0">
                    <a:moveTo>
                      <a:pt x="154" y="1"/>
                    </a:moveTo>
                    <a:lnTo>
                      <a:pt x="103" y="27"/>
                    </a:lnTo>
                    <a:lnTo>
                      <a:pt x="26" y="78"/>
                    </a:lnTo>
                    <a:lnTo>
                      <a:pt x="0" y="129"/>
                    </a:lnTo>
                    <a:lnTo>
                      <a:pt x="0" y="207"/>
                    </a:lnTo>
                    <a:lnTo>
                      <a:pt x="51" y="258"/>
                    </a:lnTo>
                    <a:lnTo>
                      <a:pt x="463" y="772"/>
                    </a:lnTo>
                    <a:lnTo>
                      <a:pt x="926" y="1261"/>
                    </a:lnTo>
                    <a:lnTo>
                      <a:pt x="1389" y="1724"/>
                    </a:lnTo>
                    <a:lnTo>
                      <a:pt x="1903" y="2135"/>
                    </a:lnTo>
                    <a:lnTo>
                      <a:pt x="2418" y="2521"/>
                    </a:lnTo>
                    <a:lnTo>
                      <a:pt x="2983" y="2881"/>
                    </a:lnTo>
                    <a:lnTo>
                      <a:pt x="3575" y="3190"/>
                    </a:lnTo>
                    <a:lnTo>
                      <a:pt x="4166" y="3473"/>
                    </a:lnTo>
                    <a:lnTo>
                      <a:pt x="4321" y="3473"/>
                    </a:lnTo>
                    <a:lnTo>
                      <a:pt x="4398" y="3421"/>
                    </a:lnTo>
                    <a:lnTo>
                      <a:pt x="4424" y="3370"/>
                    </a:lnTo>
                    <a:lnTo>
                      <a:pt x="4449" y="3293"/>
                    </a:lnTo>
                    <a:lnTo>
                      <a:pt x="4449" y="3241"/>
                    </a:lnTo>
                    <a:lnTo>
                      <a:pt x="4424" y="3190"/>
                    </a:lnTo>
                    <a:lnTo>
                      <a:pt x="4346" y="3138"/>
                    </a:lnTo>
                    <a:lnTo>
                      <a:pt x="3781" y="2881"/>
                    </a:lnTo>
                    <a:lnTo>
                      <a:pt x="3215" y="2573"/>
                    </a:lnTo>
                    <a:lnTo>
                      <a:pt x="2675" y="2238"/>
                    </a:lnTo>
                    <a:lnTo>
                      <a:pt x="2160" y="1852"/>
                    </a:lnTo>
                    <a:lnTo>
                      <a:pt x="1672" y="1467"/>
                    </a:lnTo>
                    <a:lnTo>
                      <a:pt x="1209" y="1030"/>
                    </a:lnTo>
                    <a:lnTo>
                      <a:pt x="772" y="567"/>
                    </a:lnTo>
                    <a:lnTo>
                      <a:pt x="360" y="78"/>
                    </a:lnTo>
                    <a:lnTo>
                      <a:pt x="309" y="27"/>
                    </a:lnTo>
                    <a:lnTo>
                      <a:pt x="232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3781;p53">
                <a:extLst>
                  <a:ext uri="{FF2B5EF4-FFF2-40B4-BE49-F238E27FC236}">
                    <a16:creationId xmlns:a16="http://schemas.microsoft.com/office/drawing/2014/main" xmlns="" id="{2F532A7A-DB4B-4FC0-AA4F-9A40F504C843}"/>
                  </a:ext>
                </a:extLst>
              </p:cNvPr>
              <p:cNvSpPr/>
              <p:nvPr/>
            </p:nvSpPr>
            <p:spPr>
              <a:xfrm>
                <a:off x="1876325" y="830900"/>
                <a:ext cx="495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4142" extrusionOk="0">
                    <a:moveTo>
                      <a:pt x="1775" y="1"/>
                    </a:moveTo>
                    <a:lnTo>
                      <a:pt x="1723" y="27"/>
                    </a:lnTo>
                    <a:lnTo>
                      <a:pt x="1646" y="52"/>
                    </a:lnTo>
                    <a:lnTo>
                      <a:pt x="1415" y="258"/>
                    </a:lnTo>
                    <a:lnTo>
                      <a:pt x="1209" y="438"/>
                    </a:lnTo>
                    <a:lnTo>
                      <a:pt x="1029" y="644"/>
                    </a:lnTo>
                    <a:lnTo>
                      <a:pt x="849" y="875"/>
                    </a:lnTo>
                    <a:lnTo>
                      <a:pt x="695" y="1081"/>
                    </a:lnTo>
                    <a:lnTo>
                      <a:pt x="566" y="1313"/>
                    </a:lnTo>
                    <a:lnTo>
                      <a:pt x="437" y="1544"/>
                    </a:lnTo>
                    <a:lnTo>
                      <a:pt x="309" y="1801"/>
                    </a:lnTo>
                    <a:lnTo>
                      <a:pt x="232" y="2058"/>
                    </a:lnTo>
                    <a:lnTo>
                      <a:pt x="155" y="2316"/>
                    </a:lnTo>
                    <a:lnTo>
                      <a:pt x="77" y="2573"/>
                    </a:lnTo>
                    <a:lnTo>
                      <a:pt x="52" y="2830"/>
                    </a:lnTo>
                    <a:lnTo>
                      <a:pt x="0" y="3113"/>
                    </a:lnTo>
                    <a:lnTo>
                      <a:pt x="0" y="3396"/>
                    </a:lnTo>
                    <a:lnTo>
                      <a:pt x="0" y="3679"/>
                    </a:lnTo>
                    <a:lnTo>
                      <a:pt x="26" y="3962"/>
                    </a:lnTo>
                    <a:lnTo>
                      <a:pt x="52" y="4039"/>
                    </a:lnTo>
                    <a:lnTo>
                      <a:pt x="103" y="4090"/>
                    </a:lnTo>
                    <a:lnTo>
                      <a:pt x="155" y="4142"/>
                    </a:lnTo>
                    <a:lnTo>
                      <a:pt x="232" y="4142"/>
                    </a:lnTo>
                    <a:lnTo>
                      <a:pt x="283" y="4116"/>
                    </a:lnTo>
                    <a:lnTo>
                      <a:pt x="360" y="4090"/>
                    </a:lnTo>
                    <a:lnTo>
                      <a:pt x="386" y="4039"/>
                    </a:lnTo>
                    <a:lnTo>
                      <a:pt x="386" y="3962"/>
                    </a:lnTo>
                    <a:lnTo>
                      <a:pt x="360" y="3421"/>
                    </a:lnTo>
                    <a:lnTo>
                      <a:pt x="386" y="3164"/>
                    </a:lnTo>
                    <a:lnTo>
                      <a:pt x="412" y="2907"/>
                    </a:lnTo>
                    <a:lnTo>
                      <a:pt x="463" y="2650"/>
                    </a:lnTo>
                    <a:lnTo>
                      <a:pt x="515" y="2418"/>
                    </a:lnTo>
                    <a:lnTo>
                      <a:pt x="592" y="2161"/>
                    </a:lnTo>
                    <a:lnTo>
                      <a:pt x="669" y="1930"/>
                    </a:lnTo>
                    <a:lnTo>
                      <a:pt x="772" y="1724"/>
                    </a:lnTo>
                    <a:lnTo>
                      <a:pt x="900" y="1493"/>
                    </a:lnTo>
                    <a:lnTo>
                      <a:pt x="1029" y="1287"/>
                    </a:lnTo>
                    <a:lnTo>
                      <a:pt x="1183" y="1081"/>
                    </a:lnTo>
                    <a:lnTo>
                      <a:pt x="1338" y="875"/>
                    </a:lnTo>
                    <a:lnTo>
                      <a:pt x="1518" y="695"/>
                    </a:lnTo>
                    <a:lnTo>
                      <a:pt x="1903" y="310"/>
                    </a:lnTo>
                    <a:lnTo>
                      <a:pt x="1955" y="258"/>
                    </a:lnTo>
                    <a:lnTo>
                      <a:pt x="1981" y="181"/>
                    </a:lnTo>
                    <a:lnTo>
                      <a:pt x="1955" y="130"/>
                    </a:lnTo>
                    <a:lnTo>
                      <a:pt x="1903" y="78"/>
                    </a:lnTo>
                    <a:lnTo>
                      <a:pt x="1852" y="27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3782;p53">
                <a:extLst>
                  <a:ext uri="{FF2B5EF4-FFF2-40B4-BE49-F238E27FC236}">
                    <a16:creationId xmlns:a16="http://schemas.microsoft.com/office/drawing/2014/main" xmlns="" id="{B1D16586-0DF5-4842-BD8B-EA6B4875706F}"/>
                  </a:ext>
                </a:extLst>
              </p:cNvPr>
              <p:cNvSpPr/>
              <p:nvPr/>
            </p:nvSpPr>
            <p:spPr>
              <a:xfrm>
                <a:off x="1911025" y="726750"/>
                <a:ext cx="53400" cy="707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830" extrusionOk="0">
                    <a:moveTo>
                      <a:pt x="1956" y="1"/>
                    </a:moveTo>
                    <a:lnTo>
                      <a:pt x="1878" y="26"/>
                    </a:lnTo>
                    <a:lnTo>
                      <a:pt x="1801" y="52"/>
                    </a:lnTo>
                    <a:lnTo>
                      <a:pt x="1518" y="309"/>
                    </a:lnTo>
                    <a:lnTo>
                      <a:pt x="1261" y="592"/>
                    </a:lnTo>
                    <a:lnTo>
                      <a:pt x="1004" y="901"/>
                    </a:lnTo>
                    <a:lnTo>
                      <a:pt x="798" y="1209"/>
                    </a:lnTo>
                    <a:lnTo>
                      <a:pt x="387" y="1878"/>
                    </a:lnTo>
                    <a:lnTo>
                      <a:pt x="27" y="2547"/>
                    </a:lnTo>
                    <a:lnTo>
                      <a:pt x="1" y="2624"/>
                    </a:lnTo>
                    <a:lnTo>
                      <a:pt x="1" y="2701"/>
                    </a:lnTo>
                    <a:lnTo>
                      <a:pt x="52" y="2752"/>
                    </a:lnTo>
                    <a:lnTo>
                      <a:pt x="104" y="2804"/>
                    </a:lnTo>
                    <a:lnTo>
                      <a:pt x="155" y="2830"/>
                    </a:lnTo>
                    <a:lnTo>
                      <a:pt x="232" y="2830"/>
                    </a:lnTo>
                    <a:lnTo>
                      <a:pt x="284" y="2804"/>
                    </a:lnTo>
                    <a:lnTo>
                      <a:pt x="335" y="2727"/>
                    </a:lnTo>
                    <a:lnTo>
                      <a:pt x="695" y="2084"/>
                    </a:lnTo>
                    <a:lnTo>
                      <a:pt x="1107" y="1441"/>
                    </a:lnTo>
                    <a:lnTo>
                      <a:pt x="1313" y="1132"/>
                    </a:lnTo>
                    <a:lnTo>
                      <a:pt x="1544" y="849"/>
                    </a:lnTo>
                    <a:lnTo>
                      <a:pt x="1801" y="566"/>
                    </a:lnTo>
                    <a:lnTo>
                      <a:pt x="2058" y="309"/>
                    </a:lnTo>
                    <a:lnTo>
                      <a:pt x="2110" y="258"/>
                    </a:lnTo>
                    <a:lnTo>
                      <a:pt x="2136" y="181"/>
                    </a:lnTo>
                    <a:lnTo>
                      <a:pt x="2110" y="129"/>
                    </a:lnTo>
                    <a:lnTo>
                      <a:pt x="2058" y="78"/>
                    </a:lnTo>
                    <a:lnTo>
                      <a:pt x="2007" y="26"/>
                    </a:lnTo>
                    <a:lnTo>
                      <a:pt x="1956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3783;p53">
                <a:extLst>
                  <a:ext uri="{FF2B5EF4-FFF2-40B4-BE49-F238E27FC236}">
                    <a16:creationId xmlns:a16="http://schemas.microsoft.com/office/drawing/2014/main" xmlns="" id="{74DCBCB0-EC4D-482F-9ED0-090C36B09D76}"/>
                  </a:ext>
                </a:extLst>
              </p:cNvPr>
              <p:cNvSpPr/>
              <p:nvPr/>
            </p:nvSpPr>
            <p:spPr>
              <a:xfrm>
                <a:off x="1939325" y="755050"/>
                <a:ext cx="54025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933" extrusionOk="0">
                    <a:moveTo>
                      <a:pt x="1955" y="0"/>
                    </a:moveTo>
                    <a:lnTo>
                      <a:pt x="1904" y="26"/>
                    </a:lnTo>
                    <a:lnTo>
                      <a:pt x="1827" y="77"/>
                    </a:lnTo>
                    <a:lnTo>
                      <a:pt x="1312" y="669"/>
                    </a:lnTo>
                    <a:lnTo>
                      <a:pt x="824" y="1286"/>
                    </a:lnTo>
                    <a:lnTo>
                      <a:pt x="618" y="1620"/>
                    </a:lnTo>
                    <a:lnTo>
                      <a:pt x="412" y="1955"/>
                    </a:lnTo>
                    <a:lnTo>
                      <a:pt x="206" y="2289"/>
                    </a:lnTo>
                    <a:lnTo>
                      <a:pt x="26" y="2649"/>
                    </a:lnTo>
                    <a:lnTo>
                      <a:pt x="1" y="2726"/>
                    </a:lnTo>
                    <a:lnTo>
                      <a:pt x="26" y="2804"/>
                    </a:lnTo>
                    <a:lnTo>
                      <a:pt x="52" y="2855"/>
                    </a:lnTo>
                    <a:lnTo>
                      <a:pt x="129" y="2906"/>
                    </a:lnTo>
                    <a:lnTo>
                      <a:pt x="181" y="2932"/>
                    </a:lnTo>
                    <a:lnTo>
                      <a:pt x="258" y="2932"/>
                    </a:lnTo>
                    <a:lnTo>
                      <a:pt x="309" y="2881"/>
                    </a:lnTo>
                    <a:lnTo>
                      <a:pt x="361" y="2829"/>
                    </a:lnTo>
                    <a:lnTo>
                      <a:pt x="541" y="2495"/>
                    </a:lnTo>
                    <a:lnTo>
                      <a:pt x="721" y="2161"/>
                    </a:lnTo>
                    <a:lnTo>
                      <a:pt x="926" y="1826"/>
                    </a:lnTo>
                    <a:lnTo>
                      <a:pt x="1132" y="1518"/>
                    </a:lnTo>
                    <a:lnTo>
                      <a:pt x="1595" y="900"/>
                    </a:lnTo>
                    <a:lnTo>
                      <a:pt x="2109" y="335"/>
                    </a:lnTo>
                    <a:lnTo>
                      <a:pt x="2135" y="257"/>
                    </a:lnTo>
                    <a:lnTo>
                      <a:pt x="2161" y="180"/>
                    </a:lnTo>
                    <a:lnTo>
                      <a:pt x="2135" y="129"/>
                    </a:lnTo>
                    <a:lnTo>
                      <a:pt x="2084" y="77"/>
                    </a:lnTo>
                    <a:lnTo>
                      <a:pt x="2032" y="26"/>
                    </a:lnTo>
                    <a:lnTo>
                      <a:pt x="1955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3784;p53">
                <a:extLst>
                  <a:ext uri="{FF2B5EF4-FFF2-40B4-BE49-F238E27FC236}">
                    <a16:creationId xmlns:a16="http://schemas.microsoft.com/office/drawing/2014/main" xmlns="" id="{9AAC71BB-0BEC-4D57-8828-9288F2636AAE}"/>
                  </a:ext>
                </a:extLst>
              </p:cNvPr>
              <p:cNvSpPr/>
              <p:nvPr/>
            </p:nvSpPr>
            <p:spPr>
              <a:xfrm>
                <a:off x="1978550" y="789775"/>
                <a:ext cx="45025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2367" extrusionOk="0">
                    <a:moveTo>
                      <a:pt x="1543" y="0"/>
                    </a:moveTo>
                    <a:lnTo>
                      <a:pt x="1466" y="51"/>
                    </a:lnTo>
                    <a:lnTo>
                      <a:pt x="1235" y="283"/>
                    </a:lnTo>
                    <a:lnTo>
                      <a:pt x="1029" y="514"/>
                    </a:lnTo>
                    <a:lnTo>
                      <a:pt x="823" y="746"/>
                    </a:lnTo>
                    <a:lnTo>
                      <a:pt x="643" y="977"/>
                    </a:lnTo>
                    <a:lnTo>
                      <a:pt x="463" y="1234"/>
                    </a:lnTo>
                    <a:lnTo>
                      <a:pt x="309" y="1517"/>
                    </a:lnTo>
                    <a:lnTo>
                      <a:pt x="26" y="2083"/>
                    </a:lnTo>
                    <a:lnTo>
                      <a:pt x="0" y="2186"/>
                    </a:lnTo>
                    <a:lnTo>
                      <a:pt x="26" y="2237"/>
                    </a:lnTo>
                    <a:lnTo>
                      <a:pt x="52" y="2315"/>
                    </a:lnTo>
                    <a:lnTo>
                      <a:pt x="103" y="2340"/>
                    </a:lnTo>
                    <a:lnTo>
                      <a:pt x="155" y="2366"/>
                    </a:lnTo>
                    <a:lnTo>
                      <a:pt x="232" y="2366"/>
                    </a:lnTo>
                    <a:lnTo>
                      <a:pt x="309" y="2340"/>
                    </a:lnTo>
                    <a:lnTo>
                      <a:pt x="360" y="2289"/>
                    </a:lnTo>
                    <a:lnTo>
                      <a:pt x="412" y="2212"/>
                    </a:lnTo>
                    <a:lnTo>
                      <a:pt x="438" y="2135"/>
                    </a:lnTo>
                    <a:lnTo>
                      <a:pt x="438" y="2119"/>
                    </a:lnTo>
                    <a:lnTo>
                      <a:pt x="618" y="1723"/>
                    </a:lnTo>
                    <a:lnTo>
                      <a:pt x="772" y="1466"/>
                    </a:lnTo>
                    <a:lnTo>
                      <a:pt x="926" y="1209"/>
                    </a:lnTo>
                    <a:lnTo>
                      <a:pt x="1106" y="977"/>
                    </a:lnTo>
                    <a:lnTo>
                      <a:pt x="1312" y="746"/>
                    </a:lnTo>
                    <a:lnTo>
                      <a:pt x="1518" y="540"/>
                    </a:lnTo>
                    <a:lnTo>
                      <a:pt x="1749" y="309"/>
                    </a:lnTo>
                    <a:lnTo>
                      <a:pt x="1801" y="257"/>
                    </a:lnTo>
                    <a:lnTo>
                      <a:pt x="1801" y="180"/>
                    </a:lnTo>
                    <a:lnTo>
                      <a:pt x="1801" y="129"/>
                    </a:lnTo>
                    <a:lnTo>
                      <a:pt x="1749" y="51"/>
                    </a:lnTo>
                    <a:lnTo>
                      <a:pt x="1698" y="26"/>
                    </a:ln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3785;p53">
                <a:extLst>
                  <a:ext uri="{FF2B5EF4-FFF2-40B4-BE49-F238E27FC236}">
                    <a16:creationId xmlns:a16="http://schemas.microsoft.com/office/drawing/2014/main" xmlns="" id="{1A9614F2-868F-4BFE-A227-751740C86CED}"/>
                  </a:ext>
                </a:extLst>
              </p:cNvPr>
              <p:cNvSpPr/>
              <p:nvPr/>
            </p:nvSpPr>
            <p:spPr>
              <a:xfrm>
                <a:off x="1893675" y="717100"/>
                <a:ext cx="26400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699" extrusionOk="0">
                    <a:moveTo>
                      <a:pt x="824" y="1"/>
                    </a:moveTo>
                    <a:lnTo>
                      <a:pt x="746" y="27"/>
                    </a:lnTo>
                    <a:lnTo>
                      <a:pt x="695" y="78"/>
                    </a:lnTo>
                    <a:lnTo>
                      <a:pt x="464" y="412"/>
                    </a:lnTo>
                    <a:lnTo>
                      <a:pt x="284" y="747"/>
                    </a:lnTo>
                    <a:lnTo>
                      <a:pt x="129" y="1107"/>
                    </a:lnTo>
                    <a:lnTo>
                      <a:pt x="1" y="1467"/>
                    </a:lnTo>
                    <a:lnTo>
                      <a:pt x="1" y="1544"/>
                    </a:lnTo>
                    <a:lnTo>
                      <a:pt x="26" y="1621"/>
                    </a:lnTo>
                    <a:lnTo>
                      <a:pt x="78" y="1647"/>
                    </a:lnTo>
                    <a:lnTo>
                      <a:pt x="155" y="1698"/>
                    </a:lnTo>
                    <a:lnTo>
                      <a:pt x="206" y="1698"/>
                    </a:lnTo>
                    <a:lnTo>
                      <a:pt x="284" y="1673"/>
                    </a:lnTo>
                    <a:lnTo>
                      <a:pt x="335" y="1621"/>
                    </a:lnTo>
                    <a:lnTo>
                      <a:pt x="386" y="1544"/>
                    </a:lnTo>
                    <a:lnTo>
                      <a:pt x="489" y="1210"/>
                    </a:lnTo>
                    <a:lnTo>
                      <a:pt x="644" y="875"/>
                    </a:lnTo>
                    <a:lnTo>
                      <a:pt x="824" y="567"/>
                    </a:lnTo>
                    <a:lnTo>
                      <a:pt x="1004" y="258"/>
                    </a:lnTo>
                    <a:lnTo>
                      <a:pt x="1055" y="181"/>
                    </a:lnTo>
                    <a:lnTo>
                      <a:pt x="1029" y="129"/>
                    </a:lnTo>
                    <a:lnTo>
                      <a:pt x="1004" y="52"/>
                    </a:lnTo>
                    <a:lnTo>
                      <a:pt x="952" y="27"/>
                    </a:lnTo>
                    <a:lnTo>
                      <a:pt x="875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3786;p53">
                <a:extLst>
                  <a:ext uri="{FF2B5EF4-FFF2-40B4-BE49-F238E27FC236}">
                    <a16:creationId xmlns:a16="http://schemas.microsoft.com/office/drawing/2014/main" xmlns="" id="{D3124130-270D-411D-8D78-006A34DDF605}"/>
                  </a:ext>
                </a:extLst>
              </p:cNvPr>
              <p:cNvSpPr/>
              <p:nvPr/>
            </p:nvSpPr>
            <p:spPr>
              <a:xfrm>
                <a:off x="1552275" y="1174900"/>
                <a:ext cx="26375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3010" extrusionOk="0">
                    <a:moveTo>
                      <a:pt x="875" y="0"/>
                    </a:moveTo>
                    <a:lnTo>
                      <a:pt x="798" y="26"/>
                    </a:lnTo>
                    <a:lnTo>
                      <a:pt x="772" y="77"/>
                    </a:lnTo>
                    <a:lnTo>
                      <a:pt x="566" y="386"/>
                    </a:lnTo>
                    <a:lnTo>
                      <a:pt x="386" y="720"/>
                    </a:lnTo>
                    <a:lnTo>
                      <a:pt x="258" y="1055"/>
                    </a:lnTo>
                    <a:lnTo>
                      <a:pt x="155" y="1415"/>
                    </a:lnTo>
                    <a:lnTo>
                      <a:pt x="78" y="1775"/>
                    </a:lnTo>
                    <a:lnTo>
                      <a:pt x="26" y="2135"/>
                    </a:lnTo>
                    <a:lnTo>
                      <a:pt x="0" y="2495"/>
                    </a:lnTo>
                    <a:lnTo>
                      <a:pt x="26" y="2880"/>
                    </a:lnTo>
                    <a:lnTo>
                      <a:pt x="52" y="2932"/>
                    </a:lnTo>
                    <a:lnTo>
                      <a:pt x="103" y="2983"/>
                    </a:lnTo>
                    <a:lnTo>
                      <a:pt x="155" y="3009"/>
                    </a:lnTo>
                    <a:lnTo>
                      <a:pt x="258" y="3009"/>
                    </a:lnTo>
                    <a:lnTo>
                      <a:pt x="309" y="2983"/>
                    </a:lnTo>
                    <a:lnTo>
                      <a:pt x="335" y="2932"/>
                    </a:lnTo>
                    <a:lnTo>
                      <a:pt x="335" y="2880"/>
                    </a:lnTo>
                    <a:lnTo>
                      <a:pt x="309" y="2520"/>
                    </a:lnTo>
                    <a:lnTo>
                      <a:pt x="335" y="2160"/>
                    </a:lnTo>
                    <a:lnTo>
                      <a:pt x="360" y="1826"/>
                    </a:lnTo>
                    <a:lnTo>
                      <a:pt x="438" y="1492"/>
                    </a:lnTo>
                    <a:lnTo>
                      <a:pt x="540" y="1157"/>
                    </a:lnTo>
                    <a:lnTo>
                      <a:pt x="669" y="823"/>
                    </a:lnTo>
                    <a:lnTo>
                      <a:pt x="823" y="514"/>
                    </a:lnTo>
                    <a:lnTo>
                      <a:pt x="1029" y="232"/>
                    </a:lnTo>
                    <a:lnTo>
                      <a:pt x="1055" y="154"/>
                    </a:lnTo>
                    <a:lnTo>
                      <a:pt x="1055" y="103"/>
                    </a:lnTo>
                    <a:lnTo>
                      <a:pt x="1029" y="52"/>
                    </a:lnTo>
                    <a:lnTo>
                      <a:pt x="978" y="26"/>
                    </a:lnTo>
                    <a:lnTo>
                      <a:pt x="926" y="0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3787;p53">
                <a:extLst>
                  <a:ext uri="{FF2B5EF4-FFF2-40B4-BE49-F238E27FC236}">
                    <a16:creationId xmlns:a16="http://schemas.microsoft.com/office/drawing/2014/main" xmlns="" id="{CF9F9312-96F8-40EC-B19C-CC480C2ED286}"/>
                  </a:ext>
                </a:extLst>
              </p:cNvPr>
              <p:cNvSpPr/>
              <p:nvPr/>
            </p:nvSpPr>
            <p:spPr>
              <a:xfrm>
                <a:off x="1531700" y="1194175"/>
                <a:ext cx="34100" cy="30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236" extrusionOk="0">
                    <a:moveTo>
                      <a:pt x="1183" y="1"/>
                    </a:moveTo>
                    <a:lnTo>
                      <a:pt x="978" y="78"/>
                    </a:lnTo>
                    <a:lnTo>
                      <a:pt x="798" y="155"/>
                    </a:lnTo>
                    <a:lnTo>
                      <a:pt x="618" y="258"/>
                    </a:lnTo>
                    <a:lnTo>
                      <a:pt x="463" y="386"/>
                    </a:lnTo>
                    <a:lnTo>
                      <a:pt x="335" y="541"/>
                    </a:lnTo>
                    <a:lnTo>
                      <a:pt x="206" y="695"/>
                    </a:lnTo>
                    <a:lnTo>
                      <a:pt x="103" y="875"/>
                    </a:lnTo>
                    <a:lnTo>
                      <a:pt x="26" y="1055"/>
                    </a:lnTo>
                    <a:lnTo>
                      <a:pt x="0" y="1132"/>
                    </a:lnTo>
                    <a:lnTo>
                      <a:pt x="26" y="1184"/>
                    </a:lnTo>
                    <a:lnTo>
                      <a:pt x="78" y="1209"/>
                    </a:lnTo>
                    <a:lnTo>
                      <a:pt x="103" y="1235"/>
                    </a:lnTo>
                    <a:lnTo>
                      <a:pt x="232" y="1235"/>
                    </a:lnTo>
                    <a:lnTo>
                      <a:pt x="283" y="1184"/>
                    </a:lnTo>
                    <a:lnTo>
                      <a:pt x="309" y="1132"/>
                    </a:lnTo>
                    <a:lnTo>
                      <a:pt x="386" y="978"/>
                    </a:lnTo>
                    <a:lnTo>
                      <a:pt x="463" y="849"/>
                    </a:lnTo>
                    <a:lnTo>
                      <a:pt x="566" y="721"/>
                    </a:lnTo>
                    <a:lnTo>
                      <a:pt x="669" y="592"/>
                    </a:lnTo>
                    <a:lnTo>
                      <a:pt x="798" y="489"/>
                    </a:lnTo>
                    <a:lnTo>
                      <a:pt x="952" y="412"/>
                    </a:lnTo>
                    <a:lnTo>
                      <a:pt x="1081" y="361"/>
                    </a:lnTo>
                    <a:lnTo>
                      <a:pt x="1261" y="309"/>
                    </a:lnTo>
                    <a:lnTo>
                      <a:pt x="1312" y="284"/>
                    </a:lnTo>
                    <a:lnTo>
                      <a:pt x="1338" y="232"/>
                    </a:lnTo>
                    <a:lnTo>
                      <a:pt x="1363" y="181"/>
                    </a:lnTo>
                    <a:lnTo>
                      <a:pt x="1363" y="129"/>
                    </a:lnTo>
                    <a:lnTo>
                      <a:pt x="1338" y="78"/>
                    </a:lnTo>
                    <a:lnTo>
                      <a:pt x="1286" y="26"/>
                    </a:lnTo>
                    <a:lnTo>
                      <a:pt x="1235" y="1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3788;p53">
                <a:extLst>
                  <a:ext uri="{FF2B5EF4-FFF2-40B4-BE49-F238E27FC236}">
                    <a16:creationId xmlns:a16="http://schemas.microsoft.com/office/drawing/2014/main" xmlns="" id="{1A42B066-9E8A-4F39-BDA6-1DC6D5AD7972}"/>
                  </a:ext>
                </a:extLst>
              </p:cNvPr>
              <p:cNvSpPr/>
              <p:nvPr/>
            </p:nvSpPr>
            <p:spPr>
              <a:xfrm>
                <a:off x="659225" y="2708325"/>
                <a:ext cx="417925" cy="1924375"/>
              </a:xfrm>
              <a:custGeom>
                <a:avLst/>
                <a:gdLst/>
                <a:ahLst/>
                <a:cxnLst/>
                <a:rect l="l" t="t" r="r" b="b"/>
                <a:pathLst>
                  <a:path w="16717" h="76975" extrusionOk="0">
                    <a:moveTo>
                      <a:pt x="16228" y="0"/>
                    </a:moveTo>
                    <a:lnTo>
                      <a:pt x="16177" y="52"/>
                    </a:lnTo>
                    <a:lnTo>
                      <a:pt x="16125" y="103"/>
                    </a:lnTo>
                    <a:lnTo>
                      <a:pt x="15997" y="335"/>
                    </a:lnTo>
                    <a:lnTo>
                      <a:pt x="926" y="26"/>
                    </a:lnTo>
                    <a:lnTo>
                      <a:pt x="746" y="489"/>
                    </a:lnTo>
                    <a:lnTo>
                      <a:pt x="592" y="952"/>
                    </a:lnTo>
                    <a:lnTo>
                      <a:pt x="463" y="1466"/>
                    </a:lnTo>
                    <a:lnTo>
                      <a:pt x="334" y="1955"/>
                    </a:lnTo>
                    <a:lnTo>
                      <a:pt x="232" y="2495"/>
                    </a:lnTo>
                    <a:lnTo>
                      <a:pt x="154" y="3035"/>
                    </a:lnTo>
                    <a:lnTo>
                      <a:pt x="103" y="3627"/>
                    </a:lnTo>
                    <a:lnTo>
                      <a:pt x="52" y="4218"/>
                    </a:lnTo>
                    <a:lnTo>
                      <a:pt x="26" y="4810"/>
                    </a:lnTo>
                    <a:lnTo>
                      <a:pt x="0" y="5453"/>
                    </a:lnTo>
                    <a:lnTo>
                      <a:pt x="26" y="6764"/>
                    </a:lnTo>
                    <a:lnTo>
                      <a:pt x="77" y="8153"/>
                    </a:lnTo>
                    <a:lnTo>
                      <a:pt x="206" y="9645"/>
                    </a:lnTo>
                    <a:lnTo>
                      <a:pt x="334" y="10751"/>
                    </a:lnTo>
                    <a:lnTo>
                      <a:pt x="463" y="11934"/>
                    </a:lnTo>
                    <a:lnTo>
                      <a:pt x="643" y="13142"/>
                    </a:lnTo>
                    <a:lnTo>
                      <a:pt x="823" y="14377"/>
                    </a:lnTo>
                    <a:lnTo>
                      <a:pt x="1260" y="17000"/>
                    </a:lnTo>
                    <a:lnTo>
                      <a:pt x="1775" y="19803"/>
                    </a:lnTo>
                    <a:lnTo>
                      <a:pt x="2495" y="23430"/>
                    </a:lnTo>
                    <a:lnTo>
                      <a:pt x="3266" y="27339"/>
                    </a:lnTo>
                    <a:lnTo>
                      <a:pt x="3086" y="27647"/>
                    </a:lnTo>
                    <a:lnTo>
                      <a:pt x="2932" y="27956"/>
                    </a:lnTo>
                    <a:lnTo>
                      <a:pt x="2623" y="28650"/>
                    </a:lnTo>
                    <a:lnTo>
                      <a:pt x="2366" y="29370"/>
                    </a:lnTo>
                    <a:lnTo>
                      <a:pt x="2135" y="30168"/>
                    </a:lnTo>
                    <a:lnTo>
                      <a:pt x="1955" y="30991"/>
                    </a:lnTo>
                    <a:lnTo>
                      <a:pt x="1800" y="31839"/>
                    </a:lnTo>
                    <a:lnTo>
                      <a:pt x="1646" y="32739"/>
                    </a:lnTo>
                    <a:lnTo>
                      <a:pt x="1569" y="33691"/>
                    </a:lnTo>
                    <a:lnTo>
                      <a:pt x="1492" y="34643"/>
                    </a:lnTo>
                    <a:lnTo>
                      <a:pt x="1440" y="35646"/>
                    </a:lnTo>
                    <a:lnTo>
                      <a:pt x="1415" y="36674"/>
                    </a:lnTo>
                    <a:lnTo>
                      <a:pt x="1415" y="37703"/>
                    </a:lnTo>
                    <a:lnTo>
                      <a:pt x="1415" y="38757"/>
                    </a:lnTo>
                    <a:lnTo>
                      <a:pt x="1466" y="39838"/>
                    </a:lnTo>
                    <a:lnTo>
                      <a:pt x="1569" y="41998"/>
                    </a:lnTo>
                    <a:lnTo>
                      <a:pt x="1749" y="44158"/>
                    </a:lnTo>
                    <a:lnTo>
                      <a:pt x="1955" y="46318"/>
                    </a:lnTo>
                    <a:lnTo>
                      <a:pt x="2186" y="48453"/>
                    </a:lnTo>
                    <a:lnTo>
                      <a:pt x="2443" y="50485"/>
                    </a:lnTo>
                    <a:lnTo>
                      <a:pt x="2906" y="54240"/>
                    </a:lnTo>
                    <a:lnTo>
                      <a:pt x="3112" y="55911"/>
                    </a:lnTo>
                    <a:lnTo>
                      <a:pt x="3266" y="57377"/>
                    </a:lnTo>
                    <a:lnTo>
                      <a:pt x="3498" y="59486"/>
                    </a:lnTo>
                    <a:lnTo>
                      <a:pt x="3781" y="61852"/>
                    </a:lnTo>
                    <a:lnTo>
                      <a:pt x="4115" y="64347"/>
                    </a:lnTo>
                    <a:lnTo>
                      <a:pt x="4449" y="66867"/>
                    </a:lnTo>
                    <a:lnTo>
                      <a:pt x="5118" y="71574"/>
                    </a:lnTo>
                    <a:lnTo>
                      <a:pt x="5375" y="73528"/>
                    </a:lnTo>
                    <a:lnTo>
                      <a:pt x="5555" y="75071"/>
                    </a:lnTo>
                    <a:lnTo>
                      <a:pt x="6275" y="75766"/>
                    </a:lnTo>
                    <a:lnTo>
                      <a:pt x="6610" y="76048"/>
                    </a:lnTo>
                    <a:lnTo>
                      <a:pt x="6918" y="76306"/>
                    </a:lnTo>
                    <a:lnTo>
                      <a:pt x="7201" y="76511"/>
                    </a:lnTo>
                    <a:lnTo>
                      <a:pt x="7484" y="76691"/>
                    </a:lnTo>
                    <a:lnTo>
                      <a:pt x="7741" y="76820"/>
                    </a:lnTo>
                    <a:lnTo>
                      <a:pt x="7973" y="76923"/>
                    </a:lnTo>
                    <a:lnTo>
                      <a:pt x="8230" y="76974"/>
                    </a:lnTo>
                    <a:lnTo>
                      <a:pt x="8461" y="76974"/>
                    </a:lnTo>
                    <a:lnTo>
                      <a:pt x="8693" y="76923"/>
                    </a:lnTo>
                    <a:lnTo>
                      <a:pt x="8950" y="76846"/>
                    </a:lnTo>
                    <a:lnTo>
                      <a:pt x="9181" y="76717"/>
                    </a:lnTo>
                    <a:lnTo>
                      <a:pt x="9439" y="76537"/>
                    </a:lnTo>
                    <a:lnTo>
                      <a:pt x="9696" y="76306"/>
                    </a:lnTo>
                    <a:lnTo>
                      <a:pt x="9953" y="76048"/>
                    </a:lnTo>
                    <a:lnTo>
                      <a:pt x="10802" y="69388"/>
                    </a:lnTo>
                    <a:lnTo>
                      <a:pt x="12113" y="59718"/>
                    </a:lnTo>
                    <a:lnTo>
                      <a:pt x="13451" y="49713"/>
                    </a:lnTo>
                    <a:lnTo>
                      <a:pt x="14042" y="45496"/>
                    </a:lnTo>
                    <a:lnTo>
                      <a:pt x="14531" y="42204"/>
                    </a:lnTo>
                    <a:lnTo>
                      <a:pt x="14762" y="40378"/>
                    </a:lnTo>
                    <a:lnTo>
                      <a:pt x="14968" y="38655"/>
                    </a:lnTo>
                    <a:lnTo>
                      <a:pt x="15122" y="37009"/>
                    </a:lnTo>
                    <a:lnTo>
                      <a:pt x="15225" y="35491"/>
                    </a:lnTo>
                    <a:lnTo>
                      <a:pt x="15302" y="34051"/>
                    </a:lnTo>
                    <a:lnTo>
                      <a:pt x="15354" y="32714"/>
                    </a:lnTo>
                    <a:lnTo>
                      <a:pt x="15354" y="31505"/>
                    </a:lnTo>
                    <a:lnTo>
                      <a:pt x="15354" y="30399"/>
                    </a:lnTo>
                    <a:lnTo>
                      <a:pt x="15328" y="29422"/>
                    </a:lnTo>
                    <a:lnTo>
                      <a:pt x="15302" y="28547"/>
                    </a:lnTo>
                    <a:lnTo>
                      <a:pt x="15225" y="27184"/>
                    </a:lnTo>
                    <a:lnTo>
                      <a:pt x="15148" y="26361"/>
                    </a:lnTo>
                    <a:lnTo>
                      <a:pt x="15097" y="26078"/>
                    </a:lnTo>
                    <a:lnTo>
                      <a:pt x="15457" y="22889"/>
                    </a:lnTo>
                    <a:lnTo>
                      <a:pt x="15740" y="19880"/>
                    </a:lnTo>
                    <a:lnTo>
                      <a:pt x="15997" y="17129"/>
                    </a:lnTo>
                    <a:lnTo>
                      <a:pt x="16228" y="14531"/>
                    </a:lnTo>
                    <a:lnTo>
                      <a:pt x="16382" y="12114"/>
                    </a:lnTo>
                    <a:lnTo>
                      <a:pt x="16537" y="9876"/>
                    </a:lnTo>
                    <a:lnTo>
                      <a:pt x="16665" y="7304"/>
                    </a:lnTo>
                    <a:lnTo>
                      <a:pt x="16717" y="5093"/>
                    </a:lnTo>
                    <a:lnTo>
                      <a:pt x="16717" y="3241"/>
                    </a:lnTo>
                    <a:lnTo>
                      <a:pt x="16717" y="2469"/>
                    </a:lnTo>
                    <a:lnTo>
                      <a:pt x="16691" y="1801"/>
                    </a:lnTo>
                    <a:lnTo>
                      <a:pt x="16640" y="1235"/>
                    </a:lnTo>
                    <a:lnTo>
                      <a:pt x="16588" y="772"/>
                    </a:lnTo>
                    <a:lnTo>
                      <a:pt x="16511" y="412"/>
                    </a:lnTo>
                    <a:lnTo>
                      <a:pt x="16434" y="155"/>
                    </a:lnTo>
                    <a:lnTo>
                      <a:pt x="16382" y="78"/>
                    </a:lnTo>
                    <a:lnTo>
                      <a:pt x="16331" y="26"/>
                    </a:lnTo>
                    <a:lnTo>
                      <a:pt x="16280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3789;p53">
                <a:extLst>
                  <a:ext uri="{FF2B5EF4-FFF2-40B4-BE49-F238E27FC236}">
                    <a16:creationId xmlns:a16="http://schemas.microsoft.com/office/drawing/2014/main" xmlns="" id="{CF13FDBE-A1C3-429F-AD9E-ABF49E615BCC}"/>
                  </a:ext>
                </a:extLst>
              </p:cNvPr>
              <p:cNvSpPr/>
              <p:nvPr/>
            </p:nvSpPr>
            <p:spPr>
              <a:xfrm>
                <a:off x="735725" y="4609525"/>
                <a:ext cx="275850" cy="44430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7772" extrusionOk="0">
                    <a:moveTo>
                      <a:pt x="2135" y="0"/>
                    </a:moveTo>
                    <a:lnTo>
                      <a:pt x="2058" y="26"/>
                    </a:lnTo>
                    <a:lnTo>
                      <a:pt x="1827" y="155"/>
                    </a:lnTo>
                    <a:lnTo>
                      <a:pt x="1492" y="412"/>
                    </a:lnTo>
                    <a:lnTo>
                      <a:pt x="1312" y="566"/>
                    </a:lnTo>
                    <a:lnTo>
                      <a:pt x="1106" y="772"/>
                    </a:lnTo>
                    <a:lnTo>
                      <a:pt x="926" y="1003"/>
                    </a:lnTo>
                    <a:lnTo>
                      <a:pt x="721" y="1261"/>
                    </a:lnTo>
                    <a:lnTo>
                      <a:pt x="541" y="1569"/>
                    </a:lnTo>
                    <a:lnTo>
                      <a:pt x="386" y="1904"/>
                    </a:lnTo>
                    <a:lnTo>
                      <a:pt x="258" y="2289"/>
                    </a:lnTo>
                    <a:lnTo>
                      <a:pt x="129" y="2701"/>
                    </a:lnTo>
                    <a:lnTo>
                      <a:pt x="52" y="3189"/>
                    </a:lnTo>
                    <a:lnTo>
                      <a:pt x="26" y="3704"/>
                    </a:lnTo>
                    <a:lnTo>
                      <a:pt x="1" y="4964"/>
                    </a:lnTo>
                    <a:lnTo>
                      <a:pt x="1" y="6507"/>
                    </a:lnTo>
                    <a:lnTo>
                      <a:pt x="1" y="9928"/>
                    </a:lnTo>
                    <a:lnTo>
                      <a:pt x="26" y="13991"/>
                    </a:lnTo>
                    <a:lnTo>
                      <a:pt x="1055" y="13991"/>
                    </a:lnTo>
                    <a:lnTo>
                      <a:pt x="1621" y="11368"/>
                    </a:lnTo>
                    <a:lnTo>
                      <a:pt x="1724" y="11856"/>
                    </a:lnTo>
                    <a:lnTo>
                      <a:pt x="1827" y="12371"/>
                    </a:lnTo>
                    <a:lnTo>
                      <a:pt x="1981" y="13014"/>
                    </a:lnTo>
                    <a:lnTo>
                      <a:pt x="2238" y="13760"/>
                    </a:lnTo>
                    <a:lnTo>
                      <a:pt x="2367" y="14145"/>
                    </a:lnTo>
                    <a:lnTo>
                      <a:pt x="2547" y="14531"/>
                    </a:lnTo>
                    <a:lnTo>
                      <a:pt x="2727" y="14943"/>
                    </a:lnTo>
                    <a:lnTo>
                      <a:pt x="2932" y="15303"/>
                    </a:lnTo>
                    <a:lnTo>
                      <a:pt x="3164" y="15688"/>
                    </a:lnTo>
                    <a:lnTo>
                      <a:pt x="3421" y="16023"/>
                    </a:lnTo>
                    <a:lnTo>
                      <a:pt x="3730" y="16357"/>
                    </a:lnTo>
                    <a:lnTo>
                      <a:pt x="4038" y="16640"/>
                    </a:lnTo>
                    <a:lnTo>
                      <a:pt x="4398" y="16871"/>
                    </a:lnTo>
                    <a:lnTo>
                      <a:pt x="4784" y="17103"/>
                    </a:lnTo>
                    <a:lnTo>
                      <a:pt x="5196" y="17257"/>
                    </a:lnTo>
                    <a:lnTo>
                      <a:pt x="5607" y="17412"/>
                    </a:lnTo>
                    <a:lnTo>
                      <a:pt x="6044" y="17540"/>
                    </a:lnTo>
                    <a:lnTo>
                      <a:pt x="6507" y="17617"/>
                    </a:lnTo>
                    <a:lnTo>
                      <a:pt x="6944" y="17694"/>
                    </a:lnTo>
                    <a:lnTo>
                      <a:pt x="7407" y="17746"/>
                    </a:lnTo>
                    <a:lnTo>
                      <a:pt x="7870" y="17746"/>
                    </a:lnTo>
                    <a:lnTo>
                      <a:pt x="8333" y="17772"/>
                    </a:lnTo>
                    <a:lnTo>
                      <a:pt x="8770" y="17746"/>
                    </a:lnTo>
                    <a:lnTo>
                      <a:pt x="9208" y="17720"/>
                    </a:lnTo>
                    <a:lnTo>
                      <a:pt x="10005" y="17617"/>
                    </a:lnTo>
                    <a:lnTo>
                      <a:pt x="10185" y="17592"/>
                    </a:lnTo>
                    <a:lnTo>
                      <a:pt x="10365" y="17540"/>
                    </a:lnTo>
                    <a:lnTo>
                      <a:pt x="10493" y="17463"/>
                    </a:lnTo>
                    <a:lnTo>
                      <a:pt x="10622" y="17360"/>
                    </a:lnTo>
                    <a:lnTo>
                      <a:pt x="10725" y="17257"/>
                    </a:lnTo>
                    <a:lnTo>
                      <a:pt x="10828" y="17129"/>
                    </a:lnTo>
                    <a:lnTo>
                      <a:pt x="10879" y="16974"/>
                    </a:lnTo>
                    <a:lnTo>
                      <a:pt x="10956" y="16820"/>
                    </a:lnTo>
                    <a:lnTo>
                      <a:pt x="10982" y="16666"/>
                    </a:lnTo>
                    <a:lnTo>
                      <a:pt x="11008" y="16486"/>
                    </a:lnTo>
                    <a:lnTo>
                      <a:pt x="11034" y="16074"/>
                    </a:lnTo>
                    <a:lnTo>
                      <a:pt x="11008" y="15663"/>
                    </a:lnTo>
                    <a:lnTo>
                      <a:pt x="10931" y="15200"/>
                    </a:lnTo>
                    <a:lnTo>
                      <a:pt x="10854" y="14737"/>
                    </a:lnTo>
                    <a:lnTo>
                      <a:pt x="10725" y="14223"/>
                    </a:lnTo>
                    <a:lnTo>
                      <a:pt x="10571" y="13734"/>
                    </a:lnTo>
                    <a:lnTo>
                      <a:pt x="10391" y="13245"/>
                    </a:lnTo>
                    <a:lnTo>
                      <a:pt x="10056" y="12294"/>
                    </a:lnTo>
                    <a:lnTo>
                      <a:pt x="9722" y="11419"/>
                    </a:lnTo>
                    <a:lnTo>
                      <a:pt x="8950" y="9413"/>
                    </a:lnTo>
                    <a:lnTo>
                      <a:pt x="8102" y="7021"/>
                    </a:lnTo>
                    <a:lnTo>
                      <a:pt x="7150" y="4218"/>
                    </a:lnTo>
                    <a:lnTo>
                      <a:pt x="2135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3790;p53">
                <a:extLst>
                  <a:ext uri="{FF2B5EF4-FFF2-40B4-BE49-F238E27FC236}">
                    <a16:creationId xmlns:a16="http://schemas.microsoft.com/office/drawing/2014/main" xmlns="" id="{C0491AD7-05A4-45CD-96BA-9A61AA1B83B0}"/>
                  </a:ext>
                </a:extLst>
              </p:cNvPr>
              <p:cNvSpPr/>
              <p:nvPr/>
            </p:nvSpPr>
            <p:spPr>
              <a:xfrm>
                <a:off x="763375" y="4506650"/>
                <a:ext cx="201275" cy="444300"/>
              </a:xfrm>
              <a:custGeom>
                <a:avLst/>
                <a:gdLst/>
                <a:ahLst/>
                <a:cxnLst/>
                <a:rect l="l" t="t" r="r" b="b"/>
                <a:pathLst>
                  <a:path w="8051" h="17772" extrusionOk="0">
                    <a:moveTo>
                      <a:pt x="1569" y="1"/>
                    </a:moveTo>
                    <a:lnTo>
                      <a:pt x="1569" y="541"/>
                    </a:lnTo>
                    <a:lnTo>
                      <a:pt x="1569" y="1132"/>
                    </a:lnTo>
                    <a:lnTo>
                      <a:pt x="1543" y="1827"/>
                    </a:lnTo>
                    <a:lnTo>
                      <a:pt x="1466" y="2547"/>
                    </a:lnTo>
                    <a:lnTo>
                      <a:pt x="1389" y="3215"/>
                    </a:lnTo>
                    <a:lnTo>
                      <a:pt x="1312" y="3498"/>
                    </a:lnTo>
                    <a:lnTo>
                      <a:pt x="1235" y="3755"/>
                    </a:lnTo>
                    <a:lnTo>
                      <a:pt x="1132" y="3961"/>
                    </a:lnTo>
                    <a:lnTo>
                      <a:pt x="1029" y="4115"/>
                    </a:lnTo>
                    <a:lnTo>
                      <a:pt x="926" y="4244"/>
                    </a:lnTo>
                    <a:lnTo>
                      <a:pt x="798" y="4398"/>
                    </a:lnTo>
                    <a:lnTo>
                      <a:pt x="695" y="4578"/>
                    </a:lnTo>
                    <a:lnTo>
                      <a:pt x="566" y="4810"/>
                    </a:lnTo>
                    <a:lnTo>
                      <a:pt x="463" y="5041"/>
                    </a:lnTo>
                    <a:lnTo>
                      <a:pt x="360" y="5324"/>
                    </a:lnTo>
                    <a:lnTo>
                      <a:pt x="258" y="5607"/>
                    </a:lnTo>
                    <a:lnTo>
                      <a:pt x="155" y="5916"/>
                    </a:lnTo>
                    <a:lnTo>
                      <a:pt x="103" y="6250"/>
                    </a:lnTo>
                    <a:lnTo>
                      <a:pt x="52" y="6610"/>
                    </a:lnTo>
                    <a:lnTo>
                      <a:pt x="0" y="6996"/>
                    </a:lnTo>
                    <a:lnTo>
                      <a:pt x="0" y="7382"/>
                    </a:lnTo>
                    <a:lnTo>
                      <a:pt x="0" y="7793"/>
                    </a:lnTo>
                    <a:lnTo>
                      <a:pt x="52" y="8205"/>
                    </a:lnTo>
                    <a:lnTo>
                      <a:pt x="103" y="8642"/>
                    </a:lnTo>
                    <a:lnTo>
                      <a:pt x="206" y="9105"/>
                    </a:lnTo>
                    <a:lnTo>
                      <a:pt x="438" y="10056"/>
                    </a:lnTo>
                    <a:lnTo>
                      <a:pt x="643" y="11085"/>
                    </a:lnTo>
                    <a:lnTo>
                      <a:pt x="875" y="12139"/>
                    </a:lnTo>
                    <a:lnTo>
                      <a:pt x="1106" y="13168"/>
                    </a:lnTo>
                    <a:lnTo>
                      <a:pt x="1261" y="13683"/>
                    </a:lnTo>
                    <a:lnTo>
                      <a:pt x="1389" y="14171"/>
                    </a:lnTo>
                    <a:lnTo>
                      <a:pt x="1569" y="14660"/>
                    </a:lnTo>
                    <a:lnTo>
                      <a:pt x="1749" y="15097"/>
                    </a:lnTo>
                    <a:lnTo>
                      <a:pt x="1929" y="15534"/>
                    </a:lnTo>
                    <a:lnTo>
                      <a:pt x="2135" y="15920"/>
                    </a:lnTo>
                    <a:lnTo>
                      <a:pt x="2366" y="16254"/>
                    </a:lnTo>
                    <a:lnTo>
                      <a:pt x="2624" y="16563"/>
                    </a:lnTo>
                    <a:lnTo>
                      <a:pt x="2907" y="16846"/>
                    </a:lnTo>
                    <a:lnTo>
                      <a:pt x="3241" y="17077"/>
                    </a:lnTo>
                    <a:lnTo>
                      <a:pt x="3627" y="17257"/>
                    </a:lnTo>
                    <a:lnTo>
                      <a:pt x="4012" y="17437"/>
                    </a:lnTo>
                    <a:lnTo>
                      <a:pt x="4450" y="17566"/>
                    </a:lnTo>
                    <a:lnTo>
                      <a:pt x="4887" y="17669"/>
                    </a:lnTo>
                    <a:lnTo>
                      <a:pt x="5324" y="17720"/>
                    </a:lnTo>
                    <a:lnTo>
                      <a:pt x="5736" y="17772"/>
                    </a:lnTo>
                    <a:lnTo>
                      <a:pt x="6173" y="17772"/>
                    </a:lnTo>
                    <a:lnTo>
                      <a:pt x="6559" y="17746"/>
                    </a:lnTo>
                    <a:lnTo>
                      <a:pt x="6919" y="17669"/>
                    </a:lnTo>
                    <a:lnTo>
                      <a:pt x="7253" y="17592"/>
                    </a:lnTo>
                    <a:lnTo>
                      <a:pt x="7536" y="17463"/>
                    </a:lnTo>
                    <a:lnTo>
                      <a:pt x="7767" y="17309"/>
                    </a:lnTo>
                    <a:lnTo>
                      <a:pt x="7844" y="17232"/>
                    </a:lnTo>
                    <a:lnTo>
                      <a:pt x="7922" y="17129"/>
                    </a:lnTo>
                    <a:lnTo>
                      <a:pt x="7999" y="17026"/>
                    </a:lnTo>
                    <a:lnTo>
                      <a:pt x="8024" y="16923"/>
                    </a:lnTo>
                    <a:lnTo>
                      <a:pt x="8050" y="16794"/>
                    </a:lnTo>
                    <a:lnTo>
                      <a:pt x="8050" y="16666"/>
                    </a:lnTo>
                    <a:lnTo>
                      <a:pt x="8024" y="16332"/>
                    </a:lnTo>
                    <a:lnTo>
                      <a:pt x="7973" y="15920"/>
                    </a:lnTo>
                    <a:lnTo>
                      <a:pt x="7870" y="15483"/>
                    </a:lnTo>
                    <a:lnTo>
                      <a:pt x="7562" y="14454"/>
                    </a:lnTo>
                    <a:lnTo>
                      <a:pt x="7201" y="13323"/>
                    </a:lnTo>
                    <a:lnTo>
                      <a:pt x="6816" y="12139"/>
                    </a:lnTo>
                    <a:lnTo>
                      <a:pt x="6456" y="10956"/>
                    </a:lnTo>
                    <a:lnTo>
                      <a:pt x="6301" y="10391"/>
                    </a:lnTo>
                    <a:lnTo>
                      <a:pt x="6173" y="9851"/>
                    </a:lnTo>
                    <a:lnTo>
                      <a:pt x="6096" y="9362"/>
                    </a:lnTo>
                    <a:lnTo>
                      <a:pt x="6070" y="8899"/>
                    </a:lnTo>
                    <a:lnTo>
                      <a:pt x="5941" y="6584"/>
                    </a:lnTo>
                    <a:lnTo>
                      <a:pt x="5761" y="3730"/>
                    </a:lnTo>
                    <a:lnTo>
                      <a:pt x="5556" y="309"/>
                    </a:lnTo>
                    <a:lnTo>
                      <a:pt x="1569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3791;p53">
                <a:extLst>
                  <a:ext uri="{FF2B5EF4-FFF2-40B4-BE49-F238E27FC236}">
                    <a16:creationId xmlns:a16="http://schemas.microsoft.com/office/drawing/2014/main" xmlns="" id="{5463CC1B-B10E-47A1-AAF0-F028AADB4CC2}"/>
                  </a:ext>
                </a:extLst>
              </p:cNvPr>
              <p:cNvSpPr/>
              <p:nvPr/>
            </p:nvSpPr>
            <p:spPr>
              <a:xfrm>
                <a:off x="902250" y="3373125"/>
                <a:ext cx="129250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876" extrusionOk="0">
                    <a:moveTo>
                      <a:pt x="78" y="1"/>
                    </a:moveTo>
                    <a:lnTo>
                      <a:pt x="26" y="52"/>
                    </a:lnTo>
                    <a:lnTo>
                      <a:pt x="1" y="129"/>
                    </a:lnTo>
                    <a:lnTo>
                      <a:pt x="1" y="181"/>
                    </a:lnTo>
                    <a:lnTo>
                      <a:pt x="1" y="258"/>
                    </a:lnTo>
                    <a:lnTo>
                      <a:pt x="52" y="335"/>
                    </a:lnTo>
                    <a:lnTo>
                      <a:pt x="129" y="361"/>
                    </a:lnTo>
                    <a:lnTo>
                      <a:pt x="721" y="567"/>
                    </a:lnTo>
                    <a:lnTo>
                      <a:pt x="1338" y="721"/>
                    </a:lnTo>
                    <a:lnTo>
                      <a:pt x="1929" y="798"/>
                    </a:lnTo>
                    <a:lnTo>
                      <a:pt x="2547" y="850"/>
                    </a:lnTo>
                    <a:lnTo>
                      <a:pt x="3164" y="875"/>
                    </a:lnTo>
                    <a:lnTo>
                      <a:pt x="3781" y="824"/>
                    </a:lnTo>
                    <a:lnTo>
                      <a:pt x="4398" y="747"/>
                    </a:lnTo>
                    <a:lnTo>
                      <a:pt x="5016" y="618"/>
                    </a:lnTo>
                    <a:lnTo>
                      <a:pt x="5093" y="567"/>
                    </a:lnTo>
                    <a:lnTo>
                      <a:pt x="5144" y="515"/>
                    </a:lnTo>
                    <a:lnTo>
                      <a:pt x="5170" y="464"/>
                    </a:lnTo>
                    <a:lnTo>
                      <a:pt x="5144" y="387"/>
                    </a:lnTo>
                    <a:lnTo>
                      <a:pt x="5118" y="309"/>
                    </a:lnTo>
                    <a:lnTo>
                      <a:pt x="5067" y="258"/>
                    </a:lnTo>
                    <a:lnTo>
                      <a:pt x="5016" y="232"/>
                    </a:lnTo>
                    <a:lnTo>
                      <a:pt x="4913" y="232"/>
                    </a:lnTo>
                    <a:lnTo>
                      <a:pt x="4321" y="361"/>
                    </a:lnTo>
                    <a:lnTo>
                      <a:pt x="3730" y="464"/>
                    </a:lnTo>
                    <a:lnTo>
                      <a:pt x="3138" y="489"/>
                    </a:lnTo>
                    <a:lnTo>
                      <a:pt x="2547" y="489"/>
                    </a:lnTo>
                    <a:lnTo>
                      <a:pt x="1955" y="438"/>
                    </a:lnTo>
                    <a:lnTo>
                      <a:pt x="1389" y="335"/>
                    </a:lnTo>
                    <a:lnTo>
                      <a:pt x="798" y="181"/>
                    </a:lnTo>
                    <a:lnTo>
                      <a:pt x="232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3792;p53">
                <a:extLst>
                  <a:ext uri="{FF2B5EF4-FFF2-40B4-BE49-F238E27FC236}">
                    <a16:creationId xmlns:a16="http://schemas.microsoft.com/office/drawing/2014/main" xmlns="" id="{DA10BBE3-D5B4-4530-8ADD-48415B0EFAC9}"/>
                  </a:ext>
                </a:extLst>
              </p:cNvPr>
              <p:cNvSpPr/>
              <p:nvPr/>
            </p:nvSpPr>
            <p:spPr>
              <a:xfrm>
                <a:off x="1079050" y="2682600"/>
                <a:ext cx="411525" cy="1919875"/>
              </a:xfrm>
              <a:custGeom>
                <a:avLst/>
                <a:gdLst/>
                <a:ahLst/>
                <a:cxnLst/>
                <a:rect l="l" t="t" r="r" b="b"/>
                <a:pathLst>
                  <a:path w="16461" h="76795" extrusionOk="0">
                    <a:moveTo>
                      <a:pt x="14660" y="1"/>
                    </a:moveTo>
                    <a:lnTo>
                      <a:pt x="670" y="978"/>
                    </a:lnTo>
                    <a:lnTo>
                      <a:pt x="490" y="2341"/>
                    </a:lnTo>
                    <a:lnTo>
                      <a:pt x="361" y="3678"/>
                    </a:lnTo>
                    <a:lnTo>
                      <a:pt x="232" y="4990"/>
                    </a:lnTo>
                    <a:lnTo>
                      <a:pt x="155" y="6250"/>
                    </a:lnTo>
                    <a:lnTo>
                      <a:pt x="78" y="7459"/>
                    </a:lnTo>
                    <a:lnTo>
                      <a:pt x="27" y="8642"/>
                    </a:lnTo>
                    <a:lnTo>
                      <a:pt x="1" y="9799"/>
                    </a:lnTo>
                    <a:lnTo>
                      <a:pt x="1" y="10931"/>
                    </a:lnTo>
                    <a:lnTo>
                      <a:pt x="27" y="12268"/>
                    </a:lnTo>
                    <a:lnTo>
                      <a:pt x="52" y="13580"/>
                    </a:lnTo>
                    <a:lnTo>
                      <a:pt x="130" y="14840"/>
                    </a:lnTo>
                    <a:lnTo>
                      <a:pt x="232" y="16074"/>
                    </a:lnTo>
                    <a:lnTo>
                      <a:pt x="361" y="17283"/>
                    </a:lnTo>
                    <a:lnTo>
                      <a:pt x="515" y="18440"/>
                    </a:lnTo>
                    <a:lnTo>
                      <a:pt x="670" y="19572"/>
                    </a:lnTo>
                    <a:lnTo>
                      <a:pt x="850" y="20704"/>
                    </a:lnTo>
                    <a:lnTo>
                      <a:pt x="1184" y="22401"/>
                    </a:lnTo>
                    <a:lnTo>
                      <a:pt x="1570" y="24098"/>
                    </a:lnTo>
                    <a:lnTo>
                      <a:pt x="1981" y="25744"/>
                    </a:lnTo>
                    <a:lnTo>
                      <a:pt x="2418" y="27365"/>
                    </a:lnTo>
                    <a:lnTo>
                      <a:pt x="2881" y="29011"/>
                    </a:lnTo>
                    <a:lnTo>
                      <a:pt x="3370" y="30657"/>
                    </a:lnTo>
                    <a:lnTo>
                      <a:pt x="4399" y="34051"/>
                    </a:lnTo>
                    <a:lnTo>
                      <a:pt x="4064" y="34669"/>
                    </a:lnTo>
                    <a:lnTo>
                      <a:pt x="3781" y="35311"/>
                    </a:lnTo>
                    <a:lnTo>
                      <a:pt x="3524" y="35980"/>
                    </a:lnTo>
                    <a:lnTo>
                      <a:pt x="3293" y="36675"/>
                    </a:lnTo>
                    <a:lnTo>
                      <a:pt x="3113" y="37420"/>
                    </a:lnTo>
                    <a:lnTo>
                      <a:pt x="2959" y="38166"/>
                    </a:lnTo>
                    <a:lnTo>
                      <a:pt x="2856" y="38963"/>
                    </a:lnTo>
                    <a:lnTo>
                      <a:pt x="2778" y="39761"/>
                    </a:lnTo>
                    <a:lnTo>
                      <a:pt x="2727" y="40558"/>
                    </a:lnTo>
                    <a:lnTo>
                      <a:pt x="2701" y="41407"/>
                    </a:lnTo>
                    <a:lnTo>
                      <a:pt x="2676" y="42230"/>
                    </a:lnTo>
                    <a:lnTo>
                      <a:pt x="2701" y="43104"/>
                    </a:lnTo>
                    <a:lnTo>
                      <a:pt x="2753" y="43953"/>
                    </a:lnTo>
                    <a:lnTo>
                      <a:pt x="2804" y="44827"/>
                    </a:lnTo>
                    <a:lnTo>
                      <a:pt x="2881" y="45702"/>
                    </a:lnTo>
                    <a:lnTo>
                      <a:pt x="2984" y="46602"/>
                    </a:lnTo>
                    <a:lnTo>
                      <a:pt x="3216" y="48350"/>
                    </a:lnTo>
                    <a:lnTo>
                      <a:pt x="3473" y="50099"/>
                    </a:lnTo>
                    <a:lnTo>
                      <a:pt x="3756" y="51822"/>
                    </a:lnTo>
                    <a:lnTo>
                      <a:pt x="4064" y="53468"/>
                    </a:lnTo>
                    <a:lnTo>
                      <a:pt x="4656" y="56580"/>
                    </a:lnTo>
                    <a:lnTo>
                      <a:pt x="4887" y="57995"/>
                    </a:lnTo>
                    <a:lnTo>
                      <a:pt x="5093" y="59281"/>
                    </a:lnTo>
                    <a:lnTo>
                      <a:pt x="5247" y="60464"/>
                    </a:lnTo>
                    <a:lnTo>
                      <a:pt x="5453" y="61672"/>
                    </a:lnTo>
                    <a:lnTo>
                      <a:pt x="5890" y="64218"/>
                    </a:lnTo>
                    <a:lnTo>
                      <a:pt x="6405" y="66816"/>
                    </a:lnTo>
                    <a:lnTo>
                      <a:pt x="6945" y="69336"/>
                    </a:lnTo>
                    <a:lnTo>
                      <a:pt x="7433" y="71625"/>
                    </a:lnTo>
                    <a:lnTo>
                      <a:pt x="7871" y="73554"/>
                    </a:lnTo>
                    <a:lnTo>
                      <a:pt x="8436" y="75920"/>
                    </a:lnTo>
                    <a:lnTo>
                      <a:pt x="8745" y="76152"/>
                    </a:lnTo>
                    <a:lnTo>
                      <a:pt x="9054" y="76332"/>
                    </a:lnTo>
                    <a:lnTo>
                      <a:pt x="9362" y="76460"/>
                    </a:lnTo>
                    <a:lnTo>
                      <a:pt x="9671" y="76589"/>
                    </a:lnTo>
                    <a:lnTo>
                      <a:pt x="9954" y="76692"/>
                    </a:lnTo>
                    <a:lnTo>
                      <a:pt x="10262" y="76743"/>
                    </a:lnTo>
                    <a:lnTo>
                      <a:pt x="10545" y="76769"/>
                    </a:lnTo>
                    <a:lnTo>
                      <a:pt x="10828" y="76795"/>
                    </a:lnTo>
                    <a:lnTo>
                      <a:pt x="11111" y="76769"/>
                    </a:lnTo>
                    <a:lnTo>
                      <a:pt x="11394" y="76717"/>
                    </a:lnTo>
                    <a:lnTo>
                      <a:pt x="11677" y="76640"/>
                    </a:lnTo>
                    <a:lnTo>
                      <a:pt x="11960" y="76563"/>
                    </a:lnTo>
                    <a:lnTo>
                      <a:pt x="12217" y="76435"/>
                    </a:lnTo>
                    <a:lnTo>
                      <a:pt x="12500" y="76280"/>
                    </a:lnTo>
                    <a:lnTo>
                      <a:pt x="12757" y="76126"/>
                    </a:lnTo>
                    <a:lnTo>
                      <a:pt x="13014" y="75920"/>
                    </a:lnTo>
                    <a:lnTo>
                      <a:pt x="13400" y="67973"/>
                    </a:lnTo>
                    <a:lnTo>
                      <a:pt x="13734" y="61698"/>
                    </a:lnTo>
                    <a:lnTo>
                      <a:pt x="14120" y="54626"/>
                    </a:lnTo>
                    <a:lnTo>
                      <a:pt x="14557" y="47270"/>
                    </a:lnTo>
                    <a:lnTo>
                      <a:pt x="14789" y="43696"/>
                    </a:lnTo>
                    <a:lnTo>
                      <a:pt x="15046" y="40224"/>
                    </a:lnTo>
                    <a:lnTo>
                      <a:pt x="15277" y="37009"/>
                    </a:lnTo>
                    <a:lnTo>
                      <a:pt x="15535" y="34051"/>
                    </a:lnTo>
                    <a:lnTo>
                      <a:pt x="15792" y="31428"/>
                    </a:lnTo>
                    <a:lnTo>
                      <a:pt x="16049" y="29242"/>
                    </a:lnTo>
                    <a:lnTo>
                      <a:pt x="16203" y="27828"/>
                    </a:lnTo>
                    <a:lnTo>
                      <a:pt x="16332" y="26362"/>
                    </a:lnTo>
                    <a:lnTo>
                      <a:pt x="16409" y="24870"/>
                    </a:lnTo>
                    <a:lnTo>
                      <a:pt x="16460" y="23327"/>
                    </a:lnTo>
                    <a:lnTo>
                      <a:pt x="16460" y="21732"/>
                    </a:lnTo>
                    <a:lnTo>
                      <a:pt x="16460" y="20164"/>
                    </a:lnTo>
                    <a:lnTo>
                      <a:pt x="16409" y="18569"/>
                    </a:lnTo>
                    <a:lnTo>
                      <a:pt x="16358" y="16975"/>
                    </a:lnTo>
                    <a:lnTo>
                      <a:pt x="16280" y="15483"/>
                    </a:lnTo>
                    <a:lnTo>
                      <a:pt x="16178" y="14017"/>
                    </a:lnTo>
                    <a:lnTo>
                      <a:pt x="15972" y="11162"/>
                    </a:lnTo>
                    <a:lnTo>
                      <a:pt x="15766" y="8873"/>
                    </a:lnTo>
                    <a:lnTo>
                      <a:pt x="15535" y="6765"/>
                    </a:lnTo>
                    <a:lnTo>
                      <a:pt x="15329" y="4861"/>
                    </a:lnTo>
                    <a:lnTo>
                      <a:pt x="15123" y="3215"/>
                    </a:lnTo>
                    <a:lnTo>
                      <a:pt x="14789" y="849"/>
                    </a:lnTo>
                    <a:lnTo>
                      <a:pt x="14660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3793;p53">
                <a:extLst>
                  <a:ext uri="{FF2B5EF4-FFF2-40B4-BE49-F238E27FC236}">
                    <a16:creationId xmlns:a16="http://schemas.microsoft.com/office/drawing/2014/main" xmlns="" id="{E7E5CC76-3B5B-4B38-B188-8C845E74848A}"/>
                  </a:ext>
                </a:extLst>
              </p:cNvPr>
              <p:cNvSpPr/>
              <p:nvPr/>
            </p:nvSpPr>
            <p:spPr>
              <a:xfrm>
                <a:off x="1235300" y="4630750"/>
                <a:ext cx="402500" cy="402500"/>
              </a:xfrm>
              <a:custGeom>
                <a:avLst/>
                <a:gdLst/>
                <a:ahLst/>
                <a:cxnLst/>
                <a:rect l="l" t="t" r="r" b="b"/>
                <a:pathLst>
                  <a:path w="16100" h="16100" extrusionOk="0">
                    <a:moveTo>
                      <a:pt x="1749" y="0"/>
                    </a:moveTo>
                    <a:lnTo>
                      <a:pt x="1466" y="232"/>
                    </a:lnTo>
                    <a:lnTo>
                      <a:pt x="1183" y="540"/>
                    </a:lnTo>
                    <a:lnTo>
                      <a:pt x="849" y="900"/>
                    </a:lnTo>
                    <a:lnTo>
                      <a:pt x="669" y="1132"/>
                    </a:lnTo>
                    <a:lnTo>
                      <a:pt x="515" y="1363"/>
                    </a:lnTo>
                    <a:lnTo>
                      <a:pt x="386" y="1620"/>
                    </a:lnTo>
                    <a:lnTo>
                      <a:pt x="232" y="1878"/>
                    </a:lnTo>
                    <a:lnTo>
                      <a:pt x="129" y="2160"/>
                    </a:lnTo>
                    <a:lnTo>
                      <a:pt x="52" y="2443"/>
                    </a:lnTo>
                    <a:lnTo>
                      <a:pt x="0" y="2726"/>
                    </a:lnTo>
                    <a:lnTo>
                      <a:pt x="0" y="3035"/>
                    </a:lnTo>
                    <a:lnTo>
                      <a:pt x="26" y="3858"/>
                    </a:lnTo>
                    <a:lnTo>
                      <a:pt x="52" y="5144"/>
                    </a:lnTo>
                    <a:lnTo>
                      <a:pt x="52" y="8436"/>
                    </a:lnTo>
                    <a:lnTo>
                      <a:pt x="52" y="11573"/>
                    </a:lnTo>
                    <a:lnTo>
                      <a:pt x="52" y="13322"/>
                    </a:lnTo>
                    <a:lnTo>
                      <a:pt x="1132" y="13322"/>
                    </a:lnTo>
                    <a:lnTo>
                      <a:pt x="1749" y="9696"/>
                    </a:lnTo>
                    <a:lnTo>
                      <a:pt x="2186" y="10339"/>
                    </a:lnTo>
                    <a:lnTo>
                      <a:pt x="2649" y="11033"/>
                    </a:lnTo>
                    <a:lnTo>
                      <a:pt x="3241" y="11856"/>
                    </a:lnTo>
                    <a:lnTo>
                      <a:pt x="3910" y="12756"/>
                    </a:lnTo>
                    <a:lnTo>
                      <a:pt x="4270" y="13193"/>
                    </a:lnTo>
                    <a:lnTo>
                      <a:pt x="4655" y="13631"/>
                    </a:lnTo>
                    <a:lnTo>
                      <a:pt x="5015" y="14042"/>
                    </a:lnTo>
                    <a:lnTo>
                      <a:pt x="5375" y="14428"/>
                    </a:lnTo>
                    <a:lnTo>
                      <a:pt x="5761" y="14762"/>
                    </a:lnTo>
                    <a:lnTo>
                      <a:pt x="6121" y="15045"/>
                    </a:lnTo>
                    <a:lnTo>
                      <a:pt x="6301" y="15174"/>
                    </a:lnTo>
                    <a:lnTo>
                      <a:pt x="6507" y="15277"/>
                    </a:lnTo>
                    <a:lnTo>
                      <a:pt x="6739" y="15380"/>
                    </a:lnTo>
                    <a:lnTo>
                      <a:pt x="6996" y="15482"/>
                    </a:lnTo>
                    <a:lnTo>
                      <a:pt x="7561" y="15637"/>
                    </a:lnTo>
                    <a:lnTo>
                      <a:pt x="8204" y="15791"/>
                    </a:lnTo>
                    <a:lnTo>
                      <a:pt x="8873" y="15894"/>
                    </a:lnTo>
                    <a:lnTo>
                      <a:pt x="9593" y="15971"/>
                    </a:lnTo>
                    <a:lnTo>
                      <a:pt x="10339" y="16048"/>
                    </a:lnTo>
                    <a:lnTo>
                      <a:pt x="11085" y="16074"/>
                    </a:lnTo>
                    <a:lnTo>
                      <a:pt x="11831" y="16100"/>
                    </a:lnTo>
                    <a:lnTo>
                      <a:pt x="13914" y="16100"/>
                    </a:lnTo>
                    <a:lnTo>
                      <a:pt x="15020" y="16022"/>
                    </a:lnTo>
                    <a:lnTo>
                      <a:pt x="15791" y="15945"/>
                    </a:lnTo>
                    <a:lnTo>
                      <a:pt x="15920" y="15920"/>
                    </a:lnTo>
                    <a:lnTo>
                      <a:pt x="16023" y="15868"/>
                    </a:lnTo>
                    <a:lnTo>
                      <a:pt x="16074" y="15817"/>
                    </a:lnTo>
                    <a:lnTo>
                      <a:pt x="16100" y="15714"/>
                    </a:lnTo>
                    <a:lnTo>
                      <a:pt x="16100" y="15611"/>
                    </a:lnTo>
                    <a:lnTo>
                      <a:pt x="16074" y="15482"/>
                    </a:lnTo>
                    <a:lnTo>
                      <a:pt x="16023" y="15354"/>
                    </a:lnTo>
                    <a:lnTo>
                      <a:pt x="15946" y="15199"/>
                    </a:lnTo>
                    <a:lnTo>
                      <a:pt x="15740" y="14865"/>
                    </a:lnTo>
                    <a:lnTo>
                      <a:pt x="15457" y="14479"/>
                    </a:lnTo>
                    <a:lnTo>
                      <a:pt x="15097" y="14068"/>
                    </a:lnTo>
                    <a:lnTo>
                      <a:pt x="14711" y="13631"/>
                    </a:lnTo>
                    <a:lnTo>
                      <a:pt x="13888" y="12705"/>
                    </a:lnTo>
                    <a:lnTo>
                      <a:pt x="13014" y="11779"/>
                    </a:lnTo>
                    <a:lnTo>
                      <a:pt x="12268" y="10930"/>
                    </a:lnTo>
                    <a:lnTo>
                      <a:pt x="11985" y="10570"/>
                    </a:lnTo>
                    <a:lnTo>
                      <a:pt x="11754" y="10236"/>
                    </a:lnTo>
                    <a:lnTo>
                      <a:pt x="11471" y="9850"/>
                    </a:lnTo>
                    <a:lnTo>
                      <a:pt x="11033" y="9336"/>
                    </a:lnTo>
                    <a:lnTo>
                      <a:pt x="10468" y="8693"/>
                    </a:lnTo>
                    <a:lnTo>
                      <a:pt x="9773" y="7947"/>
                    </a:lnTo>
                    <a:lnTo>
                      <a:pt x="8153" y="6275"/>
                    </a:lnTo>
                    <a:lnTo>
                      <a:pt x="6378" y="4501"/>
                    </a:lnTo>
                    <a:lnTo>
                      <a:pt x="3189" y="1363"/>
                    </a:lnTo>
                    <a:lnTo>
                      <a:pt x="174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3794;p53">
                <a:extLst>
                  <a:ext uri="{FF2B5EF4-FFF2-40B4-BE49-F238E27FC236}">
                    <a16:creationId xmlns:a16="http://schemas.microsoft.com/office/drawing/2014/main" xmlns="" id="{B5935123-F802-44E9-BEFB-AF715FA412D7}"/>
                  </a:ext>
                </a:extLst>
              </p:cNvPr>
              <p:cNvSpPr/>
              <p:nvPr/>
            </p:nvSpPr>
            <p:spPr>
              <a:xfrm>
                <a:off x="1276450" y="4513075"/>
                <a:ext cx="265550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6744" extrusionOk="0">
                    <a:moveTo>
                      <a:pt x="5247" y="1"/>
                    </a:moveTo>
                    <a:lnTo>
                      <a:pt x="78" y="412"/>
                    </a:lnTo>
                    <a:lnTo>
                      <a:pt x="232" y="4321"/>
                    </a:lnTo>
                    <a:lnTo>
                      <a:pt x="155" y="4527"/>
                    </a:lnTo>
                    <a:lnTo>
                      <a:pt x="103" y="4759"/>
                    </a:lnTo>
                    <a:lnTo>
                      <a:pt x="26" y="5119"/>
                    </a:lnTo>
                    <a:lnTo>
                      <a:pt x="0" y="5530"/>
                    </a:lnTo>
                    <a:lnTo>
                      <a:pt x="26" y="6019"/>
                    </a:lnTo>
                    <a:lnTo>
                      <a:pt x="52" y="6276"/>
                    </a:lnTo>
                    <a:lnTo>
                      <a:pt x="78" y="6585"/>
                    </a:lnTo>
                    <a:lnTo>
                      <a:pt x="155" y="6867"/>
                    </a:lnTo>
                    <a:lnTo>
                      <a:pt x="232" y="7176"/>
                    </a:lnTo>
                    <a:lnTo>
                      <a:pt x="335" y="7510"/>
                    </a:lnTo>
                    <a:lnTo>
                      <a:pt x="489" y="7870"/>
                    </a:lnTo>
                    <a:lnTo>
                      <a:pt x="643" y="8256"/>
                    </a:lnTo>
                    <a:lnTo>
                      <a:pt x="849" y="8642"/>
                    </a:lnTo>
                    <a:lnTo>
                      <a:pt x="1312" y="9465"/>
                    </a:lnTo>
                    <a:lnTo>
                      <a:pt x="1852" y="10314"/>
                    </a:lnTo>
                    <a:lnTo>
                      <a:pt x="2469" y="11162"/>
                    </a:lnTo>
                    <a:lnTo>
                      <a:pt x="3112" y="12037"/>
                    </a:lnTo>
                    <a:lnTo>
                      <a:pt x="3781" y="12860"/>
                    </a:lnTo>
                    <a:lnTo>
                      <a:pt x="4475" y="13657"/>
                    </a:lnTo>
                    <a:lnTo>
                      <a:pt x="4784" y="13966"/>
                    </a:lnTo>
                    <a:lnTo>
                      <a:pt x="5144" y="14300"/>
                    </a:lnTo>
                    <a:lnTo>
                      <a:pt x="5504" y="14609"/>
                    </a:lnTo>
                    <a:lnTo>
                      <a:pt x="5915" y="14917"/>
                    </a:lnTo>
                    <a:lnTo>
                      <a:pt x="6353" y="15226"/>
                    </a:lnTo>
                    <a:lnTo>
                      <a:pt x="6764" y="15483"/>
                    </a:lnTo>
                    <a:lnTo>
                      <a:pt x="7227" y="15740"/>
                    </a:lnTo>
                    <a:lnTo>
                      <a:pt x="7664" y="15997"/>
                    </a:lnTo>
                    <a:lnTo>
                      <a:pt x="8076" y="16203"/>
                    </a:lnTo>
                    <a:lnTo>
                      <a:pt x="8513" y="16383"/>
                    </a:lnTo>
                    <a:lnTo>
                      <a:pt x="8899" y="16537"/>
                    </a:lnTo>
                    <a:lnTo>
                      <a:pt x="9285" y="16640"/>
                    </a:lnTo>
                    <a:lnTo>
                      <a:pt x="9619" y="16717"/>
                    </a:lnTo>
                    <a:lnTo>
                      <a:pt x="9927" y="16743"/>
                    </a:lnTo>
                    <a:lnTo>
                      <a:pt x="10210" y="16743"/>
                    </a:lnTo>
                    <a:lnTo>
                      <a:pt x="10313" y="16717"/>
                    </a:lnTo>
                    <a:lnTo>
                      <a:pt x="10416" y="16666"/>
                    </a:lnTo>
                    <a:lnTo>
                      <a:pt x="10493" y="16615"/>
                    </a:lnTo>
                    <a:lnTo>
                      <a:pt x="10570" y="16563"/>
                    </a:lnTo>
                    <a:lnTo>
                      <a:pt x="10596" y="16460"/>
                    </a:lnTo>
                    <a:lnTo>
                      <a:pt x="10622" y="16383"/>
                    </a:lnTo>
                    <a:lnTo>
                      <a:pt x="10622" y="16255"/>
                    </a:lnTo>
                    <a:lnTo>
                      <a:pt x="10622" y="16126"/>
                    </a:lnTo>
                    <a:lnTo>
                      <a:pt x="10545" y="15843"/>
                    </a:lnTo>
                    <a:lnTo>
                      <a:pt x="10390" y="15509"/>
                    </a:lnTo>
                    <a:lnTo>
                      <a:pt x="10210" y="15123"/>
                    </a:lnTo>
                    <a:lnTo>
                      <a:pt x="9979" y="14737"/>
                    </a:lnTo>
                    <a:lnTo>
                      <a:pt x="9722" y="14300"/>
                    </a:lnTo>
                    <a:lnTo>
                      <a:pt x="9156" y="13426"/>
                    </a:lnTo>
                    <a:lnTo>
                      <a:pt x="8590" y="12525"/>
                    </a:lnTo>
                    <a:lnTo>
                      <a:pt x="8050" y="11677"/>
                    </a:lnTo>
                    <a:lnTo>
                      <a:pt x="7819" y="11291"/>
                    </a:lnTo>
                    <a:lnTo>
                      <a:pt x="7639" y="10931"/>
                    </a:lnTo>
                    <a:lnTo>
                      <a:pt x="7330" y="10237"/>
                    </a:lnTo>
                    <a:lnTo>
                      <a:pt x="7047" y="9568"/>
                    </a:lnTo>
                    <a:lnTo>
                      <a:pt x="6790" y="8899"/>
                    </a:lnTo>
                    <a:lnTo>
                      <a:pt x="6558" y="8256"/>
                    </a:lnTo>
                    <a:lnTo>
                      <a:pt x="6121" y="6996"/>
                    </a:lnTo>
                    <a:lnTo>
                      <a:pt x="5787" y="5813"/>
                    </a:lnTo>
                    <a:lnTo>
                      <a:pt x="5710" y="5453"/>
                    </a:lnTo>
                    <a:lnTo>
                      <a:pt x="5633" y="5067"/>
                    </a:lnTo>
                    <a:lnTo>
                      <a:pt x="5504" y="4167"/>
                    </a:lnTo>
                    <a:lnTo>
                      <a:pt x="5401" y="3216"/>
                    </a:lnTo>
                    <a:lnTo>
                      <a:pt x="5350" y="2264"/>
                    </a:lnTo>
                    <a:lnTo>
                      <a:pt x="5273" y="669"/>
                    </a:lnTo>
                    <a:lnTo>
                      <a:pt x="5247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3795;p53">
                <a:extLst>
                  <a:ext uri="{FF2B5EF4-FFF2-40B4-BE49-F238E27FC236}">
                    <a16:creationId xmlns:a16="http://schemas.microsoft.com/office/drawing/2014/main" xmlns="" id="{47746E6A-3B79-4B2F-BE2B-E086CA0F1A40}"/>
                  </a:ext>
                </a:extLst>
              </p:cNvPr>
              <p:cNvSpPr/>
              <p:nvPr/>
            </p:nvSpPr>
            <p:spPr>
              <a:xfrm>
                <a:off x="1359375" y="3427150"/>
                <a:ext cx="117050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1055" extrusionOk="0">
                    <a:moveTo>
                      <a:pt x="4476" y="0"/>
                    </a:moveTo>
                    <a:lnTo>
                      <a:pt x="4399" y="26"/>
                    </a:lnTo>
                    <a:lnTo>
                      <a:pt x="4167" y="154"/>
                    </a:lnTo>
                    <a:lnTo>
                      <a:pt x="3910" y="283"/>
                    </a:lnTo>
                    <a:lnTo>
                      <a:pt x="3679" y="386"/>
                    </a:lnTo>
                    <a:lnTo>
                      <a:pt x="3421" y="489"/>
                    </a:lnTo>
                    <a:lnTo>
                      <a:pt x="3164" y="566"/>
                    </a:lnTo>
                    <a:lnTo>
                      <a:pt x="2907" y="617"/>
                    </a:lnTo>
                    <a:lnTo>
                      <a:pt x="2650" y="643"/>
                    </a:lnTo>
                    <a:lnTo>
                      <a:pt x="2367" y="669"/>
                    </a:lnTo>
                    <a:lnTo>
                      <a:pt x="2110" y="695"/>
                    </a:lnTo>
                    <a:lnTo>
                      <a:pt x="1853" y="695"/>
                    </a:lnTo>
                    <a:lnTo>
                      <a:pt x="1570" y="669"/>
                    </a:lnTo>
                    <a:lnTo>
                      <a:pt x="1313" y="617"/>
                    </a:lnTo>
                    <a:lnTo>
                      <a:pt x="1055" y="566"/>
                    </a:lnTo>
                    <a:lnTo>
                      <a:pt x="798" y="489"/>
                    </a:lnTo>
                    <a:lnTo>
                      <a:pt x="541" y="412"/>
                    </a:lnTo>
                    <a:lnTo>
                      <a:pt x="284" y="283"/>
                    </a:lnTo>
                    <a:lnTo>
                      <a:pt x="130" y="283"/>
                    </a:lnTo>
                    <a:lnTo>
                      <a:pt x="52" y="334"/>
                    </a:lnTo>
                    <a:lnTo>
                      <a:pt x="27" y="386"/>
                    </a:lnTo>
                    <a:lnTo>
                      <a:pt x="1" y="437"/>
                    </a:lnTo>
                    <a:lnTo>
                      <a:pt x="1" y="514"/>
                    </a:lnTo>
                    <a:lnTo>
                      <a:pt x="27" y="566"/>
                    </a:lnTo>
                    <a:lnTo>
                      <a:pt x="78" y="617"/>
                    </a:lnTo>
                    <a:lnTo>
                      <a:pt x="361" y="746"/>
                    </a:lnTo>
                    <a:lnTo>
                      <a:pt x="644" y="849"/>
                    </a:lnTo>
                    <a:lnTo>
                      <a:pt x="927" y="926"/>
                    </a:lnTo>
                    <a:lnTo>
                      <a:pt x="1210" y="977"/>
                    </a:lnTo>
                    <a:lnTo>
                      <a:pt x="1518" y="1029"/>
                    </a:lnTo>
                    <a:lnTo>
                      <a:pt x="1801" y="1055"/>
                    </a:lnTo>
                    <a:lnTo>
                      <a:pt x="2367" y="1055"/>
                    </a:lnTo>
                    <a:lnTo>
                      <a:pt x="2676" y="1029"/>
                    </a:lnTo>
                    <a:lnTo>
                      <a:pt x="2959" y="977"/>
                    </a:lnTo>
                    <a:lnTo>
                      <a:pt x="3241" y="926"/>
                    </a:lnTo>
                    <a:lnTo>
                      <a:pt x="3524" y="849"/>
                    </a:lnTo>
                    <a:lnTo>
                      <a:pt x="3782" y="746"/>
                    </a:lnTo>
                    <a:lnTo>
                      <a:pt x="4064" y="643"/>
                    </a:lnTo>
                    <a:lnTo>
                      <a:pt x="4322" y="514"/>
                    </a:lnTo>
                    <a:lnTo>
                      <a:pt x="4604" y="360"/>
                    </a:lnTo>
                    <a:lnTo>
                      <a:pt x="4656" y="309"/>
                    </a:lnTo>
                    <a:lnTo>
                      <a:pt x="4682" y="232"/>
                    </a:lnTo>
                    <a:lnTo>
                      <a:pt x="4682" y="154"/>
                    </a:lnTo>
                    <a:lnTo>
                      <a:pt x="4656" y="103"/>
                    </a:lnTo>
                    <a:lnTo>
                      <a:pt x="4604" y="52"/>
                    </a:lnTo>
                    <a:lnTo>
                      <a:pt x="4553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3796;p53">
                <a:extLst>
                  <a:ext uri="{FF2B5EF4-FFF2-40B4-BE49-F238E27FC236}">
                    <a16:creationId xmlns:a16="http://schemas.microsoft.com/office/drawing/2014/main" xmlns="" id="{61B4E9CB-968D-4C1E-8947-6603AA0EB69F}"/>
                  </a:ext>
                </a:extLst>
              </p:cNvPr>
              <p:cNvSpPr/>
              <p:nvPr/>
            </p:nvSpPr>
            <p:spPr>
              <a:xfrm>
                <a:off x="643150" y="238125"/>
                <a:ext cx="522100" cy="607600"/>
              </a:xfrm>
              <a:custGeom>
                <a:avLst/>
                <a:gdLst/>
                <a:ahLst/>
                <a:cxnLst/>
                <a:rect l="l" t="t" r="r" b="b"/>
                <a:pathLst>
                  <a:path w="20884" h="24304" extrusionOk="0">
                    <a:moveTo>
                      <a:pt x="9593" y="0"/>
                    </a:moveTo>
                    <a:lnTo>
                      <a:pt x="8847" y="51"/>
                    </a:lnTo>
                    <a:lnTo>
                      <a:pt x="8101" y="129"/>
                    </a:lnTo>
                    <a:lnTo>
                      <a:pt x="7355" y="257"/>
                    </a:lnTo>
                    <a:lnTo>
                      <a:pt x="6584" y="411"/>
                    </a:lnTo>
                    <a:lnTo>
                      <a:pt x="6198" y="514"/>
                    </a:lnTo>
                    <a:lnTo>
                      <a:pt x="5838" y="617"/>
                    </a:lnTo>
                    <a:lnTo>
                      <a:pt x="5504" y="720"/>
                    </a:lnTo>
                    <a:lnTo>
                      <a:pt x="5169" y="874"/>
                    </a:lnTo>
                    <a:lnTo>
                      <a:pt x="4835" y="1003"/>
                    </a:lnTo>
                    <a:lnTo>
                      <a:pt x="4527" y="1183"/>
                    </a:lnTo>
                    <a:lnTo>
                      <a:pt x="4218" y="1337"/>
                    </a:lnTo>
                    <a:lnTo>
                      <a:pt x="3935" y="1517"/>
                    </a:lnTo>
                    <a:lnTo>
                      <a:pt x="3678" y="1723"/>
                    </a:lnTo>
                    <a:lnTo>
                      <a:pt x="3421" y="1929"/>
                    </a:lnTo>
                    <a:lnTo>
                      <a:pt x="2932" y="2340"/>
                    </a:lnTo>
                    <a:lnTo>
                      <a:pt x="2469" y="2829"/>
                    </a:lnTo>
                    <a:lnTo>
                      <a:pt x="2083" y="3318"/>
                    </a:lnTo>
                    <a:lnTo>
                      <a:pt x="1723" y="3858"/>
                    </a:lnTo>
                    <a:lnTo>
                      <a:pt x="1415" y="4423"/>
                    </a:lnTo>
                    <a:lnTo>
                      <a:pt x="1132" y="5015"/>
                    </a:lnTo>
                    <a:lnTo>
                      <a:pt x="875" y="5632"/>
                    </a:lnTo>
                    <a:lnTo>
                      <a:pt x="669" y="6249"/>
                    </a:lnTo>
                    <a:lnTo>
                      <a:pt x="489" y="6892"/>
                    </a:lnTo>
                    <a:lnTo>
                      <a:pt x="360" y="7535"/>
                    </a:lnTo>
                    <a:lnTo>
                      <a:pt x="232" y="8204"/>
                    </a:lnTo>
                    <a:lnTo>
                      <a:pt x="129" y="8873"/>
                    </a:lnTo>
                    <a:lnTo>
                      <a:pt x="77" y="9541"/>
                    </a:lnTo>
                    <a:lnTo>
                      <a:pt x="26" y="10210"/>
                    </a:lnTo>
                    <a:lnTo>
                      <a:pt x="0" y="10879"/>
                    </a:lnTo>
                    <a:lnTo>
                      <a:pt x="0" y="11547"/>
                    </a:lnTo>
                    <a:lnTo>
                      <a:pt x="26" y="12216"/>
                    </a:lnTo>
                    <a:lnTo>
                      <a:pt x="52" y="12859"/>
                    </a:lnTo>
                    <a:lnTo>
                      <a:pt x="103" y="13476"/>
                    </a:lnTo>
                    <a:lnTo>
                      <a:pt x="232" y="14659"/>
                    </a:lnTo>
                    <a:lnTo>
                      <a:pt x="386" y="15765"/>
                    </a:lnTo>
                    <a:lnTo>
                      <a:pt x="566" y="16742"/>
                    </a:lnTo>
                    <a:lnTo>
                      <a:pt x="746" y="17565"/>
                    </a:lnTo>
                    <a:lnTo>
                      <a:pt x="926" y="18440"/>
                    </a:lnTo>
                    <a:lnTo>
                      <a:pt x="1183" y="19751"/>
                    </a:lnTo>
                    <a:lnTo>
                      <a:pt x="1749" y="23198"/>
                    </a:lnTo>
                    <a:lnTo>
                      <a:pt x="2881" y="23481"/>
                    </a:lnTo>
                    <a:lnTo>
                      <a:pt x="4038" y="23712"/>
                    </a:lnTo>
                    <a:lnTo>
                      <a:pt x="5169" y="23918"/>
                    </a:lnTo>
                    <a:lnTo>
                      <a:pt x="6327" y="24072"/>
                    </a:lnTo>
                    <a:lnTo>
                      <a:pt x="7510" y="24175"/>
                    </a:lnTo>
                    <a:lnTo>
                      <a:pt x="8667" y="24252"/>
                    </a:lnTo>
                    <a:lnTo>
                      <a:pt x="9850" y="24303"/>
                    </a:lnTo>
                    <a:lnTo>
                      <a:pt x="11059" y="24303"/>
                    </a:lnTo>
                    <a:lnTo>
                      <a:pt x="12268" y="24278"/>
                    </a:lnTo>
                    <a:lnTo>
                      <a:pt x="13476" y="24201"/>
                    </a:lnTo>
                    <a:lnTo>
                      <a:pt x="14685" y="24123"/>
                    </a:lnTo>
                    <a:lnTo>
                      <a:pt x="15920" y="23995"/>
                    </a:lnTo>
                    <a:lnTo>
                      <a:pt x="17154" y="23815"/>
                    </a:lnTo>
                    <a:lnTo>
                      <a:pt x="18389" y="23635"/>
                    </a:lnTo>
                    <a:lnTo>
                      <a:pt x="19623" y="23429"/>
                    </a:lnTo>
                    <a:lnTo>
                      <a:pt x="20883" y="23198"/>
                    </a:lnTo>
                    <a:lnTo>
                      <a:pt x="20703" y="21526"/>
                    </a:lnTo>
                    <a:lnTo>
                      <a:pt x="20523" y="19803"/>
                    </a:lnTo>
                    <a:lnTo>
                      <a:pt x="20395" y="18054"/>
                    </a:lnTo>
                    <a:lnTo>
                      <a:pt x="20292" y="16357"/>
                    </a:lnTo>
                    <a:lnTo>
                      <a:pt x="20240" y="14762"/>
                    </a:lnTo>
                    <a:lnTo>
                      <a:pt x="20214" y="13322"/>
                    </a:lnTo>
                    <a:lnTo>
                      <a:pt x="20240" y="12679"/>
                    </a:lnTo>
                    <a:lnTo>
                      <a:pt x="20266" y="12087"/>
                    </a:lnTo>
                    <a:lnTo>
                      <a:pt x="20317" y="11547"/>
                    </a:lnTo>
                    <a:lnTo>
                      <a:pt x="20369" y="11110"/>
                    </a:lnTo>
                    <a:lnTo>
                      <a:pt x="20472" y="10390"/>
                    </a:lnTo>
                    <a:lnTo>
                      <a:pt x="20497" y="9696"/>
                    </a:lnTo>
                    <a:lnTo>
                      <a:pt x="20497" y="9027"/>
                    </a:lnTo>
                    <a:lnTo>
                      <a:pt x="20472" y="8384"/>
                    </a:lnTo>
                    <a:lnTo>
                      <a:pt x="20369" y="7741"/>
                    </a:lnTo>
                    <a:lnTo>
                      <a:pt x="20240" y="7124"/>
                    </a:lnTo>
                    <a:lnTo>
                      <a:pt x="20086" y="6532"/>
                    </a:lnTo>
                    <a:lnTo>
                      <a:pt x="19880" y="5941"/>
                    </a:lnTo>
                    <a:lnTo>
                      <a:pt x="19649" y="5401"/>
                    </a:lnTo>
                    <a:lnTo>
                      <a:pt x="19366" y="4861"/>
                    </a:lnTo>
                    <a:lnTo>
                      <a:pt x="19057" y="4346"/>
                    </a:lnTo>
                    <a:lnTo>
                      <a:pt x="18697" y="3858"/>
                    </a:lnTo>
                    <a:lnTo>
                      <a:pt x="18337" y="3395"/>
                    </a:lnTo>
                    <a:lnTo>
                      <a:pt x="17926" y="2983"/>
                    </a:lnTo>
                    <a:lnTo>
                      <a:pt x="17463" y="2572"/>
                    </a:lnTo>
                    <a:lnTo>
                      <a:pt x="17000" y="2186"/>
                    </a:lnTo>
                    <a:lnTo>
                      <a:pt x="16511" y="1826"/>
                    </a:lnTo>
                    <a:lnTo>
                      <a:pt x="15997" y="1517"/>
                    </a:lnTo>
                    <a:lnTo>
                      <a:pt x="15431" y="1209"/>
                    </a:lnTo>
                    <a:lnTo>
                      <a:pt x="14865" y="952"/>
                    </a:lnTo>
                    <a:lnTo>
                      <a:pt x="14274" y="720"/>
                    </a:lnTo>
                    <a:lnTo>
                      <a:pt x="13656" y="514"/>
                    </a:lnTo>
                    <a:lnTo>
                      <a:pt x="13013" y="334"/>
                    </a:lnTo>
                    <a:lnTo>
                      <a:pt x="12371" y="206"/>
                    </a:lnTo>
                    <a:lnTo>
                      <a:pt x="11702" y="103"/>
                    </a:lnTo>
                    <a:lnTo>
                      <a:pt x="11007" y="26"/>
                    </a:lnTo>
                    <a:lnTo>
                      <a:pt x="102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3797;p53">
                <a:extLst>
                  <a:ext uri="{FF2B5EF4-FFF2-40B4-BE49-F238E27FC236}">
                    <a16:creationId xmlns:a16="http://schemas.microsoft.com/office/drawing/2014/main" xmlns="" id="{62CFF5C5-F100-4911-90B6-3BAC91E9E3BB}"/>
                  </a:ext>
                </a:extLst>
              </p:cNvPr>
              <p:cNvSpPr/>
              <p:nvPr/>
            </p:nvSpPr>
            <p:spPr>
              <a:xfrm>
                <a:off x="643150" y="238125"/>
                <a:ext cx="522100" cy="607600"/>
              </a:xfrm>
              <a:custGeom>
                <a:avLst/>
                <a:gdLst/>
                <a:ahLst/>
                <a:cxnLst/>
                <a:rect l="l" t="t" r="r" b="b"/>
                <a:pathLst>
                  <a:path w="20884" h="24304" fill="none" extrusionOk="0">
                    <a:moveTo>
                      <a:pt x="1749" y="23198"/>
                    </a:moveTo>
                    <a:lnTo>
                      <a:pt x="1749" y="23198"/>
                    </a:lnTo>
                    <a:lnTo>
                      <a:pt x="2881" y="23481"/>
                    </a:lnTo>
                    <a:lnTo>
                      <a:pt x="4038" y="23712"/>
                    </a:lnTo>
                    <a:lnTo>
                      <a:pt x="5169" y="23918"/>
                    </a:lnTo>
                    <a:lnTo>
                      <a:pt x="6327" y="24072"/>
                    </a:lnTo>
                    <a:lnTo>
                      <a:pt x="7510" y="24175"/>
                    </a:lnTo>
                    <a:lnTo>
                      <a:pt x="8667" y="24252"/>
                    </a:lnTo>
                    <a:lnTo>
                      <a:pt x="9850" y="24303"/>
                    </a:lnTo>
                    <a:lnTo>
                      <a:pt x="11059" y="24303"/>
                    </a:lnTo>
                    <a:lnTo>
                      <a:pt x="12268" y="24278"/>
                    </a:lnTo>
                    <a:lnTo>
                      <a:pt x="13476" y="24201"/>
                    </a:lnTo>
                    <a:lnTo>
                      <a:pt x="14685" y="24123"/>
                    </a:lnTo>
                    <a:lnTo>
                      <a:pt x="15920" y="23995"/>
                    </a:lnTo>
                    <a:lnTo>
                      <a:pt x="17154" y="23815"/>
                    </a:lnTo>
                    <a:lnTo>
                      <a:pt x="18389" y="23635"/>
                    </a:lnTo>
                    <a:lnTo>
                      <a:pt x="19623" y="23429"/>
                    </a:lnTo>
                    <a:lnTo>
                      <a:pt x="20883" y="23198"/>
                    </a:lnTo>
                    <a:lnTo>
                      <a:pt x="20883" y="23198"/>
                    </a:lnTo>
                    <a:lnTo>
                      <a:pt x="20703" y="21526"/>
                    </a:lnTo>
                    <a:lnTo>
                      <a:pt x="20523" y="19803"/>
                    </a:lnTo>
                    <a:lnTo>
                      <a:pt x="20395" y="18054"/>
                    </a:lnTo>
                    <a:lnTo>
                      <a:pt x="20292" y="16357"/>
                    </a:lnTo>
                    <a:lnTo>
                      <a:pt x="20240" y="14762"/>
                    </a:lnTo>
                    <a:lnTo>
                      <a:pt x="20214" y="13322"/>
                    </a:lnTo>
                    <a:lnTo>
                      <a:pt x="20240" y="12679"/>
                    </a:lnTo>
                    <a:lnTo>
                      <a:pt x="20266" y="12087"/>
                    </a:lnTo>
                    <a:lnTo>
                      <a:pt x="20317" y="11547"/>
                    </a:lnTo>
                    <a:lnTo>
                      <a:pt x="20369" y="11110"/>
                    </a:lnTo>
                    <a:lnTo>
                      <a:pt x="20369" y="11110"/>
                    </a:lnTo>
                    <a:lnTo>
                      <a:pt x="20472" y="10390"/>
                    </a:lnTo>
                    <a:lnTo>
                      <a:pt x="20497" y="9696"/>
                    </a:lnTo>
                    <a:lnTo>
                      <a:pt x="20497" y="9027"/>
                    </a:lnTo>
                    <a:lnTo>
                      <a:pt x="20472" y="8384"/>
                    </a:lnTo>
                    <a:lnTo>
                      <a:pt x="20369" y="7741"/>
                    </a:lnTo>
                    <a:lnTo>
                      <a:pt x="20240" y="7124"/>
                    </a:lnTo>
                    <a:lnTo>
                      <a:pt x="20086" y="6532"/>
                    </a:lnTo>
                    <a:lnTo>
                      <a:pt x="19880" y="5941"/>
                    </a:lnTo>
                    <a:lnTo>
                      <a:pt x="19649" y="5401"/>
                    </a:lnTo>
                    <a:lnTo>
                      <a:pt x="19366" y="4861"/>
                    </a:lnTo>
                    <a:lnTo>
                      <a:pt x="19057" y="4346"/>
                    </a:lnTo>
                    <a:lnTo>
                      <a:pt x="18697" y="3858"/>
                    </a:lnTo>
                    <a:lnTo>
                      <a:pt x="18337" y="3395"/>
                    </a:lnTo>
                    <a:lnTo>
                      <a:pt x="17926" y="2983"/>
                    </a:lnTo>
                    <a:lnTo>
                      <a:pt x="17463" y="2572"/>
                    </a:lnTo>
                    <a:lnTo>
                      <a:pt x="17000" y="2186"/>
                    </a:lnTo>
                    <a:lnTo>
                      <a:pt x="16511" y="1826"/>
                    </a:lnTo>
                    <a:lnTo>
                      <a:pt x="15997" y="1517"/>
                    </a:lnTo>
                    <a:lnTo>
                      <a:pt x="15431" y="1209"/>
                    </a:lnTo>
                    <a:lnTo>
                      <a:pt x="14865" y="952"/>
                    </a:lnTo>
                    <a:lnTo>
                      <a:pt x="14274" y="720"/>
                    </a:lnTo>
                    <a:lnTo>
                      <a:pt x="13656" y="514"/>
                    </a:lnTo>
                    <a:lnTo>
                      <a:pt x="13013" y="334"/>
                    </a:lnTo>
                    <a:lnTo>
                      <a:pt x="12371" y="206"/>
                    </a:lnTo>
                    <a:lnTo>
                      <a:pt x="11702" y="103"/>
                    </a:lnTo>
                    <a:lnTo>
                      <a:pt x="11007" y="26"/>
                    </a:lnTo>
                    <a:lnTo>
                      <a:pt x="10287" y="0"/>
                    </a:lnTo>
                    <a:lnTo>
                      <a:pt x="9593" y="0"/>
                    </a:lnTo>
                    <a:lnTo>
                      <a:pt x="8847" y="51"/>
                    </a:lnTo>
                    <a:lnTo>
                      <a:pt x="8101" y="129"/>
                    </a:lnTo>
                    <a:lnTo>
                      <a:pt x="7355" y="257"/>
                    </a:lnTo>
                    <a:lnTo>
                      <a:pt x="6584" y="411"/>
                    </a:lnTo>
                    <a:lnTo>
                      <a:pt x="6584" y="411"/>
                    </a:lnTo>
                    <a:lnTo>
                      <a:pt x="6198" y="514"/>
                    </a:lnTo>
                    <a:lnTo>
                      <a:pt x="5838" y="617"/>
                    </a:lnTo>
                    <a:lnTo>
                      <a:pt x="5504" y="720"/>
                    </a:lnTo>
                    <a:lnTo>
                      <a:pt x="5169" y="874"/>
                    </a:lnTo>
                    <a:lnTo>
                      <a:pt x="4835" y="1003"/>
                    </a:lnTo>
                    <a:lnTo>
                      <a:pt x="4527" y="1183"/>
                    </a:lnTo>
                    <a:lnTo>
                      <a:pt x="4218" y="1337"/>
                    </a:lnTo>
                    <a:lnTo>
                      <a:pt x="3935" y="1517"/>
                    </a:lnTo>
                    <a:lnTo>
                      <a:pt x="3678" y="1723"/>
                    </a:lnTo>
                    <a:lnTo>
                      <a:pt x="3421" y="1929"/>
                    </a:lnTo>
                    <a:lnTo>
                      <a:pt x="2932" y="2340"/>
                    </a:lnTo>
                    <a:lnTo>
                      <a:pt x="2469" y="2829"/>
                    </a:lnTo>
                    <a:lnTo>
                      <a:pt x="2083" y="3318"/>
                    </a:lnTo>
                    <a:lnTo>
                      <a:pt x="1723" y="3858"/>
                    </a:lnTo>
                    <a:lnTo>
                      <a:pt x="1415" y="4423"/>
                    </a:lnTo>
                    <a:lnTo>
                      <a:pt x="1132" y="5015"/>
                    </a:lnTo>
                    <a:lnTo>
                      <a:pt x="875" y="5632"/>
                    </a:lnTo>
                    <a:lnTo>
                      <a:pt x="669" y="6249"/>
                    </a:lnTo>
                    <a:lnTo>
                      <a:pt x="489" y="6892"/>
                    </a:lnTo>
                    <a:lnTo>
                      <a:pt x="360" y="7535"/>
                    </a:lnTo>
                    <a:lnTo>
                      <a:pt x="232" y="8204"/>
                    </a:lnTo>
                    <a:lnTo>
                      <a:pt x="129" y="8873"/>
                    </a:lnTo>
                    <a:lnTo>
                      <a:pt x="77" y="9541"/>
                    </a:lnTo>
                    <a:lnTo>
                      <a:pt x="26" y="10210"/>
                    </a:lnTo>
                    <a:lnTo>
                      <a:pt x="0" y="10879"/>
                    </a:lnTo>
                    <a:lnTo>
                      <a:pt x="0" y="11547"/>
                    </a:lnTo>
                    <a:lnTo>
                      <a:pt x="26" y="12216"/>
                    </a:lnTo>
                    <a:lnTo>
                      <a:pt x="52" y="12859"/>
                    </a:lnTo>
                    <a:lnTo>
                      <a:pt x="103" y="13476"/>
                    </a:lnTo>
                    <a:lnTo>
                      <a:pt x="232" y="14659"/>
                    </a:lnTo>
                    <a:lnTo>
                      <a:pt x="386" y="15765"/>
                    </a:lnTo>
                    <a:lnTo>
                      <a:pt x="566" y="16742"/>
                    </a:lnTo>
                    <a:lnTo>
                      <a:pt x="746" y="17565"/>
                    </a:lnTo>
                    <a:lnTo>
                      <a:pt x="746" y="17565"/>
                    </a:lnTo>
                    <a:lnTo>
                      <a:pt x="926" y="18440"/>
                    </a:lnTo>
                    <a:lnTo>
                      <a:pt x="1183" y="19751"/>
                    </a:lnTo>
                    <a:lnTo>
                      <a:pt x="1749" y="2319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3798;p53">
                <a:extLst>
                  <a:ext uri="{FF2B5EF4-FFF2-40B4-BE49-F238E27FC236}">
                    <a16:creationId xmlns:a16="http://schemas.microsoft.com/office/drawing/2014/main" xmlns="" id="{50802FE2-48F5-4457-A976-182AAB59647A}"/>
                  </a:ext>
                </a:extLst>
              </p:cNvPr>
              <p:cNvSpPr/>
              <p:nvPr/>
            </p:nvSpPr>
            <p:spPr>
              <a:xfrm>
                <a:off x="542850" y="830275"/>
                <a:ext cx="887275" cy="1346350"/>
              </a:xfrm>
              <a:custGeom>
                <a:avLst/>
                <a:gdLst/>
                <a:ahLst/>
                <a:cxnLst/>
                <a:rect l="l" t="t" r="r" b="b"/>
                <a:pathLst>
                  <a:path w="35491" h="53854" extrusionOk="0">
                    <a:moveTo>
                      <a:pt x="10776" y="0"/>
                    </a:moveTo>
                    <a:lnTo>
                      <a:pt x="10699" y="180"/>
                    </a:lnTo>
                    <a:lnTo>
                      <a:pt x="10570" y="386"/>
                    </a:lnTo>
                    <a:lnTo>
                      <a:pt x="10364" y="643"/>
                    </a:lnTo>
                    <a:lnTo>
                      <a:pt x="10056" y="978"/>
                    </a:lnTo>
                    <a:lnTo>
                      <a:pt x="9670" y="1338"/>
                    </a:lnTo>
                    <a:lnTo>
                      <a:pt x="9156" y="1749"/>
                    </a:lnTo>
                    <a:lnTo>
                      <a:pt x="8487" y="2212"/>
                    </a:lnTo>
                    <a:lnTo>
                      <a:pt x="8153" y="2418"/>
                    </a:lnTo>
                    <a:lnTo>
                      <a:pt x="7484" y="2778"/>
                    </a:lnTo>
                    <a:lnTo>
                      <a:pt x="6713" y="3164"/>
                    </a:lnTo>
                    <a:lnTo>
                      <a:pt x="5812" y="3549"/>
                    </a:lnTo>
                    <a:lnTo>
                      <a:pt x="4809" y="3935"/>
                    </a:lnTo>
                    <a:lnTo>
                      <a:pt x="4244" y="4141"/>
                    </a:lnTo>
                    <a:lnTo>
                      <a:pt x="3729" y="4347"/>
                    </a:lnTo>
                    <a:lnTo>
                      <a:pt x="3318" y="4552"/>
                    </a:lnTo>
                    <a:lnTo>
                      <a:pt x="2752" y="4861"/>
                    </a:lnTo>
                    <a:lnTo>
                      <a:pt x="2263" y="5170"/>
                    </a:lnTo>
                    <a:lnTo>
                      <a:pt x="1826" y="5478"/>
                    </a:lnTo>
                    <a:lnTo>
                      <a:pt x="1440" y="5813"/>
                    </a:lnTo>
                    <a:lnTo>
                      <a:pt x="1132" y="6173"/>
                    </a:lnTo>
                    <a:lnTo>
                      <a:pt x="849" y="6507"/>
                    </a:lnTo>
                    <a:lnTo>
                      <a:pt x="617" y="6867"/>
                    </a:lnTo>
                    <a:lnTo>
                      <a:pt x="437" y="7227"/>
                    </a:lnTo>
                    <a:lnTo>
                      <a:pt x="257" y="7613"/>
                    </a:lnTo>
                    <a:lnTo>
                      <a:pt x="154" y="7999"/>
                    </a:lnTo>
                    <a:lnTo>
                      <a:pt x="77" y="8384"/>
                    </a:lnTo>
                    <a:lnTo>
                      <a:pt x="26" y="8770"/>
                    </a:lnTo>
                    <a:lnTo>
                      <a:pt x="0" y="9362"/>
                    </a:lnTo>
                    <a:lnTo>
                      <a:pt x="26" y="9927"/>
                    </a:lnTo>
                    <a:lnTo>
                      <a:pt x="77" y="10519"/>
                    </a:lnTo>
                    <a:lnTo>
                      <a:pt x="154" y="11085"/>
                    </a:lnTo>
                    <a:lnTo>
                      <a:pt x="232" y="11342"/>
                    </a:lnTo>
                    <a:lnTo>
                      <a:pt x="360" y="11650"/>
                    </a:lnTo>
                    <a:lnTo>
                      <a:pt x="540" y="12011"/>
                    </a:lnTo>
                    <a:lnTo>
                      <a:pt x="772" y="12448"/>
                    </a:lnTo>
                    <a:lnTo>
                      <a:pt x="1337" y="13425"/>
                    </a:lnTo>
                    <a:lnTo>
                      <a:pt x="2032" y="14582"/>
                    </a:lnTo>
                    <a:lnTo>
                      <a:pt x="2443" y="15302"/>
                    </a:lnTo>
                    <a:lnTo>
                      <a:pt x="2623" y="15637"/>
                    </a:lnTo>
                    <a:lnTo>
                      <a:pt x="3601" y="17386"/>
                    </a:lnTo>
                    <a:lnTo>
                      <a:pt x="4655" y="19263"/>
                    </a:lnTo>
                    <a:lnTo>
                      <a:pt x="5735" y="21269"/>
                    </a:lnTo>
                    <a:lnTo>
                      <a:pt x="6790" y="23301"/>
                    </a:lnTo>
                    <a:lnTo>
                      <a:pt x="7304" y="24355"/>
                    </a:lnTo>
                    <a:lnTo>
                      <a:pt x="7793" y="25384"/>
                    </a:lnTo>
                    <a:lnTo>
                      <a:pt x="8256" y="26413"/>
                    </a:lnTo>
                    <a:lnTo>
                      <a:pt x="8719" y="27416"/>
                    </a:lnTo>
                    <a:lnTo>
                      <a:pt x="9130" y="28419"/>
                    </a:lnTo>
                    <a:lnTo>
                      <a:pt x="9490" y="29396"/>
                    </a:lnTo>
                    <a:lnTo>
                      <a:pt x="9824" y="30347"/>
                    </a:lnTo>
                    <a:lnTo>
                      <a:pt x="10107" y="31248"/>
                    </a:lnTo>
                    <a:lnTo>
                      <a:pt x="10287" y="31942"/>
                    </a:lnTo>
                    <a:lnTo>
                      <a:pt x="10442" y="32611"/>
                    </a:lnTo>
                    <a:lnTo>
                      <a:pt x="10570" y="33254"/>
                    </a:lnTo>
                    <a:lnTo>
                      <a:pt x="10647" y="33871"/>
                    </a:lnTo>
                    <a:lnTo>
                      <a:pt x="10673" y="34411"/>
                    </a:lnTo>
                    <a:lnTo>
                      <a:pt x="10699" y="34951"/>
                    </a:lnTo>
                    <a:lnTo>
                      <a:pt x="10699" y="35491"/>
                    </a:lnTo>
                    <a:lnTo>
                      <a:pt x="10699" y="36031"/>
                    </a:lnTo>
                    <a:lnTo>
                      <a:pt x="10647" y="36545"/>
                    </a:lnTo>
                    <a:lnTo>
                      <a:pt x="10622" y="37086"/>
                    </a:lnTo>
                    <a:lnTo>
                      <a:pt x="10493" y="38089"/>
                    </a:lnTo>
                    <a:lnTo>
                      <a:pt x="10313" y="39066"/>
                    </a:lnTo>
                    <a:lnTo>
                      <a:pt x="10107" y="40017"/>
                    </a:lnTo>
                    <a:lnTo>
                      <a:pt x="9850" y="40892"/>
                    </a:lnTo>
                    <a:lnTo>
                      <a:pt x="9619" y="41715"/>
                    </a:lnTo>
                    <a:lnTo>
                      <a:pt x="9361" y="42461"/>
                    </a:lnTo>
                    <a:lnTo>
                      <a:pt x="9104" y="43155"/>
                    </a:lnTo>
                    <a:lnTo>
                      <a:pt x="8847" y="43747"/>
                    </a:lnTo>
                    <a:lnTo>
                      <a:pt x="8641" y="44235"/>
                    </a:lnTo>
                    <a:lnTo>
                      <a:pt x="8307" y="44930"/>
                    </a:lnTo>
                    <a:lnTo>
                      <a:pt x="8178" y="45187"/>
                    </a:lnTo>
                    <a:lnTo>
                      <a:pt x="9567" y="46035"/>
                    </a:lnTo>
                    <a:lnTo>
                      <a:pt x="10956" y="46807"/>
                    </a:lnTo>
                    <a:lnTo>
                      <a:pt x="12319" y="47553"/>
                    </a:lnTo>
                    <a:lnTo>
                      <a:pt x="13656" y="48221"/>
                    </a:lnTo>
                    <a:lnTo>
                      <a:pt x="14968" y="48864"/>
                    </a:lnTo>
                    <a:lnTo>
                      <a:pt x="16280" y="49430"/>
                    </a:lnTo>
                    <a:lnTo>
                      <a:pt x="17540" y="49970"/>
                    </a:lnTo>
                    <a:lnTo>
                      <a:pt x="18774" y="50459"/>
                    </a:lnTo>
                    <a:lnTo>
                      <a:pt x="19983" y="50922"/>
                    </a:lnTo>
                    <a:lnTo>
                      <a:pt x="21166" y="51308"/>
                    </a:lnTo>
                    <a:lnTo>
                      <a:pt x="22298" y="51693"/>
                    </a:lnTo>
                    <a:lnTo>
                      <a:pt x="23429" y="52002"/>
                    </a:lnTo>
                    <a:lnTo>
                      <a:pt x="24484" y="52311"/>
                    </a:lnTo>
                    <a:lnTo>
                      <a:pt x="25512" y="52568"/>
                    </a:lnTo>
                    <a:lnTo>
                      <a:pt x="26515" y="52799"/>
                    </a:lnTo>
                    <a:lnTo>
                      <a:pt x="27467" y="53005"/>
                    </a:lnTo>
                    <a:lnTo>
                      <a:pt x="28367" y="53185"/>
                    </a:lnTo>
                    <a:lnTo>
                      <a:pt x="29241" y="53339"/>
                    </a:lnTo>
                    <a:lnTo>
                      <a:pt x="30810" y="53571"/>
                    </a:lnTo>
                    <a:lnTo>
                      <a:pt x="32173" y="53725"/>
                    </a:lnTo>
                    <a:lnTo>
                      <a:pt x="33331" y="53802"/>
                    </a:lnTo>
                    <a:lnTo>
                      <a:pt x="34256" y="53854"/>
                    </a:lnTo>
                    <a:lnTo>
                      <a:pt x="35491" y="53854"/>
                    </a:lnTo>
                    <a:lnTo>
                      <a:pt x="35465" y="53622"/>
                    </a:lnTo>
                    <a:lnTo>
                      <a:pt x="35414" y="52928"/>
                    </a:lnTo>
                    <a:lnTo>
                      <a:pt x="35259" y="51771"/>
                    </a:lnTo>
                    <a:lnTo>
                      <a:pt x="35002" y="50150"/>
                    </a:lnTo>
                    <a:lnTo>
                      <a:pt x="34822" y="49199"/>
                    </a:lnTo>
                    <a:lnTo>
                      <a:pt x="34591" y="48093"/>
                    </a:lnTo>
                    <a:lnTo>
                      <a:pt x="34308" y="46910"/>
                    </a:lnTo>
                    <a:lnTo>
                      <a:pt x="33999" y="45598"/>
                    </a:lnTo>
                    <a:lnTo>
                      <a:pt x="33639" y="44158"/>
                    </a:lnTo>
                    <a:lnTo>
                      <a:pt x="33202" y="42641"/>
                    </a:lnTo>
                    <a:lnTo>
                      <a:pt x="32713" y="40995"/>
                    </a:lnTo>
                    <a:lnTo>
                      <a:pt x="32173" y="39246"/>
                    </a:lnTo>
                    <a:lnTo>
                      <a:pt x="31762" y="37883"/>
                    </a:lnTo>
                    <a:lnTo>
                      <a:pt x="31325" y="36391"/>
                    </a:lnTo>
                    <a:lnTo>
                      <a:pt x="30913" y="34848"/>
                    </a:lnTo>
                    <a:lnTo>
                      <a:pt x="30553" y="33254"/>
                    </a:lnTo>
                    <a:lnTo>
                      <a:pt x="30450" y="32765"/>
                    </a:lnTo>
                    <a:lnTo>
                      <a:pt x="30244" y="31659"/>
                    </a:lnTo>
                    <a:lnTo>
                      <a:pt x="30064" y="30579"/>
                    </a:lnTo>
                    <a:lnTo>
                      <a:pt x="29884" y="29447"/>
                    </a:lnTo>
                    <a:lnTo>
                      <a:pt x="29807" y="28367"/>
                    </a:lnTo>
                    <a:lnTo>
                      <a:pt x="29782" y="27879"/>
                    </a:lnTo>
                    <a:lnTo>
                      <a:pt x="29782" y="27416"/>
                    </a:lnTo>
                    <a:lnTo>
                      <a:pt x="29782" y="26953"/>
                    </a:lnTo>
                    <a:lnTo>
                      <a:pt x="29833" y="26567"/>
                    </a:lnTo>
                    <a:lnTo>
                      <a:pt x="29884" y="26130"/>
                    </a:lnTo>
                    <a:lnTo>
                      <a:pt x="29987" y="25692"/>
                    </a:lnTo>
                    <a:lnTo>
                      <a:pt x="30064" y="25332"/>
                    </a:lnTo>
                    <a:lnTo>
                      <a:pt x="30219" y="24844"/>
                    </a:lnTo>
                    <a:lnTo>
                      <a:pt x="30373" y="24381"/>
                    </a:lnTo>
                    <a:lnTo>
                      <a:pt x="30733" y="23429"/>
                    </a:lnTo>
                    <a:lnTo>
                      <a:pt x="31530" y="21500"/>
                    </a:lnTo>
                    <a:lnTo>
                      <a:pt x="31685" y="21063"/>
                    </a:lnTo>
                    <a:lnTo>
                      <a:pt x="31916" y="20497"/>
                    </a:lnTo>
                    <a:lnTo>
                      <a:pt x="32096" y="19906"/>
                    </a:lnTo>
                    <a:lnTo>
                      <a:pt x="32199" y="19546"/>
                    </a:lnTo>
                    <a:lnTo>
                      <a:pt x="32328" y="19083"/>
                    </a:lnTo>
                    <a:lnTo>
                      <a:pt x="32405" y="18620"/>
                    </a:lnTo>
                    <a:lnTo>
                      <a:pt x="32482" y="18157"/>
                    </a:lnTo>
                    <a:lnTo>
                      <a:pt x="32508" y="17694"/>
                    </a:lnTo>
                    <a:lnTo>
                      <a:pt x="32533" y="17334"/>
                    </a:lnTo>
                    <a:lnTo>
                      <a:pt x="32508" y="17000"/>
                    </a:lnTo>
                    <a:lnTo>
                      <a:pt x="32482" y="16640"/>
                    </a:lnTo>
                    <a:lnTo>
                      <a:pt x="32431" y="16331"/>
                    </a:lnTo>
                    <a:lnTo>
                      <a:pt x="32353" y="16048"/>
                    </a:lnTo>
                    <a:lnTo>
                      <a:pt x="32276" y="15765"/>
                    </a:lnTo>
                    <a:lnTo>
                      <a:pt x="32173" y="15482"/>
                    </a:lnTo>
                    <a:lnTo>
                      <a:pt x="31968" y="14942"/>
                    </a:lnTo>
                    <a:lnTo>
                      <a:pt x="31710" y="14454"/>
                    </a:lnTo>
                    <a:lnTo>
                      <a:pt x="31659" y="14351"/>
                    </a:lnTo>
                    <a:lnTo>
                      <a:pt x="31505" y="14119"/>
                    </a:lnTo>
                    <a:lnTo>
                      <a:pt x="31428" y="13991"/>
                    </a:lnTo>
                    <a:lnTo>
                      <a:pt x="31119" y="13579"/>
                    </a:lnTo>
                    <a:lnTo>
                      <a:pt x="30836" y="13219"/>
                    </a:lnTo>
                    <a:lnTo>
                      <a:pt x="30244" y="12525"/>
                    </a:lnTo>
                    <a:lnTo>
                      <a:pt x="29704" y="11933"/>
                    </a:lnTo>
                    <a:lnTo>
                      <a:pt x="29447" y="11650"/>
                    </a:lnTo>
                    <a:lnTo>
                      <a:pt x="29241" y="11393"/>
                    </a:lnTo>
                    <a:lnTo>
                      <a:pt x="29113" y="11188"/>
                    </a:lnTo>
                    <a:lnTo>
                      <a:pt x="29010" y="10930"/>
                    </a:lnTo>
                    <a:lnTo>
                      <a:pt x="28933" y="10647"/>
                    </a:lnTo>
                    <a:lnTo>
                      <a:pt x="28881" y="10365"/>
                    </a:lnTo>
                    <a:lnTo>
                      <a:pt x="28856" y="10056"/>
                    </a:lnTo>
                    <a:lnTo>
                      <a:pt x="28856" y="9722"/>
                    </a:lnTo>
                    <a:lnTo>
                      <a:pt x="28881" y="9027"/>
                    </a:lnTo>
                    <a:lnTo>
                      <a:pt x="28959" y="7536"/>
                    </a:lnTo>
                    <a:lnTo>
                      <a:pt x="28984" y="6790"/>
                    </a:lnTo>
                    <a:lnTo>
                      <a:pt x="28984" y="6404"/>
                    </a:lnTo>
                    <a:lnTo>
                      <a:pt x="28959" y="6018"/>
                    </a:lnTo>
                    <a:lnTo>
                      <a:pt x="28907" y="5632"/>
                    </a:lnTo>
                    <a:lnTo>
                      <a:pt x="28804" y="5170"/>
                    </a:lnTo>
                    <a:lnTo>
                      <a:pt x="28676" y="4784"/>
                    </a:lnTo>
                    <a:lnTo>
                      <a:pt x="28547" y="4424"/>
                    </a:lnTo>
                    <a:lnTo>
                      <a:pt x="28393" y="4141"/>
                    </a:lnTo>
                    <a:lnTo>
                      <a:pt x="28213" y="3884"/>
                    </a:lnTo>
                    <a:lnTo>
                      <a:pt x="28058" y="3729"/>
                    </a:lnTo>
                    <a:lnTo>
                      <a:pt x="27930" y="3601"/>
                    </a:lnTo>
                    <a:lnTo>
                      <a:pt x="27776" y="3472"/>
                    </a:lnTo>
                    <a:lnTo>
                      <a:pt x="27621" y="3369"/>
                    </a:lnTo>
                    <a:lnTo>
                      <a:pt x="27261" y="3189"/>
                    </a:lnTo>
                    <a:lnTo>
                      <a:pt x="26901" y="3061"/>
                    </a:lnTo>
                    <a:lnTo>
                      <a:pt x="26490" y="2984"/>
                    </a:lnTo>
                    <a:lnTo>
                      <a:pt x="26052" y="2906"/>
                    </a:lnTo>
                    <a:lnTo>
                      <a:pt x="25590" y="2881"/>
                    </a:lnTo>
                    <a:lnTo>
                      <a:pt x="24612" y="2804"/>
                    </a:lnTo>
                    <a:lnTo>
                      <a:pt x="24304" y="2778"/>
                    </a:lnTo>
                    <a:lnTo>
                      <a:pt x="23969" y="2726"/>
                    </a:lnTo>
                    <a:lnTo>
                      <a:pt x="23635" y="2649"/>
                    </a:lnTo>
                    <a:lnTo>
                      <a:pt x="23301" y="2572"/>
                    </a:lnTo>
                    <a:lnTo>
                      <a:pt x="22838" y="2418"/>
                    </a:lnTo>
                    <a:lnTo>
                      <a:pt x="22298" y="2212"/>
                    </a:lnTo>
                    <a:lnTo>
                      <a:pt x="21783" y="1981"/>
                    </a:lnTo>
                    <a:lnTo>
                      <a:pt x="21320" y="1775"/>
                    </a:lnTo>
                    <a:lnTo>
                      <a:pt x="20909" y="1569"/>
                    </a:lnTo>
                    <a:lnTo>
                      <a:pt x="20292" y="1235"/>
                    </a:lnTo>
                    <a:lnTo>
                      <a:pt x="20060" y="1080"/>
                    </a:lnTo>
                    <a:lnTo>
                      <a:pt x="1077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3799;p53">
                <a:extLst>
                  <a:ext uri="{FF2B5EF4-FFF2-40B4-BE49-F238E27FC236}">
                    <a16:creationId xmlns:a16="http://schemas.microsoft.com/office/drawing/2014/main" xmlns="" id="{F081CA74-9224-4667-9D9E-490F1EB81AA1}"/>
                  </a:ext>
                </a:extLst>
              </p:cNvPr>
              <p:cNvSpPr/>
              <p:nvPr/>
            </p:nvSpPr>
            <p:spPr>
              <a:xfrm>
                <a:off x="1157500" y="971075"/>
                <a:ext cx="1781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9157" extrusionOk="0">
                    <a:moveTo>
                      <a:pt x="4321" y="0"/>
                    </a:moveTo>
                    <a:lnTo>
                      <a:pt x="3730" y="232"/>
                    </a:lnTo>
                    <a:lnTo>
                      <a:pt x="3164" y="515"/>
                    </a:lnTo>
                    <a:lnTo>
                      <a:pt x="2598" y="823"/>
                    </a:lnTo>
                    <a:lnTo>
                      <a:pt x="2084" y="1209"/>
                    </a:lnTo>
                    <a:lnTo>
                      <a:pt x="1827" y="1415"/>
                    </a:lnTo>
                    <a:lnTo>
                      <a:pt x="1595" y="1621"/>
                    </a:lnTo>
                    <a:lnTo>
                      <a:pt x="1389" y="1852"/>
                    </a:lnTo>
                    <a:lnTo>
                      <a:pt x="1158" y="2109"/>
                    </a:lnTo>
                    <a:lnTo>
                      <a:pt x="978" y="2367"/>
                    </a:lnTo>
                    <a:lnTo>
                      <a:pt x="798" y="2624"/>
                    </a:lnTo>
                    <a:lnTo>
                      <a:pt x="618" y="2907"/>
                    </a:lnTo>
                    <a:lnTo>
                      <a:pt x="463" y="3215"/>
                    </a:lnTo>
                    <a:lnTo>
                      <a:pt x="335" y="3498"/>
                    </a:lnTo>
                    <a:lnTo>
                      <a:pt x="232" y="3807"/>
                    </a:lnTo>
                    <a:lnTo>
                      <a:pt x="129" y="4115"/>
                    </a:lnTo>
                    <a:lnTo>
                      <a:pt x="52" y="4424"/>
                    </a:lnTo>
                    <a:lnTo>
                      <a:pt x="26" y="4758"/>
                    </a:lnTo>
                    <a:lnTo>
                      <a:pt x="1" y="5067"/>
                    </a:lnTo>
                    <a:lnTo>
                      <a:pt x="1" y="5401"/>
                    </a:lnTo>
                    <a:lnTo>
                      <a:pt x="26" y="5710"/>
                    </a:lnTo>
                    <a:lnTo>
                      <a:pt x="103" y="6018"/>
                    </a:lnTo>
                    <a:lnTo>
                      <a:pt x="181" y="6301"/>
                    </a:lnTo>
                    <a:lnTo>
                      <a:pt x="283" y="6584"/>
                    </a:lnTo>
                    <a:lnTo>
                      <a:pt x="412" y="6867"/>
                    </a:lnTo>
                    <a:lnTo>
                      <a:pt x="566" y="7124"/>
                    </a:lnTo>
                    <a:lnTo>
                      <a:pt x="746" y="7356"/>
                    </a:lnTo>
                    <a:lnTo>
                      <a:pt x="926" y="7587"/>
                    </a:lnTo>
                    <a:lnTo>
                      <a:pt x="1132" y="7793"/>
                    </a:lnTo>
                    <a:lnTo>
                      <a:pt x="1364" y="7999"/>
                    </a:lnTo>
                    <a:lnTo>
                      <a:pt x="1595" y="8179"/>
                    </a:lnTo>
                    <a:lnTo>
                      <a:pt x="1852" y="8333"/>
                    </a:lnTo>
                    <a:lnTo>
                      <a:pt x="2109" y="8487"/>
                    </a:lnTo>
                    <a:lnTo>
                      <a:pt x="2367" y="8642"/>
                    </a:lnTo>
                    <a:lnTo>
                      <a:pt x="2649" y="8745"/>
                    </a:lnTo>
                    <a:lnTo>
                      <a:pt x="2932" y="8847"/>
                    </a:lnTo>
                    <a:lnTo>
                      <a:pt x="3215" y="8950"/>
                    </a:lnTo>
                    <a:lnTo>
                      <a:pt x="3704" y="9053"/>
                    </a:lnTo>
                    <a:lnTo>
                      <a:pt x="4193" y="9130"/>
                    </a:lnTo>
                    <a:lnTo>
                      <a:pt x="4681" y="9156"/>
                    </a:lnTo>
                    <a:lnTo>
                      <a:pt x="5170" y="9156"/>
                    </a:lnTo>
                    <a:lnTo>
                      <a:pt x="5658" y="9105"/>
                    </a:lnTo>
                    <a:lnTo>
                      <a:pt x="6147" y="9027"/>
                    </a:lnTo>
                    <a:lnTo>
                      <a:pt x="6636" y="8925"/>
                    </a:lnTo>
                    <a:lnTo>
                      <a:pt x="7124" y="8822"/>
                    </a:lnTo>
                    <a:lnTo>
                      <a:pt x="7073" y="8719"/>
                    </a:lnTo>
                    <a:lnTo>
                      <a:pt x="6919" y="8487"/>
                    </a:lnTo>
                    <a:lnTo>
                      <a:pt x="6507" y="8590"/>
                    </a:lnTo>
                    <a:lnTo>
                      <a:pt x="6121" y="8667"/>
                    </a:lnTo>
                    <a:lnTo>
                      <a:pt x="5710" y="8719"/>
                    </a:lnTo>
                    <a:lnTo>
                      <a:pt x="5298" y="8770"/>
                    </a:lnTo>
                    <a:lnTo>
                      <a:pt x="4475" y="8770"/>
                    </a:lnTo>
                    <a:lnTo>
                      <a:pt x="4090" y="8745"/>
                    </a:lnTo>
                    <a:lnTo>
                      <a:pt x="3678" y="8667"/>
                    </a:lnTo>
                    <a:lnTo>
                      <a:pt x="3370" y="8590"/>
                    </a:lnTo>
                    <a:lnTo>
                      <a:pt x="3061" y="8487"/>
                    </a:lnTo>
                    <a:lnTo>
                      <a:pt x="2752" y="8385"/>
                    </a:lnTo>
                    <a:lnTo>
                      <a:pt x="2469" y="8256"/>
                    </a:lnTo>
                    <a:lnTo>
                      <a:pt x="2187" y="8102"/>
                    </a:lnTo>
                    <a:lnTo>
                      <a:pt x="1929" y="7947"/>
                    </a:lnTo>
                    <a:lnTo>
                      <a:pt x="1672" y="7767"/>
                    </a:lnTo>
                    <a:lnTo>
                      <a:pt x="1441" y="7562"/>
                    </a:lnTo>
                    <a:lnTo>
                      <a:pt x="1235" y="7356"/>
                    </a:lnTo>
                    <a:lnTo>
                      <a:pt x="1029" y="7099"/>
                    </a:lnTo>
                    <a:lnTo>
                      <a:pt x="849" y="6867"/>
                    </a:lnTo>
                    <a:lnTo>
                      <a:pt x="721" y="6584"/>
                    </a:lnTo>
                    <a:lnTo>
                      <a:pt x="592" y="6301"/>
                    </a:lnTo>
                    <a:lnTo>
                      <a:pt x="489" y="6018"/>
                    </a:lnTo>
                    <a:lnTo>
                      <a:pt x="412" y="5710"/>
                    </a:lnTo>
                    <a:lnTo>
                      <a:pt x="386" y="5376"/>
                    </a:lnTo>
                    <a:lnTo>
                      <a:pt x="386" y="5041"/>
                    </a:lnTo>
                    <a:lnTo>
                      <a:pt x="412" y="4707"/>
                    </a:lnTo>
                    <a:lnTo>
                      <a:pt x="463" y="4398"/>
                    </a:lnTo>
                    <a:lnTo>
                      <a:pt x="515" y="4090"/>
                    </a:lnTo>
                    <a:lnTo>
                      <a:pt x="618" y="3781"/>
                    </a:lnTo>
                    <a:lnTo>
                      <a:pt x="746" y="3472"/>
                    </a:lnTo>
                    <a:lnTo>
                      <a:pt x="901" y="3190"/>
                    </a:lnTo>
                    <a:lnTo>
                      <a:pt x="1055" y="2907"/>
                    </a:lnTo>
                    <a:lnTo>
                      <a:pt x="1235" y="2649"/>
                    </a:lnTo>
                    <a:lnTo>
                      <a:pt x="1441" y="2367"/>
                    </a:lnTo>
                    <a:lnTo>
                      <a:pt x="1646" y="2135"/>
                    </a:lnTo>
                    <a:lnTo>
                      <a:pt x="1878" y="1904"/>
                    </a:lnTo>
                    <a:lnTo>
                      <a:pt x="2109" y="1672"/>
                    </a:lnTo>
                    <a:lnTo>
                      <a:pt x="2367" y="1466"/>
                    </a:lnTo>
                    <a:lnTo>
                      <a:pt x="2624" y="1286"/>
                    </a:lnTo>
                    <a:lnTo>
                      <a:pt x="2881" y="1106"/>
                    </a:lnTo>
                    <a:lnTo>
                      <a:pt x="3241" y="901"/>
                    </a:lnTo>
                    <a:lnTo>
                      <a:pt x="3627" y="695"/>
                    </a:lnTo>
                    <a:lnTo>
                      <a:pt x="3987" y="541"/>
                    </a:lnTo>
                    <a:lnTo>
                      <a:pt x="4373" y="386"/>
                    </a:lnTo>
                    <a:lnTo>
                      <a:pt x="4321" y="0"/>
                    </a:lnTo>
                    <a:close/>
                  </a:path>
                </a:pathLst>
              </a:custGeom>
              <a:solidFill>
                <a:srgbClr val="E1CC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3800;p53">
                <a:extLst>
                  <a:ext uri="{FF2B5EF4-FFF2-40B4-BE49-F238E27FC236}">
                    <a16:creationId xmlns:a16="http://schemas.microsoft.com/office/drawing/2014/main" xmlns="" id="{72657C4C-F999-4354-9591-9860E5B6FB86}"/>
                  </a:ext>
                </a:extLst>
              </p:cNvPr>
              <p:cNvSpPr/>
              <p:nvPr/>
            </p:nvSpPr>
            <p:spPr>
              <a:xfrm>
                <a:off x="549275" y="1010300"/>
                <a:ext cx="785700" cy="365850"/>
              </a:xfrm>
              <a:custGeom>
                <a:avLst/>
                <a:gdLst/>
                <a:ahLst/>
                <a:cxnLst/>
                <a:rect l="l" t="t" r="r" b="b"/>
                <a:pathLst>
                  <a:path w="31428" h="14634" extrusionOk="0">
                    <a:moveTo>
                      <a:pt x="283" y="0"/>
                    </a:moveTo>
                    <a:lnTo>
                      <a:pt x="180" y="26"/>
                    </a:lnTo>
                    <a:lnTo>
                      <a:pt x="0" y="412"/>
                    </a:lnTo>
                    <a:lnTo>
                      <a:pt x="1132" y="386"/>
                    </a:lnTo>
                    <a:lnTo>
                      <a:pt x="2289" y="412"/>
                    </a:lnTo>
                    <a:lnTo>
                      <a:pt x="2932" y="463"/>
                    </a:lnTo>
                    <a:lnTo>
                      <a:pt x="3575" y="540"/>
                    </a:lnTo>
                    <a:lnTo>
                      <a:pt x="4192" y="618"/>
                    </a:lnTo>
                    <a:lnTo>
                      <a:pt x="4810" y="746"/>
                    </a:lnTo>
                    <a:lnTo>
                      <a:pt x="5427" y="875"/>
                    </a:lnTo>
                    <a:lnTo>
                      <a:pt x="6044" y="1029"/>
                    </a:lnTo>
                    <a:lnTo>
                      <a:pt x="6636" y="1235"/>
                    </a:lnTo>
                    <a:lnTo>
                      <a:pt x="7253" y="1415"/>
                    </a:lnTo>
                    <a:lnTo>
                      <a:pt x="7844" y="1646"/>
                    </a:lnTo>
                    <a:lnTo>
                      <a:pt x="8410" y="1878"/>
                    </a:lnTo>
                    <a:lnTo>
                      <a:pt x="9002" y="2161"/>
                    </a:lnTo>
                    <a:lnTo>
                      <a:pt x="9567" y="2418"/>
                    </a:lnTo>
                    <a:lnTo>
                      <a:pt x="10133" y="2726"/>
                    </a:lnTo>
                    <a:lnTo>
                      <a:pt x="10673" y="3035"/>
                    </a:lnTo>
                    <a:lnTo>
                      <a:pt x="11239" y="3369"/>
                    </a:lnTo>
                    <a:lnTo>
                      <a:pt x="11779" y="3704"/>
                    </a:lnTo>
                    <a:lnTo>
                      <a:pt x="12834" y="4449"/>
                    </a:lnTo>
                    <a:lnTo>
                      <a:pt x="13888" y="5195"/>
                    </a:lnTo>
                    <a:lnTo>
                      <a:pt x="14891" y="5993"/>
                    </a:lnTo>
                    <a:lnTo>
                      <a:pt x="15894" y="6816"/>
                    </a:lnTo>
                    <a:lnTo>
                      <a:pt x="17900" y="8461"/>
                    </a:lnTo>
                    <a:lnTo>
                      <a:pt x="18877" y="9310"/>
                    </a:lnTo>
                    <a:lnTo>
                      <a:pt x="19880" y="10107"/>
                    </a:lnTo>
                    <a:lnTo>
                      <a:pt x="20780" y="10828"/>
                    </a:lnTo>
                    <a:lnTo>
                      <a:pt x="21732" y="11548"/>
                    </a:lnTo>
                    <a:lnTo>
                      <a:pt x="22684" y="12242"/>
                    </a:lnTo>
                    <a:lnTo>
                      <a:pt x="23172" y="12551"/>
                    </a:lnTo>
                    <a:lnTo>
                      <a:pt x="23687" y="12885"/>
                    </a:lnTo>
                    <a:lnTo>
                      <a:pt x="24201" y="13168"/>
                    </a:lnTo>
                    <a:lnTo>
                      <a:pt x="24715" y="13451"/>
                    </a:lnTo>
                    <a:lnTo>
                      <a:pt x="25230" y="13708"/>
                    </a:lnTo>
                    <a:lnTo>
                      <a:pt x="25770" y="13939"/>
                    </a:lnTo>
                    <a:lnTo>
                      <a:pt x="26310" y="14145"/>
                    </a:lnTo>
                    <a:lnTo>
                      <a:pt x="26876" y="14299"/>
                    </a:lnTo>
                    <a:lnTo>
                      <a:pt x="27441" y="14454"/>
                    </a:lnTo>
                    <a:lnTo>
                      <a:pt x="28007" y="14557"/>
                    </a:lnTo>
                    <a:lnTo>
                      <a:pt x="28419" y="14608"/>
                    </a:lnTo>
                    <a:lnTo>
                      <a:pt x="28830" y="14634"/>
                    </a:lnTo>
                    <a:lnTo>
                      <a:pt x="29242" y="14634"/>
                    </a:lnTo>
                    <a:lnTo>
                      <a:pt x="29653" y="14608"/>
                    </a:lnTo>
                    <a:lnTo>
                      <a:pt x="30065" y="14582"/>
                    </a:lnTo>
                    <a:lnTo>
                      <a:pt x="30476" y="14505"/>
                    </a:lnTo>
                    <a:lnTo>
                      <a:pt x="30862" y="14428"/>
                    </a:lnTo>
                    <a:lnTo>
                      <a:pt x="31273" y="14299"/>
                    </a:lnTo>
                    <a:lnTo>
                      <a:pt x="31428" y="13862"/>
                    </a:lnTo>
                    <a:lnTo>
                      <a:pt x="31068" y="13991"/>
                    </a:lnTo>
                    <a:lnTo>
                      <a:pt x="30682" y="14068"/>
                    </a:lnTo>
                    <a:lnTo>
                      <a:pt x="30270" y="14145"/>
                    </a:lnTo>
                    <a:lnTo>
                      <a:pt x="29885" y="14197"/>
                    </a:lnTo>
                    <a:lnTo>
                      <a:pt x="29473" y="14222"/>
                    </a:lnTo>
                    <a:lnTo>
                      <a:pt x="29062" y="14222"/>
                    </a:lnTo>
                    <a:lnTo>
                      <a:pt x="28650" y="14197"/>
                    </a:lnTo>
                    <a:lnTo>
                      <a:pt x="28264" y="14145"/>
                    </a:lnTo>
                    <a:lnTo>
                      <a:pt x="27853" y="14094"/>
                    </a:lnTo>
                    <a:lnTo>
                      <a:pt x="27441" y="14017"/>
                    </a:lnTo>
                    <a:lnTo>
                      <a:pt x="27030" y="13914"/>
                    </a:lnTo>
                    <a:lnTo>
                      <a:pt x="26644" y="13811"/>
                    </a:lnTo>
                    <a:lnTo>
                      <a:pt x="26258" y="13682"/>
                    </a:lnTo>
                    <a:lnTo>
                      <a:pt x="25873" y="13528"/>
                    </a:lnTo>
                    <a:lnTo>
                      <a:pt x="25487" y="13374"/>
                    </a:lnTo>
                    <a:lnTo>
                      <a:pt x="25127" y="13219"/>
                    </a:lnTo>
                    <a:lnTo>
                      <a:pt x="24587" y="12936"/>
                    </a:lnTo>
                    <a:lnTo>
                      <a:pt x="24047" y="12628"/>
                    </a:lnTo>
                    <a:lnTo>
                      <a:pt x="23507" y="12319"/>
                    </a:lnTo>
                    <a:lnTo>
                      <a:pt x="22966" y="11959"/>
                    </a:lnTo>
                    <a:lnTo>
                      <a:pt x="21938" y="11265"/>
                    </a:lnTo>
                    <a:lnTo>
                      <a:pt x="20935" y="10493"/>
                    </a:lnTo>
                    <a:lnTo>
                      <a:pt x="19932" y="9696"/>
                    </a:lnTo>
                    <a:lnTo>
                      <a:pt x="18980" y="8899"/>
                    </a:lnTo>
                    <a:lnTo>
                      <a:pt x="17051" y="7278"/>
                    </a:lnTo>
                    <a:lnTo>
                      <a:pt x="15251" y="5787"/>
                    </a:lnTo>
                    <a:lnTo>
                      <a:pt x="14325" y="5067"/>
                    </a:lnTo>
                    <a:lnTo>
                      <a:pt x="13374" y="4372"/>
                    </a:lnTo>
                    <a:lnTo>
                      <a:pt x="12422" y="3678"/>
                    </a:lnTo>
                    <a:lnTo>
                      <a:pt x="11445" y="3035"/>
                    </a:lnTo>
                    <a:lnTo>
                      <a:pt x="10442" y="2443"/>
                    </a:lnTo>
                    <a:lnTo>
                      <a:pt x="9902" y="2161"/>
                    </a:lnTo>
                    <a:lnTo>
                      <a:pt x="9387" y="1903"/>
                    </a:lnTo>
                    <a:lnTo>
                      <a:pt x="8847" y="1646"/>
                    </a:lnTo>
                    <a:lnTo>
                      <a:pt x="8307" y="1415"/>
                    </a:lnTo>
                    <a:lnTo>
                      <a:pt x="7767" y="1183"/>
                    </a:lnTo>
                    <a:lnTo>
                      <a:pt x="7201" y="1003"/>
                    </a:lnTo>
                    <a:lnTo>
                      <a:pt x="6661" y="823"/>
                    </a:lnTo>
                    <a:lnTo>
                      <a:pt x="6095" y="643"/>
                    </a:lnTo>
                    <a:lnTo>
                      <a:pt x="5530" y="515"/>
                    </a:lnTo>
                    <a:lnTo>
                      <a:pt x="4938" y="386"/>
                    </a:lnTo>
                    <a:lnTo>
                      <a:pt x="4372" y="283"/>
                    </a:lnTo>
                    <a:lnTo>
                      <a:pt x="3807" y="180"/>
                    </a:lnTo>
                    <a:lnTo>
                      <a:pt x="3215" y="129"/>
                    </a:lnTo>
                    <a:lnTo>
                      <a:pt x="2624" y="52"/>
                    </a:lnTo>
                    <a:lnTo>
                      <a:pt x="2058" y="26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E1CC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3801;p53">
                <a:extLst>
                  <a:ext uri="{FF2B5EF4-FFF2-40B4-BE49-F238E27FC236}">
                    <a16:creationId xmlns:a16="http://schemas.microsoft.com/office/drawing/2014/main" xmlns="" id="{073D3F58-4846-4FCC-9C04-145F74D7B1E2}"/>
                  </a:ext>
                </a:extLst>
              </p:cNvPr>
              <p:cNvSpPr/>
              <p:nvPr/>
            </p:nvSpPr>
            <p:spPr>
              <a:xfrm>
                <a:off x="1097700" y="1437850"/>
                <a:ext cx="209000" cy="2237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8951" extrusionOk="0">
                    <a:moveTo>
                      <a:pt x="1930" y="1"/>
                    </a:moveTo>
                    <a:lnTo>
                      <a:pt x="1595" y="52"/>
                    </a:lnTo>
                    <a:lnTo>
                      <a:pt x="1261" y="104"/>
                    </a:lnTo>
                    <a:lnTo>
                      <a:pt x="1029" y="181"/>
                    </a:lnTo>
                    <a:lnTo>
                      <a:pt x="824" y="284"/>
                    </a:lnTo>
                    <a:lnTo>
                      <a:pt x="618" y="386"/>
                    </a:lnTo>
                    <a:lnTo>
                      <a:pt x="438" y="541"/>
                    </a:lnTo>
                    <a:lnTo>
                      <a:pt x="284" y="695"/>
                    </a:lnTo>
                    <a:lnTo>
                      <a:pt x="155" y="901"/>
                    </a:lnTo>
                    <a:lnTo>
                      <a:pt x="78" y="1107"/>
                    </a:lnTo>
                    <a:lnTo>
                      <a:pt x="26" y="1364"/>
                    </a:lnTo>
                    <a:lnTo>
                      <a:pt x="1" y="1647"/>
                    </a:lnTo>
                    <a:lnTo>
                      <a:pt x="26" y="1930"/>
                    </a:lnTo>
                    <a:lnTo>
                      <a:pt x="104" y="2187"/>
                    </a:lnTo>
                    <a:lnTo>
                      <a:pt x="232" y="2470"/>
                    </a:lnTo>
                    <a:lnTo>
                      <a:pt x="361" y="2701"/>
                    </a:lnTo>
                    <a:lnTo>
                      <a:pt x="515" y="2933"/>
                    </a:lnTo>
                    <a:lnTo>
                      <a:pt x="695" y="3164"/>
                    </a:lnTo>
                    <a:lnTo>
                      <a:pt x="901" y="3370"/>
                    </a:lnTo>
                    <a:lnTo>
                      <a:pt x="1698" y="4218"/>
                    </a:lnTo>
                    <a:lnTo>
                      <a:pt x="2573" y="4990"/>
                    </a:lnTo>
                    <a:lnTo>
                      <a:pt x="3447" y="5762"/>
                    </a:lnTo>
                    <a:lnTo>
                      <a:pt x="4373" y="6482"/>
                    </a:lnTo>
                    <a:lnTo>
                      <a:pt x="5350" y="7150"/>
                    </a:lnTo>
                    <a:lnTo>
                      <a:pt x="6327" y="7793"/>
                    </a:lnTo>
                    <a:lnTo>
                      <a:pt x="7330" y="8385"/>
                    </a:lnTo>
                    <a:lnTo>
                      <a:pt x="8359" y="8951"/>
                    </a:lnTo>
                    <a:lnTo>
                      <a:pt x="8256" y="8462"/>
                    </a:lnTo>
                    <a:lnTo>
                      <a:pt x="7459" y="8025"/>
                    </a:lnTo>
                    <a:lnTo>
                      <a:pt x="6662" y="7536"/>
                    </a:lnTo>
                    <a:lnTo>
                      <a:pt x="5890" y="7047"/>
                    </a:lnTo>
                    <a:lnTo>
                      <a:pt x="5144" y="6507"/>
                    </a:lnTo>
                    <a:lnTo>
                      <a:pt x="4450" y="6019"/>
                    </a:lnTo>
                    <a:lnTo>
                      <a:pt x="3781" y="5479"/>
                    </a:lnTo>
                    <a:lnTo>
                      <a:pt x="3113" y="4939"/>
                    </a:lnTo>
                    <a:lnTo>
                      <a:pt x="2470" y="4373"/>
                    </a:lnTo>
                    <a:lnTo>
                      <a:pt x="1852" y="3833"/>
                    </a:lnTo>
                    <a:lnTo>
                      <a:pt x="1518" y="3524"/>
                    </a:lnTo>
                    <a:lnTo>
                      <a:pt x="1184" y="3215"/>
                    </a:lnTo>
                    <a:lnTo>
                      <a:pt x="901" y="2855"/>
                    </a:lnTo>
                    <a:lnTo>
                      <a:pt x="669" y="2495"/>
                    </a:lnTo>
                    <a:lnTo>
                      <a:pt x="567" y="2315"/>
                    </a:lnTo>
                    <a:lnTo>
                      <a:pt x="489" y="2135"/>
                    </a:lnTo>
                    <a:lnTo>
                      <a:pt x="438" y="1930"/>
                    </a:lnTo>
                    <a:lnTo>
                      <a:pt x="412" y="1724"/>
                    </a:lnTo>
                    <a:lnTo>
                      <a:pt x="387" y="1518"/>
                    </a:lnTo>
                    <a:lnTo>
                      <a:pt x="412" y="1338"/>
                    </a:lnTo>
                    <a:lnTo>
                      <a:pt x="464" y="1158"/>
                    </a:lnTo>
                    <a:lnTo>
                      <a:pt x="541" y="1004"/>
                    </a:lnTo>
                    <a:lnTo>
                      <a:pt x="644" y="875"/>
                    </a:lnTo>
                    <a:lnTo>
                      <a:pt x="772" y="772"/>
                    </a:lnTo>
                    <a:lnTo>
                      <a:pt x="927" y="669"/>
                    </a:lnTo>
                    <a:lnTo>
                      <a:pt x="1107" y="567"/>
                    </a:lnTo>
                    <a:lnTo>
                      <a:pt x="1287" y="515"/>
                    </a:lnTo>
                    <a:lnTo>
                      <a:pt x="1492" y="464"/>
                    </a:lnTo>
                    <a:lnTo>
                      <a:pt x="1930" y="386"/>
                    </a:lnTo>
                    <a:lnTo>
                      <a:pt x="2418" y="335"/>
                    </a:lnTo>
                    <a:lnTo>
                      <a:pt x="2933" y="361"/>
                    </a:lnTo>
                    <a:lnTo>
                      <a:pt x="3447" y="386"/>
                    </a:lnTo>
                    <a:lnTo>
                      <a:pt x="3987" y="464"/>
                    </a:lnTo>
                    <a:lnTo>
                      <a:pt x="4527" y="541"/>
                    </a:lnTo>
                    <a:lnTo>
                      <a:pt x="5016" y="644"/>
                    </a:lnTo>
                    <a:lnTo>
                      <a:pt x="5890" y="824"/>
                    </a:lnTo>
                    <a:lnTo>
                      <a:pt x="6507" y="978"/>
                    </a:lnTo>
                    <a:lnTo>
                      <a:pt x="7150" y="1184"/>
                    </a:lnTo>
                    <a:lnTo>
                      <a:pt x="7793" y="1389"/>
                    </a:lnTo>
                    <a:lnTo>
                      <a:pt x="7870" y="1029"/>
                    </a:lnTo>
                    <a:lnTo>
                      <a:pt x="7305" y="824"/>
                    </a:lnTo>
                    <a:lnTo>
                      <a:pt x="6713" y="644"/>
                    </a:lnTo>
                    <a:lnTo>
                      <a:pt x="6019" y="464"/>
                    </a:lnTo>
                    <a:lnTo>
                      <a:pt x="5324" y="335"/>
                    </a:lnTo>
                    <a:lnTo>
                      <a:pt x="4630" y="206"/>
                    </a:lnTo>
                    <a:lnTo>
                      <a:pt x="3910" y="104"/>
                    </a:lnTo>
                    <a:lnTo>
                      <a:pt x="3267" y="52"/>
                    </a:lnTo>
                    <a:lnTo>
                      <a:pt x="2598" y="1"/>
                    </a:lnTo>
                    <a:close/>
                  </a:path>
                </a:pathLst>
              </a:custGeom>
              <a:solidFill>
                <a:srgbClr val="E1CC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3802;p53">
                <a:extLst>
                  <a:ext uri="{FF2B5EF4-FFF2-40B4-BE49-F238E27FC236}">
                    <a16:creationId xmlns:a16="http://schemas.microsoft.com/office/drawing/2014/main" xmlns="" id="{1F918A8F-F80E-4A31-826E-326D82DF4E9B}"/>
                  </a:ext>
                </a:extLst>
              </p:cNvPr>
              <p:cNvSpPr/>
              <p:nvPr/>
            </p:nvSpPr>
            <p:spPr>
              <a:xfrm>
                <a:off x="827025" y="1610800"/>
                <a:ext cx="299000" cy="356225"/>
              </a:xfrm>
              <a:custGeom>
                <a:avLst/>
                <a:gdLst/>
                <a:ahLst/>
                <a:cxnLst/>
                <a:rect l="l" t="t" r="r" b="b"/>
                <a:pathLst>
                  <a:path w="11960" h="14249" extrusionOk="0">
                    <a:moveTo>
                      <a:pt x="1569" y="1"/>
                    </a:moveTo>
                    <a:lnTo>
                      <a:pt x="1261" y="27"/>
                    </a:lnTo>
                    <a:lnTo>
                      <a:pt x="978" y="52"/>
                    </a:lnTo>
                    <a:lnTo>
                      <a:pt x="669" y="104"/>
                    </a:lnTo>
                    <a:lnTo>
                      <a:pt x="386" y="207"/>
                    </a:lnTo>
                    <a:lnTo>
                      <a:pt x="103" y="309"/>
                    </a:lnTo>
                    <a:lnTo>
                      <a:pt x="26" y="361"/>
                    </a:lnTo>
                    <a:lnTo>
                      <a:pt x="0" y="438"/>
                    </a:lnTo>
                    <a:lnTo>
                      <a:pt x="0" y="490"/>
                    </a:lnTo>
                    <a:lnTo>
                      <a:pt x="26" y="567"/>
                    </a:lnTo>
                    <a:lnTo>
                      <a:pt x="78" y="618"/>
                    </a:lnTo>
                    <a:lnTo>
                      <a:pt x="129" y="670"/>
                    </a:lnTo>
                    <a:lnTo>
                      <a:pt x="206" y="670"/>
                    </a:lnTo>
                    <a:lnTo>
                      <a:pt x="283" y="644"/>
                    </a:lnTo>
                    <a:lnTo>
                      <a:pt x="618" y="515"/>
                    </a:lnTo>
                    <a:lnTo>
                      <a:pt x="926" y="438"/>
                    </a:lnTo>
                    <a:lnTo>
                      <a:pt x="1261" y="387"/>
                    </a:lnTo>
                    <a:lnTo>
                      <a:pt x="1595" y="387"/>
                    </a:lnTo>
                    <a:lnTo>
                      <a:pt x="1904" y="412"/>
                    </a:lnTo>
                    <a:lnTo>
                      <a:pt x="2238" y="464"/>
                    </a:lnTo>
                    <a:lnTo>
                      <a:pt x="2572" y="567"/>
                    </a:lnTo>
                    <a:lnTo>
                      <a:pt x="2881" y="670"/>
                    </a:lnTo>
                    <a:lnTo>
                      <a:pt x="3190" y="824"/>
                    </a:lnTo>
                    <a:lnTo>
                      <a:pt x="3498" y="978"/>
                    </a:lnTo>
                    <a:lnTo>
                      <a:pt x="4090" y="1338"/>
                    </a:lnTo>
                    <a:lnTo>
                      <a:pt x="4655" y="1724"/>
                    </a:lnTo>
                    <a:lnTo>
                      <a:pt x="5170" y="2110"/>
                    </a:lnTo>
                    <a:lnTo>
                      <a:pt x="5607" y="2496"/>
                    </a:lnTo>
                    <a:lnTo>
                      <a:pt x="6044" y="2881"/>
                    </a:lnTo>
                    <a:lnTo>
                      <a:pt x="6456" y="3267"/>
                    </a:lnTo>
                    <a:lnTo>
                      <a:pt x="6867" y="3704"/>
                    </a:lnTo>
                    <a:lnTo>
                      <a:pt x="7253" y="4116"/>
                    </a:lnTo>
                    <a:lnTo>
                      <a:pt x="7639" y="4553"/>
                    </a:lnTo>
                    <a:lnTo>
                      <a:pt x="7999" y="5016"/>
                    </a:lnTo>
                    <a:lnTo>
                      <a:pt x="8333" y="5479"/>
                    </a:lnTo>
                    <a:lnTo>
                      <a:pt x="8667" y="5967"/>
                    </a:lnTo>
                    <a:lnTo>
                      <a:pt x="8976" y="6456"/>
                    </a:lnTo>
                    <a:lnTo>
                      <a:pt x="9285" y="6945"/>
                    </a:lnTo>
                    <a:lnTo>
                      <a:pt x="9568" y="7459"/>
                    </a:lnTo>
                    <a:lnTo>
                      <a:pt x="9825" y="7973"/>
                    </a:lnTo>
                    <a:lnTo>
                      <a:pt x="10082" y="8488"/>
                    </a:lnTo>
                    <a:lnTo>
                      <a:pt x="10313" y="9028"/>
                    </a:lnTo>
                    <a:lnTo>
                      <a:pt x="10519" y="9568"/>
                    </a:lnTo>
                    <a:lnTo>
                      <a:pt x="10725" y="10108"/>
                    </a:lnTo>
                    <a:lnTo>
                      <a:pt x="10905" y="10648"/>
                    </a:lnTo>
                    <a:lnTo>
                      <a:pt x="11059" y="11214"/>
                    </a:lnTo>
                    <a:lnTo>
                      <a:pt x="11214" y="11780"/>
                    </a:lnTo>
                    <a:lnTo>
                      <a:pt x="11316" y="12345"/>
                    </a:lnTo>
                    <a:lnTo>
                      <a:pt x="11419" y="12911"/>
                    </a:lnTo>
                    <a:lnTo>
                      <a:pt x="11522" y="13477"/>
                    </a:lnTo>
                    <a:lnTo>
                      <a:pt x="11574" y="14069"/>
                    </a:lnTo>
                    <a:lnTo>
                      <a:pt x="11599" y="14146"/>
                    </a:lnTo>
                    <a:lnTo>
                      <a:pt x="11651" y="14197"/>
                    </a:lnTo>
                    <a:lnTo>
                      <a:pt x="11702" y="14223"/>
                    </a:lnTo>
                    <a:lnTo>
                      <a:pt x="11779" y="14249"/>
                    </a:lnTo>
                    <a:lnTo>
                      <a:pt x="11856" y="14223"/>
                    </a:lnTo>
                    <a:lnTo>
                      <a:pt x="11908" y="14197"/>
                    </a:lnTo>
                    <a:lnTo>
                      <a:pt x="11959" y="14146"/>
                    </a:lnTo>
                    <a:lnTo>
                      <a:pt x="11959" y="14069"/>
                    </a:lnTo>
                    <a:lnTo>
                      <a:pt x="11882" y="13426"/>
                    </a:lnTo>
                    <a:lnTo>
                      <a:pt x="11779" y="12808"/>
                    </a:lnTo>
                    <a:lnTo>
                      <a:pt x="11676" y="12191"/>
                    </a:lnTo>
                    <a:lnTo>
                      <a:pt x="11548" y="11574"/>
                    </a:lnTo>
                    <a:lnTo>
                      <a:pt x="11368" y="10957"/>
                    </a:lnTo>
                    <a:lnTo>
                      <a:pt x="11188" y="10339"/>
                    </a:lnTo>
                    <a:lnTo>
                      <a:pt x="11008" y="9748"/>
                    </a:lnTo>
                    <a:lnTo>
                      <a:pt x="10776" y="9156"/>
                    </a:lnTo>
                    <a:lnTo>
                      <a:pt x="10545" y="8591"/>
                    </a:lnTo>
                    <a:lnTo>
                      <a:pt x="10262" y="7999"/>
                    </a:lnTo>
                    <a:lnTo>
                      <a:pt x="9979" y="7433"/>
                    </a:lnTo>
                    <a:lnTo>
                      <a:pt x="9696" y="6893"/>
                    </a:lnTo>
                    <a:lnTo>
                      <a:pt x="9362" y="6353"/>
                    </a:lnTo>
                    <a:lnTo>
                      <a:pt x="9028" y="5813"/>
                    </a:lnTo>
                    <a:lnTo>
                      <a:pt x="8667" y="5299"/>
                    </a:lnTo>
                    <a:lnTo>
                      <a:pt x="8282" y="4784"/>
                    </a:lnTo>
                    <a:lnTo>
                      <a:pt x="7896" y="4270"/>
                    </a:lnTo>
                    <a:lnTo>
                      <a:pt x="7459" y="3807"/>
                    </a:lnTo>
                    <a:lnTo>
                      <a:pt x="7047" y="3318"/>
                    </a:lnTo>
                    <a:lnTo>
                      <a:pt x="6584" y="2881"/>
                    </a:lnTo>
                    <a:lnTo>
                      <a:pt x="6121" y="2444"/>
                    </a:lnTo>
                    <a:lnTo>
                      <a:pt x="5633" y="2007"/>
                    </a:lnTo>
                    <a:lnTo>
                      <a:pt x="5118" y="1621"/>
                    </a:lnTo>
                    <a:lnTo>
                      <a:pt x="4604" y="1235"/>
                    </a:lnTo>
                    <a:lnTo>
                      <a:pt x="4115" y="901"/>
                    </a:lnTo>
                    <a:lnTo>
                      <a:pt x="3575" y="592"/>
                    </a:lnTo>
                    <a:lnTo>
                      <a:pt x="3010" y="335"/>
                    </a:lnTo>
                    <a:lnTo>
                      <a:pt x="2727" y="232"/>
                    </a:lnTo>
                    <a:lnTo>
                      <a:pt x="2444" y="155"/>
                    </a:lnTo>
                    <a:lnTo>
                      <a:pt x="2161" y="78"/>
                    </a:lnTo>
                    <a:lnTo>
                      <a:pt x="1852" y="27"/>
                    </a:lnTo>
                    <a:lnTo>
                      <a:pt x="1569" y="1"/>
                    </a:lnTo>
                    <a:close/>
                  </a:path>
                </a:pathLst>
              </a:custGeom>
              <a:solidFill>
                <a:srgbClr val="E1CC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3803;p53">
                <a:extLst>
                  <a:ext uri="{FF2B5EF4-FFF2-40B4-BE49-F238E27FC236}">
                    <a16:creationId xmlns:a16="http://schemas.microsoft.com/office/drawing/2014/main" xmlns="" id="{DF915216-4426-4E10-9C0C-19DD4334EAC2}"/>
                  </a:ext>
                </a:extLst>
              </p:cNvPr>
              <p:cNvSpPr/>
              <p:nvPr/>
            </p:nvSpPr>
            <p:spPr>
              <a:xfrm>
                <a:off x="693925" y="1243050"/>
                <a:ext cx="534325" cy="566450"/>
              </a:xfrm>
              <a:custGeom>
                <a:avLst/>
                <a:gdLst/>
                <a:ahLst/>
                <a:cxnLst/>
                <a:rect l="l" t="t" r="r" b="b"/>
                <a:pathLst>
                  <a:path w="21373" h="22658" extrusionOk="0">
                    <a:moveTo>
                      <a:pt x="3113" y="0"/>
                    </a:moveTo>
                    <a:lnTo>
                      <a:pt x="2804" y="26"/>
                    </a:lnTo>
                    <a:lnTo>
                      <a:pt x="2496" y="77"/>
                    </a:lnTo>
                    <a:lnTo>
                      <a:pt x="2187" y="154"/>
                    </a:lnTo>
                    <a:lnTo>
                      <a:pt x="1878" y="257"/>
                    </a:lnTo>
                    <a:lnTo>
                      <a:pt x="1595" y="386"/>
                    </a:lnTo>
                    <a:lnTo>
                      <a:pt x="1338" y="540"/>
                    </a:lnTo>
                    <a:lnTo>
                      <a:pt x="1081" y="695"/>
                    </a:lnTo>
                    <a:lnTo>
                      <a:pt x="824" y="900"/>
                    </a:lnTo>
                    <a:lnTo>
                      <a:pt x="618" y="1132"/>
                    </a:lnTo>
                    <a:lnTo>
                      <a:pt x="412" y="1363"/>
                    </a:lnTo>
                    <a:lnTo>
                      <a:pt x="258" y="1620"/>
                    </a:lnTo>
                    <a:lnTo>
                      <a:pt x="104" y="1903"/>
                    </a:lnTo>
                    <a:lnTo>
                      <a:pt x="1" y="2212"/>
                    </a:lnTo>
                    <a:lnTo>
                      <a:pt x="1" y="2289"/>
                    </a:lnTo>
                    <a:lnTo>
                      <a:pt x="27" y="2366"/>
                    </a:lnTo>
                    <a:lnTo>
                      <a:pt x="78" y="2418"/>
                    </a:lnTo>
                    <a:lnTo>
                      <a:pt x="129" y="2443"/>
                    </a:lnTo>
                    <a:lnTo>
                      <a:pt x="284" y="2443"/>
                    </a:lnTo>
                    <a:lnTo>
                      <a:pt x="335" y="2392"/>
                    </a:lnTo>
                    <a:lnTo>
                      <a:pt x="361" y="2315"/>
                    </a:lnTo>
                    <a:lnTo>
                      <a:pt x="438" y="2109"/>
                    </a:lnTo>
                    <a:lnTo>
                      <a:pt x="541" y="1929"/>
                    </a:lnTo>
                    <a:lnTo>
                      <a:pt x="644" y="1723"/>
                    </a:lnTo>
                    <a:lnTo>
                      <a:pt x="747" y="1569"/>
                    </a:lnTo>
                    <a:lnTo>
                      <a:pt x="875" y="1389"/>
                    </a:lnTo>
                    <a:lnTo>
                      <a:pt x="1030" y="1235"/>
                    </a:lnTo>
                    <a:lnTo>
                      <a:pt x="1184" y="1106"/>
                    </a:lnTo>
                    <a:lnTo>
                      <a:pt x="1338" y="977"/>
                    </a:lnTo>
                    <a:lnTo>
                      <a:pt x="1698" y="746"/>
                    </a:lnTo>
                    <a:lnTo>
                      <a:pt x="2084" y="566"/>
                    </a:lnTo>
                    <a:lnTo>
                      <a:pt x="2496" y="463"/>
                    </a:lnTo>
                    <a:lnTo>
                      <a:pt x="2933" y="386"/>
                    </a:lnTo>
                    <a:lnTo>
                      <a:pt x="3138" y="360"/>
                    </a:lnTo>
                    <a:lnTo>
                      <a:pt x="3370" y="360"/>
                    </a:lnTo>
                    <a:lnTo>
                      <a:pt x="3807" y="412"/>
                    </a:lnTo>
                    <a:lnTo>
                      <a:pt x="4219" y="515"/>
                    </a:lnTo>
                    <a:lnTo>
                      <a:pt x="4604" y="669"/>
                    </a:lnTo>
                    <a:lnTo>
                      <a:pt x="4990" y="900"/>
                    </a:lnTo>
                    <a:lnTo>
                      <a:pt x="5350" y="1132"/>
                    </a:lnTo>
                    <a:lnTo>
                      <a:pt x="5659" y="1440"/>
                    </a:lnTo>
                    <a:lnTo>
                      <a:pt x="5942" y="1775"/>
                    </a:lnTo>
                    <a:lnTo>
                      <a:pt x="6199" y="2109"/>
                    </a:lnTo>
                    <a:lnTo>
                      <a:pt x="6405" y="2469"/>
                    </a:lnTo>
                    <a:lnTo>
                      <a:pt x="6585" y="2829"/>
                    </a:lnTo>
                    <a:lnTo>
                      <a:pt x="6739" y="3215"/>
                    </a:lnTo>
                    <a:lnTo>
                      <a:pt x="6868" y="3626"/>
                    </a:lnTo>
                    <a:lnTo>
                      <a:pt x="6945" y="4038"/>
                    </a:lnTo>
                    <a:lnTo>
                      <a:pt x="6996" y="4449"/>
                    </a:lnTo>
                    <a:lnTo>
                      <a:pt x="7022" y="4861"/>
                    </a:lnTo>
                    <a:lnTo>
                      <a:pt x="7022" y="5298"/>
                    </a:lnTo>
                    <a:lnTo>
                      <a:pt x="7022" y="5735"/>
                    </a:lnTo>
                    <a:lnTo>
                      <a:pt x="6970" y="6635"/>
                    </a:lnTo>
                    <a:lnTo>
                      <a:pt x="6970" y="7073"/>
                    </a:lnTo>
                    <a:lnTo>
                      <a:pt x="6970" y="7510"/>
                    </a:lnTo>
                    <a:lnTo>
                      <a:pt x="7022" y="7947"/>
                    </a:lnTo>
                    <a:lnTo>
                      <a:pt x="7125" y="8384"/>
                    </a:lnTo>
                    <a:lnTo>
                      <a:pt x="7253" y="8770"/>
                    </a:lnTo>
                    <a:lnTo>
                      <a:pt x="7433" y="9104"/>
                    </a:lnTo>
                    <a:lnTo>
                      <a:pt x="7639" y="9413"/>
                    </a:lnTo>
                    <a:lnTo>
                      <a:pt x="7871" y="9722"/>
                    </a:lnTo>
                    <a:lnTo>
                      <a:pt x="8128" y="9979"/>
                    </a:lnTo>
                    <a:lnTo>
                      <a:pt x="8411" y="10210"/>
                    </a:lnTo>
                    <a:lnTo>
                      <a:pt x="8719" y="10442"/>
                    </a:lnTo>
                    <a:lnTo>
                      <a:pt x="9054" y="10622"/>
                    </a:lnTo>
                    <a:lnTo>
                      <a:pt x="9388" y="10802"/>
                    </a:lnTo>
                    <a:lnTo>
                      <a:pt x="9748" y="10982"/>
                    </a:lnTo>
                    <a:lnTo>
                      <a:pt x="10108" y="11110"/>
                    </a:lnTo>
                    <a:lnTo>
                      <a:pt x="10468" y="11239"/>
                    </a:lnTo>
                    <a:lnTo>
                      <a:pt x="11214" y="11496"/>
                    </a:lnTo>
                    <a:lnTo>
                      <a:pt x="11934" y="11676"/>
                    </a:lnTo>
                    <a:lnTo>
                      <a:pt x="12808" y="11933"/>
                    </a:lnTo>
                    <a:lnTo>
                      <a:pt x="13220" y="12088"/>
                    </a:lnTo>
                    <a:lnTo>
                      <a:pt x="13657" y="12242"/>
                    </a:lnTo>
                    <a:lnTo>
                      <a:pt x="14069" y="12396"/>
                    </a:lnTo>
                    <a:lnTo>
                      <a:pt x="14480" y="12602"/>
                    </a:lnTo>
                    <a:lnTo>
                      <a:pt x="14866" y="12808"/>
                    </a:lnTo>
                    <a:lnTo>
                      <a:pt x="15252" y="13065"/>
                    </a:lnTo>
                    <a:lnTo>
                      <a:pt x="15637" y="13322"/>
                    </a:lnTo>
                    <a:lnTo>
                      <a:pt x="15997" y="13605"/>
                    </a:lnTo>
                    <a:lnTo>
                      <a:pt x="16358" y="13914"/>
                    </a:lnTo>
                    <a:lnTo>
                      <a:pt x="16692" y="14222"/>
                    </a:lnTo>
                    <a:lnTo>
                      <a:pt x="17026" y="14557"/>
                    </a:lnTo>
                    <a:lnTo>
                      <a:pt x="17335" y="14917"/>
                    </a:lnTo>
                    <a:lnTo>
                      <a:pt x="17618" y="15277"/>
                    </a:lnTo>
                    <a:lnTo>
                      <a:pt x="17901" y="15637"/>
                    </a:lnTo>
                    <a:lnTo>
                      <a:pt x="18183" y="16022"/>
                    </a:lnTo>
                    <a:lnTo>
                      <a:pt x="18441" y="16408"/>
                    </a:lnTo>
                    <a:lnTo>
                      <a:pt x="18929" y="17231"/>
                    </a:lnTo>
                    <a:lnTo>
                      <a:pt x="19367" y="18080"/>
                    </a:lnTo>
                    <a:lnTo>
                      <a:pt x="19752" y="18929"/>
                    </a:lnTo>
                    <a:lnTo>
                      <a:pt x="20112" y="19829"/>
                    </a:lnTo>
                    <a:lnTo>
                      <a:pt x="20421" y="20703"/>
                    </a:lnTo>
                    <a:lnTo>
                      <a:pt x="20730" y="21603"/>
                    </a:lnTo>
                    <a:lnTo>
                      <a:pt x="21012" y="22503"/>
                    </a:lnTo>
                    <a:lnTo>
                      <a:pt x="21038" y="22581"/>
                    </a:lnTo>
                    <a:lnTo>
                      <a:pt x="21090" y="22632"/>
                    </a:lnTo>
                    <a:lnTo>
                      <a:pt x="21167" y="22658"/>
                    </a:lnTo>
                    <a:lnTo>
                      <a:pt x="21244" y="22632"/>
                    </a:lnTo>
                    <a:lnTo>
                      <a:pt x="21295" y="22606"/>
                    </a:lnTo>
                    <a:lnTo>
                      <a:pt x="21347" y="22555"/>
                    </a:lnTo>
                    <a:lnTo>
                      <a:pt x="21373" y="22503"/>
                    </a:lnTo>
                    <a:lnTo>
                      <a:pt x="21373" y="22426"/>
                    </a:lnTo>
                    <a:lnTo>
                      <a:pt x="21038" y="21346"/>
                    </a:lnTo>
                    <a:lnTo>
                      <a:pt x="20678" y="20292"/>
                    </a:lnTo>
                    <a:lnTo>
                      <a:pt x="20292" y="19237"/>
                    </a:lnTo>
                    <a:lnTo>
                      <a:pt x="19855" y="18209"/>
                    </a:lnTo>
                    <a:lnTo>
                      <a:pt x="19598" y="17720"/>
                    </a:lnTo>
                    <a:lnTo>
                      <a:pt x="19341" y="17206"/>
                    </a:lnTo>
                    <a:lnTo>
                      <a:pt x="19084" y="16717"/>
                    </a:lnTo>
                    <a:lnTo>
                      <a:pt x="18801" y="16254"/>
                    </a:lnTo>
                    <a:lnTo>
                      <a:pt x="18492" y="15791"/>
                    </a:lnTo>
                    <a:lnTo>
                      <a:pt x="18158" y="15328"/>
                    </a:lnTo>
                    <a:lnTo>
                      <a:pt x="17823" y="14891"/>
                    </a:lnTo>
                    <a:lnTo>
                      <a:pt x="17438" y="14479"/>
                    </a:lnTo>
                    <a:lnTo>
                      <a:pt x="17129" y="14145"/>
                    </a:lnTo>
                    <a:lnTo>
                      <a:pt x="16820" y="13836"/>
                    </a:lnTo>
                    <a:lnTo>
                      <a:pt x="16486" y="13528"/>
                    </a:lnTo>
                    <a:lnTo>
                      <a:pt x="16152" y="13245"/>
                    </a:lnTo>
                    <a:lnTo>
                      <a:pt x="15792" y="12988"/>
                    </a:lnTo>
                    <a:lnTo>
                      <a:pt x="15432" y="12731"/>
                    </a:lnTo>
                    <a:lnTo>
                      <a:pt x="15072" y="12499"/>
                    </a:lnTo>
                    <a:lnTo>
                      <a:pt x="14686" y="12268"/>
                    </a:lnTo>
                    <a:lnTo>
                      <a:pt x="14223" y="12062"/>
                    </a:lnTo>
                    <a:lnTo>
                      <a:pt x="13760" y="11856"/>
                    </a:lnTo>
                    <a:lnTo>
                      <a:pt x="13297" y="11702"/>
                    </a:lnTo>
                    <a:lnTo>
                      <a:pt x="12834" y="11548"/>
                    </a:lnTo>
                    <a:lnTo>
                      <a:pt x="11857" y="11290"/>
                    </a:lnTo>
                    <a:lnTo>
                      <a:pt x="10905" y="11007"/>
                    </a:lnTo>
                    <a:lnTo>
                      <a:pt x="10442" y="10853"/>
                    </a:lnTo>
                    <a:lnTo>
                      <a:pt x="10005" y="10673"/>
                    </a:lnTo>
                    <a:lnTo>
                      <a:pt x="9542" y="10467"/>
                    </a:lnTo>
                    <a:lnTo>
                      <a:pt x="9105" y="10236"/>
                    </a:lnTo>
                    <a:lnTo>
                      <a:pt x="8719" y="9979"/>
                    </a:lnTo>
                    <a:lnTo>
                      <a:pt x="8334" y="9644"/>
                    </a:lnTo>
                    <a:lnTo>
                      <a:pt x="8179" y="9490"/>
                    </a:lnTo>
                    <a:lnTo>
                      <a:pt x="8025" y="9284"/>
                    </a:lnTo>
                    <a:lnTo>
                      <a:pt x="7871" y="9104"/>
                    </a:lnTo>
                    <a:lnTo>
                      <a:pt x="7742" y="8873"/>
                    </a:lnTo>
                    <a:lnTo>
                      <a:pt x="7613" y="8616"/>
                    </a:lnTo>
                    <a:lnTo>
                      <a:pt x="7511" y="8359"/>
                    </a:lnTo>
                    <a:lnTo>
                      <a:pt x="7459" y="8101"/>
                    </a:lnTo>
                    <a:lnTo>
                      <a:pt x="7382" y="7844"/>
                    </a:lnTo>
                    <a:lnTo>
                      <a:pt x="7356" y="7561"/>
                    </a:lnTo>
                    <a:lnTo>
                      <a:pt x="7331" y="7278"/>
                    </a:lnTo>
                    <a:lnTo>
                      <a:pt x="7331" y="6713"/>
                    </a:lnTo>
                    <a:lnTo>
                      <a:pt x="7408" y="5607"/>
                    </a:lnTo>
                    <a:lnTo>
                      <a:pt x="7408" y="5041"/>
                    </a:lnTo>
                    <a:lnTo>
                      <a:pt x="7382" y="4501"/>
                    </a:lnTo>
                    <a:lnTo>
                      <a:pt x="7356" y="4141"/>
                    </a:lnTo>
                    <a:lnTo>
                      <a:pt x="7279" y="3781"/>
                    </a:lnTo>
                    <a:lnTo>
                      <a:pt x="7176" y="3421"/>
                    </a:lnTo>
                    <a:lnTo>
                      <a:pt x="7073" y="3061"/>
                    </a:lnTo>
                    <a:lnTo>
                      <a:pt x="6945" y="2726"/>
                    </a:lnTo>
                    <a:lnTo>
                      <a:pt x="6790" y="2366"/>
                    </a:lnTo>
                    <a:lnTo>
                      <a:pt x="6610" y="2058"/>
                    </a:lnTo>
                    <a:lnTo>
                      <a:pt x="6405" y="1749"/>
                    </a:lnTo>
                    <a:lnTo>
                      <a:pt x="6173" y="1440"/>
                    </a:lnTo>
                    <a:lnTo>
                      <a:pt x="5942" y="1157"/>
                    </a:lnTo>
                    <a:lnTo>
                      <a:pt x="5659" y="900"/>
                    </a:lnTo>
                    <a:lnTo>
                      <a:pt x="5376" y="695"/>
                    </a:lnTo>
                    <a:lnTo>
                      <a:pt x="5093" y="489"/>
                    </a:lnTo>
                    <a:lnTo>
                      <a:pt x="4759" y="309"/>
                    </a:lnTo>
                    <a:lnTo>
                      <a:pt x="4424" y="180"/>
                    </a:lnTo>
                    <a:lnTo>
                      <a:pt x="4039" y="77"/>
                    </a:lnTo>
                    <a:lnTo>
                      <a:pt x="3730" y="26"/>
                    </a:lnTo>
                    <a:lnTo>
                      <a:pt x="3421" y="0"/>
                    </a:lnTo>
                    <a:close/>
                  </a:path>
                </a:pathLst>
              </a:custGeom>
              <a:solidFill>
                <a:srgbClr val="E1CC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3804;p53">
                <a:extLst>
                  <a:ext uri="{FF2B5EF4-FFF2-40B4-BE49-F238E27FC236}">
                    <a16:creationId xmlns:a16="http://schemas.microsoft.com/office/drawing/2014/main" xmlns="" id="{AEDCA60D-1982-46B2-8D82-9E5F34FA6BF4}"/>
                  </a:ext>
                </a:extLst>
              </p:cNvPr>
              <p:cNvSpPr/>
              <p:nvPr/>
            </p:nvSpPr>
            <p:spPr>
              <a:xfrm>
                <a:off x="543475" y="1038575"/>
                <a:ext cx="120275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7305" extrusionOk="0">
                    <a:moveTo>
                      <a:pt x="515" y="1"/>
                    </a:moveTo>
                    <a:lnTo>
                      <a:pt x="52" y="52"/>
                    </a:lnTo>
                    <a:lnTo>
                      <a:pt x="1" y="438"/>
                    </a:lnTo>
                    <a:lnTo>
                      <a:pt x="438" y="361"/>
                    </a:lnTo>
                    <a:lnTo>
                      <a:pt x="901" y="361"/>
                    </a:lnTo>
                    <a:lnTo>
                      <a:pt x="1338" y="412"/>
                    </a:lnTo>
                    <a:lnTo>
                      <a:pt x="1750" y="515"/>
                    </a:lnTo>
                    <a:lnTo>
                      <a:pt x="2161" y="670"/>
                    </a:lnTo>
                    <a:lnTo>
                      <a:pt x="2573" y="850"/>
                    </a:lnTo>
                    <a:lnTo>
                      <a:pt x="2933" y="1081"/>
                    </a:lnTo>
                    <a:lnTo>
                      <a:pt x="3267" y="1364"/>
                    </a:lnTo>
                    <a:lnTo>
                      <a:pt x="3576" y="1673"/>
                    </a:lnTo>
                    <a:lnTo>
                      <a:pt x="3833" y="2007"/>
                    </a:lnTo>
                    <a:lnTo>
                      <a:pt x="4064" y="2367"/>
                    </a:lnTo>
                    <a:lnTo>
                      <a:pt x="4219" y="2778"/>
                    </a:lnTo>
                    <a:lnTo>
                      <a:pt x="4347" y="3216"/>
                    </a:lnTo>
                    <a:lnTo>
                      <a:pt x="4424" y="3653"/>
                    </a:lnTo>
                    <a:lnTo>
                      <a:pt x="4424" y="3884"/>
                    </a:lnTo>
                    <a:lnTo>
                      <a:pt x="4424" y="4116"/>
                    </a:lnTo>
                    <a:lnTo>
                      <a:pt x="4399" y="4373"/>
                    </a:lnTo>
                    <a:lnTo>
                      <a:pt x="4373" y="4604"/>
                    </a:lnTo>
                    <a:lnTo>
                      <a:pt x="4270" y="5016"/>
                    </a:lnTo>
                    <a:lnTo>
                      <a:pt x="4116" y="5402"/>
                    </a:lnTo>
                    <a:lnTo>
                      <a:pt x="3910" y="5736"/>
                    </a:lnTo>
                    <a:lnTo>
                      <a:pt x="3679" y="6045"/>
                    </a:lnTo>
                    <a:lnTo>
                      <a:pt x="3421" y="6327"/>
                    </a:lnTo>
                    <a:lnTo>
                      <a:pt x="3113" y="6585"/>
                    </a:lnTo>
                    <a:lnTo>
                      <a:pt x="2778" y="6790"/>
                    </a:lnTo>
                    <a:lnTo>
                      <a:pt x="2418" y="6970"/>
                    </a:lnTo>
                    <a:lnTo>
                      <a:pt x="2598" y="7305"/>
                    </a:lnTo>
                    <a:lnTo>
                      <a:pt x="2830" y="7202"/>
                    </a:lnTo>
                    <a:lnTo>
                      <a:pt x="3061" y="7073"/>
                    </a:lnTo>
                    <a:lnTo>
                      <a:pt x="3267" y="6945"/>
                    </a:lnTo>
                    <a:lnTo>
                      <a:pt x="3447" y="6790"/>
                    </a:lnTo>
                    <a:lnTo>
                      <a:pt x="3653" y="6636"/>
                    </a:lnTo>
                    <a:lnTo>
                      <a:pt x="3807" y="6482"/>
                    </a:lnTo>
                    <a:lnTo>
                      <a:pt x="3987" y="6302"/>
                    </a:lnTo>
                    <a:lnTo>
                      <a:pt x="4116" y="6096"/>
                    </a:lnTo>
                    <a:lnTo>
                      <a:pt x="4270" y="5890"/>
                    </a:lnTo>
                    <a:lnTo>
                      <a:pt x="4373" y="5685"/>
                    </a:lnTo>
                    <a:lnTo>
                      <a:pt x="4502" y="5479"/>
                    </a:lnTo>
                    <a:lnTo>
                      <a:pt x="4579" y="5247"/>
                    </a:lnTo>
                    <a:lnTo>
                      <a:pt x="4656" y="5016"/>
                    </a:lnTo>
                    <a:lnTo>
                      <a:pt x="4733" y="4784"/>
                    </a:lnTo>
                    <a:lnTo>
                      <a:pt x="4759" y="4527"/>
                    </a:lnTo>
                    <a:lnTo>
                      <a:pt x="4810" y="4270"/>
                    </a:lnTo>
                    <a:lnTo>
                      <a:pt x="4810" y="4013"/>
                    </a:lnTo>
                    <a:lnTo>
                      <a:pt x="4810" y="3781"/>
                    </a:lnTo>
                    <a:lnTo>
                      <a:pt x="4759" y="3293"/>
                    </a:lnTo>
                    <a:lnTo>
                      <a:pt x="4656" y="2830"/>
                    </a:lnTo>
                    <a:lnTo>
                      <a:pt x="4502" y="2418"/>
                    </a:lnTo>
                    <a:lnTo>
                      <a:pt x="4296" y="2007"/>
                    </a:lnTo>
                    <a:lnTo>
                      <a:pt x="4039" y="1621"/>
                    </a:lnTo>
                    <a:lnTo>
                      <a:pt x="3756" y="1287"/>
                    </a:lnTo>
                    <a:lnTo>
                      <a:pt x="3421" y="978"/>
                    </a:lnTo>
                    <a:lnTo>
                      <a:pt x="3087" y="721"/>
                    </a:lnTo>
                    <a:lnTo>
                      <a:pt x="2701" y="490"/>
                    </a:lnTo>
                    <a:lnTo>
                      <a:pt x="2290" y="309"/>
                    </a:lnTo>
                    <a:lnTo>
                      <a:pt x="1853" y="155"/>
                    </a:lnTo>
                    <a:lnTo>
                      <a:pt x="1415" y="52"/>
                    </a:lnTo>
                    <a:lnTo>
                      <a:pt x="952" y="1"/>
                    </a:lnTo>
                    <a:close/>
                  </a:path>
                </a:pathLst>
              </a:custGeom>
              <a:solidFill>
                <a:srgbClr val="E1CC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3805;p53">
                <a:extLst>
                  <a:ext uri="{FF2B5EF4-FFF2-40B4-BE49-F238E27FC236}">
                    <a16:creationId xmlns:a16="http://schemas.microsoft.com/office/drawing/2014/main" xmlns="" id="{1BEB44F4-275E-4F91-877F-3A07EA47CA40}"/>
                  </a:ext>
                </a:extLst>
              </p:cNvPr>
              <p:cNvSpPr/>
              <p:nvPr/>
            </p:nvSpPr>
            <p:spPr>
              <a:xfrm>
                <a:off x="625775" y="885550"/>
                <a:ext cx="147900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3988" extrusionOk="0">
                    <a:moveTo>
                      <a:pt x="5170" y="1"/>
                    </a:moveTo>
                    <a:lnTo>
                      <a:pt x="4836" y="207"/>
                    </a:lnTo>
                    <a:lnTo>
                      <a:pt x="4990" y="515"/>
                    </a:lnTo>
                    <a:lnTo>
                      <a:pt x="5144" y="850"/>
                    </a:lnTo>
                    <a:lnTo>
                      <a:pt x="5324" y="1390"/>
                    </a:lnTo>
                    <a:lnTo>
                      <a:pt x="5427" y="1698"/>
                    </a:lnTo>
                    <a:lnTo>
                      <a:pt x="5504" y="2033"/>
                    </a:lnTo>
                    <a:lnTo>
                      <a:pt x="5556" y="2367"/>
                    </a:lnTo>
                    <a:lnTo>
                      <a:pt x="5556" y="2676"/>
                    </a:lnTo>
                    <a:lnTo>
                      <a:pt x="5556" y="2830"/>
                    </a:lnTo>
                    <a:lnTo>
                      <a:pt x="5530" y="2959"/>
                    </a:lnTo>
                    <a:lnTo>
                      <a:pt x="5479" y="3113"/>
                    </a:lnTo>
                    <a:lnTo>
                      <a:pt x="5427" y="3216"/>
                    </a:lnTo>
                    <a:lnTo>
                      <a:pt x="5324" y="3344"/>
                    </a:lnTo>
                    <a:lnTo>
                      <a:pt x="5247" y="3447"/>
                    </a:lnTo>
                    <a:lnTo>
                      <a:pt x="5119" y="3524"/>
                    </a:lnTo>
                    <a:lnTo>
                      <a:pt x="5016" y="3576"/>
                    </a:lnTo>
                    <a:lnTo>
                      <a:pt x="4861" y="3602"/>
                    </a:lnTo>
                    <a:lnTo>
                      <a:pt x="4733" y="3627"/>
                    </a:lnTo>
                    <a:lnTo>
                      <a:pt x="4450" y="3653"/>
                    </a:lnTo>
                    <a:lnTo>
                      <a:pt x="4141" y="3602"/>
                    </a:lnTo>
                    <a:lnTo>
                      <a:pt x="3858" y="3550"/>
                    </a:lnTo>
                    <a:lnTo>
                      <a:pt x="3344" y="3396"/>
                    </a:lnTo>
                    <a:lnTo>
                      <a:pt x="2830" y="3241"/>
                    </a:lnTo>
                    <a:lnTo>
                      <a:pt x="2315" y="3061"/>
                    </a:lnTo>
                    <a:lnTo>
                      <a:pt x="1801" y="2856"/>
                    </a:lnTo>
                    <a:lnTo>
                      <a:pt x="1312" y="2624"/>
                    </a:lnTo>
                    <a:lnTo>
                      <a:pt x="875" y="2393"/>
                    </a:lnTo>
                    <a:lnTo>
                      <a:pt x="412" y="2136"/>
                    </a:lnTo>
                    <a:lnTo>
                      <a:pt x="1" y="2341"/>
                    </a:lnTo>
                    <a:lnTo>
                      <a:pt x="695" y="2727"/>
                    </a:lnTo>
                    <a:lnTo>
                      <a:pt x="1415" y="3087"/>
                    </a:lnTo>
                    <a:lnTo>
                      <a:pt x="2161" y="3396"/>
                    </a:lnTo>
                    <a:lnTo>
                      <a:pt x="2933" y="3679"/>
                    </a:lnTo>
                    <a:lnTo>
                      <a:pt x="3344" y="3807"/>
                    </a:lnTo>
                    <a:lnTo>
                      <a:pt x="3807" y="3910"/>
                    </a:lnTo>
                    <a:lnTo>
                      <a:pt x="4270" y="3987"/>
                    </a:lnTo>
                    <a:lnTo>
                      <a:pt x="4733" y="3987"/>
                    </a:lnTo>
                    <a:lnTo>
                      <a:pt x="4939" y="3962"/>
                    </a:lnTo>
                    <a:lnTo>
                      <a:pt x="5144" y="3910"/>
                    </a:lnTo>
                    <a:lnTo>
                      <a:pt x="5324" y="3833"/>
                    </a:lnTo>
                    <a:lnTo>
                      <a:pt x="5504" y="3704"/>
                    </a:lnTo>
                    <a:lnTo>
                      <a:pt x="5633" y="3550"/>
                    </a:lnTo>
                    <a:lnTo>
                      <a:pt x="5762" y="3370"/>
                    </a:lnTo>
                    <a:lnTo>
                      <a:pt x="5839" y="3164"/>
                    </a:lnTo>
                    <a:lnTo>
                      <a:pt x="5890" y="2881"/>
                    </a:lnTo>
                    <a:lnTo>
                      <a:pt x="5916" y="2521"/>
                    </a:lnTo>
                    <a:lnTo>
                      <a:pt x="5916" y="2161"/>
                    </a:lnTo>
                    <a:lnTo>
                      <a:pt x="5864" y="1776"/>
                    </a:lnTo>
                    <a:lnTo>
                      <a:pt x="5762" y="1415"/>
                    </a:lnTo>
                    <a:lnTo>
                      <a:pt x="5659" y="1055"/>
                    </a:lnTo>
                    <a:lnTo>
                      <a:pt x="5530" y="695"/>
                    </a:lnTo>
                    <a:lnTo>
                      <a:pt x="5350" y="335"/>
                    </a:lnTo>
                    <a:lnTo>
                      <a:pt x="5170" y="1"/>
                    </a:lnTo>
                    <a:close/>
                  </a:path>
                </a:pathLst>
              </a:custGeom>
              <a:solidFill>
                <a:srgbClr val="E1CC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3806;p53">
                <a:extLst>
                  <a:ext uri="{FF2B5EF4-FFF2-40B4-BE49-F238E27FC236}">
                    <a16:creationId xmlns:a16="http://schemas.microsoft.com/office/drawing/2014/main" xmlns="" id="{B5F3EFAC-BBE0-43F3-AAE0-DFD774520FAF}"/>
                  </a:ext>
                </a:extLst>
              </p:cNvPr>
              <p:cNvSpPr/>
              <p:nvPr/>
            </p:nvSpPr>
            <p:spPr>
              <a:xfrm>
                <a:off x="1113775" y="890700"/>
                <a:ext cx="13440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2650" extrusionOk="0">
                    <a:moveTo>
                      <a:pt x="1" y="1"/>
                    </a:moveTo>
                    <a:lnTo>
                      <a:pt x="206" y="438"/>
                    </a:lnTo>
                    <a:lnTo>
                      <a:pt x="412" y="849"/>
                    </a:lnTo>
                    <a:lnTo>
                      <a:pt x="644" y="1235"/>
                    </a:lnTo>
                    <a:lnTo>
                      <a:pt x="901" y="1595"/>
                    </a:lnTo>
                    <a:lnTo>
                      <a:pt x="1209" y="1904"/>
                    </a:lnTo>
                    <a:lnTo>
                      <a:pt x="1364" y="2058"/>
                    </a:lnTo>
                    <a:lnTo>
                      <a:pt x="1544" y="2187"/>
                    </a:lnTo>
                    <a:lnTo>
                      <a:pt x="1750" y="2290"/>
                    </a:lnTo>
                    <a:lnTo>
                      <a:pt x="1955" y="2393"/>
                    </a:lnTo>
                    <a:lnTo>
                      <a:pt x="2161" y="2495"/>
                    </a:lnTo>
                    <a:lnTo>
                      <a:pt x="2392" y="2547"/>
                    </a:lnTo>
                    <a:lnTo>
                      <a:pt x="2624" y="2598"/>
                    </a:lnTo>
                    <a:lnTo>
                      <a:pt x="2830" y="2624"/>
                    </a:lnTo>
                    <a:lnTo>
                      <a:pt x="3035" y="2650"/>
                    </a:lnTo>
                    <a:lnTo>
                      <a:pt x="3241" y="2624"/>
                    </a:lnTo>
                    <a:lnTo>
                      <a:pt x="3447" y="2598"/>
                    </a:lnTo>
                    <a:lnTo>
                      <a:pt x="3627" y="2573"/>
                    </a:lnTo>
                    <a:lnTo>
                      <a:pt x="4013" y="2444"/>
                    </a:lnTo>
                    <a:lnTo>
                      <a:pt x="4373" y="2264"/>
                    </a:lnTo>
                    <a:lnTo>
                      <a:pt x="4733" y="2032"/>
                    </a:lnTo>
                    <a:lnTo>
                      <a:pt x="5067" y="1775"/>
                    </a:lnTo>
                    <a:lnTo>
                      <a:pt x="5376" y="1467"/>
                    </a:lnTo>
                    <a:lnTo>
                      <a:pt x="5221" y="1312"/>
                    </a:lnTo>
                    <a:lnTo>
                      <a:pt x="5093" y="1184"/>
                    </a:lnTo>
                    <a:lnTo>
                      <a:pt x="4733" y="1518"/>
                    </a:lnTo>
                    <a:lnTo>
                      <a:pt x="4347" y="1827"/>
                    </a:lnTo>
                    <a:lnTo>
                      <a:pt x="4141" y="1955"/>
                    </a:lnTo>
                    <a:lnTo>
                      <a:pt x="3936" y="2058"/>
                    </a:lnTo>
                    <a:lnTo>
                      <a:pt x="3730" y="2135"/>
                    </a:lnTo>
                    <a:lnTo>
                      <a:pt x="3524" y="2212"/>
                    </a:lnTo>
                    <a:lnTo>
                      <a:pt x="3318" y="2264"/>
                    </a:lnTo>
                    <a:lnTo>
                      <a:pt x="3113" y="2290"/>
                    </a:lnTo>
                    <a:lnTo>
                      <a:pt x="2881" y="2290"/>
                    </a:lnTo>
                    <a:lnTo>
                      <a:pt x="2675" y="2264"/>
                    </a:lnTo>
                    <a:lnTo>
                      <a:pt x="2444" y="2187"/>
                    </a:lnTo>
                    <a:lnTo>
                      <a:pt x="2212" y="2110"/>
                    </a:lnTo>
                    <a:lnTo>
                      <a:pt x="1981" y="1981"/>
                    </a:lnTo>
                    <a:lnTo>
                      <a:pt x="1750" y="1827"/>
                    </a:lnTo>
                    <a:lnTo>
                      <a:pt x="1544" y="1672"/>
                    </a:lnTo>
                    <a:lnTo>
                      <a:pt x="1338" y="1492"/>
                    </a:lnTo>
                    <a:lnTo>
                      <a:pt x="1158" y="1287"/>
                    </a:lnTo>
                    <a:lnTo>
                      <a:pt x="1004" y="1081"/>
                    </a:lnTo>
                    <a:lnTo>
                      <a:pt x="849" y="849"/>
                    </a:lnTo>
                    <a:lnTo>
                      <a:pt x="721" y="618"/>
                    </a:lnTo>
                    <a:lnTo>
                      <a:pt x="464" y="15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1CC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3807;p53">
                <a:extLst>
                  <a:ext uri="{FF2B5EF4-FFF2-40B4-BE49-F238E27FC236}">
                    <a16:creationId xmlns:a16="http://schemas.microsoft.com/office/drawing/2014/main" xmlns="" id="{F2CDDE05-9C13-487F-B862-7BBAD89629E6}"/>
                  </a:ext>
                </a:extLst>
              </p:cNvPr>
              <p:cNvSpPr/>
              <p:nvPr/>
            </p:nvSpPr>
            <p:spPr>
              <a:xfrm>
                <a:off x="832175" y="974300"/>
                <a:ext cx="268775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10751" h="2341" extrusionOk="0">
                    <a:moveTo>
                      <a:pt x="10519" y="0"/>
                    </a:moveTo>
                    <a:lnTo>
                      <a:pt x="10467" y="26"/>
                    </a:lnTo>
                    <a:lnTo>
                      <a:pt x="10390" y="52"/>
                    </a:lnTo>
                    <a:lnTo>
                      <a:pt x="10339" y="103"/>
                    </a:lnTo>
                    <a:lnTo>
                      <a:pt x="10313" y="154"/>
                    </a:lnTo>
                    <a:lnTo>
                      <a:pt x="10339" y="232"/>
                    </a:lnTo>
                    <a:lnTo>
                      <a:pt x="10390" y="463"/>
                    </a:lnTo>
                    <a:lnTo>
                      <a:pt x="10390" y="669"/>
                    </a:lnTo>
                    <a:lnTo>
                      <a:pt x="10365" y="874"/>
                    </a:lnTo>
                    <a:lnTo>
                      <a:pt x="10287" y="1055"/>
                    </a:lnTo>
                    <a:lnTo>
                      <a:pt x="10210" y="1209"/>
                    </a:lnTo>
                    <a:lnTo>
                      <a:pt x="10082" y="1337"/>
                    </a:lnTo>
                    <a:lnTo>
                      <a:pt x="9927" y="1466"/>
                    </a:lnTo>
                    <a:lnTo>
                      <a:pt x="9773" y="1569"/>
                    </a:lnTo>
                    <a:lnTo>
                      <a:pt x="9593" y="1672"/>
                    </a:lnTo>
                    <a:lnTo>
                      <a:pt x="9387" y="1749"/>
                    </a:lnTo>
                    <a:lnTo>
                      <a:pt x="9002" y="1852"/>
                    </a:lnTo>
                    <a:lnTo>
                      <a:pt x="8590" y="1929"/>
                    </a:lnTo>
                    <a:lnTo>
                      <a:pt x="8204" y="1955"/>
                    </a:lnTo>
                    <a:lnTo>
                      <a:pt x="7536" y="1929"/>
                    </a:lnTo>
                    <a:lnTo>
                      <a:pt x="6867" y="1903"/>
                    </a:lnTo>
                    <a:lnTo>
                      <a:pt x="6198" y="1852"/>
                    </a:lnTo>
                    <a:lnTo>
                      <a:pt x="5530" y="1749"/>
                    </a:lnTo>
                    <a:lnTo>
                      <a:pt x="4861" y="1646"/>
                    </a:lnTo>
                    <a:lnTo>
                      <a:pt x="4167" y="1517"/>
                    </a:lnTo>
                    <a:lnTo>
                      <a:pt x="3524" y="1363"/>
                    </a:lnTo>
                    <a:lnTo>
                      <a:pt x="2855" y="1183"/>
                    </a:lnTo>
                    <a:lnTo>
                      <a:pt x="2212" y="977"/>
                    </a:lnTo>
                    <a:lnTo>
                      <a:pt x="1569" y="746"/>
                    </a:lnTo>
                    <a:lnTo>
                      <a:pt x="926" y="489"/>
                    </a:lnTo>
                    <a:lnTo>
                      <a:pt x="309" y="206"/>
                    </a:lnTo>
                    <a:lnTo>
                      <a:pt x="206" y="180"/>
                    </a:lnTo>
                    <a:lnTo>
                      <a:pt x="155" y="206"/>
                    </a:lnTo>
                    <a:lnTo>
                      <a:pt x="77" y="232"/>
                    </a:lnTo>
                    <a:lnTo>
                      <a:pt x="26" y="283"/>
                    </a:lnTo>
                    <a:lnTo>
                      <a:pt x="0" y="360"/>
                    </a:lnTo>
                    <a:lnTo>
                      <a:pt x="0" y="437"/>
                    </a:lnTo>
                    <a:lnTo>
                      <a:pt x="52" y="489"/>
                    </a:lnTo>
                    <a:lnTo>
                      <a:pt x="103" y="540"/>
                    </a:lnTo>
                    <a:lnTo>
                      <a:pt x="900" y="874"/>
                    </a:lnTo>
                    <a:lnTo>
                      <a:pt x="1723" y="1209"/>
                    </a:lnTo>
                    <a:lnTo>
                      <a:pt x="2546" y="1466"/>
                    </a:lnTo>
                    <a:lnTo>
                      <a:pt x="3395" y="1723"/>
                    </a:lnTo>
                    <a:lnTo>
                      <a:pt x="4244" y="1903"/>
                    </a:lnTo>
                    <a:lnTo>
                      <a:pt x="5118" y="2083"/>
                    </a:lnTo>
                    <a:lnTo>
                      <a:pt x="5967" y="2186"/>
                    </a:lnTo>
                    <a:lnTo>
                      <a:pt x="6841" y="2289"/>
                    </a:lnTo>
                    <a:lnTo>
                      <a:pt x="7613" y="2340"/>
                    </a:lnTo>
                    <a:lnTo>
                      <a:pt x="8410" y="2340"/>
                    </a:lnTo>
                    <a:lnTo>
                      <a:pt x="8822" y="2289"/>
                    </a:lnTo>
                    <a:lnTo>
                      <a:pt x="9207" y="2238"/>
                    </a:lnTo>
                    <a:lnTo>
                      <a:pt x="9567" y="2109"/>
                    </a:lnTo>
                    <a:lnTo>
                      <a:pt x="9747" y="2032"/>
                    </a:lnTo>
                    <a:lnTo>
                      <a:pt x="9927" y="1955"/>
                    </a:lnTo>
                    <a:lnTo>
                      <a:pt x="10159" y="1800"/>
                    </a:lnTo>
                    <a:lnTo>
                      <a:pt x="10339" y="1595"/>
                    </a:lnTo>
                    <a:lnTo>
                      <a:pt x="10493" y="1389"/>
                    </a:lnTo>
                    <a:lnTo>
                      <a:pt x="10622" y="1157"/>
                    </a:lnTo>
                    <a:lnTo>
                      <a:pt x="10699" y="926"/>
                    </a:lnTo>
                    <a:lnTo>
                      <a:pt x="10750" y="669"/>
                    </a:lnTo>
                    <a:lnTo>
                      <a:pt x="10750" y="412"/>
                    </a:lnTo>
                    <a:lnTo>
                      <a:pt x="10699" y="129"/>
                    </a:lnTo>
                    <a:lnTo>
                      <a:pt x="10647" y="77"/>
                    </a:lnTo>
                    <a:lnTo>
                      <a:pt x="10596" y="26"/>
                    </a:lnTo>
                    <a:lnTo>
                      <a:pt x="10519" y="0"/>
                    </a:lnTo>
                    <a:close/>
                  </a:path>
                </a:pathLst>
              </a:custGeom>
              <a:solidFill>
                <a:srgbClr val="E1CC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3808;p53">
                <a:extLst>
                  <a:ext uri="{FF2B5EF4-FFF2-40B4-BE49-F238E27FC236}">
                    <a16:creationId xmlns:a16="http://schemas.microsoft.com/office/drawing/2014/main" xmlns="" id="{89A130EE-1409-4E6A-8116-57175DD458F0}"/>
                  </a:ext>
                </a:extLst>
              </p:cNvPr>
              <p:cNvSpPr/>
              <p:nvPr/>
            </p:nvSpPr>
            <p:spPr>
              <a:xfrm>
                <a:off x="661150" y="1246250"/>
                <a:ext cx="225050" cy="574825"/>
              </a:xfrm>
              <a:custGeom>
                <a:avLst/>
                <a:gdLst/>
                <a:ahLst/>
                <a:cxnLst/>
                <a:rect l="l" t="t" r="r" b="b"/>
                <a:pathLst>
                  <a:path w="9002" h="22993" extrusionOk="0">
                    <a:moveTo>
                      <a:pt x="180" y="1"/>
                    </a:moveTo>
                    <a:lnTo>
                      <a:pt x="103" y="26"/>
                    </a:lnTo>
                    <a:lnTo>
                      <a:pt x="52" y="78"/>
                    </a:lnTo>
                    <a:lnTo>
                      <a:pt x="26" y="129"/>
                    </a:lnTo>
                    <a:lnTo>
                      <a:pt x="0" y="207"/>
                    </a:lnTo>
                    <a:lnTo>
                      <a:pt x="52" y="284"/>
                    </a:lnTo>
                    <a:lnTo>
                      <a:pt x="823" y="1595"/>
                    </a:lnTo>
                    <a:lnTo>
                      <a:pt x="1569" y="2907"/>
                    </a:lnTo>
                    <a:lnTo>
                      <a:pt x="2289" y="4244"/>
                    </a:lnTo>
                    <a:lnTo>
                      <a:pt x="2958" y="5607"/>
                    </a:lnTo>
                    <a:lnTo>
                      <a:pt x="3601" y="6970"/>
                    </a:lnTo>
                    <a:lnTo>
                      <a:pt x="4244" y="8359"/>
                    </a:lnTo>
                    <a:lnTo>
                      <a:pt x="4810" y="9748"/>
                    </a:lnTo>
                    <a:lnTo>
                      <a:pt x="5375" y="11162"/>
                    </a:lnTo>
                    <a:lnTo>
                      <a:pt x="5890" y="12603"/>
                    </a:lnTo>
                    <a:lnTo>
                      <a:pt x="6404" y="14043"/>
                    </a:lnTo>
                    <a:lnTo>
                      <a:pt x="6841" y="15483"/>
                    </a:lnTo>
                    <a:lnTo>
                      <a:pt x="7278" y="16923"/>
                    </a:lnTo>
                    <a:lnTo>
                      <a:pt x="7664" y="18389"/>
                    </a:lnTo>
                    <a:lnTo>
                      <a:pt x="8024" y="19881"/>
                    </a:lnTo>
                    <a:lnTo>
                      <a:pt x="8359" y="21372"/>
                    </a:lnTo>
                    <a:lnTo>
                      <a:pt x="8642" y="22864"/>
                    </a:lnTo>
                    <a:lnTo>
                      <a:pt x="8667" y="22941"/>
                    </a:lnTo>
                    <a:lnTo>
                      <a:pt x="8719" y="22967"/>
                    </a:lnTo>
                    <a:lnTo>
                      <a:pt x="8796" y="22993"/>
                    </a:lnTo>
                    <a:lnTo>
                      <a:pt x="8847" y="22993"/>
                    </a:lnTo>
                    <a:lnTo>
                      <a:pt x="8924" y="22941"/>
                    </a:lnTo>
                    <a:lnTo>
                      <a:pt x="8976" y="22915"/>
                    </a:lnTo>
                    <a:lnTo>
                      <a:pt x="9002" y="22838"/>
                    </a:lnTo>
                    <a:lnTo>
                      <a:pt x="9002" y="22761"/>
                    </a:lnTo>
                    <a:lnTo>
                      <a:pt x="8719" y="21244"/>
                    </a:lnTo>
                    <a:lnTo>
                      <a:pt x="8384" y="19778"/>
                    </a:lnTo>
                    <a:lnTo>
                      <a:pt x="8024" y="18286"/>
                    </a:lnTo>
                    <a:lnTo>
                      <a:pt x="7638" y="16820"/>
                    </a:lnTo>
                    <a:lnTo>
                      <a:pt x="7201" y="15354"/>
                    </a:lnTo>
                    <a:lnTo>
                      <a:pt x="6738" y="13888"/>
                    </a:lnTo>
                    <a:lnTo>
                      <a:pt x="6250" y="12448"/>
                    </a:lnTo>
                    <a:lnTo>
                      <a:pt x="5735" y="11034"/>
                    </a:lnTo>
                    <a:lnTo>
                      <a:pt x="5170" y="9619"/>
                    </a:lnTo>
                    <a:lnTo>
                      <a:pt x="4578" y="8205"/>
                    </a:lnTo>
                    <a:lnTo>
                      <a:pt x="3961" y="6816"/>
                    </a:lnTo>
                    <a:lnTo>
                      <a:pt x="3292" y="5427"/>
                    </a:lnTo>
                    <a:lnTo>
                      <a:pt x="2623" y="4064"/>
                    </a:lnTo>
                    <a:lnTo>
                      <a:pt x="1903" y="2727"/>
                    </a:lnTo>
                    <a:lnTo>
                      <a:pt x="1158" y="1390"/>
                    </a:lnTo>
                    <a:lnTo>
                      <a:pt x="360" y="78"/>
                    </a:lnTo>
                    <a:lnTo>
                      <a:pt x="309" y="26"/>
                    </a:lnTo>
                    <a:lnTo>
                      <a:pt x="232" y="1"/>
                    </a:lnTo>
                    <a:close/>
                  </a:path>
                </a:pathLst>
              </a:custGeom>
              <a:solidFill>
                <a:srgbClr val="E1CC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3809;p53">
                <a:extLst>
                  <a:ext uri="{FF2B5EF4-FFF2-40B4-BE49-F238E27FC236}">
                    <a16:creationId xmlns:a16="http://schemas.microsoft.com/office/drawing/2014/main" xmlns="" id="{B98E0B77-1109-45D3-B442-306B66C19D13}"/>
                  </a:ext>
                </a:extLst>
              </p:cNvPr>
              <p:cNvSpPr/>
              <p:nvPr/>
            </p:nvSpPr>
            <p:spPr>
              <a:xfrm>
                <a:off x="1081625" y="516500"/>
                <a:ext cx="49550" cy="110625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4425" extrusionOk="0">
                    <a:moveTo>
                      <a:pt x="567" y="1"/>
                    </a:moveTo>
                    <a:lnTo>
                      <a:pt x="387" y="670"/>
                    </a:lnTo>
                    <a:lnTo>
                      <a:pt x="232" y="1364"/>
                    </a:lnTo>
                    <a:lnTo>
                      <a:pt x="78" y="2187"/>
                    </a:lnTo>
                    <a:lnTo>
                      <a:pt x="27" y="2573"/>
                    </a:lnTo>
                    <a:lnTo>
                      <a:pt x="1" y="2984"/>
                    </a:lnTo>
                    <a:lnTo>
                      <a:pt x="1" y="3344"/>
                    </a:lnTo>
                    <a:lnTo>
                      <a:pt x="27" y="3704"/>
                    </a:lnTo>
                    <a:lnTo>
                      <a:pt x="78" y="3987"/>
                    </a:lnTo>
                    <a:lnTo>
                      <a:pt x="129" y="4116"/>
                    </a:lnTo>
                    <a:lnTo>
                      <a:pt x="181" y="4219"/>
                    </a:lnTo>
                    <a:lnTo>
                      <a:pt x="258" y="4296"/>
                    </a:lnTo>
                    <a:lnTo>
                      <a:pt x="335" y="4373"/>
                    </a:lnTo>
                    <a:lnTo>
                      <a:pt x="438" y="4399"/>
                    </a:lnTo>
                    <a:lnTo>
                      <a:pt x="541" y="4424"/>
                    </a:lnTo>
                    <a:lnTo>
                      <a:pt x="772" y="4424"/>
                    </a:lnTo>
                    <a:lnTo>
                      <a:pt x="978" y="4373"/>
                    </a:lnTo>
                    <a:lnTo>
                      <a:pt x="1184" y="4270"/>
                    </a:lnTo>
                    <a:lnTo>
                      <a:pt x="1338" y="4141"/>
                    </a:lnTo>
                    <a:lnTo>
                      <a:pt x="1492" y="3961"/>
                    </a:lnTo>
                    <a:lnTo>
                      <a:pt x="1621" y="3781"/>
                    </a:lnTo>
                    <a:lnTo>
                      <a:pt x="1724" y="3550"/>
                    </a:lnTo>
                    <a:lnTo>
                      <a:pt x="1827" y="3293"/>
                    </a:lnTo>
                    <a:lnTo>
                      <a:pt x="1878" y="3036"/>
                    </a:lnTo>
                    <a:lnTo>
                      <a:pt x="1930" y="2778"/>
                    </a:lnTo>
                    <a:lnTo>
                      <a:pt x="1981" y="2496"/>
                    </a:lnTo>
                    <a:lnTo>
                      <a:pt x="1981" y="2213"/>
                    </a:lnTo>
                    <a:lnTo>
                      <a:pt x="1981" y="1955"/>
                    </a:lnTo>
                    <a:lnTo>
                      <a:pt x="1981" y="1673"/>
                    </a:lnTo>
                    <a:lnTo>
                      <a:pt x="1930" y="1415"/>
                    </a:lnTo>
                    <a:lnTo>
                      <a:pt x="1878" y="1184"/>
                    </a:lnTo>
                    <a:lnTo>
                      <a:pt x="1801" y="978"/>
                    </a:lnTo>
                    <a:lnTo>
                      <a:pt x="1724" y="798"/>
                    </a:lnTo>
                    <a:lnTo>
                      <a:pt x="1621" y="618"/>
                    </a:lnTo>
                    <a:lnTo>
                      <a:pt x="1544" y="490"/>
                    </a:lnTo>
                    <a:lnTo>
                      <a:pt x="1415" y="361"/>
                    </a:lnTo>
                    <a:lnTo>
                      <a:pt x="1312" y="284"/>
                    </a:lnTo>
                    <a:lnTo>
                      <a:pt x="1107" y="129"/>
                    </a:lnTo>
                    <a:lnTo>
                      <a:pt x="901" y="52"/>
                    </a:lnTo>
                    <a:lnTo>
                      <a:pt x="721" y="27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3810;p53">
                <a:extLst>
                  <a:ext uri="{FF2B5EF4-FFF2-40B4-BE49-F238E27FC236}">
                    <a16:creationId xmlns:a16="http://schemas.microsoft.com/office/drawing/2014/main" xmlns="" id="{A59EF50B-96A3-4D0A-95D0-E5D8D69EF05F}"/>
                  </a:ext>
                </a:extLst>
              </p:cNvPr>
              <p:cNvSpPr/>
              <p:nvPr/>
            </p:nvSpPr>
            <p:spPr>
              <a:xfrm>
                <a:off x="1081625" y="516500"/>
                <a:ext cx="49550" cy="110625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4425" fill="none" extrusionOk="0">
                    <a:moveTo>
                      <a:pt x="567" y="1"/>
                    </a:moveTo>
                    <a:lnTo>
                      <a:pt x="567" y="1"/>
                    </a:lnTo>
                    <a:lnTo>
                      <a:pt x="721" y="27"/>
                    </a:lnTo>
                    <a:lnTo>
                      <a:pt x="901" y="52"/>
                    </a:lnTo>
                    <a:lnTo>
                      <a:pt x="1107" y="129"/>
                    </a:lnTo>
                    <a:lnTo>
                      <a:pt x="1312" y="284"/>
                    </a:lnTo>
                    <a:lnTo>
                      <a:pt x="1415" y="361"/>
                    </a:lnTo>
                    <a:lnTo>
                      <a:pt x="1544" y="490"/>
                    </a:lnTo>
                    <a:lnTo>
                      <a:pt x="1621" y="618"/>
                    </a:lnTo>
                    <a:lnTo>
                      <a:pt x="1724" y="798"/>
                    </a:lnTo>
                    <a:lnTo>
                      <a:pt x="1801" y="978"/>
                    </a:lnTo>
                    <a:lnTo>
                      <a:pt x="1878" y="1184"/>
                    </a:lnTo>
                    <a:lnTo>
                      <a:pt x="1878" y="1184"/>
                    </a:lnTo>
                    <a:lnTo>
                      <a:pt x="1930" y="1415"/>
                    </a:lnTo>
                    <a:lnTo>
                      <a:pt x="1981" y="1673"/>
                    </a:lnTo>
                    <a:lnTo>
                      <a:pt x="1981" y="1955"/>
                    </a:lnTo>
                    <a:lnTo>
                      <a:pt x="1981" y="2213"/>
                    </a:lnTo>
                    <a:lnTo>
                      <a:pt x="1981" y="2496"/>
                    </a:lnTo>
                    <a:lnTo>
                      <a:pt x="1930" y="2778"/>
                    </a:lnTo>
                    <a:lnTo>
                      <a:pt x="1878" y="3036"/>
                    </a:lnTo>
                    <a:lnTo>
                      <a:pt x="1827" y="3293"/>
                    </a:lnTo>
                    <a:lnTo>
                      <a:pt x="1724" y="3550"/>
                    </a:lnTo>
                    <a:lnTo>
                      <a:pt x="1621" y="3781"/>
                    </a:lnTo>
                    <a:lnTo>
                      <a:pt x="1492" y="3961"/>
                    </a:lnTo>
                    <a:lnTo>
                      <a:pt x="1338" y="4141"/>
                    </a:lnTo>
                    <a:lnTo>
                      <a:pt x="1184" y="4270"/>
                    </a:lnTo>
                    <a:lnTo>
                      <a:pt x="978" y="4373"/>
                    </a:lnTo>
                    <a:lnTo>
                      <a:pt x="772" y="4424"/>
                    </a:lnTo>
                    <a:lnTo>
                      <a:pt x="541" y="4424"/>
                    </a:lnTo>
                    <a:lnTo>
                      <a:pt x="541" y="4424"/>
                    </a:lnTo>
                    <a:lnTo>
                      <a:pt x="438" y="4399"/>
                    </a:lnTo>
                    <a:lnTo>
                      <a:pt x="335" y="4373"/>
                    </a:lnTo>
                    <a:lnTo>
                      <a:pt x="258" y="4296"/>
                    </a:lnTo>
                    <a:lnTo>
                      <a:pt x="181" y="4219"/>
                    </a:lnTo>
                    <a:lnTo>
                      <a:pt x="129" y="4116"/>
                    </a:lnTo>
                    <a:lnTo>
                      <a:pt x="78" y="3987"/>
                    </a:lnTo>
                    <a:lnTo>
                      <a:pt x="27" y="3704"/>
                    </a:lnTo>
                    <a:lnTo>
                      <a:pt x="1" y="3344"/>
                    </a:lnTo>
                    <a:lnTo>
                      <a:pt x="1" y="2984"/>
                    </a:lnTo>
                    <a:lnTo>
                      <a:pt x="27" y="2573"/>
                    </a:lnTo>
                    <a:lnTo>
                      <a:pt x="78" y="2187"/>
                    </a:lnTo>
                    <a:lnTo>
                      <a:pt x="232" y="1364"/>
                    </a:lnTo>
                    <a:lnTo>
                      <a:pt x="387" y="670"/>
                    </a:lnTo>
                    <a:lnTo>
                      <a:pt x="56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3811;p53">
                <a:extLst>
                  <a:ext uri="{FF2B5EF4-FFF2-40B4-BE49-F238E27FC236}">
                    <a16:creationId xmlns:a16="http://schemas.microsoft.com/office/drawing/2014/main" xmlns="" id="{5CD3415E-F5E8-4F3B-9E01-B6B460022E3B}"/>
                  </a:ext>
                </a:extLst>
              </p:cNvPr>
              <p:cNvSpPr/>
              <p:nvPr/>
            </p:nvSpPr>
            <p:spPr>
              <a:xfrm>
                <a:off x="1064925" y="593025"/>
                <a:ext cx="86175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3421" extrusionOk="0">
                    <a:moveTo>
                      <a:pt x="1646" y="489"/>
                    </a:moveTo>
                    <a:lnTo>
                      <a:pt x="1878" y="515"/>
                    </a:lnTo>
                    <a:lnTo>
                      <a:pt x="2109" y="566"/>
                    </a:lnTo>
                    <a:lnTo>
                      <a:pt x="2315" y="669"/>
                    </a:lnTo>
                    <a:lnTo>
                      <a:pt x="2521" y="798"/>
                    </a:lnTo>
                    <a:lnTo>
                      <a:pt x="2675" y="978"/>
                    </a:lnTo>
                    <a:lnTo>
                      <a:pt x="2803" y="1158"/>
                    </a:lnTo>
                    <a:lnTo>
                      <a:pt x="2881" y="1389"/>
                    </a:lnTo>
                    <a:lnTo>
                      <a:pt x="2932" y="1621"/>
                    </a:lnTo>
                    <a:lnTo>
                      <a:pt x="2932" y="1878"/>
                    </a:lnTo>
                    <a:lnTo>
                      <a:pt x="2881" y="2109"/>
                    </a:lnTo>
                    <a:lnTo>
                      <a:pt x="2778" y="2315"/>
                    </a:lnTo>
                    <a:lnTo>
                      <a:pt x="2649" y="2521"/>
                    </a:lnTo>
                    <a:lnTo>
                      <a:pt x="2469" y="2675"/>
                    </a:lnTo>
                    <a:lnTo>
                      <a:pt x="2263" y="2804"/>
                    </a:lnTo>
                    <a:lnTo>
                      <a:pt x="2058" y="2881"/>
                    </a:lnTo>
                    <a:lnTo>
                      <a:pt x="1800" y="2932"/>
                    </a:lnTo>
                    <a:lnTo>
                      <a:pt x="1569" y="2906"/>
                    </a:lnTo>
                    <a:lnTo>
                      <a:pt x="1337" y="2855"/>
                    </a:lnTo>
                    <a:lnTo>
                      <a:pt x="1106" y="2778"/>
                    </a:lnTo>
                    <a:lnTo>
                      <a:pt x="926" y="2624"/>
                    </a:lnTo>
                    <a:lnTo>
                      <a:pt x="772" y="2469"/>
                    </a:lnTo>
                    <a:lnTo>
                      <a:pt x="643" y="2264"/>
                    </a:lnTo>
                    <a:lnTo>
                      <a:pt x="540" y="2032"/>
                    </a:lnTo>
                    <a:lnTo>
                      <a:pt x="515" y="1801"/>
                    </a:lnTo>
                    <a:lnTo>
                      <a:pt x="515" y="1543"/>
                    </a:lnTo>
                    <a:lnTo>
                      <a:pt x="566" y="1312"/>
                    </a:lnTo>
                    <a:lnTo>
                      <a:pt x="669" y="1106"/>
                    </a:lnTo>
                    <a:lnTo>
                      <a:pt x="797" y="926"/>
                    </a:lnTo>
                    <a:lnTo>
                      <a:pt x="977" y="746"/>
                    </a:lnTo>
                    <a:lnTo>
                      <a:pt x="1157" y="643"/>
                    </a:lnTo>
                    <a:lnTo>
                      <a:pt x="1389" y="540"/>
                    </a:lnTo>
                    <a:lnTo>
                      <a:pt x="1646" y="489"/>
                    </a:lnTo>
                    <a:close/>
                    <a:moveTo>
                      <a:pt x="1595" y="0"/>
                    </a:moveTo>
                    <a:lnTo>
                      <a:pt x="1415" y="26"/>
                    </a:lnTo>
                    <a:lnTo>
                      <a:pt x="1260" y="52"/>
                    </a:lnTo>
                    <a:lnTo>
                      <a:pt x="1106" y="103"/>
                    </a:lnTo>
                    <a:lnTo>
                      <a:pt x="952" y="180"/>
                    </a:lnTo>
                    <a:lnTo>
                      <a:pt x="797" y="257"/>
                    </a:lnTo>
                    <a:lnTo>
                      <a:pt x="669" y="360"/>
                    </a:lnTo>
                    <a:lnTo>
                      <a:pt x="540" y="463"/>
                    </a:lnTo>
                    <a:lnTo>
                      <a:pt x="412" y="592"/>
                    </a:lnTo>
                    <a:lnTo>
                      <a:pt x="334" y="720"/>
                    </a:lnTo>
                    <a:lnTo>
                      <a:pt x="232" y="849"/>
                    </a:lnTo>
                    <a:lnTo>
                      <a:pt x="154" y="1003"/>
                    </a:lnTo>
                    <a:lnTo>
                      <a:pt x="103" y="1158"/>
                    </a:lnTo>
                    <a:lnTo>
                      <a:pt x="52" y="1312"/>
                    </a:lnTo>
                    <a:lnTo>
                      <a:pt x="26" y="1492"/>
                    </a:lnTo>
                    <a:lnTo>
                      <a:pt x="0" y="1672"/>
                    </a:lnTo>
                    <a:lnTo>
                      <a:pt x="0" y="1826"/>
                    </a:lnTo>
                    <a:lnTo>
                      <a:pt x="26" y="2006"/>
                    </a:lnTo>
                    <a:lnTo>
                      <a:pt x="77" y="2186"/>
                    </a:lnTo>
                    <a:lnTo>
                      <a:pt x="129" y="2341"/>
                    </a:lnTo>
                    <a:lnTo>
                      <a:pt x="180" y="2495"/>
                    </a:lnTo>
                    <a:lnTo>
                      <a:pt x="283" y="2624"/>
                    </a:lnTo>
                    <a:lnTo>
                      <a:pt x="360" y="2778"/>
                    </a:lnTo>
                    <a:lnTo>
                      <a:pt x="489" y="2906"/>
                    </a:lnTo>
                    <a:lnTo>
                      <a:pt x="592" y="3009"/>
                    </a:lnTo>
                    <a:lnTo>
                      <a:pt x="720" y="3112"/>
                    </a:lnTo>
                    <a:lnTo>
                      <a:pt x="875" y="3189"/>
                    </a:lnTo>
                    <a:lnTo>
                      <a:pt x="1003" y="3267"/>
                    </a:lnTo>
                    <a:lnTo>
                      <a:pt x="1157" y="3344"/>
                    </a:lnTo>
                    <a:lnTo>
                      <a:pt x="1337" y="3395"/>
                    </a:lnTo>
                    <a:lnTo>
                      <a:pt x="1492" y="3421"/>
                    </a:lnTo>
                    <a:lnTo>
                      <a:pt x="1852" y="3421"/>
                    </a:lnTo>
                    <a:lnTo>
                      <a:pt x="2006" y="3395"/>
                    </a:lnTo>
                    <a:lnTo>
                      <a:pt x="2186" y="3369"/>
                    </a:lnTo>
                    <a:lnTo>
                      <a:pt x="2340" y="3318"/>
                    </a:lnTo>
                    <a:lnTo>
                      <a:pt x="2495" y="3241"/>
                    </a:lnTo>
                    <a:lnTo>
                      <a:pt x="2649" y="3164"/>
                    </a:lnTo>
                    <a:lnTo>
                      <a:pt x="2778" y="3061"/>
                    </a:lnTo>
                    <a:lnTo>
                      <a:pt x="2906" y="2958"/>
                    </a:lnTo>
                    <a:lnTo>
                      <a:pt x="3009" y="2829"/>
                    </a:lnTo>
                    <a:lnTo>
                      <a:pt x="3112" y="2701"/>
                    </a:lnTo>
                    <a:lnTo>
                      <a:pt x="3215" y="2572"/>
                    </a:lnTo>
                    <a:lnTo>
                      <a:pt x="3292" y="2418"/>
                    </a:lnTo>
                    <a:lnTo>
                      <a:pt x="3343" y="2264"/>
                    </a:lnTo>
                    <a:lnTo>
                      <a:pt x="3395" y="2109"/>
                    </a:lnTo>
                    <a:lnTo>
                      <a:pt x="3421" y="1929"/>
                    </a:lnTo>
                    <a:lnTo>
                      <a:pt x="3446" y="1775"/>
                    </a:lnTo>
                    <a:lnTo>
                      <a:pt x="3421" y="1595"/>
                    </a:lnTo>
                    <a:lnTo>
                      <a:pt x="3421" y="1415"/>
                    </a:lnTo>
                    <a:lnTo>
                      <a:pt x="3369" y="1260"/>
                    </a:lnTo>
                    <a:lnTo>
                      <a:pt x="3318" y="1080"/>
                    </a:lnTo>
                    <a:lnTo>
                      <a:pt x="3241" y="926"/>
                    </a:lnTo>
                    <a:lnTo>
                      <a:pt x="3163" y="798"/>
                    </a:lnTo>
                    <a:lnTo>
                      <a:pt x="3061" y="643"/>
                    </a:lnTo>
                    <a:lnTo>
                      <a:pt x="2958" y="540"/>
                    </a:lnTo>
                    <a:lnTo>
                      <a:pt x="2855" y="412"/>
                    </a:lnTo>
                    <a:lnTo>
                      <a:pt x="2726" y="309"/>
                    </a:lnTo>
                    <a:lnTo>
                      <a:pt x="2572" y="232"/>
                    </a:lnTo>
                    <a:lnTo>
                      <a:pt x="2418" y="155"/>
                    </a:lnTo>
                    <a:lnTo>
                      <a:pt x="2263" y="77"/>
                    </a:lnTo>
                    <a:lnTo>
                      <a:pt x="2109" y="52"/>
                    </a:lnTo>
                    <a:lnTo>
                      <a:pt x="19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3812;p53">
                <a:extLst>
                  <a:ext uri="{FF2B5EF4-FFF2-40B4-BE49-F238E27FC236}">
                    <a16:creationId xmlns:a16="http://schemas.microsoft.com/office/drawing/2014/main" xmlns="" id="{89686C89-6B71-438E-B997-0BF075B7D6D7}"/>
                  </a:ext>
                </a:extLst>
              </p:cNvPr>
              <p:cNvSpPr/>
              <p:nvPr/>
            </p:nvSpPr>
            <p:spPr>
              <a:xfrm>
                <a:off x="1064925" y="593025"/>
                <a:ext cx="86175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3421" fill="none" extrusionOk="0">
                    <a:moveTo>
                      <a:pt x="0" y="1826"/>
                    </a:moveTo>
                    <a:lnTo>
                      <a:pt x="0" y="1826"/>
                    </a:lnTo>
                    <a:lnTo>
                      <a:pt x="0" y="1672"/>
                    </a:lnTo>
                    <a:lnTo>
                      <a:pt x="26" y="1492"/>
                    </a:lnTo>
                    <a:lnTo>
                      <a:pt x="52" y="1312"/>
                    </a:lnTo>
                    <a:lnTo>
                      <a:pt x="103" y="1158"/>
                    </a:lnTo>
                    <a:lnTo>
                      <a:pt x="154" y="1003"/>
                    </a:lnTo>
                    <a:lnTo>
                      <a:pt x="232" y="849"/>
                    </a:lnTo>
                    <a:lnTo>
                      <a:pt x="334" y="720"/>
                    </a:lnTo>
                    <a:lnTo>
                      <a:pt x="412" y="592"/>
                    </a:lnTo>
                    <a:lnTo>
                      <a:pt x="540" y="463"/>
                    </a:lnTo>
                    <a:lnTo>
                      <a:pt x="669" y="360"/>
                    </a:lnTo>
                    <a:lnTo>
                      <a:pt x="797" y="257"/>
                    </a:lnTo>
                    <a:lnTo>
                      <a:pt x="952" y="180"/>
                    </a:lnTo>
                    <a:lnTo>
                      <a:pt x="1106" y="103"/>
                    </a:lnTo>
                    <a:lnTo>
                      <a:pt x="1260" y="52"/>
                    </a:lnTo>
                    <a:lnTo>
                      <a:pt x="1415" y="26"/>
                    </a:lnTo>
                    <a:lnTo>
                      <a:pt x="1595" y="0"/>
                    </a:lnTo>
                    <a:lnTo>
                      <a:pt x="1595" y="0"/>
                    </a:lnTo>
                    <a:lnTo>
                      <a:pt x="1775" y="0"/>
                    </a:lnTo>
                    <a:lnTo>
                      <a:pt x="1955" y="0"/>
                    </a:lnTo>
                    <a:lnTo>
                      <a:pt x="2109" y="52"/>
                    </a:lnTo>
                    <a:lnTo>
                      <a:pt x="2263" y="77"/>
                    </a:lnTo>
                    <a:lnTo>
                      <a:pt x="2418" y="155"/>
                    </a:lnTo>
                    <a:lnTo>
                      <a:pt x="2572" y="232"/>
                    </a:lnTo>
                    <a:lnTo>
                      <a:pt x="2726" y="309"/>
                    </a:lnTo>
                    <a:lnTo>
                      <a:pt x="2855" y="412"/>
                    </a:lnTo>
                    <a:lnTo>
                      <a:pt x="2958" y="540"/>
                    </a:lnTo>
                    <a:lnTo>
                      <a:pt x="3061" y="643"/>
                    </a:lnTo>
                    <a:lnTo>
                      <a:pt x="3163" y="798"/>
                    </a:lnTo>
                    <a:lnTo>
                      <a:pt x="3241" y="926"/>
                    </a:lnTo>
                    <a:lnTo>
                      <a:pt x="3318" y="1080"/>
                    </a:lnTo>
                    <a:lnTo>
                      <a:pt x="3369" y="1260"/>
                    </a:lnTo>
                    <a:lnTo>
                      <a:pt x="3421" y="1415"/>
                    </a:lnTo>
                    <a:lnTo>
                      <a:pt x="3421" y="1595"/>
                    </a:lnTo>
                    <a:lnTo>
                      <a:pt x="3421" y="1595"/>
                    </a:lnTo>
                    <a:lnTo>
                      <a:pt x="3446" y="1775"/>
                    </a:lnTo>
                    <a:lnTo>
                      <a:pt x="3421" y="1929"/>
                    </a:lnTo>
                    <a:lnTo>
                      <a:pt x="3395" y="2109"/>
                    </a:lnTo>
                    <a:lnTo>
                      <a:pt x="3343" y="2264"/>
                    </a:lnTo>
                    <a:lnTo>
                      <a:pt x="3292" y="2418"/>
                    </a:lnTo>
                    <a:lnTo>
                      <a:pt x="3215" y="2572"/>
                    </a:lnTo>
                    <a:lnTo>
                      <a:pt x="3112" y="2701"/>
                    </a:lnTo>
                    <a:lnTo>
                      <a:pt x="3009" y="2829"/>
                    </a:lnTo>
                    <a:lnTo>
                      <a:pt x="2906" y="2958"/>
                    </a:lnTo>
                    <a:lnTo>
                      <a:pt x="2778" y="3061"/>
                    </a:lnTo>
                    <a:lnTo>
                      <a:pt x="2649" y="3164"/>
                    </a:lnTo>
                    <a:lnTo>
                      <a:pt x="2495" y="3241"/>
                    </a:lnTo>
                    <a:lnTo>
                      <a:pt x="2340" y="3318"/>
                    </a:lnTo>
                    <a:lnTo>
                      <a:pt x="2186" y="3369"/>
                    </a:lnTo>
                    <a:lnTo>
                      <a:pt x="2006" y="3395"/>
                    </a:lnTo>
                    <a:lnTo>
                      <a:pt x="1852" y="3421"/>
                    </a:lnTo>
                    <a:lnTo>
                      <a:pt x="1852" y="3421"/>
                    </a:lnTo>
                    <a:lnTo>
                      <a:pt x="1672" y="3421"/>
                    </a:lnTo>
                    <a:lnTo>
                      <a:pt x="1492" y="3421"/>
                    </a:lnTo>
                    <a:lnTo>
                      <a:pt x="1337" y="3395"/>
                    </a:lnTo>
                    <a:lnTo>
                      <a:pt x="1157" y="3344"/>
                    </a:lnTo>
                    <a:lnTo>
                      <a:pt x="1003" y="3267"/>
                    </a:lnTo>
                    <a:lnTo>
                      <a:pt x="875" y="3189"/>
                    </a:lnTo>
                    <a:lnTo>
                      <a:pt x="720" y="3112"/>
                    </a:lnTo>
                    <a:lnTo>
                      <a:pt x="592" y="3009"/>
                    </a:lnTo>
                    <a:lnTo>
                      <a:pt x="489" y="2906"/>
                    </a:lnTo>
                    <a:lnTo>
                      <a:pt x="360" y="2778"/>
                    </a:lnTo>
                    <a:lnTo>
                      <a:pt x="283" y="2624"/>
                    </a:lnTo>
                    <a:lnTo>
                      <a:pt x="180" y="2495"/>
                    </a:lnTo>
                    <a:lnTo>
                      <a:pt x="129" y="2341"/>
                    </a:lnTo>
                    <a:lnTo>
                      <a:pt x="77" y="2186"/>
                    </a:lnTo>
                    <a:lnTo>
                      <a:pt x="26" y="2006"/>
                    </a:lnTo>
                    <a:lnTo>
                      <a:pt x="0" y="18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3813;p53">
                <a:extLst>
                  <a:ext uri="{FF2B5EF4-FFF2-40B4-BE49-F238E27FC236}">
                    <a16:creationId xmlns:a16="http://schemas.microsoft.com/office/drawing/2014/main" xmlns="" id="{524D493B-A877-4F4A-9110-B949D91D19BB}"/>
                  </a:ext>
                </a:extLst>
              </p:cNvPr>
              <p:cNvSpPr/>
              <p:nvPr/>
            </p:nvSpPr>
            <p:spPr>
              <a:xfrm>
                <a:off x="1077775" y="605225"/>
                <a:ext cx="60450" cy="611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5" fill="none" extrusionOk="0">
                    <a:moveTo>
                      <a:pt x="1" y="1313"/>
                    </a:moveTo>
                    <a:lnTo>
                      <a:pt x="1" y="1313"/>
                    </a:lnTo>
                    <a:lnTo>
                      <a:pt x="26" y="1544"/>
                    </a:lnTo>
                    <a:lnTo>
                      <a:pt x="129" y="1776"/>
                    </a:lnTo>
                    <a:lnTo>
                      <a:pt x="258" y="1981"/>
                    </a:lnTo>
                    <a:lnTo>
                      <a:pt x="412" y="2136"/>
                    </a:lnTo>
                    <a:lnTo>
                      <a:pt x="592" y="2290"/>
                    </a:lnTo>
                    <a:lnTo>
                      <a:pt x="823" y="2367"/>
                    </a:lnTo>
                    <a:lnTo>
                      <a:pt x="1055" y="2418"/>
                    </a:lnTo>
                    <a:lnTo>
                      <a:pt x="1286" y="2444"/>
                    </a:lnTo>
                    <a:lnTo>
                      <a:pt x="1286" y="2444"/>
                    </a:lnTo>
                    <a:lnTo>
                      <a:pt x="1544" y="2393"/>
                    </a:lnTo>
                    <a:lnTo>
                      <a:pt x="1749" y="2316"/>
                    </a:lnTo>
                    <a:lnTo>
                      <a:pt x="1955" y="2187"/>
                    </a:lnTo>
                    <a:lnTo>
                      <a:pt x="2135" y="2033"/>
                    </a:lnTo>
                    <a:lnTo>
                      <a:pt x="2264" y="1827"/>
                    </a:lnTo>
                    <a:lnTo>
                      <a:pt x="2367" y="1621"/>
                    </a:lnTo>
                    <a:lnTo>
                      <a:pt x="2418" y="1390"/>
                    </a:lnTo>
                    <a:lnTo>
                      <a:pt x="2418" y="1133"/>
                    </a:lnTo>
                    <a:lnTo>
                      <a:pt x="2418" y="1133"/>
                    </a:lnTo>
                    <a:lnTo>
                      <a:pt x="2367" y="901"/>
                    </a:lnTo>
                    <a:lnTo>
                      <a:pt x="2289" y="670"/>
                    </a:lnTo>
                    <a:lnTo>
                      <a:pt x="2161" y="490"/>
                    </a:lnTo>
                    <a:lnTo>
                      <a:pt x="2007" y="310"/>
                    </a:lnTo>
                    <a:lnTo>
                      <a:pt x="1801" y="181"/>
                    </a:lnTo>
                    <a:lnTo>
                      <a:pt x="1595" y="78"/>
                    </a:lnTo>
                    <a:lnTo>
                      <a:pt x="1364" y="27"/>
                    </a:lnTo>
                    <a:lnTo>
                      <a:pt x="1132" y="1"/>
                    </a:lnTo>
                    <a:lnTo>
                      <a:pt x="1132" y="1"/>
                    </a:lnTo>
                    <a:lnTo>
                      <a:pt x="875" y="52"/>
                    </a:lnTo>
                    <a:lnTo>
                      <a:pt x="643" y="155"/>
                    </a:lnTo>
                    <a:lnTo>
                      <a:pt x="463" y="258"/>
                    </a:lnTo>
                    <a:lnTo>
                      <a:pt x="283" y="438"/>
                    </a:lnTo>
                    <a:lnTo>
                      <a:pt x="155" y="618"/>
                    </a:lnTo>
                    <a:lnTo>
                      <a:pt x="52" y="824"/>
                    </a:lnTo>
                    <a:lnTo>
                      <a:pt x="1" y="1055"/>
                    </a:lnTo>
                    <a:lnTo>
                      <a:pt x="1" y="13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3814;p53">
                <a:extLst>
                  <a:ext uri="{FF2B5EF4-FFF2-40B4-BE49-F238E27FC236}">
                    <a16:creationId xmlns:a16="http://schemas.microsoft.com/office/drawing/2014/main" xmlns="" id="{6A03A92F-2E67-4942-9193-466EC89AC41E}"/>
                  </a:ext>
                </a:extLst>
              </p:cNvPr>
              <p:cNvSpPr/>
              <p:nvPr/>
            </p:nvSpPr>
            <p:spPr>
              <a:xfrm>
                <a:off x="1038550" y="766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3815;p53">
                <a:extLst>
                  <a:ext uri="{FF2B5EF4-FFF2-40B4-BE49-F238E27FC236}">
                    <a16:creationId xmlns:a16="http://schemas.microsoft.com/office/drawing/2014/main" xmlns="" id="{0B4FFCB1-62B7-42AC-A914-C9E40189E526}"/>
                  </a:ext>
                </a:extLst>
              </p:cNvPr>
              <p:cNvSpPr/>
              <p:nvPr/>
            </p:nvSpPr>
            <p:spPr>
              <a:xfrm>
                <a:off x="1038550" y="766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3816;p53">
                <a:extLst>
                  <a:ext uri="{FF2B5EF4-FFF2-40B4-BE49-F238E27FC236}">
                    <a16:creationId xmlns:a16="http://schemas.microsoft.com/office/drawing/2014/main" xmlns="" id="{E038CF86-C1C0-4016-9AE5-6B7272D3922A}"/>
                  </a:ext>
                </a:extLst>
              </p:cNvPr>
              <p:cNvSpPr/>
              <p:nvPr/>
            </p:nvSpPr>
            <p:spPr>
              <a:xfrm>
                <a:off x="792950" y="666325"/>
                <a:ext cx="267500" cy="293200"/>
              </a:xfrm>
              <a:custGeom>
                <a:avLst/>
                <a:gdLst/>
                <a:ahLst/>
                <a:cxnLst/>
                <a:rect l="l" t="t" r="r" b="b"/>
                <a:pathLst>
                  <a:path w="10700" h="11728" extrusionOk="0">
                    <a:moveTo>
                      <a:pt x="875" y="0"/>
                    </a:moveTo>
                    <a:lnTo>
                      <a:pt x="823" y="206"/>
                    </a:lnTo>
                    <a:lnTo>
                      <a:pt x="978" y="772"/>
                    </a:lnTo>
                    <a:lnTo>
                      <a:pt x="1081" y="1286"/>
                    </a:lnTo>
                    <a:lnTo>
                      <a:pt x="1158" y="1800"/>
                    </a:lnTo>
                    <a:lnTo>
                      <a:pt x="1209" y="2289"/>
                    </a:lnTo>
                    <a:lnTo>
                      <a:pt x="1261" y="2778"/>
                    </a:lnTo>
                    <a:lnTo>
                      <a:pt x="1261" y="3266"/>
                    </a:lnTo>
                    <a:lnTo>
                      <a:pt x="1261" y="3755"/>
                    </a:lnTo>
                    <a:lnTo>
                      <a:pt x="1235" y="4244"/>
                    </a:lnTo>
                    <a:lnTo>
                      <a:pt x="1183" y="4707"/>
                    </a:lnTo>
                    <a:lnTo>
                      <a:pt x="1106" y="5195"/>
                    </a:lnTo>
                    <a:lnTo>
                      <a:pt x="1003" y="5684"/>
                    </a:lnTo>
                    <a:lnTo>
                      <a:pt x="901" y="6172"/>
                    </a:lnTo>
                    <a:lnTo>
                      <a:pt x="746" y="6635"/>
                    </a:lnTo>
                    <a:lnTo>
                      <a:pt x="592" y="7150"/>
                    </a:lnTo>
                    <a:lnTo>
                      <a:pt x="412" y="7638"/>
                    </a:lnTo>
                    <a:lnTo>
                      <a:pt x="206" y="8127"/>
                    </a:lnTo>
                    <a:lnTo>
                      <a:pt x="0" y="8641"/>
                    </a:lnTo>
                    <a:lnTo>
                      <a:pt x="78" y="8770"/>
                    </a:lnTo>
                    <a:lnTo>
                      <a:pt x="360" y="9104"/>
                    </a:lnTo>
                    <a:lnTo>
                      <a:pt x="592" y="9336"/>
                    </a:lnTo>
                    <a:lnTo>
                      <a:pt x="849" y="9593"/>
                    </a:lnTo>
                    <a:lnTo>
                      <a:pt x="1132" y="9876"/>
                    </a:lnTo>
                    <a:lnTo>
                      <a:pt x="1492" y="10159"/>
                    </a:lnTo>
                    <a:lnTo>
                      <a:pt x="1878" y="10442"/>
                    </a:lnTo>
                    <a:lnTo>
                      <a:pt x="2315" y="10725"/>
                    </a:lnTo>
                    <a:lnTo>
                      <a:pt x="2778" y="10982"/>
                    </a:lnTo>
                    <a:lnTo>
                      <a:pt x="3292" y="11213"/>
                    </a:lnTo>
                    <a:lnTo>
                      <a:pt x="3832" y="11419"/>
                    </a:lnTo>
                    <a:lnTo>
                      <a:pt x="4424" y="11573"/>
                    </a:lnTo>
                    <a:lnTo>
                      <a:pt x="4733" y="11625"/>
                    </a:lnTo>
                    <a:lnTo>
                      <a:pt x="5067" y="11676"/>
                    </a:lnTo>
                    <a:lnTo>
                      <a:pt x="5401" y="11702"/>
                    </a:lnTo>
                    <a:lnTo>
                      <a:pt x="5736" y="11728"/>
                    </a:lnTo>
                    <a:lnTo>
                      <a:pt x="6559" y="11728"/>
                    </a:lnTo>
                    <a:lnTo>
                      <a:pt x="7304" y="11676"/>
                    </a:lnTo>
                    <a:lnTo>
                      <a:pt x="7922" y="11599"/>
                    </a:lnTo>
                    <a:lnTo>
                      <a:pt x="8487" y="11470"/>
                    </a:lnTo>
                    <a:lnTo>
                      <a:pt x="8950" y="11342"/>
                    </a:lnTo>
                    <a:lnTo>
                      <a:pt x="9362" y="11187"/>
                    </a:lnTo>
                    <a:lnTo>
                      <a:pt x="9696" y="11007"/>
                    </a:lnTo>
                    <a:lnTo>
                      <a:pt x="9979" y="10827"/>
                    </a:lnTo>
                    <a:lnTo>
                      <a:pt x="10185" y="10622"/>
                    </a:lnTo>
                    <a:lnTo>
                      <a:pt x="10365" y="10442"/>
                    </a:lnTo>
                    <a:lnTo>
                      <a:pt x="10493" y="10287"/>
                    </a:lnTo>
                    <a:lnTo>
                      <a:pt x="10596" y="10133"/>
                    </a:lnTo>
                    <a:lnTo>
                      <a:pt x="10673" y="9902"/>
                    </a:lnTo>
                    <a:lnTo>
                      <a:pt x="10699" y="9799"/>
                    </a:lnTo>
                    <a:lnTo>
                      <a:pt x="10519" y="9362"/>
                    </a:lnTo>
                    <a:lnTo>
                      <a:pt x="10365" y="8899"/>
                    </a:lnTo>
                    <a:lnTo>
                      <a:pt x="10236" y="8436"/>
                    </a:lnTo>
                    <a:lnTo>
                      <a:pt x="10108" y="7947"/>
                    </a:lnTo>
                    <a:lnTo>
                      <a:pt x="9979" y="7175"/>
                    </a:lnTo>
                    <a:lnTo>
                      <a:pt x="9928" y="6610"/>
                    </a:lnTo>
                    <a:lnTo>
                      <a:pt x="9876" y="6018"/>
                    </a:lnTo>
                    <a:lnTo>
                      <a:pt x="9850" y="5401"/>
                    </a:lnTo>
                    <a:lnTo>
                      <a:pt x="9825" y="4707"/>
                    </a:lnTo>
                    <a:lnTo>
                      <a:pt x="9825" y="4038"/>
                    </a:lnTo>
                    <a:lnTo>
                      <a:pt x="9825" y="4012"/>
                    </a:lnTo>
                    <a:lnTo>
                      <a:pt x="9233" y="3935"/>
                    </a:lnTo>
                    <a:lnTo>
                      <a:pt x="8616" y="3832"/>
                    </a:lnTo>
                    <a:lnTo>
                      <a:pt x="8050" y="3729"/>
                    </a:lnTo>
                    <a:lnTo>
                      <a:pt x="7484" y="3575"/>
                    </a:lnTo>
                    <a:lnTo>
                      <a:pt x="6919" y="3421"/>
                    </a:lnTo>
                    <a:lnTo>
                      <a:pt x="6379" y="3266"/>
                    </a:lnTo>
                    <a:lnTo>
                      <a:pt x="5838" y="3061"/>
                    </a:lnTo>
                    <a:lnTo>
                      <a:pt x="5324" y="2855"/>
                    </a:lnTo>
                    <a:lnTo>
                      <a:pt x="4810" y="2623"/>
                    </a:lnTo>
                    <a:lnTo>
                      <a:pt x="4321" y="2366"/>
                    </a:lnTo>
                    <a:lnTo>
                      <a:pt x="3858" y="2109"/>
                    </a:lnTo>
                    <a:lnTo>
                      <a:pt x="3395" y="1800"/>
                    </a:lnTo>
                    <a:lnTo>
                      <a:pt x="2958" y="1492"/>
                    </a:lnTo>
                    <a:lnTo>
                      <a:pt x="2521" y="1132"/>
                    </a:lnTo>
                    <a:lnTo>
                      <a:pt x="2135" y="772"/>
                    </a:lnTo>
                    <a:lnTo>
                      <a:pt x="1724" y="386"/>
                    </a:lnTo>
                    <a:lnTo>
                      <a:pt x="1209" y="154"/>
                    </a:lnTo>
                    <a:lnTo>
                      <a:pt x="875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3817;p53">
                <a:extLst>
                  <a:ext uri="{FF2B5EF4-FFF2-40B4-BE49-F238E27FC236}">
                    <a16:creationId xmlns:a16="http://schemas.microsoft.com/office/drawing/2014/main" xmlns="" id="{81E74B3F-41B4-4010-924C-20A197EB5806}"/>
                  </a:ext>
                </a:extLst>
              </p:cNvPr>
              <p:cNvSpPr/>
              <p:nvPr/>
            </p:nvSpPr>
            <p:spPr>
              <a:xfrm>
                <a:off x="898400" y="730600"/>
                <a:ext cx="1440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5762" h="4605" extrusionOk="0">
                    <a:moveTo>
                      <a:pt x="0" y="1"/>
                    </a:moveTo>
                    <a:lnTo>
                      <a:pt x="360" y="592"/>
                    </a:lnTo>
                    <a:lnTo>
                      <a:pt x="823" y="1235"/>
                    </a:lnTo>
                    <a:lnTo>
                      <a:pt x="1106" y="1570"/>
                    </a:lnTo>
                    <a:lnTo>
                      <a:pt x="1389" y="1930"/>
                    </a:lnTo>
                    <a:lnTo>
                      <a:pt x="1723" y="2264"/>
                    </a:lnTo>
                    <a:lnTo>
                      <a:pt x="2058" y="2598"/>
                    </a:lnTo>
                    <a:lnTo>
                      <a:pt x="2443" y="2933"/>
                    </a:lnTo>
                    <a:lnTo>
                      <a:pt x="2829" y="3241"/>
                    </a:lnTo>
                    <a:lnTo>
                      <a:pt x="3266" y="3524"/>
                    </a:lnTo>
                    <a:lnTo>
                      <a:pt x="3704" y="3807"/>
                    </a:lnTo>
                    <a:lnTo>
                      <a:pt x="4192" y="4064"/>
                    </a:lnTo>
                    <a:lnTo>
                      <a:pt x="4681" y="4270"/>
                    </a:lnTo>
                    <a:lnTo>
                      <a:pt x="5221" y="4450"/>
                    </a:lnTo>
                    <a:lnTo>
                      <a:pt x="5761" y="4604"/>
                    </a:lnTo>
                    <a:lnTo>
                      <a:pt x="5710" y="4039"/>
                    </a:lnTo>
                    <a:lnTo>
                      <a:pt x="5658" y="3447"/>
                    </a:lnTo>
                    <a:lnTo>
                      <a:pt x="5632" y="2830"/>
                    </a:lnTo>
                    <a:lnTo>
                      <a:pt x="5607" y="2136"/>
                    </a:lnTo>
                    <a:lnTo>
                      <a:pt x="5607" y="1467"/>
                    </a:lnTo>
                    <a:lnTo>
                      <a:pt x="5427" y="1518"/>
                    </a:lnTo>
                    <a:lnTo>
                      <a:pt x="5092" y="1544"/>
                    </a:lnTo>
                    <a:lnTo>
                      <a:pt x="4758" y="1570"/>
                    </a:lnTo>
                    <a:lnTo>
                      <a:pt x="4424" y="1595"/>
                    </a:lnTo>
                    <a:lnTo>
                      <a:pt x="4089" y="1570"/>
                    </a:lnTo>
                    <a:lnTo>
                      <a:pt x="3755" y="1544"/>
                    </a:lnTo>
                    <a:lnTo>
                      <a:pt x="3395" y="1467"/>
                    </a:lnTo>
                    <a:lnTo>
                      <a:pt x="3061" y="1390"/>
                    </a:lnTo>
                    <a:lnTo>
                      <a:pt x="2701" y="1313"/>
                    </a:lnTo>
                    <a:lnTo>
                      <a:pt x="2366" y="1184"/>
                    </a:lnTo>
                    <a:lnTo>
                      <a:pt x="2006" y="1081"/>
                    </a:lnTo>
                    <a:lnTo>
                      <a:pt x="1338" y="773"/>
                    </a:lnTo>
                    <a:lnTo>
                      <a:pt x="643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3818;p53">
                <a:extLst>
                  <a:ext uri="{FF2B5EF4-FFF2-40B4-BE49-F238E27FC236}">
                    <a16:creationId xmlns:a16="http://schemas.microsoft.com/office/drawing/2014/main" xmlns="" id="{FDA83256-0C84-4204-AD55-AEE6549615E2}"/>
                  </a:ext>
                </a:extLst>
              </p:cNvPr>
              <p:cNvSpPr/>
              <p:nvPr/>
            </p:nvSpPr>
            <p:spPr>
              <a:xfrm>
                <a:off x="704225" y="301775"/>
                <a:ext cx="412800" cy="473225"/>
              </a:xfrm>
              <a:custGeom>
                <a:avLst/>
                <a:gdLst/>
                <a:ahLst/>
                <a:cxnLst/>
                <a:rect l="l" t="t" r="r" b="b"/>
                <a:pathLst>
                  <a:path w="16512" h="18929" extrusionOk="0">
                    <a:moveTo>
                      <a:pt x="7201" y="0"/>
                    </a:moveTo>
                    <a:lnTo>
                      <a:pt x="6661" y="52"/>
                    </a:lnTo>
                    <a:lnTo>
                      <a:pt x="6173" y="103"/>
                    </a:lnTo>
                    <a:lnTo>
                      <a:pt x="5684" y="180"/>
                    </a:lnTo>
                    <a:lnTo>
                      <a:pt x="5221" y="283"/>
                    </a:lnTo>
                    <a:lnTo>
                      <a:pt x="4810" y="386"/>
                    </a:lnTo>
                    <a:lnTo>
                      <a:pt x="4398" y="540"/>
                    </a:lnTo>
                    <a:lnTo>
                      <a:pt x="4012" y="694"/>
                    </a:lnTo>
                    <a:lnTo>
                      <a:pt x="3652" y="849"/>
                    </a:lnTo>
                    <a:lnTo>
                      <a:pt x="3344" y="1029"/>
                    </a:lnTo>
                    <a:lnTo>
                      <a:pt x="3009" y="1235"/>
                    </a:lnTo>
                    <a:lnTo>
                      <a:pt x="2726" y="1440"/>
                    </a:lnTo>
                    <a:lnTo>
                      <a:pt x="2469" y="1646"/>
                    </a:lnTo>
                    <a:lnTo>
                      <a:pt x="2212" y="1877"/>
                    </a:lnTo>
                    <a:lnTo>
                      <a:pt x="1981" y="2109"/>
                    </a:lnTo>
                    <a:lnTo>
                      <a:pt x="1775" y="2340"/>
                    </a:lnTo>
                    <a:lnTo>
                      <a:pt x="1569" y="2598"/>
                    </a:lnTo>
                    <a:lnTo>
                      <a:pt x="1389" y="2829"/>
                    </a:lnTo>
                    <a:lnTo>
                      <a:pt x="1209" y="3086"/>
                    </a:lnTo>
                    <a:lnTo>
                      <a:pt x="926" y="3601"/>
                    </a:lnTo>
                    <a:lnTo>
                      <a:pt x="695" y="4115"/>
                    </a:lnTo>
                    <a:lnTo>
                      <a:pt x="515" y="4629"/>
                    </a:lnTo>
                    <a:lnTo>
                      <a:pt x="386" y="5118"/>
                    </a:lnTo>
                    <a:lnTo>
                      <a:pt x="283" y="5581"/>
                    </a:lnTo>
                    <a:lnTo>
                      <a:pt x="206" y="5992"/>
                    </a:lnTo>
                    <a:lnTo>
                      <a:pt x="180" y="6224"/>
                    </a:lnTo>
                    <a:lnTo>
                      <a:pt x="206" y="6558"/>
                    </a:lnTo>
                    <a:lnTo>
                      <a:pt x="232" y="6970"/>
                    </a:lnTo>
                    <a:lnTo>
                      <a:pt x="283" y="7407"/>
                    </a:lnTo>
                    <a:lnTo>
                      <a:pt x="360" y="7870"/>
                    </a:lnTo>
                    <a:lnTo>
                      <a:pt x="463" y="8281"/>
                    </a:lnTo>
                    <a:lnTo>
                      <a:pt x="566" y="8590"/>
                    </a:lnTo>
                    <a:lnTo>
                      <a:pt x="643" y="8718"/>
                    </a:lnTo>
                    <a:lnTo>
                      <a:pt x="695" y="8796"/>
                    </a:lnTo>
                    <a:lnTo>
                      <a:pt x="489" y="8950"/>
                    </a:lnTo>
                    <a:lnTo>
                      <a:pt x="335" y="9104"/>
                    </a:lnTo>
                    <a:lnTo>
                      <a:pt x="206" y="9310"/>
                    </a:lnTo>
                    <a:lnTo>
                      <a:pt x="129" y="9541"/>
                    </a:lnTo>
                    <a:lnTo>
                      <a:pt x="52" y="9773"/>
                    </a:lnTo>
                    <a:lnTo>
                      <a:pt x="26" y="10004"/>
                    </a:lnTo>
                    <a:lnTo>
                      <a:pt x="0" y="10236"/>
                    </a:lnTo>
                    <a:lnTo>
                      <a:pt x="0" y="10442"/>
                    </a:lnTo>
                    <a:lnTo>
                      <a:pt x="52" y="10776"/>
                    </a:lnTo>
                    <a:lnTo>
                      <a:pt x="103" y="11110"/>
                    </a:lnTo>
                    <a:lnTo>
                      <a:pt x="206" y="11445"/>
                    </a:lnTo>
                    <a:lnTo>
                      <a:pt x="360" y="11779"/>
                    </a:lnTo>
                    <a:lnTo>
                      <a:pt x="515" y="12088"/>
                    </a:lnTo>
                    <a:lnTo>
                      <a:pt x="695" y="12422"/>
                    </a:lnTo>
                    <a:lnTo>
                      <a:pt x="926" y="12705"/>
                    </a:lnTo>
                    <a:lnTo>
                      <a:pt x="1183" y="12988"/>
                    </a:lnTo>
                    <a:lnTo>
                      <a:pt x="1441" y="13245"/>
                    </a:lnTo>
                    <a:lnTo>
                      <a:pt x="1749" y="13476"/>
                    </a:lnTo>
                    <a:lnTo>
                      <a:pt x="2058" y="13682"/>
                    </a:lnTo>
                    <a:lnTo>
                      <a:pt x="2392" y="13862"/>
                    </a:lnTo>
                    <a:lnTo>
                      <a:pt x="2778" y="14016"/>
                    </a:lnTo>
                    <a:lnTo>
                      <a:pt x="3138" y="14119"/>
                    </a:lnTo>
                    <a:lnTo>
                      <a:pt x="3549" y="14171"/>
                    </a:lnTo>
                    <a:lnTo>
                      <a:pt x="4038" y="14171"/>
                    </a:lnTo>
                    <a:lnTo>
                      <a:pt x="4167" y="14479"/>
                    </a:lnTo>
                    <a:lnTo>
                      <a:pt x="4244" y="14608"/>
                    </a:lnTo>
                    <a:lnTo>
                      <a:pt x="4398" y="14865"/>
                    </a:lnTo>
                    <a:lnTo>
                      <a:pt x="4578" y="15122"/>
                    </a:lnTo>
                    <a:lnTo>
                      <a:pt x="4758" y="15379"/>
                    </a:lnTo>
                    <a:lnTo>
                      <a:pt x="4964" y="15611"/>
                    </a:lnTo>
                    <a:lnTo>
                      <a:pt x="5375" y="16074"/>
                    </a:lnTo>
                    <a:lnTo>
                      <a:pt x="5864" y="16511"/>
                    </a:lnTo>
                    <a:lnTo>
                      <a:pt x="6378" y="16897"/>
                    </a:lnTo>
                    <a:lnTo>
                      <a:pt x="6919" y="17257"/>
                    </a:lnTo>
                    <a:lnTo>
                      <a:pt x="7484" y="17591"/>
                    </a:lnTo>
                    <a:lnTo>
                      <a:pt x="8050" y="17874"/>
                    </a:lnTo>
                    <a:lnTo>
                      <a:pt x="8642" y="18131"/>
                    </a:lnTo>
                    <a:lnTo>
                      <a:pt x="9233" y="18363"/>
                    </a:lnTo>
                    <a:lnTo>
                      <a:pt x="9825" y="18543"/>
                    </a:lnTo>
                    <a:lnTo>
                      <a:pt x="10390" y="18697"/>
                    </a:lnTo>
                    <a:lnTo>
                      <a:pt x="10931" y="18800"/>
                    </a:lnTo>
                    <a:lnTo>
                      <a:pt x="11445" y="18877"/>
                    </a:lnTo>
                    <a:lnTo>
                      <a:pt x="11959" y="18929"/>
                    </a:lnTo>
                    <a:lnTo>
                      <a:pt x="12679" y="18929"/>
                    </a:lnTo>
                    <a:lnTo>
                      <a:pt x="12962" y="18877"/>
                    </a:lnTo>
                    <a:lnTo>
                      <a:pt x="13399" y="18800"/>
                    </a:lnTo>
                    <a:lnTo>
                      <a:pt x="13734" y="18723"/>
                    </a:lnTo>
                    <a:lnTo>
                      <a:pt x="13914" y="18646"/>
                    </a:lnTo>
                    <a:lnTo>
                      <a:pt x="14145" y="18594"/>
                    </a:lnTo>
                    <a:lnTo>
                      <a:pt x="14351" y="18491"/>
                    </a:lnTo>
                    <a:lnTo>
                      <a:pt x="14531" y="18414"/>
                    </a:lnTo>
                    <a:lnTo>
                      <a:pt x="14711" y="18286"/>
                    </a:lnTo>
                    <a:lnTo>
                      <a:pt x="14891" y="18157"/>
                    </a:lnTo>
                    <a:lnTo>
                      <a:pt x="15045" y="18028"/>
                    </a:lnTo>
                    <a:lnTo>
                      <a:pt x="15200" y="17874"/>
                    </a:lnTo>
                    <a:lnTo>
                      <a:pt x="15328" y="17720"/>
                    </a:lnTo>
                    <a:lnTo>
                      <a:pt x="15585" y="17385"/>
                    </a:lnTo>
                    <a:lnTo>
                      <a:pt x="15791" y="17000"/>
                    </a:lnTo>
                    <a:lnTo>
                      <a:pt x="15946" y="16562"/>
                    </a:lnTo>
                    <a:lnTo>
                      <a:pt x="16074" y="16125"/>
                    </a:lnTo>
                    <a:lnTo>
                      <a:pt x="16177" y="15662"/>
                    </a:lnTo>
                    <a:lnTo>
                      <a:pt x="16254" y="15199"/>
                    </a:lnTo>
                    <a:lnTo>
                      <a:pt x="16280" y="14685"/>
                    </a:lnTo>
                    <a:lnTo>
                      <a:pt x="16280" y="14196"/>
                    </a:lnTo>
                    <a:lnTo>
                      <a:pt x="16254" y="13708"/>
                    </a:lnTo>
                    <a:lnTo>
                      <a:pt x="16228" y="13193"/>
                    </a:lnTo>
                    <a:lnTo>
                      <a:pt x="16151" y="12730"/>
                    </a:lnTo>
                    <a:lnTo>
                      <a:pt x="16074" y="12242"/>
                    </a:lnTo>
                    <a:lnTo>
                      <a:pt x="15946" y="11727"/>
                    </a:lnTo>
                    <a:lnTo>
                      <a:pt x="15791" y="11239"/>
                    </a:lnTo>
                    <a:lnTo>
                      <a:pt x="15765" y="11162"/>
                    </a:lnTo>
                    <a:lnTo>
                      <a:pt x="16100" y="9207"/>
                    </a:lnTo>
                    <a:lnTo>
                      <a:pt x="16357" y="7535"/>
                    </a:lnTo>
                    <a:lnTo>
                      <a:pt x="16434" y="6764"/>
                    </a:lnTo>
                    <a:lnTo>
                      <a:pt x="16511" y="6121"/>
                    </a:lnTo>
                    <a:lnTo>
                      <a:pt x="16511" y="5555"/>
                    </a:lnTo>
                    <a:lnTo>
                      <a:pt x="16486" y="5015"/>
                    </a:lnTo>
                    <a:lnTo>
                      <a:pt x="16383" y="4475"/>
                    </a:lnTo>
                    <a:lnTo>
                      <a:pt x="16331" y="4192"/>
                    </a:lnTo>
                    <a:lnTo>
                      <a:pt x="16228" y="3935"/>
                    </a:lnTo>
                    <a:lnTo>
                      <a:pt x="16126" y="3678"/>
                    </a:lnTo>
                    <a:lnTo>
                      <a:pt x="16023" y="3421"/>
                    </a:lnTo>
                    <a:lnTo>
                      <a:pt x="15894" y="3189"/>
                    </a:lnTo>
                    <a:lnTo>
                      <a:pt x="15740" y="2932"/>
                    </a:lnTo>
                    <a:lnTo>
                      <a:pt x="15560" y="2700"/>
                    </a:lnTo>
                    <a:lnTo>
                      <a:pt x="15380" y="2469"/>
                    </a:lnTo>
                    <a:lnTo>
                      <a:pt x="15174" y="2238"/>
                    </a:lnTo>
                    <a:lnTo>
                      <a:pt x="14943" y="2032"/>
                    </a:lnTo>
                    <a:lnTo>
                      <a:pt x="14711" y="1826"/>
                    </a:lnTo>
                    <a:lnTo>
                      <a:pt x="14428" y="1620"/>
                    </a:lnTo>
                    <a:lnTo>
                      <a:pt x="14145" y="1440"/>
                    </a:lnTo>
                    <a:lnTo>
                      <a:pt x="13862" y="1260"/>
                    </a:lnTo>
                    <a:lnTo>
                      <a:pt x="13528" y="1080"/>
                    </a:lnTo>
                    <a:lnTo>
                      <a:pt x="13168" y="926"/>
                    </a:lnTo>
                    <a:lnTo>
                      <a:pt x="12808" y="772"/>
                    </a:lnTo>
                    <a:lnTo>
                      <a:pt x="12396" y="643"/>
                    </a:lnTo>
                    <a:lnTo>
                      <a:pt x="11985" y="514"/>
                    </a:lnTo>
                    <a:lnTo>
                      <a:pt x="11548" y="386"/>
                    </a:lnTo>
                    <a:lnTo>
                      <a:pt x="11085" y="309"/>
                    </a:lnTo>
                    <a:lnTo>
                      <a:pt x="10596" y="206"/>
                    </a:lnTo>
                    <a:lnTo>
                      <a:pt x="10082" y="129"/>
                    </a:lnTo>
                    <a:lnTo>
                      <a:pt x="9542" y="77"/>
                    </a:lnTo>
                    <a:lnTo>
                      <a:pt x="8950" y="26"/>
                    </a:lnTo>
                    <a:lnTo>
                      <a:pt x="8359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3819;p53">
                <a:extLst>
                  <a:ext uri="{FF2B5EF4-FFF2-40B4-BE49-F238E27FC236}">
                    <a16:creationId xmlns:a16="http://schemas.microsoft.com/office/drawing/2014/main" xmlns="" id="{24B92C82-667E-43C2-AF03-238ADDA493D1}"/>
                  </a:ext>
                </a:extLst>
              </p:cNvPr>
              <p:cNvSpPr/>
              <p:nvPr/>
            </p:nvSpPr>
            <p:spPr>
              <a:xfrm>
                <a:off x="704225" y="301775"/>
                <a:ext cx="412800" cy="473225"/>
              </a:xfrm>
              <a:custGeom>
                <a:avLst/>
                <a:gdLst/>
                <a:ahLst/>
                <a:cxnLst/>
                <a:rect l="l" t="t" r="r" b="b"/>
                <a:pathLst>
                  <a:path w="16512" h="18929" fill="none" extrusionOk="0">
                    <a:moveTo>
                      <a:pt x="0" y="10442"/>
                    </a:moveTo>
                    <a:lnTo>
                      <a:pt x="0" y="10442"/>
                    </a:lnTo>
                    <a:lnTo>
                      <a:pt x="52" y="10776"/>
                    </a:lnTo>
                    <a:lnTo>
                      <a:pt x="103" y="11110"/>
                    </a:lnTo>
                    <a:lnTo>
                      <a:pt x="206" y="11445"/>
                    </a:lnTo>
                    <a:lnTo>
                      <a:pt x="360" y="11779"/>
                    </a:lnTo>
                    <a:lnTo>
                      <a:pt x="515" y="12088"/>
                    </a:lnTo>
                    <a:lnTo>
                      <a:pt x="695" y="12422"/>
                    </a:lnTo>
                    <a:lnTo>
                      <a:pt x="926" y="12705"/>
                    </a:lnTo>
                    <a:lnTo>
                      <a:pt x="1183" y="12988"/>
                    </a:lnTo>
                    <a:lnTo>
                      <a:pt x="1441" y="13245"/>
                    </a:lnTo>
                    <a:lnTo>
                      <a:pt x="1749" y="13476"/>
                    </a:lnTo>
                    <a:lnTo>
                      <a:pt x="2058" y="13682"/>
                    </a:lnTo>
                    <a:lnTo>
                      <a:pt x="2392" y="13862"/>
                    </a:lnTo>
                    <a:lnTo>
                      <a:pt x="2778" y="14016"/>
                    </a:lnTo>
                    <a:lnTo>
                      <a:pt x="3138" y="14119"/>
                    </a:lnTo>
                    <a:lnTo>
                      <a:pt x="3549" y="14171"/>
                    </a:lnTo>
                    <a:lnTo>
                      <a:pt x="3961" y="14171"/>
                    </a:lnTo>
                    <a:lnTo>
                      <a:pt x="3987" y="14171"/>
                    </a:lnTo>
                    <a:lnTo>
                      <a:pt x="3987" y="14171"/>
                    </a:lnTo>
                    <a:lnTo>
                      <a:pt x="4038" y="14171"/>
                    </a:lnTo>
                    <a:lnTo>
                      <a:pt x="4038" y="14171"/>
                    </a:lnTo>
                    <a:lnTo>
                      <a:pt x="4167" y="14479"/>
                    </a:lnTo>
                    <a:lnTo>
                      <a:pt x="4167" y="14479"/>
                    </a:lnTo>
                    <a:lnTo>
                      <a:pt x="4244" y="14608"/>
                    </a:lnTo>
                    <a:lnTo>
                      <a:pt x="4244" y="14608"/>
                    </a:lnTo>
                    <a:lnTo>
                      <a:pt x="4244" y="14608"/>
                    </a:lnTo>
                    <a:lnTo>
                      <a:pt x="4398" y="14865"/>
                    </a:lnTo>
                    <a:lnTo>
                      <a:pt x="4578" y="15122"/>
                    </a:lnTo>
                    <a:lnTo>
                      <a:pt x="4758" y="15379"/>
                    </a:lnTo>
                    <a:lnTo>
                      <a:pt x="4964" y="15611"/>
                    </a:lnTo>
                    <a:lnTo>
                      <a:pt x="5375" y="16074"/>
                    </a:lnTo>
                    <a:lnTo>
                      <a:pt x="5864" y="16511"/>
                    </a:lnTo>
                    <a:lnTo>
                      <a:pt x="6378" y="16897"/>
                    </a:lnTo>
                    <a:lnTo>
                      <a:pt x="6919" y="17257"/>
                    </a:lnTo>
                    <a:lnTo>
                      <a:pt x="7484" y="17591"/>
                    </a:lnTo>
                    <a:lnTo>
                      <a:pt x="8050" y="17874"/>
                    </a:lnTo>
                    <a:lnTo>
                      <a:pt x="8642" y="18131"/>
                    </a:lnTo>
                    <a:lnTo>
                      <a:pt x="9233" y="18363"/>
                    </a:lnTo>
                    <a:lnTo>
                      <a:pt x="9825" y="18543"/>
                    </a:lnTo>
                    <a:lnTo>
                      <a:pt x="10390" y="18697"/>
                    </a:lnTo>
                    <a:lnTo>
                      <a:pt x="10931" y="18800"/>
                    </a:lnTo>
                    <a:lnTo>
                      <a:pt x="11445" y="18877"/>
                    </a:lnTo>
                    <a:lnTo>
                      <a:pt x="11959" y="18929"/>
                    </a:lnTo>
                    <a:lnTo>
                      <a:pt x="12396" y="18929"/>
                    </a:lnTo>
                    <a:lnTo>
                      <a:pt x="12396" y="18929"/>
                    </a:lnTo>
                    <a:lnTo>
                      <a:pt x="12679" y="18929"/>
                    </a:lnTo>
                    <a:lnTo>
                      <a:pt x="12962" y="18877"/>
                    </a:lnTo>
                    <a:lnTo>
                      <a:pt x="13399" y="18800"/>
                    </a:lnTo>
                    <a:lnTo>
                      <a:pt x="13734" y="18723"/>
                    </a:lnTo>
                    <a:lnTo>
                      <a:pt x="13914" y="18646"/>
                    </a:lnTo>
                    <a:lnTo>
                      <a:pt x="13914" y="18646"/>
                    </a:lnTo>
                    <a:lnTo>
                      <a:pt x="14145" y="18594"/>
                    </a:lnTo>
                    <a:lnTo>
                      <a:pt x="14351" y="18491"/>
                    </a:lnTo>
                    <a:lnTo>
                      <a:pt x="14531" y="18414"/>
                    </a:lnTo>
                    <a:lnTo>
                      <a:pt x="14711" y="18286"/>
                    </a:lnTo>
                    <a:lnTo>
                      <a:pt x="14891" y="18157"/>
                    </a:lnTo>
                    <a:lnTo>
                      <a:pt x="15045" y="18028"/>
                    </a:lnTo>
                    <a:lnTo>
                      <a:pt x="15200" y="17874"/>
                    </a:lnTo>
                    <a:lnTo>
                      <a:pt x="15328" y="17720"/>
                    </a:lnTo>
                    <a:lnTo>
                      <a:pt x="15585" y="17385"/>
                    </a:lnTo>
                    <a:lnTo>
                      <a:pt x="15791" y="17000"/>
                    </a:lnTo>
                    <a:lnTo>
                      <a:pt x="15946" y="16562"/>
                    </a:lnTo>
                    <a:lnTo>
                      <a:pt x="16074" y="16125"/>
                    </a:lnTo>
                    <a:lnTo>
                      <a:pt x="16177" y="15662"/>
                    </a:lnTo>
                    <a:lnTo>
                      <a:pt x="16254" y="15199"/>
                    </a:lnTo>
                    <a:lnTo>
                      <a:pt x="16280" y="14685"/>
                    </a:lnTo>
                    <a:lnTo>
                      <a:pt x="16280" y="14196"/>
                    </a:lnTo>
                    <a:lnTo>
                      <a:pt x="16254" y="13708"/>
                    </a:lnTo>
                    <a:lnTo>
                      <a:pt x="16228" y="13193"/>
                    </a:lnTo>
                    <a:lnTo>
                      <a:pt x="16151" y="12730"/>
                    </a:lnTo>
                    <a:lnTo>
                      <a:pt x="16074" y="12242"/>
                    </a:lnTo>
                    <a:lnTo>
                      <a:pt x="16074" y="12242"/>
                    </a:lnTo>
                    <a:lnTo>
                      <a:pt x="15946" y="11727"/>
                    </a:lnTo>
                    <a:lnTo>
                      <a:pt x="15791" y="11239"/>
                    </a:lnTo>
                    <a:lnTo>
                      <a:pt x="15791" y="11239"/>
                    </a:lnTo>
                    <a:lnTo>
                      <a:pt x="15765" y="11162"/>
                    </a:lnTo>
                    <a:lnTo>
                      <a:pt x="15765" y="11162"/>
                    </a:lnTo>
                    <a:lnTo>
                      <a:pt x="16100" y="9207"/>
                    </a:lnTo>
                    <a:lnTo>
                      <a:pt x="16357" y="7535"/>
                    </a:lnTo>
                    <a:lnTo>
                      <a:pt x="16434" y="6764"/>
                    </a:lnTo>
                    <a:lnTo>
                      <a:pt x="16511" y="6121"/>
                    </a:lnTo>
                    <a:lnTo>
                      <a:pt x="16511" y="6121"/>
                    </a:lnTo>
                    <a:lnTo>
                      <a:pt x="16511" y="5555"/>
                    </a:lnTo>
                    <a:lnTo>
                      <a:pt x="16486" y="5015"/>
                    </a:lnTo>
                    <a:lnTo>
                      <a:pt x="16383" y="4475"/>
                    </a:lnTo>
                    <a:lnTo>
                      <a:pt x="16331" y="4192"/>
                    </a:lnTo>
                    <a:lnTo>
                      <a:pt x="16228" y="3935"/>
                    </a:lnTo>
                    <a:lnTo>
                      <a:pt x="16126" y="3678"/>
                    </a:lnTo>
                    <a:lnTo>
                      <a:pt x="16023" y="3421"/>
                    </a:lnTo>
                    <a:lnTo>
                      <a:pt x="15894" y="3189"/>
                    </a:lnTo>
                    <a:lnTo>
                      <a:pt x="15740" y="2932"/>
                    </a:lnTo>
                    <a:lnTo>
                      <a:pt x="15560" y="2700"/>
                    </a:lnTo>
                    <a:lnTo>
                      <a:pt x="15380" y="2469"/>
                    </a:lnTo>
                    <a:lnTo>
                      <a:pt x="15174" y="2238"/>
                    </a:lnTo>
                    <a:lnTo>
                      <a:pt x="14943" y="2032"/>
                    </a:lnTo>
                    <a:lnTo>
                      <a:pt x="14711" y="1826"/>
                    </a:lnTo>
                    <a:lnTo>
                      <a:pt x="14428" y="1620"/>
                    </a:lnTo>
                    <a:lnTo>
                      <a:pt x="14145" y="1440"/>
                    </a:lnTo>
                    <a:lnTo>
                      <a:pt x="13862" y="1260"/>
                    </a:lnTo>
                    <a:lnTo>
                      <a:pt x="13528" y="1080"/>
                    </a:lnTo>
                    <a:lnTo>
                      <a:pt x="13168" y="926"/>
                    </a:lnTo>
                    <a:lnTo>
                      <a:pt x="12808" y="772"/>
                    </a:lnTo>
                    <a:lnTo>
                      <a:pt x="12396" y="643"/>
                    </a:lnTo>
                    <a:lnTo>
                      <a:pt x="11985" y="514"/>
                    </a:lnTo>
                    <a:lnTo>
                      <a:pt x="11548" y="386"/>
                    </a:lnTo>
                    <a:lnTo>
                      <a:pt x="11085" y="309"/>
                    </a:lnTo>
                    <a:lnTo>
                      <a:pt x="10596" y="206"/>
                    </a:lnTo>
                    <a:lnTo>
                      <a:pt x="10082" y="129"/>
                    </a:lnTo>
                    <a:lnTo>
                      <a:pt x="9542" y="77"/>
                    </a:lnTo>
                    <a:lnTo>
                      <a:pt x="8950" y="26"/>
                    </a:lnTo>
                    <a:lnTo>
                      <a:pt x="8359" y="0"/>
                    </a:lnTo>
                    <a:lnTo>
                      <a:pt x="8359" y="0"/>
                    </a:lnTo>
                    <a:lnTo>
                      <a:pt x="7767" y="0"/>
                    </a:lnTo>
                    <a:lnTo>
                      <a:pt x="7201" y="0"/>
                    </a:lnTo>
                    <a:lnTo>
                      <a:pt x="6661" y="52"/>
                    </a:lnTo>
                    <a:lnTo>
                      <a:pt x="6173" y="103"/>
                    </a:lnTo>
                    <a:lnTo>
                      <a:pt x="5684" y="180"/>
                    </a:lnTo>
                    <a:lnTo>
                      <a:pt x="5221" y="283"/>
                    </a:lnTo>
                    <a:lnTo>
                      <a:pt x="4810" y="386"/>
                    </a:lnTo>
                    <a:lnTo>
                      <a:pt x="4398" y="540"/>
                    </a:lnTo>
                    <a:lnTo>
                      <a:pt x="4012" y="694"/>
                    </a:lnTo>
                    <a:lnTo>
                      <a:pt x="3652" y="849"/>
                    </a:lnTo>
                    <a:lnTo>
                      <a:pt x="3344" y="1029"/>
                    </a:lnTo>
                    <a:lnTo>
                      <a:pt x="3009" y="1235"/>
                    </a:lnTo>
                    <a:lnTo>
                      <a:pt x="2726" y="1440"/>
                    </a:lnTo>
                    <a:lnTo>
                      <a:pt x="2469" y="1646"/>
                    </a:lnTo>
                    <a:lnTo>
                      <a:pt x="2212" y="1877"/>
                    </a:lnTo>
                    <a:lnTo>
                      <a:pt x="1981" y="2109"/>
                    </a:lnTo>
                    <a:lnTo>
                      <a:pt x="1775" y="2340"/>
                    </a:lnTo>
                    <a:lnTo>
                      <a:pt x="1569" y="2598"/>
                    </a:lnTo>
                    <a:lnTo>
                      <a:pt x="1389" y="2829"/>
                    </a:lnTo>
                    <a:lnTo>
                      <a:pt x="1209" y="3086"/>
                    </a:lnTo>
                    <a:lnTo>
                      <a:pt x="926" y="3601"/>
                    </a:lnTo>
                    <a:lnTo>
                      <a:pt x="695" y="4115"/>
                    </a:lnTo>
                    <a:lnTo>
                      <a:pt x="515" y="4629"/>
                    </a:lnTo>
                    <a:lnTo>
                      <a:pt x="386" y="5118"/>
                    </a:lnTo>
                    <a:lnTo>
                      <a:pt x="283" y="5581"/>
                    </a:lnTo>
                    <a:lnTo>
                      <a:pt x="206" y="5992"/>
                    </a:lnTo>
                    <a:lnTo>
                      <a:pt x="206" y="5992"/>
                    </a:lnTo>
                    <a:lnTo>
                      <a:pt x="180" y="6224"/>
                    </a:lnTo>
                    <a:lnTo>
                      <a:pt x="206" y="6558"/>
                    </a:lnTo>
                    <a:lnTo>
                      <a:pt x="232" y="6970"/>
                    </a:lnTo>
                    <a:lnTo>
                      <a:pt x="283" y="7407"/>
                    </a:lnTo>
                    <a:lnTo>
                      <a:pt x="360" y="7870"/>
                    </a:lnTo>
                    <a:lnTo>
                      <a:pt x="463" y="8281"/>
                    </a:lnTo>
                    <a:lnTo>
                      <a:pt x="566" y="8590"/>
                    </a:lnTo>
                    <a:lnTo>
                      <a:pt x="643" y="8718"/>
                    </a:lnTo>
                    <a:lnTo>
                      <a:pt x="695" y="8796"/>
                    </a:lnTo>
                    <a:lnTo>
                      <a:pt x="695" y="8796"/>
                    </a:lnTo>
                    <a:lnTo>
                      <a:pt x="489" y="8950"/>
                    </a:lnTo>
                    <a:lnTo>
                      <a:pt x="335" y="9104"/>
                    </a:lnTo>
                    <a:lnTo>
                      <a:pt x="206" y="9310"/>
                    </a:lnTo>
                    <a:lnTo>
                      <a:pt x="129" y="9541"/>
                    </a:lnTo>
                    <a:lnTo>
                      <a:pt x="52" y="9773"/>
                    </a:lnTo>
                    <a:lnTo>
                      <a:pt x="26" y="10004"/>
                    </a:lnTo>
                    <a:lnTo>
                      <a:pt x="0" y="10236"/>
                    </a:lnTo>
                    <a:lnTo>
                      <a:pt x="0" y="1044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3820;p53">
                <a:extLst>
                  <a:ext uri="{FF2B5EF4-FFF2-40B4-BE49-F238E27FC236}">
                    <a16:creationId xmlns:a16="http://schemas.microsoft.com/office/drawing/2014/main" xmlns="" id="{6BE3DE55-4F5A-4AF9-B24D-2751B0C83962}"/>
                  </a:ext>
                </a:extLst>
              </p:cNvPr>
              <p:cNvSpPr/>
              <p:nvPr/>
            </p:nvSpPr>
            <p:spPr>
              <a:xfrm>
                <a:off x="1057200" y="536450"/>
                <a:ext cx="23825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749" extrusionOk="0">
                    <a:moveTo>
                      <a:pt x="463" y="0"/>
                    </a:moveTo>
                    <a:lnTo>
                      <a:pt x="386" y="52"/>
                    </a:lnTo>
                    <a:lnTo>
                      <a:pt x="309" y="129"/>
                    </a:lnTo>
                    <a:lnTo>
                      <a:pt x="206" y="232"/>
                    </a:lnTo>
                    <a:lnTo>
                      <a:pt x="155" y="360"/>
                    </a:lnTo>
                    <a:lnTo>
                      <a:pt x="103" y="489"/>
                    </a:lnTo>
                    <a:lnTo>
                      <a:pt x="52" y="669"/>
                    </a:lnTo>
                    <a:lnTo>
                      <a:pt x="26" y="823"/>
                    </a:lnTo>
                    <a:lnTo>
                      <a:pt x="1" y="1003"/>
                    </a:lnTo>
                    <a:lnTo>
                      <a:pt x="26" y="1183"/>
                    </a:lnTo>
                    <a:lnTo>
                      <a:pt x="52" y="1337"/>
                    </a:lnTo>
                    <a:lnTo>
                      <a:pt x="103" y="1466"/>
                    </a:lnTo>
                    <a:lnTo>
                      <a:pt x="155" y="1595"/>
                    </a:lnTo>
                    <a:lnTo>
                      <a:pt x="206" y="1672"/>
                    </a:lnTo>
                    <a:lnTo>
                      <a:pt x="309" y="1723"/>
                    </a:lnTo>
                    <a:lnTo>
                      <a:pt x="386" y="1749"/>
                    </a:lnTo>
                    <a:lnTo>
                      <a:pt x="489" y="1749"/>
                    </a:lnTo>
                    <a:lnTo>
                      <a:pt x="566" y="1698"/>
                    </a:lnTo>
                    <a:lnTo>
                      <a:pt x="669" y="1646"/>
                    </a:lnTo>
                    <a:lnTo>
                      <a:pt x="746" y="1543"/>
                    </a:lnTo>
                    <a:lnTo>
                      <a:pt x="798" y="1415"/>
                    </a:lnTo>
                    <a:lnTo>
                      <a:pt x="875" y="1260"/>
                    </a:lnTo>
                    <a:lnTo>
                      <a:pt x="901" y="1106"/>
                    </a:lnTo>
                    <a:lnTo>
                      <a:pt x="926" y="926"/>
                    </a:lnTo>
                    <a:lnTo>
                      <a:pt x="952" y="746"/>
                    </a:lnTo>
                    <a:lnTo>
                      <a:pt x="926" y="592"/>
                    </a:lnTo>
                    <a:lnTo>
                      <a:pt x="901" y="437"/>
                    </a:lnTo>
                    <a:lnTo>
                      <a:pt x="875" y="283"/>
                    </a:lnTo>
                    <a:lnTo>
                      <a:pt x="798" y="180"/>
                    </a:lnTo>
                    <a:lnTo>
                      <a:pt x="746" y="77"/>
                    </a:lnTo>
                    <a:lnTo>
                      <a:pt x="669" y="26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3821;p53">
                <a:extLst>
                  <a:ext uri="{FF2B5EF4-FFF2-40B4-BE49-F238E27FC236}">
                    <a16:creationId xmlns:a16="http://schemas.microsoft.com/office/drawing/2014/main" xmlns="" id="{3BAC49D8-739C-4515-8661-2DBF323B5D45}"/>
                  </a:ext>
                </a:extLst>
              </p:cNvPr>
              <p:cNvSpPr/>
              <p:nvPr/>
            </p:nvSpPr>
            <p:spPr>
              <a:xfrm>
                <a:off x="1057200" y="536450"/>
                <a:ext cx="23825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749" fill="none" extrusionOk="0">
                    <a:moveTo>
                      <a:pt x="926" y="926"/>
                    </a:moveTo>
                    <a:lnTo>
                      <a:pt x="926" y="926"/>
                    </a:lnTo>
                    <a:lnTo>
                      <a:pt x="901" y="1106"/>
                    </a:lnTo>
                    <a:lnTo>
                      <a:pt x="875" y="1260"/>
                    </a:lnTo>
                    <a:lnTo>
                      <a:pt x="798" y="1415"/>
                    </a:lnTo>
                    <a:lnTo>
                      <a:pt x="746" y="1543"/>
                    </a:lnTo>
                    <a:lnTo>
                      <a:pt x="669" y="1646"/>
                    </a:lnTo>
                    <a:lnTo>
                      <a:pt x="566" y="1698"/>
                    </a:lnTo>
                    <a:lnTo>
                      <a:pt x="489" y="1749"/>
                    </a:lnTo>
                    <a:lnTo>
                      <a:pt x="386" y="1749"/>
                    </a:lnTo>
                    <a:lnTo>
                      <a:pt x="386" y="1749"/>
                    </a:lnTo>
                    <a:lnTo>
                      <a:pt x="309" y="1723"/>
                    </a:lnTo>
                    <a:lnTo>
                      <a:pt x="206" y="1672"/>
                    </a:lnTo>
                    <a:lnTo>
                      <a:pt x="155" y="1595"/>
                    </a:lnTo>
                    <a:lnTo>
                      <a:pt x="103" y="1466"/>
                    </a:lnTo>
                    <a:lnTo>
                      <a:pt x="52" y="1337"/>
                    </a:lnTo>
                    <a:lnTo>
                      <a:pt x="26" y="1183"/>
                    </a:lnTo>
                    <a:lnTo>
                      <a:pt x="1" y="1003"/>
                    </a:lnTo>
                    <a:lnTo>
                      <a:pt x="26" y="823"/>
                    </a:lnTo>
                    <a:lnTo>
                      <a:pt x="26" y="823"/>
                    </a:lnTo>
                    <a:lnTo>
                      <a:pt x="52" y="669"/>
                    </a:lnTo>
                    <a:lnTo>
                      <a:pt x="103" y="489"/>
                    </a:lnTo>
                    <a:lnTo>
                      <a:pt x="155" y="360"/>
                    </a:lnTo>
                    <a:lnTo>
                      <a:pt x="206" y="232"/>
                    </a:lnTo>
                    <a:lnTo>
                      <a:pt x="309" y="129"/>
                    </a:lnTo>
                    <a:lnTo>
                      <a:pt x="386" y="52"/>
                    </a:lnTo>
                    <a:lnTo>
                      <a:pt x="463" y="0"/>
                    </a:lnTo>
                    <a:lnTo>
                      <a:pt x="566" y="0"/>
                    </a:lnTo>
                    <a:lnTo>
                      <a:pt x="566" y="0"/>
                    </a:lnTo>
                    <a:lnTo>
                      <a:pt x="669" y="26"/>
                    </a:lnTo>
                    <a:lnTo>
                      <a:pt x="746" y="77"/>
                    </a:lnTo>
                    <a:lnTo>
                      <a:pt x="798" y="180"/>
                    </a:lnTo>
                    <a:lnTo>
                      <a:pt x="875" y="283"/>
                    </a:lnTo>
                    <a:lnTo>
                      <a:pt x="901" y="437"/>
                    </a:lnTo>
                    <a:lnTo>
                      <a:pt x="926" y="592"/>
                    </a:lnTo>
                    <a:lnTo>
                      <a:pt x="952" y="746"/>
                    </a:lnTo>
                    <a:lnTo>
                      <a:pt x="926" y="9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3822;p53">
                <a:extLst>
                  <a:ext uri="{FF2B5EF4-FFF2-40B4-BE49-F238E27FC236}">
                    <a16:creationId xmlns:a16="http://schemas.microsoft.com/office/drawing/2014/main" xmlns="" id="{2D944F3A-9FB5-485A-B551-C11FA3D412C6}"/>
                  </a:ext>
                </a:extLst>
              </p:cNvPr>
              <p:cNvSpPr/>
              <p:nvPr/>
            </p:nvSpPr>
            <p:spPr>
              <a:xfrm>
                <a:off x="1037900" y="531950"/>
                <a:ext cx="5855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592" extrusionOk="0">
                    <a:moveTo>
                      <a:pt x="1158" y="0"/>
                    </a:moveTo>
                    <a:lnTo>
                      <a:pt x="824" y="52"/>
                    </a:lnTo>
                    <a:lnTo>
                      <a:pt x="515" y="129"/>
                    </a:lnTo>
                    <a:lnTo>
                      <a:pt x="284" y="232"/>
                    </a:lnTo>
                    <a:lnTo>
                      <a:pt x="52" y="360"/>
                    </a:lnTo>
                    <a:lnTo>
                      <a:pt x="27" y="412"/>
                    </a:lnTo>
                    <a:lnTo>
                      <a:pt x="1" y="437"/>
                    </a:lnTo>
                    <a:lnTo>
                      <a:pt x="1" y="489"/>
                    </a:lnTo>
                    <a:lnTo>
                      <a:pt x="27" y="540"/>
                    </a:lnTo>
                    <a:lnTo>
                      <a:pt x="78" y="592"/>
                    </a:lnTo>
                    <a:lnTo>
                      <a:pt x="207" y="592"/>
                    </a:lnTo>
                    <a:lnTo>
                      <a:pt x="387" y="489"/>
                    </a:lnTo>
                    <a:lnTo>
                      <a:pt x="593" y="386"/>
                    </a:lnTo>
                    <a:lnTo>
                      <a:pt x="850" y="309"/>
                    </a:lnTo>
                    <a:lnTo>
                      <a:pt x="1158" y="257"/>
                    </a:lnTo>
                    <a:lnTo>
                      <a:pt x="1467" y="257"/>
                    </a:lnTo>
                    <a:lnTo>
                      <a:pt x="1647" y="283"/>
                    </a:lnTo>
                    <a:lnTo>
                      <a:pt x="1827" y="334"/>
                    </a:lnTo>
                    <a:lnTo>
                      <a:pt x="1981" y="412"/>
                    </a:lnTo>
                    <a:lnTo>
                      <a:pt x="2161" y="514"/>
                    </a:lnTo>
                    <a:lnTo>
                      <a:pt x="2187" y="540"/>
                    </a:lnTo>
                    <a:lnTo>
                      <a:pt x="2290" y="540"/>
                    </a:lnTo>
                    <a:lnTo>
                      <a:pt x="2341" y="489"/>
                    </a:lnTo>
                    <a:lnTo>
                      <a:pt x="2341" y="463"/>
                    </a:lnTo>
                    <a:lnTo>
                      <a:pt x="2341" y="412"/>
                    </a:lnTo>
                    <a:lnTo>
                      <a:pt x="2341" y="360"/>
                    </a:lnTo>
                    <a:lnTo>
                      <a:pt x="2316" y="309"/>
                    </a:lnTo>
                    <a:lnTo>
                      <a:pt x="2110" y="206"/>
                    </a:lnTo>
                    <a:lnTo>
                      <a:pt x="1904" y="103"/>
                    </a:lnTo>
                    <a:lnTo>
                      <a:pt x="1724" y="52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3823;p53">
                <a:extLst>
                  <a:ext uri="{FF2B5EF4-FFF2-40B4-BE49-F238E27FC236}">
                    <a16:creationId xmlns:a16="http://schemas.microsoft.com/office/drawing/2014/main" xmlns="" id="{787361B0-8A01-4C5B-911F-2889EE8D102C}"/>
                  </a:ext>
                </a:extLst>
              </p:cNvPr>
              <p:cNvSpPr/>
              <p:nvPr/>
            </p:nvSpPr>
            <p:spPr>
              <a:xfrm>
                <a:off x="1037900" y="531950"/>
                <a:ext cx="5855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592" fill="none" extrusionOk="0">
                    <a:moveTo>
                      <a:pt x="78" y="592"/>
                    </a:moveTo>
                    <a:lnTo>
                      <a:pt x="78" y="592"/>
                    </a:lnTo>
                    <a:lnTo>
                      <a:pt x="27" y="540"/>
                    </a:lnTo>
                    <a:lnTo>
                      <a:pt x="27" y="540"/>
                    </a:lnTo>
                    <a:lnTo>
                      <a:pt x="1" y="489"/>
                    </a:lnTo>
                    <a:lnTo>
                      <a:pt x="1" y="437"/>
                    </a:lnTo>
                    <a:lnTo>
                      <a:pt x="27" y="412"/>
                    </a:lnTo>
                    <a:lnTo>
                      <a:pt x="52" y="360"/>
                    </a:lnTo>
                    <a:lnTo>
                      <a:pt x="52" y="360"/>
                    </a:lnTo>
                    <a:lnTo>
                      <a:pt x="284" y="232"/>
                    </a:lnTo>
                    <a:lnTo>
                      <a:pt x="515" y="129"/>
                    </a:lnTo>
                    <a:lnTo>
                      <a:pt x="824" y="52"/>
                    </a:lnTo>
                    <a:lnTo>
                      <a:pt x="1158" y="0"/>
                    </a:lnTo>
                    <a:lnTo>
                      <a:pt x="1338" y="0"/>
                    </a:lnTo>
                    <a:lnTo>
                      <a:pt x="1518" y="0"/>
                    </a:lnTo>
                    <a:lnTo>
                      <a:pt x="1724" y="52"/>
                    </a:lnTo>
                    <a:lnTo>
                      <a:pt x="1904" y="103"/>
                    </a:lnTo>
                    <a:lnTo>
                      <a:pt x="2110" y="206"/>
                    </a:lnTo>
                    <a:lnTo>
                      <a:pt x="2316" y="309"/>
                    </a:lnTo>
                    <a:lnTo>
                      <a:pt x="2316" y="309"/>
                    </a:lnTo>
                    <a:lnTo>
                      <a:pt x="2341" y="360"/>
                    </a:lnTo>
                    <a:lnTo>
                      <a:pt x="2341" y="412"/>
                    </a:lnTo>
                    <a:lnTo>
                      <a:pt x="2341" y="463"/>
                    </a:lnTo>
                    <a:lnTo>
                      <a:pt x="2341" y="489"/>
                    </a:lnTo>
                    <a:lnTo>
                      <a:pt x="2341" y="489"/>
                    </a:lnTo>
                    <a:lnTo>
                      <a:pt x="2290" y="540"/>
                    </a:lnTo>
                    <a:lnTo>
                      <a:pt x="2238" y="540"/>
                    </a:lnTo>
                    <a:lnTo>
                      <a:pt x="2187" y="540"/>
                    </a:lnTo>
                    <a:lnTo>
                      <a:pt x="2161" y="514"/>
                    </a:lnTo>
                    <a:lnTo>
                      <a:pt x="2161" y="514"/>
                    </a:lnTo>
                    <a:lnTo>
                      <a:pt x="1981" y="412"/>
                    </a:lnTo>
                    <a:lnTo>
                      <a:pt x="1827" y="334"/>
                    </a:lnTo>
                    <a:lnTo>
                      <a:pt x="1647" y="283"/>
                    </a:lnTo>
                    <a:lnTo>
                      <a:pt x="1467" y="257"/>
                    </a:lnTo>
                    <a:lnTo>
                      <a:pt x="1313" y="257"/>
                    </a:lnTo>
                    <a:lnTo>
                      <a:pt x="1158" y="257"/>
                    </a:lnTo>
                    <a:lnTo>
                      <a:pt x="850" y="309"/>
                    </a:lnTo>
                    <a:lnTo>
                      <a:pt x="593" y="386"/>
                    </a:lnTo>
                    <a:lnTo>
                      <a:pt x="387" y="489"/>
                    </a:lnTo>
                    <a:lnTo>
                      <a:pt x="207" y="592"/>
                    </a:lnTo>
                    <a:lnTo>
                      <a:pt x="207" y="592"/>
                    </a:lnTo>
                    <a:lnTo>
                      <a:pt x="130" y="592"/>
                    </a:lnTo>
                    <a:lnTo>
                      <a:pt x="78" y="59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3824;p53">
                <a:extLst>
                  <a:ext uri="{FF2B5EF4-FFF2-40B4-BE49-F238E27FC236}">
                    <a16:creationId xmlns:a16="http://schemas.microsoft.com/office/drawing/2014/main" xmlns="" id="{13996341-7B9C-4160-8DB6-D464902E2839}"/>
                  </a:ext>
                </a:extLst>
              </p:cNvPr>
              <p:cNvSpPr/>
              <p:nvPr/>
            </p:nvSpPr>
            <p:spPr>
              <a:xfrm>
                <a:off x="951750" y="527450"/>
                <a:ext cx="231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775" extrusionOk="0">
                    <a:moveTo>
                      <a:pt x="541" y="0"/>
                    </a:moveTo>
                    <a:lnTo>
                      <a:pt x="464" y="26"/>
                    </a:lnTo>
                    <a:lnTo>
                      <a:pt x="361" y="52"/>
                    </a:lnTo>
                    <a:lnTo>
                      <a:pt x="284" y="129"/>
                    </a:lnTo>
                    <a:lnTo>
                      <a:pt x="207" y="232"/>
                    </a:lnTo>
                    <a:lnTo>
                      <a:pt x="129" y="360"/>
                    </a:lnTo>
                    <a:lnTo>
                      <a:pt x="78" y="489"/>
                    </a:lnTo>
                    <a:lnTo>
                      <a:pt x="27" y="669"/>
                    </a:lnTo>
                    <a:lnTo>
                      <a:pt x="1" y="849"/>
                    </a:lnTo>
                    <a:lnTo>
                      <a:pt x="1" y="1029"/>
                    </a:lnTo>
                    <a:lnTo>
                      <a:pt x="1" y="1183"/>
                    </a:lnTo>
                    <a:lnTo>
                      <a:pt x="27" y="1337"/>
                    </a:lnTo>
                    <a:lnTo>
                      <a:pt x="78" y="1466"/>
                    </a:lnTo>
                    <a:lnTo>
                      <a:pt x="129" y="1595"/>
                    </a:lnTo>
                    <a:lnTo>
                      <a:pt x="207" y="1672"/>
                    </a:lnTo>
                    <a:lnTo>
                      <a:pt x="284" y="1749"/>
                    </a:lnTo>
                    <a:lnTo>
                      <a:pt x="361" y="1775"/>
                    </a:lnTo>
                    <a:lnTo>
                      <a:pt x="464" y="1749"/>
                    </a:lnTo>
                    <a:lnTo>
                      <a:pt x="567" y="1723"/>
                    </a:lnTo>
                    <a:lnTo>
                      <a:pt x="644" y="1646"/>
                    </a:lnTo>
                    <a:lnTo>
                      <a:pt x="721" y="1543"/>
                    </a:lnTo>
                    <a:lnTo>
                      <a:pt x="798" y="1415"/>
                    </a:lnTo>
                    <a:lnTo>
                      <a:pt x="849" y="1260"/>
                    </a:lnTo>
                    <a:lnTo>
                      <a:pt x="875" y="1106"/>
                    </a:lnTo>
                    <a:lnTo>
                      <a:pt x="927" y="926"/>
                    </a:lnTo>
                    <a:lnTo>
                      <a:pt x="927" y="746"/>
                    </a:lnTo>
                    <a:lnTo>
                      <a:pt x="901" y="592"/>
                    </a:lnTo>
                    <a:lnTo>
                      <a:pt x="875" y="437"/>
                    </a:lnTo>
                    <a:lnTo>
                      <a:pt x="849" y="283"/>
                    </a:lnTo>
                    <a:lnTo>
                      <a:pt x="798" y="180"/>
                    </a:lnTo>
                    <a:lnTo>
                      <a:pt x="721" y="103"/>
                    </a:lnTo>
                    <a:lnTo>
                      <a:pt x="644" y="26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3825;p53">
                <a:extLst>
                  <a:ext uri="{FF2B5EF4-FFF2-40B4-BE49-F238E27FC236}">
                    <a16:creationId xmlns:a16="http://schemas.microsoft.com/office/drawing/2014/main" xmlns="" id="{58916AFA-CAF0-4995-9DC6-A70C29DF26BB}"/>
                  </a:ext>
                </a:extLst>
              </p:cNvPr>
              <p:cNvSpPr/>
              <p:nvPr/>
            </p:nvSpPr>
            <p:spPr>
              <a:xfrm>
                <a:off x="951750" y="527450"/>
                <a:ext cx="231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775" fill="none" extrusionOk="0">
                    <a:moveTo>
                      <a:pt x="927" y="926"/>
                    </a:moveTo>
                    <a:lnTo>
                      <a:pt x="927" y="926"/>
                    </a:lnTo>
                    <a:lnTo>
                      <a:pt x="875" y="1106"/>
                    </a:lnTo>
                    <a:lnTo>
                      <a:pt x="849" y="1260"/>
                    </a:lnTo>
                    <a:lnTo>
                      <a:pt x="798" y="1415"/>
                    </a:lnTo>
                    <a:lnTo>
                      <a:pt x="721" y="1543"/>
                    </a:lnTo>
                    <a:lnTo>
                      <a:pt x="644" y="1646"/>
                    </a:lnTo>
                    <a:lnTo>
                      <a:pt x="567" y="1723"/>
                    </a:lnTo>
                    <a:lnTo>
                      <a:pt x="464" y="1749"/>
                    </a:lnTo>
                    <a:lnTo>
                      <a:pt x="361" y="1775"/>
                    </a:lnTo>
                    <a:lnTo>
                      <a:pt x="361" y="1775"/>
                    </a:lnTo>
                    <a:lnTo>
                      <a:pt x="284" y="1749"/>
                    </a:lnTo>
                    <a:lnTo>
                      <a:pt x="207" y="1672"/>
                    </a:lnTo>
                    <a:lnTo>
                      <a:pt x="129" y="1595"/>
                    </a:lnTo>
                    <a:lnTo>
                      <a:pt x="78" y="1466"/>
                    </a:lnTo>
                    <a:lnTo>
                      <a:pt x="27" y="1337"/>
                    </a:lnTo>
                    <a:lnTo>
                      <a:pt x="1" y="1183"/>
                    </a:lnTo>
                    <a:lnTo>
                      <a:pt x="1" y="1029"/>
                    </a:lnTo>
                    <a:lnTo>
                      <a:pt x="1" y="849"/>
                    </a:lnTo>
                    <a:lnTo>
                      <a:pt x="1" y="849"/>
                    </a:lnTo>
                    <a:lnTo>
                      <a:pt x="27" y="669"/>
                    </a:lnTo>
                    <a:lnTo>
                      <a:pt x="78" y="489"/>
                    </a:lnTo>
                    <a:lnTo>
                      <a:pt x="129" y="360"/>
                    </a:lnTo>
                    <a:lnTo>
                      <a:pt x="207" y="232"/>
                    </a:lnTo>
                    <a:lnTo>
                      <a:pt x="284" y="129"/>
                    </a:lnTo>
                    <a:lnTo>
                      <a:pt x="361" y="52"/>
                    </a:lnTo>
                    <a:lnTo>
                      <a:pt x="464" y="26"/>
                    </a:lnTo>
                    <a:lnTo>
                      <a:pt x="541" y="0"/>
                    </a:lnTo>
                    <a:lnTo>
                      <a:pt x="541" y="0"/>
                    </a:lnTo>
                    <a:lnTo>
                      <a:pt x="644" y="26"/>
                    </a:lnTo>
                    <a:lnTo>
                      <a:pt x="721" y="103"/>
                    </a:lnTo>
                    <a:lnTo>
                      <a:pt x="798" y="180"/>
                    </a:lnTo>
                    <a:lnTo>
                      <a:pt x="849" y="283"/>
                    </a:lnTo>
                    <a:lnTo>
                      <a:pt x="875" y="437"/>
                    </a:lnTo>
                    <a:lnTo>
                      <a:pt x="901" y="592"/>
                    </a:lnTo>
                    <a:lnTo>
                      <a:pt x="927" y="746"/>
                    </a:lnTo>
                    <a:lnTo>
                      <a:pt x="927" y="9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3826;p53">
                <a:extLst>
                  <a:ext uri="{FF2B5EF4-FFF2-40B4-BE49-F238E27FC236}">
                    <a16:creationId xmlns:a16="http://schemas.microsoft.com/office/drawing/2014/main" xmlns="" id="{A257B57A-4E4A-48D1-A5BF-A606EE2E5403}"/>
                  </a:ext>
                </a:extLst>
              </p:cNvPr>
              <p:cNvSpPr/>
              <p:nvPr/>
            </p:nvSpPr>
            <p:spPr>
              <a:xfrm>
                <a:off x="926050" y="522950"/>
                <a:ext cx="585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772" extrusionOk="0">
                    <a:moveTo>
                      <a:pt x="1286" y="0"/>
                    </a:moveTo>
                    <a:lnTo>
                      <a:pt x="1106" y="26"/>
                    </a:lnTo>
                    <a:lnTo>
                      <a:pt x="772" y="129"/>
                    </a:lnTo>
                    <a:lnTo>
                      <a:pt x="489" y="257"/>
                    </a:lnTo>
                    <a:lnTo>
                      <a:pt x="257" y="386"/>
                    </a:lnTo>
                    <a:lnTo>
                      <a:pt x="52" y="540"/>
                    </a:lnTo>
                    <a:lnTo>
                      <a:pt x="26" y="566"/>
                    </a:lnTo>
                    <a:lnTo>
                      <a:pt x="0" y="617"/>
                    </a:lnTo>
                    <a:lnTo>
                      <a:pt x="26" y="669"/>
                    </a:lnTo>
                    <a:lnTo>
                      <a:pt x="26" y="720"/>
                    </a:lnTo>
                    <a:lnTo>
                      <a:pt x="103" y="746"/>
                    </a:lnTo>
                    <a:lnTo>
                      <a:pt x="154" y="772"/>
                    </a:lnTo>
                    <a:lnTo>
                      <a:pt x="232" y="720"/>
                    </a:lnTo>
                    <a:lnTo>
                      <a:pt x="386" y="617"/>
                    </a:lnTo>
                    <a:lnTo>
                      <a:pt x="592" y="489"/>
                    </a:lnTo>
                    <a:lnTo>
                      <a:pt x="823" y="386"/>
                    </a:lnTo>
                    <a:lnTo>
                      <a:pt x="1132" y="283"/>
                    </a:lnTo>
                    <a:lnTo>
                      <a:pt x="1286" y="257"/>
                    </a:lnTo>
                    <a:lnTo>
                      <a:pt x="1620" y="257"/>
                    </a:lnTo>
                    <a:lnTo>
                      <a:pt x="1800" y="283"/>
                    </a:lnTo>
                    <a:lnTo>
                      <a:pt x="1980" y="334"/>
                    </a:lnTo>
                    <a:lnTo>
                      <a:pt x="2160" y="437"/>
                    </a:lnTo>
                    <a:lnTo>
                      <a:pt x="2238" y="437"/>
                    </a:lnTo>
                    <a:lnTo>
                      <a:pt x="2289" y="412"/>
                    </a:lnTo>
                    <a:lnTo>
                      <a:pt x="2315" y="386"/>
                    </a:lnTo>
                    <a:lnTo>
                      <a:pt x="2340" y="334"/>
                    </a:lnTo>
                    <a:lnTo>
                      <a:pt x="2340" y="283"/>
                    </a:lnTo>
                    <a:lnTo>
                      <a:pt x="2315" y="232"/>
                    </a:lnTo>
                    <a:lnTo>
                      <a:pt x="2263" y="206"/>
                    </a:lnTo>
                    <a:lnTo>
                      <a:pt x="2058" y="103"/>
                    </a:lnTo>
                    <a:lnTo>
                      <a:pt x="1877" y="51"/>
                    </a:lnTo>
                    <a:lnTo>
                      <a:pt x="1672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3827;p53">
                <a:extLst>
                  <a:ext uri="{FF2B5EF4-FFF2-40B4-BE49-F238E27FC236}">
                    <a16:creationId xmlns:a16="http://schemas.microsoft.com/office/drawing/2014/main" xmlns="" id="{1A804A60-31B1-45F7-AC01-9A6347A187D4}"/>
                  </a:ext>
                </a:extLst>
              </p:cNvPr>
              <p:cNvSpPr/>
              <p:nvPr/>
            </p:nvSpPr>
            <p:spPr>
              <a:xfrm>
                <a:off x="926050" y="522950"/>
                <a:ext cx="585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772" fill="none" extrusionOk="0">
                    <a:moveTo>
                      <a:pt x="103" y="746"/>
                    </a:moveTo>
                    <a:lnTo>
                      <a:pt x="103" y="746"/>
                    </a:lnTo>
                    <a:lnTo>
                      <a:pt x="26" y="720"/>
                    </a:lnTo>
                    <a:lnTo>
                      <a:pt x="26" y="720"/>
                    </a:lnTo>
                    <a:lnTo>
                      <a:pt x="26" y="669"/>
                    </a:lnTo>
                    <a:lnTo>
                      <a:pt x="0" y="617"/>
                    </a:lnTo>
                    <a:lnTo>
                      <a:pt x="26" y="566"/>
                    </a:lnTo>
                    <a:lnTo>
                      <a:pt x="52" y="540"/>
                    </a:lnTo>
                    <a:lnTo>
                      <a:pt x="52" y="540"/>
                    </a:lnTo>
                    <a:lnTo>
                      <a:pt x="257" y="386"/>
                    </a:lnTo>
                    <a:lnTo>
                      <a:pt x="489" y="257"/>
                    </a:lnTo>
                    <a:lnTo>
                      <a:pt x="772" y="129"/>
                    </a:lnTo>
                    <a:lnTo>
                      <a:pt x="1106" y="26"/>
                    </a:lnTo>
                    <a:lnTo>
                      <a:pt x="1286" y="0"/>
                    </a:lnTo>
                    <a:lnTo>
                      <a:pt x="1466" y="0"/>
                    </a:lnTo>
                    <a:lnTo>
                      <a:pt x="1672" y="0"/>
                    </a:lnTo>
                    <a:lnTo>
                      <a:pt x="1877" y="51"/>
                    </a:lnTo>
                    <a:lnTo>
                      <a:pt x="2058" y="103"/>
                    </a:lnTo>
                    <a:lnTo>
                      <a:pt x="2263" y="206"/>
                    </a:lnTo>
                    <a:lnTo>
                      <a:pt x="2263" y="206"/>
                    </a:lnTo>
                    <a:lnTo>
                      <a:pt x="2315" y="232"/>
                    </a:lnTo>
                    <a:lnTo>
                      <a:pt x="2340" y="283"/>
                    </a:lnTo>
                    <a:lnTo>
                      <a:pt x="2340" y="334"/>
                    </a:lnTo>
                    <a:lnTo>
                      <a:pt x="2315" y="386"/>
                    </a:lnTo>
                    <a:lnTo>
                      <a:pt x="2315" y="386"/>
                    </a:lnTo>
                    <a:lnTo>
                      <a:pt x="2289" y="412"/>
                    </a:lnTo>
                    <a:lnTo>
                      <a:pt x="2238" y="437"/>
                    </a:lnTo>
                    <a:lnTo>
                      <a:pt x="2186" y="437"/>
                    </a:lnTo>
                    <a:lnTo>
                      <a:pt x="2160" y="437"/>
                    </a:lnTo>
                    <a:lnTo>
                      <a:pt x="2160" y="437"/>
                    </a:lnTo>
                    <a:lnTo>
                      <a:pt x="1980" y="334"/>
                    </a:lnTo>
                    <a:lnTo>
                      <a:pt x="1800" y="283"/>
                    </a:lnTo>
                    <a:lnTo>
                      <a:pt x="1620" y="257"/>
                    </a:lnTo>
                    <a:lnTo>
                      <a:pt x="1440" y="257"/>
                    </a:lnTo>
                    <a:lnTo>
                      <a:pt x="1286" y="257"/>
                    </a:lnTo>
                    <a:lnTo>
                      <a:pt x="1132" y="283"/>
                    </a:lnTo>
                    <a:lnTo>
                      <a:pt x="823" y="386"/>
                    </a:lnTo>
                    <a:lnTo>
                      <a:pt x="592" y="489"/>
                    </a:lnTo>
                    <a:lnTo>
                      <a:pt x="386" y="617"/>
                    </a:lnTo>
                    <a:lnTo>
                      <a:pt x="232" y="720"/>
                    </a:lnTo>
                    <a:lnTo>
                      <a:pt x="232" y="720"/>
                    </a:lnTo>
                    <a:lnTo>
                      <a:pt x="154" y="772"/>
                    </a:lnTo>
                    <a:lnTo>
                      <a:pt x="103" y="74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3828;p53">
                <a:extLst>
                  <a:ext uri="{FF2B5EF4-FFF2-40B4-BE49-F238E27FC236}">
                    <a16:creationId xmlns:a16="http://schemas.microsoft.com/office/drawing/2014/main" xmlns="" id="{E0300065-1142-4BAC-B3EA-3742E6B96928}"/>
                  </a:ext>
                </a:extLst>
              </p:cNvPr>
              <p:cNvSpPr/>
              <p:nvPr/>
            </p:nvSpPr>
            <p:spPr>
              <a:xfrm>
                <a:off x="992900" y="644450"/>
                <a:ext cx="681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287" extrusionOk="0">
                    <a:moveTo>
                      <a:pt x="181" y="1"/>
                    </a:moveTo>
                    <a:lnTo>
                      <a:pt x="104" y="52"/>
                    </a:lnTo>
                    <a:lnTo>
                      <a:pt x="26" y="104"/>
                    </a:lnTo>
                    <a:lnTo>
                      <a:pt x="1" y="207"/>
                    </a:lnTo>
                    <a:lnTo>
                      <a:pt x="1" y="284"/>
                    </a:lnTo>
                    <a:lnTo>
                      <a:pt x="52" y="387"/>
                    </a:lnTo>
                    <a:lnTo>
                      <a:pt x="155" y="515"/>
                    </a:lnTo>
                    <a:lnTo>
                      <a:pt x="258" y="644"/>
                    </a:lnTo>
                    <a:lnTo>
                      <a:pt x="438" y="798"/>
                    </a:lnTo>
                    <a:lnTo>
                      <a:pt x="618" y="952"/>
                    </a:lnTo>
                    <a:lnTo>
                      <a:pt x="849" y="1081"/>
                    </a:lnTo>
                    <a:lnTo>
                      <a:pt x="1107" y="1210"/>
                    </a:lnTo>
                    <a:lnTo>
                      <a:pt x="1390" y="1261"/>
                    </a:lnTo>
                    <a:lnTo>
                      <a:pt x="1621" y="1287"/>
                    </a:lnTo>
                    <a:lnTo>
                      <a:pt x="1878" y="1261"/>
                    </a:lnTo>
                    <a:lnTo>
                      <a:pt x="2084" y="1210"/>
                    </a:lnTo>
                    <a:lnTo>
                      <a:pt x="2290" y="1132"/>
                    </a:lnTo>
                    <a:lnTo>
                      <a:pt x="2418" y="1029"/>
                    </a:lnTo>
                    <a:lnTo>
                      <a:pt x="2547" y="952"/>
                    </a:lnTo>
                    <a:lnTo>
                      <a:pt x="2624" y="849"/>
                    </a:lnTo>
                    <a:lnTo>
                      <a:pt x="2701" y="772"/>
                    </a:lnTo>
                    <a:lnTo>
                      <a:pt x="2727" y="695"/>
                    </a:lnTo>
                    <a:lnTo>
                      <a:pt x="2727" y="592"/>
                    </a:lnTo>
                    <a:lnTo>
                      <a:pt x="2701" y="515"/>
                    </a:lnTo>
                    <a:lnTo>
                      <a:pt x="2624" y="438"/>
                    </a:lnTo>
                    <a:lnTo>
                      <a:pt x="2547" y="387"/>
                    </a:lnTo>
                    <a:lnTo>
                      <a:pt x="2444" y="387"/>
                    </a:lnTo>
                    <a:lnTo>
                      <a:pt x="2367" y="438"/>
                    </a:lnTo>
                    <a:lnTo>
                      <a:pt x="2290" y="489"/>
                    </a:lnTo>
                    <a:lnTo>
                      <a:pt x="2238" y="567"/>
                    </a:lnTo>
                    <a:lnTo>
                      <a:pt x="2084" y="669"/>
                    </a:lnTo>
                    <a:lnTo>
                      <a:pt x="1981" y="721"/>
                    </a:lnTo>
                    <a:lnTo>
                      <a:pt x="1827" y="772"/>
                    </a:lnTo>
                    <a:lnTo>
                      <a:pt x="1647" y="798"/>
                    </a:lnTo>
                    <a:lnTo>
                      <a:pt x="1441" y="772"/>
                    </a:lnTo>
                    <a:lnTo>
                      <a:pt x="1235" y="721"/>
                    </a:lnTo>
                    <a:lnTo>
                      <a:pt x="1055" y="644"/>
                    </a:lnTo>
                    <a:lnTo>
                      <a:pt x="875" y="541"/>
                    </a:lnTo>
                    <a:lnTo>
                      <a:pt x="747" y="412"/>
                    </a:lnTo>
                    <a:lnTo>
                      <a:pt x="515" y="207"/>
                    </a:lnTo>
                    <a:lnTo>
                      <a:pt x="438" y="104"/>
                    </a:lnTo>
                    <a:lnTo>
                      <a:pt x="361" y="2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3829;p53">
                <a:extLst>
                  <a:ext uri="{FF2B5EF4-FFF2-40B4-BE49-F238E27FC236}">
                    <a16:creationId xmlns:a16="http://schemas.microsoft.com/office/drawing/2014/main" xmlns="" id="{A46BF0AC-DB1A-43A0-A4B9-F32EF965B570}"/>
                  </a:ext>
                </a:extLst>
              </p:cNvPr>
              <p:cNvSpPr/>
              <p:nvPr/>
            </p:nvSpPr>
            <p:spPr>
              <a:xfrm>
                <a:off x="737650" y="550575"/>
                <a:ext cx="75900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2856" extrusionOk="0">
                    <a:moveTo>
                      <a:pt x="206" y="1"/>
                    </a:moveTo>
                    <a:lnTo>
                      <a:pt x="104" y="27"/>
                    </a:lnTo>
                    <a:lnTo>
                      <a:pt x="52" y="78"/>
                    </a:lnTo>
                    <a:lnTo>
                      <a:pt x="1" y="155"/>
                    </a:lnTo>
                    <a:lnTo>
                      <a:pt x="1" y="258"/>
                    </a:lnTo>
                    <a:lnTo>
                      <a:pt x="26" y="335"/>
                    </a:lnTo>
                    <a:lnTo>
                      <a:pt x="78" y="412"/>
                    </a:lnTo>
                    <a:lnTo>
                      <a:pt x="155" y="464"/>
                    </a:lnTo>
                    <a:lnTo>
                      <a:pt x="489" y="567"/>
                    </a:lnTo>
                    <a:lnTo>
                      <a:pt x="824" y="747"/>
                    </a:lnTo>
                    <a:lnTo>
                      <a:pt x="1235" y="952"/>
                    </a:lnTo>
                    <a:lnTo>
                      <a:pt x="1441" y="1107"/>
                    </a:lnTo>
                    <a:lnTo>
                      <a:pt x="1647" y="1261"/>
                    </a:lnTo>
                    <a:lnTo>
                      <a:pt x="1827" y="1441"/>
                    </a:lnTo>
                    <a:lnTo>
                      <a:pt x="2032" y="1647"/>
                    </a:lnTo>
                    <a:lnTo>
                      <a:pt x="2212" y="1878"/>
                    </a:lnTo>
                    <a:lnTo>
                      <a:pt x="2341" y="2110"/>
                    </a:lnTo>
                    <a:lnTo>
                      <a:pt x="2470" y="2393"/>
                    </a:lnTo>
                    <a:lnTo>
                      <a:pt x="2572" y="2676"/>
                    </a:lnTo>
                    <a:lnTo>
                      <a:pt x="2598" y="2753"/>
                    </a:lnTo>
                    <a:lnTo>
                      <a:pt x="2650" y="2804"/>
                    </a:lnTo>
                    <a:lnTo>
                      <a:pt x="2701" y="2830"/>
                    </a:lnTo>
                    <a:lnTo>
                      <a:pt x="2778" y="2856"/>
                    </a:lnTo>
                    <a:lnTo>
                      <a:pt x="2855" y="2856"/>
                    </a:lnTo>
                    <a:lnTo>
                      <a:pt x="2933" y="2804"/>
                    </a:lnTo>
                    <a:lnTo>
                      <a:pt x="3010" y="2753"/>
                    </a:lnTo>
                    <a:lnTo>
                      <a:pt x="3035" y="2650"/>
                    </a:lnTo>
                    <a:lnTo>
                      <a:pt x="3035" y="2573"/>
                    </a:lnTo>
                    <a:lnTo>
                      <a:pt x="2933" y="2238"/>
                    </a:lnTo>
                    <a:lnTo>
                      <a:pt x="2778" y="1930"/>
                    </a:lnTo>
                    <a:lnTo>
                      <a:pt x="2598" y="1647"/>
                    </a:lnTo>
                    <a:lnTo>
                      <a:pt x="2418" y="1390"/>
                    </a:lnTo>
                    <a:lnTo>
                      <a:pt x="2212" y="1133"/>
                    </a:lnTo>
                    <a:lnTo>
                      <a:pt x="1981" y="927"/>
                    </a:lnTo>
                    <a:lnTo>
                      <a:pt x="1750" y="747"/>
                    </a:lnTo>
                    <a:lnTo>
                      <a:pt x="1518" y="592"/>
                    </a:lnTo>
                    <a:lnTo>
                      <a:pt x="1081" y="335"/>
                    </a:lnTo>
                    <a:lnTo>
                      <a:pt x="695" y="155"/>
                    </a:lnTo>
                    <a:lnTo>
                      <a:pt x="412" y="52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3830;p53">
                <a:extLst>
                  <a:ext uri="{FF2B5EF4-FFF2-40B4-BE49-F238E27FC236}">
                    <a16:creationId xmlns:a16="http://schemas.microsoft.com/office/drawing/2014/main" xmlns="" id="{28679D22-BDD9-4B2A-8EFB-2C0D79D120F0}"/>
                  </a:ext>
                </a:extLst>
              </p:cNvPr>
              <p:cNvSpPr/>
              <p:nvPr/>
            </p:nvSpPr>
            <p:spPr>
              <a:xfrm>
                <a:off x="749225" y="573725"/>
                <a:ext cx="411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1133" extrusionOk="0">
                    <a:moveTo>
                      <a:pt x="1415" y="1"/>
                    </a:moveTo>
                    <a:lnTo>
                      <a:pt x="1235" y="26"/>
                    </a:lnTo>
                    <a:lnTo>
                      <a:pt x="1081" y="52"/>
                    </a:lnTo>
                    <a:lnTo>
                      <a:pt x="798" y="129"/>
                    </a:lnTo>
                    <a:lnTo>
                      <a:pt x="566" y="258"/>
                    </a:lnTo>
                    <a:lnTo>
                      <a:pt x="386" y="387"/>
                    </a:lnTo>
                    <a:lnTo>
                      <a:pt x="232" y="541"/>
                    </a:lnTo>
                    <a:lnTo>
                      <a:pt x="129" y="644"/>
                    </a:lnTo>
                    <a:lnTo>
                      <a:pt x="52" y="772"/>
                    </a:lnTo>
                    <a:lnTo>
                      <a:pt x="1" y="875"/>
                    </a:lnTo>
                    <a:lnTo>
                      <a:pt x="26" y="952"/>
                    </a:lnTo>
                    <a:lnTo>
                      <a:pt x="52" y="1055"/>
                    </a:lnTo>
                    <a:lnTo>
                      <a:pt x="129" y="1107"/>
                    </a:lnTo>
                    <a:lnTo>
                      <a:pt x="232" y="1132"/>
                    </a:lnTo>
                    <a:lnTo>
                      <a:pt x="284" y="1132"/>
                    </a:lnTo>
                    <a:lnTo>
                      <a:pt x="361" y="1107"/>
                    </a:lnTo>
                    <a:lnTo>
                      <a:pt x="412" y="1055"/>
                    </a:lnTo>
                    <a:lnTo>
                      <a:pt x="464" y="1004"/>
                    </a:lnTo>
                    <a:lnTo>
                      <a:pt x="515" y="927"/>
                    </a:lnTo>
                    <a:lnTo>
                      <a:pt x="592" y="849"/>
                    </a:lnTo>
                    <a:lnTo>
                      <a:pt x="695" y="747"/>
                    </a:lnTo>
                    <a:lnTo>
                      <a:pt x="824" y="644"/>
                    </a:lnTo>
                    <a:lnTo>
                      <a:pt x="978" y="567"/>
                    </a:lnTo>
                    <a:lnTo>
                      <a:pt x="1184" y="515"/>
                    </a:lnTo>
                    <a:lnTo>
                      <a:pt x="1415" y="489"/>
                    </a:lnTo>
                    <a:lnTo>
                      <a:pt x="1518" y="464"/>
                    </a:lnTo>
                    <a:lnTo>
                      <a:pt x="1595" y="412"/>
                    </a:lnTo>
                    <a:lnTo>
                      <a:pt x="1647" y="335"/>
                    </a:lnTo>
                    <a:lnTo>
                      <a:pt x="1647" y="232"/>
                    </a:lnTo>
                    <a:lnTo>
                      <a:pt x="1647" y="155"/>
                    </a:lnTo>
                    <a:lnTo>
                      <a:pt x="1595" y="78"/>
                    </a:lnTo>
                    <a:lnTo>
                      <a:pt x="1518" y="26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3831;p53">
                <a:extLst>
                  <a:ext uri="{FF2B5EF4-FFF2-40B4-BE49-F238E27FC236}">
                    <a16:creationId xmlns:a16="http://schemas.microsoft.com/office/drawing/2014/main" xmlns="" id="{0EC8B4E8-7B3D-47E1-8D0D-279061AA644F}"/>
                  </a:ext>
                </a:extLst>
              </p:cNvPr>
              <p:cNvSpPr/>
              <p:nvPr/>
            </p:nvSpPr>
            <p:spPr>
              <a:xfrm>
                <a:off x="890025" y="597525"/>
                <a:ext cx="6817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901" extrusionOk="0">
                    <a:moveTo>
                      <a:pt x="592" y="0"/>
                    </a:moveTo>
                    <a:lnTo>
                      <a:pt x="335" y="103"/>
                    </a:lnTo>
                    <a:lnTo>
                      <a:pt x="155" y="232"/>
                    </a:lnTo>
                    <a:lnTo>
                      <a:pt x="27" y="335"/>
                    </a:lnTo>
                    <a:lnTo>
                      <a:pt x="1" y="412"/>
                    </a:lnTo>
                    <a:lnTo>
                      <a:pt x="1" y="463"/>
                    </a:lnTo>
                    <a:lnTo>
                      <a:pt x="27" y="566"/>
                    </a:lnTo>
                    <a:lnTo>
                      <a:pt x="104" y="643"/>
                    </a:lnTo>
                    <a:lnTo>
                      <a:pt x="232" y="720"/>
                    </a:lnTo>
                    <a:lnTo>
                      <a:pt x="387" y="772"/>
                    </a:lnTo>
                    <a:lnTo>
                      <a:pt x="592" y="823"/>
                    </a:lnTo>
                    <a:lnTo>
                      <a:pt x="798" y="875"/>
                    </a:lnTo>
                    <a:lnTo>
                      <a:pt x="1055" y="900"/>
                    </a:lnTo>
                    <a:lnTo>
                      <a:pt x="1312" y="900"/>
                    </a:lnTo>
                    <a:lnTo>
                      <a:pt x="1673" y="875"/>
                    </a:lnTo>
                    <a:lnTo>
                      <a:pt x="1981" y="849"/>
                    </a:lnTo>
                    <a:lnTo>
                      <a:pt x="2238" y="823"/>
                    </a:lnTo>
                    <a:lnTo>
                      <a:pt x="2496" y="746"/>
                    </a:lnTo>
                    <a:lnTo>
                      <a:pt x="2727" y="695"/>
                    </a:lnTo>
                    <a:lnTo>
                      <a:pt x="2547" y="695"/>
                    </a:lnTo>
                    <a:lnTo>
                      <a:pt x="2238" y="669"/>
                    </a:lnTo>
                    <a:lnTo>
                      <a:pt x="1955" y="643"/>
                    </a:lnTo>
                    <a:lnTo>
                      <a:pt x="1698" y="592"/>
                    </a:lnTo>
                    <a:lnTo>
                      <a:pt x="1441" y="515"/>
                    </a:lnTo>
                    <a:lnTo>
                      <a:pt x="1210" y="412"/>
                    </a:lnTo>
                    <a:lnTo>
                      <a:pt x="978" y="283"/>
                    </a:lnTo>
                    <a:lnTo>
                      <a:pt x="772" y="155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EE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3832;p53">
                <a:extLst>
                  <a:ext uri="{FF2B5EF4-FFF2-40B4-BE49-F238E27FC236}">
                    <a16:creationId xmlns:a16="http://schemas.microsoft.com/office/drawing/2014/main" xmlns="" id="{8E54CBCA-30DE-4E60-8063-A3AECC55010C}"/>
                  </a:ext>
                </a:extLst>
              </p:cNvPr>
              <p:cNvSpPr/>
              <p:nvPr/>
            </p:nvSpPr>
            <p:spPr>
              <a:xfrm>
                <a:off x="890025" y="597525"/>
                <a:ext cx="6817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901" fill="none" extrusionOk="0">
                    <a:moveTo>
                      <a:pt x="592" y="0"/>
                    </a:moveTo>
                    <a:lnTo>
                      <a:pt x="592" y="0"/>
                    </a:lnTo>
                    <a:lnTo>
                      <a:pt x="335" y="103"/>
                    </a:lnTo>
                    <a:lnTo>
                      <a:pt x="155" y="232"/>
                    </a:lnTo>
                    <a:lnTo>
                      <a:pt x="27" y="335"/>
                    </a:lnTo>
                    <a:lnTo>
                      <a:pt x="1" y="412"/>
                    </a:lnTo>
                    <a:lnTo>
                      <a:pt x="1" y="463"/>
                    </a:lnTo>
                    <a:lnTo>
                      <a:pt x="1" y="463"/>
                    </a:lnTo>
                    <a:lnTo>
                      <a:pt x="27" y="566"/>
                    </a:lnTo>
                    <a:lnTo>
                      <a:pt x="104" y="643"/>
                    </a:lnTo>
                    <a:lnTo>
                      <a:pt x="232" y="720"/>
                    </a:lnTo>
                    <a:lnTo>
                      <a:pt x="387" y="772"/>
                    </a:lnTo>
                    <a:lnTo>
                      <a:pt x="592" y="823"/>
                    </a:lnTo>
                    <a:lnTo>
                      <a:pt x="798" y="875"/>
                    </a:lnTo>
                    <a:lnTo>
                      <a:pt x="1055" y="900"/>
                    </a:lnTo>
                    <a:lnTo>
                      <a:pt x="1312" y="900"/>
                    </a:lnTo>
                    <a:lnTo>
                      <a:pt x="1312" y="900"/>
                    </a:lnTo>
                    <a:lnTo>
                      <a:pt x="1673" y="875"/>
                    </a:lnTo>
                    <a:lnTo>
                      <a:pt x="1673" y="875"/>
                    </a:lnTo>
                    <a:lnTo>
                      <a:pt x="1981" y="849"/>
                    </a:lnTo>
                    <a:lnTo>
                      <a:pt x="2238" y="823"/>
                    </a:lnTo>
                    <a:lnTo>
                      <a:pt x="2496" y="746"/>
                    </a:lnTo>
                    <a:lnTo>
                      <a:pt x="2727" y="695"/>
                    </a:lnTo>
                    <a:lnTo>
                      <a:pt x="2727" y="695"/>
                    </a:lnTo>
                    <a:lnTo>
                      <a:pt x="2547" y="695"/>
                    </a:lnTo>
                    <a:lnTo>
                      <a:pt x="2547" y="695"/>
                    </a:lnTo>
                    <a:lnTo>
                      <a:pt x="2238" y="669"/>
                    </a:lnTo>
                    <a:lnTo>
                      <a:pt x="1955" y="643"/>
                    </a:lnTo>
                    <a:lnTo>
                      <a:pt x="1698" y="592"/>
                    </a:lnTo>
                    <a:lnTo>
                      <a:pt x="1441" y="515"/>
                    </a:lnTo>
                    <a:lnTo>
                      <a:pt x="1210" y="412"/>
                    </a:lnTo>
                    <a:lnTo>
                      <a:pt x="978" y="283"/>
                    </a:lnTo>
                    <a:lnTo>
                      <a:pt x="772" y="155"/>
                    </a:lnTo>
                    <a:lnTo>
                      <a:pt x="5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3833;p53">
                <a:extLst>
                  <a:ext uri="{FF2B5EF4-FFF2-40B4-BE49-F238E27FC236}">
                    <a16:creationId xmlns:a16="http://schemas.microsoft.com/office/drawing/2014/main" xmlns="" id="{90151181-2571-43AB-9B9D-385485821E31}"/>
                  </a:ext>
                </a:extLst>
              </p:cNvPr>
              <p:cNvSpPr/>
              <p:nvPr/>
            </p:nvSpPr>
            <p:spPr>
              <a:xfrm>
                <a:off x="803225" y="635450"/>
                <a:ext cx="399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261" extrusionOk="0">
                    <a:moveTo>
                      <a:pt x="1313" y="1"/>
                    </a:moveTo>
                    <a:lnTo>
                      <a:pt x="1210" y="52"/>
                    </a:lnTo>
                    <a:lnTo>
                      <a:pt x="1158" y="129"/>
                    </a:lnTo>
                    <a:lnTo>
                      <a:pt x="1055" y="284"/>
                    </a:lnTo>
                    <a:lnTo>
                      <a:pt x="927" y="438"/>
                    </a:lnTo>
                    <a:lnTo>
                      <a:pt x="772" y="541"/>
                    </a:lnTo>
                    <a:lnTo>
                      <a:pt x="618" y="644"/>
                    </a:lnTo>
                    <a:lnTo>
                      <a:pt x="412" y="721"/>
                    </a:lnTo>
                    <a:lnTo>
                      <a:pt x="232" y="798"/>
                    </a:lnTo>
                    <a:lnTo>
                      <a:pt x="1" y="824"/>
                    </a:lnTo>
                    <a:lnTo>
                      <a:pt x="78" y="824"/>
                    </a:lnTo>
                    <a:lnTo>
                      <a:pt x="207" y="1132"/>
                    </a:lnTo>
                    <a:lnTo>
                      <a:pt x="284" y="1261"/>
                    </a:lnTo>
                    <a:lnTo>
                      <a:pt x="490" y="1209"/>
                    </a:lnTo>
                    <a:lnTo>
                      <a:pt x="695" y="1132"/>
                    </a:lnTo>
                    <a:lnTo>
                      <a:pt x="927" y="1004"/>
                    </a:lnTo>
                    <a:lnTo>
                      <a:pt x="1133" y="875"/>
                    </a:lnTo>
                    <a:lnTo>
                      <a:pt x="1261" y="772"/>
                    </a:lnTo>
                    <a:lnTo>
                      <a:pt x="1390" y="644"/>
                    </a:lnTo>
                    <a:lnTo>
                      <a:pt x="1493" y="489"/>
                    </a:lnTo>
                    <a:lnTo>
                      <a:pt x="1570" y="335"/>
                    </a:lnTo>
                    <a:lnTo>
                      <a:pt x="1595" y="258"/>
                    </a:lnTo>
                    <a:lnTo>
                      <a:pt x="1595" y="155"/>
                    </a:lnTo>
                    <a:lnTo>
                      <a:pt x="1544" y="78"/>
                    </a:lnTo>
                    <a:lnTo>
                      <a:pt x="1493" y="26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3834;p53">
                <a:extLst>
                  <a:ext uri="{FF2B5EF4-FFF2-40B4-BE49-F238E27FC236}">
                    <a16:creationId xmlns:a16="http://schemas.microsoft.com/office/drawing/2014/main" xmlns="" id="{B8302BA2-2670-43A9-8A4F-AFADA961AF07}"/>
                  </a:ext>
                </a:extLst>
              </p:cNvPr>
              <p:cNvSpPr/>
              <p:nvPr/>
            </p:nvSpPr>
            <p:spPr>
              <a:xfrm>
                <a:off x="732500" y="617450"/>
                <a:ext cx="855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396" extrusionOk="0">
                    <a:moveTo>
                      <a:pt x="1390" y="1"/>
                    </a:moveTo>
                    <a:lnTo>
                      <a:pt x="1081" y="78"/>
                    </a:lnTo>
                    <a:lnTo>
                      <a:pt x="798" y="232"/>
                    </a:lnTo>
                    <a:lnTo>
                      <a:pt x="567" y="412"/>
                    </a:lnTo>
                    <a:lnTo>
                      <a:pt x="361" y="644"/>
                    </a:lnTo>
                    <a:lnTo>
                      <a:pt x="181" y="901"/>
                    </a:lnTo>
                    <a:lnTo>
                      <a:pt x="78" y="1184"/>
                    </a:lnTo>
                    <a:lnTo>
                      <a:pt x="1" y="1492"/>
                    </a:lnTo>
                    <a:lnTo>
                      <a:pt x="1" y="1647"/>
                    </a:lnTo>
                    <a:lnTo>
                      <a:pt x="1" y="1801"/>
                    </a:lnTo>
                    <a:lnTo>
                      <a:pt x="27" y="1981"/>
                    </a:lnTo>
                    <a:lnTo>
                      <a:pt x="52" y="2161"/>
                    </a:lnTo>
                    <a:lnTo>
                      <a:pt x="104" y="2315"/>
                    </a:lnTo>
                    <a:lnTo>
                      <a:pt x="181" y="2470"/>
                    </a:lnTo>
                    <a:lnTo>
                      <a:pt x="258" y="2598"/>
                    </a:lnTo>
                    <a:lnTo>
                      <a:pt x="361" y="2752"/>
                    </a:lnTo>
                    <a:lnTo>
                      <a:pt x="464" y="2855"/>
                    </a:lnTo>
                    <a:lnTo>
                      <a:pt x="592" y="2984"/>
                    </a:lnTo>
                    <a:lnTo>
                      <a:pt x="721" y="3087"/>
                    </a:lnTo>
                    <a:lnTo>
                      <a:pt x="850" y="3164"/>
                    </a:lnTo>
                    <a:lnTo>
                      <a:pt x="1004" y="3241"/>
                    </a:lnTo>
                    <a:lnTo>
                      <a:pt x="1158" y="3318"/>
                    </a:lnTo>
                    <a:lnTo>
                      <a:pt x="1313" y="3344"/>
                    </a:lnTo>
                    <a:lnTo>
                      <a:pt x="1493" y="3395"/>
                    </a:lnTo>
                    <a:lnTo>
                      <a:pt x="1827" y="3395"/>
                    </a:lnTo>
                    <a:lnTo>
                      <a:pt x="2007" y="3370"/>
                    </a:lnTo>
                    <a:lnTo>
                      <a:pt x="2161" y="3344"/>
                    </a:lnTo>
                    <a:lnTo>
                      <a:pt x="2341" y="3293"/>
                    </a:lnTo>
                    <a:lnTo>
                      <a:pt x="2496" y="3215"/>
                    </a:lnTo>
                    <a:lnTo>
                      <a:pt x="2624" y="3138"/>
                    </a:lnTo>
                    <a:lnTo>
                      <a:pt x="2753" y="3035"/>
                    </a:lnTo>
                    <a:lnTo>
                      <a:pt x="2881" y="2932"/>
                    </a:lnTo>
                    <a:lnTo>
                      <a:pt x="3010" y="2804"/>
                    </a:lnTo>
                    <a:lnTo>
                      <a:pt x="3113" y="2675"/>
                    </a:lnTo>
                    <a:lnTo>
                      <a:pt x="3190" y="2547"/>
                    </a:lnTo>
                    <a:lnTo>
                      <a:pt x="3267" y="2392"/>
                    </a:lnTo>
                    <a:lnTo>
                      <a:pt x="3344" y="2238"/>
                    </a:lnTo>
                    <a:lnTo>
                      <a:pt x="3370" y="2084"/>
                    </a:lnTo>
                    <a:lnTo>
                      <a:pt x="3421" y="1904"/>
                    </a:lnTo>
                    <a:lnTo>
                      <a:pt x="3421" y="1749"/>
                    </a:lnTo>
                    <a:lnTo>
                      <a:pt x="3421" y="1569"/>
                    </a:lnTo>
                    <a:lnTo>
                      <a:pt x="3421" y="1467"/>
                    </a:lnTo>
                    <a:lnTo>
                      <a:pt x="3164" y="1544"/>
                    </a:lnTo>
                    <a:lnTo>
                      <a:pt x="2907" y="1569"/>
                    </a:lnTo>
                    <a:lnTo>
                      <a:pt x="2907" y="1595"/>
                    </a:lnTo>
                    <a:lnTo>
                      <a:pt x="2907" y="1852"/>
                    </a:lnTo>
                    <a:lnTo>
                      <a:pt x="2856" y="2084"/>
                    </a:lnTo>
                    <a:lnTo>
                      <a:pt x="2753" y="2290"/>
                    </a:lnTo>
                    <a:lnTo>
                      <a:pt x="2624" y="2470"/>
                    </a:lnTo>
                    <a:lnTo>
                      <a:pt x="2444" y="2650"/>
                    </a:lnTo>
                    <a:lnTo>
                      <a:pt x="2264" y="2778"/>
                    </a:lnTo>
                    <a:lnTo>
                      <a:pt x="2033" y="2855"/>
                    </a:lnTo>
                    <a:lnTo>
                      <a:pt x="1801" y="2907"/>
                    </a:lnTo>
                    <a:lnTo>
                      <a:pt x="1544" y="2881"/>
                    </a:lnTo>
                    <a:lnTo>
                      <a:pt x="1313" y="2830"/>
                    </a:lnTo>
                    <a:lnTo>
                      <a:pt x="1107" y="2727"/>
                    </a:lnTo>
                    <a:lnTo>
                      <a:pt x="901" y="2598"/>
                    </a:lnTo>
                    <a:lnTo>
                      <a:pt x="747" y="2444"/>
                    </a:lnTo>
                    <a:lnTo>
                      <a:pt x="618" y="2238"/>
                    </a:lnTo>
                    <a:lnTo>
                      <a:pt x="541" y="2007"/>
                    </a:lnTo>
                    <a:lnTo>
                      <a:pt x="490" y="1775"/>
                    </a:lnTo>
                    <a:lnTo>
                      <a:pt x="490" y="1544"/>
                    </a:lnTo>
                    <a:lnTo>
                      <a:pt x="541" y="1338"/>
                    </a:lnTo>
                    <a:lnTo>
                      <a:pt x="618" y="1132"/>
                    </a:lnTo>
                    <a:lnTo>
                      <a:pt x="721" y="952"/>
                    </a:lnTo>
                    <a:lnTo>
                      <a:pt x="875" y="798"/>
                    </a:lnTo>
                    <a:lnTo>
                      <a:pt x="1030" y="669"/>
                    </a:lnTo>
                    <a:lnTo>
                      <a:pt x="1235" y="566"/>
                    </a:lnTo>
                    <a:lnTo>
                      <a:pt x="1441" y="515"/>
                    </a:lnTo>
                    <a:lnTo>
                      <a:pt x="1493" y="361"/>
                    </a:lnTo>
                    <a:lnTo>
                      <a:pt x="1518" y="232"/>
                    </a:lnTo>
                    <a:lnTo>
                      <a:pt x="1493" y="129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3835;p53">
                <a:extLst>
                  <a:ext uri="{FF2B5EF4-FFF2-40B4-BE49-F238E27FC236}">
                    <a16:creationId xmlns:a16="http://schemas.microsoft.com/office/drawing/2014/main" xmlns="" id="{8EE456AA-CE46-4E04-A56B-F320CDEFA009}"/>
                  </a:ext>
                </a:extLst>
              </p:cNvPr>
              <p:cNvSpPr/>
              <p:nvPr/>
            </p:nvSpPr>
            <p:spPr>
              <a:xfrm>
                <a:off x="1005125" y="690750"/>
                <a:ext cx="296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541" extrusionOk="0">
                    <a:moveTo>
                      <a:pt x="180" y="0"/>
                    </a:moveTo>
                    <a:lnTo>
                      <a:pt x="129" y="26"/>
                    </a:lnTo>
                    <a:lnTo>
                      <a:pt x="52" y="52"/>
                    </a:lnTo>
                    <a:lnTo>
                      <a:pt x="26" y="103"/>
                    </a:lnTo>
                    <a:lnTo>
                      <a:pt x="0" y="155"/>
                    </a:lnTo>
                    <a:lnTo>
                      <a:pt x="26" y="206"/>
                    </a:lnTo>
                    <a:lnTo>
                      <a:pt x="52" y="258"/>
                    </a:lnTo>
                    <a:lnTo>
                      <a:pt x="78" y="309"/>
                    </a:lnTo>
                    <a:lnTo>
                      <a:pt x="206" y="386"/>
                    </a:lnTo>
                    <a:lnTo>
                      <a:pt x="360" y="489"/>
                    </a:lnTo>
                    <a:lnTo>
                      <a:pt x="463" y="515"/>
                    </a:lnTo>
                    <a:lnTo>
                      <a:pt x="592" y="541"/>
                    </a:lnTo>
                    <a:lnTo>
                      <a:pt x="823" y="541"/>
                    </a:lnTo>
                    <a:lnTo>
                      <a:pt x="926" y="515"/>
                    </a:lnTo>
                    <a:lnTo>
                      <a:pt x="1081" y="489"/>
                    </a:lnTo>
                    <a:lnTo>
                      <a:pt x="1132" y="438"/>
                    </a:lnTo>
                    <a:lnTo>
                      <a:pt x="1158" y="412"/>
                    </a:lnTo>
                    <a:lnTo>
                      <a:pt x="1183" y="335"/>
                    </a:lnTo>
                    <a:lnTo>
                      <a:pt x="1158" y="283"/>
                    </a:lnTo>
                    <a:lnTo>
                      <a:pt x="1132" y="232"/>
                    </a:lnTo>
                    <a:lnTo>
                      <a:pt x="1081" y="206"/>
                    </a:lnTo>
                    <a:lnTo>
                      <a:pt x="1029" y="180"/>
                    </a:lnTo>
                    <a:lnTo>
                      <a:pt x="978" y="180"/>
                    </a:lnTo>
                    <a:lnTo>
                      <a:pt x="823" y="232"/>
                    </a:lnTo>
                    <a:lnTo>
                      <a:pt x="566" y="232"/>
                    </a:lnTo>
                    <a:lnTo>
                      <a:pt x="463" y="180"/>
                    </a:lnTo>
                    <a:lnTo>
                      <a:pt x="335" y="103"/>
                    </a:lnTo>
                    <a:lnTo>
                      <a:pt x="283" y="52"/>
                    </a:lnTo>
                    <a:lnTo>
                      <a:pt x="232" y="26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3836;p53">
                <a:extLst>
                  <a:ext uri="{FF2B5EF4-FFF2-40B4-BE49-F238E27FC236}">
                    <a16:creationId xmlns:a16="http://schemas.microsoft.com/office/drawing/2014/main" xmlns="" id="{A2348AF0-DD2B-4CDF-941E-A7CA18A1F5E5}"/>
                  </a:ext>
                </a:extLst>
              </p:cNvPr>
              <p:cNvSpPr/>
              <p:nvPr/>
            </p:nvSpPr>
            <p:spPr>
              <a:xfrm>
                <a:off x="737000" y="289550"/>
                <a:ext cx="393525" cy="300925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2037" extrusionOk="0">
                    <a:moveTo>
                      <a:pt x="6019" y="0"/>
                    </a:moveTo>
                    <a:lnTo>
                      <a:pt x="5582" y="26"/>
                    </a:lnTo>
                    <a:lnTo>
                      <a:pt x="5170" y="52"/>
                    </a:lnTo>
                    <a:lnTo>
                      <a:pt x="4759" y="129"/>
                    </a:lnTo>
                    <a:lnTo>
                      <a:pt x="4373" y="206"/>
                    </a:lnTo>
                    <a:lnTo>
                      <a:pt x="3987" y="335"/>
                    </a:lnTo>
                    <a:lnTo>
                      <a:pt x="3601" y="463"/>
                    </a:lnTo>
                    <a:lnTo>
                      <a:pt x="3241" y="618"/>
                    </a:lnTo>
                    <a:lnTo>
                      <a:pt x="2881" y="798"/>
                    </a:lnTo>
                    <a:lnTo>
                      <a:pt x="2547" y="1003"/>
                    </a:lnTo>
                    <a:lnTo>
                      <a:pt x="2213" y="1209"/>
                    </a:lnTo>
                    <a:lnTo>
                      <a:pt x="1904" y="1441"/>
                    </a:lnTo>
                    <a:lnTo>
                      <a:pt x="1595" y="1698"/>
                    </a:lnTo>
                    <a:lnTo>
                      <a:pt x="1313" y="1929"/>
                    </a:lnTo>
                    <a:lnTo>
                      <a:pt x="1030" y="2212"/>
                    </a:lnTo>
                    <a:lnTo>
                      <a:pt x="515" y="2752"/>
                    </a:lnTo>
                    <a:lnTo>
                      <a:pt x="387" y="3164"/>
                    </a:lnTo>
                    <a:lnTo>
                      <a:pt x="258" y="3575"/>
                    </a:lnTo>
                    <a:lnTo>
                      <a:pt x="181" y="3987"/>
                    </a:lnTo>
                    <a:lnTo>
                      <a:pt x="104" y="4398"/>
                    </a:lnTo>
                    <a:lnTo>
                      <a:pt x="52" y="4810"/>
                    </a:lnTo>
                    <a:lnTo>
                      <a:pt x="27" y="5221"/>
                    </a:lnTo>
                    <a:lnTo>
                      <a:pt x="1" y="6070"/>
                    </a:lnTo>
                    <a:lnTo>
                      <a:pt x="27" y="6893"/>
                    </a:lnTo>
                    <a:lnTo>
                      <a:pt x="104" y="7742"/>
                    </a:lnTo>
                    <a:lnTo>
                      <a:pt x="207" y="8565"/>
                    </a:lnTo>
                    <a:lnTo>
                      <a:pt x="361" y="9413"/>
                    </a:lnTo>
                    <a:lnTo>
                      <a:pt x="670" y="9516"/>
                    </a:lnTo>
                    <a:lnTo>
                      <a:pt x="953" y="9645"/>
                    </a:lnTo>
                    <a:lnTo>
                      <a:pt x="1235" y="9773"/>
                    </a:lnTo>
                    <a:lnTo>
                      <a:pt x="1467" y="9953"/>
                    </a:lnTo>
                    <a:lnTo>
                      <a:pt x="1698" y="10133"/>
                    </a:lnTo>
                    <a:lnTo>
                      <a:pt x="1904" y="10313"/>
                    </a:lnTo>
                    <a:lnTo>
                      <a:pt x="2316" y="10725"/>
                    </a:lnTo>
                    <a:lnTo>
                      <a:pt x="2367" y="10879"/>
                    </a:lnTo>
                    <a:lnTo>
                      <a:pt x="2470" y="11059"/>
                    </a:lnTo>
                    <a:lnTo>
                      <a:pt x="2598" y="11265"/>
                    </a:lnTo>
                    <a:lnTo>
                      <a:pt x="2753" y="11471"/>
                    </a:lnTo>
                    <a:lnTo>
                      <a:pt x="2959" y="11702"/>
                    </a:lnTo>
                    <a:lnTo>
                      <a:pt x="3087" y="11779"/>
                    </a:lnTo>
                    <a:lnTo>
                      <a:pt x="3216" y="11882"/>
                    </a:lnTo>
                    <a:lnTo>
                      <a:pt x="3370" y="11959"/>
                    </a:lnTo>
                    <a:lnTo>
                      <a:pt x="3524" y="12011"/>
                    </a:lnTo>
                    <a:lnTo>
                      <a:pt x="3679" y="12036"/>
                    </a:lnTo>
                    <a:lnTo>
                      <a:pt x="3807" y="12036"/>
                    </a:lnTo>
                    <a:lnTo>
                      <a:pt x="3884" y="11985"/>
                    </a:lnTo>
                    <a:lnTo>
                      <a:pt x="3962" y="11882"/>
                    </a:lnTo>
                    <a:lnTo>
                      <a:pt x="3987" y="11779"/>
                    </a:lnTo>
                    <a:lnTo>
                      <a:pt x="4013" y="11625"/>
                    </a:lnTo>
                    <a:lnTo>
                      <a:pt x="4013" y="11445"/>
                    </a:lnTo>
                    <a:lnTo>
                      <a:pt x="3987" y="11265"/>
                    </a:lnTo>
                    <a:lnTo>
                      <a:pt x="3936" y="10828"/>
                    </a:lnTo>
                    <a:lnTo>
                      <a:pt x="3833" y="10365"/>
                    </a:lnTo>
                    <a:lnTo>
                      <a:pt x="3627" y="9387"/>
                    </a:lnTo>
                    <a:lnTo>
                      <a:pt x="3601" y="9156"/>
                    </a:lnTo>
                    <a:lnTo>
                      <a:pt x="3601" y="8925"/>
                    </a:lnTo>
                    <a:lnTo>
                      <a:pt x="3601" y="8719"/>
                    </a:lnTo>
                    <a:lnTo>
                      <a:pt x="3653" y="8513"/>
                    </a:lnTo>
                    <a:lnTo>
                      <a:pt x="3730" y="8333"/>
                    </a:lnTo>
                    <a:lnTo>
                      <a:pt x="3807" y="8153"/>
                    </a:lnTo>
                    <a:lnTo>
                      <a:pt x="3987" y="7844"/>
                    </a:lnTo>
                    <a:lnTo>
                      <a:pt x="4193" y="7562"/>
                    </a:lnTo>
                    <a:lnTo>
                      <a:pt x="4373" y="7381"/>
                    </a:lnTo>
                    <a:lnTo>
                      <a:pt x="4579" y="7176"/>
                    </a:lnTo>
                    <a:lnTo>
                      <a:pt x="4990" y="6970"/>
                    </a:lnTo>
                    <a:lnTo>
                      <a:pt x="5427" y="6764"/>
                    </a:lnTo>
                    <a:lnTo>
                      <a:pt x="5942" y="6584"/>
                    </a:lnTo>
                    <a:lnTo>
                      <a:pt x="6482" y="6430"/>
                    </a:lnTo>
                    <a:lnTo>
                      <a:pt x="6662" y="6404"/>
                    </a:lnTo>
                    <a:lnTo>
                      <a:pt x="6791" y="6044"/>
                    </a:lnTo>
                    <a:lnTo>
                      <a:pt x="6868" y="5736"/>
                    </a:lnTo>
                    <a:lnTo>
                      <a:pt x="6919" y="5427"/>
                    </a:lnTo>
                    <a:lnTo>
                      <a:pt x="6919" y="5170"/>
                    </a:lnTo>
                    <a:lnTo>
                      <a:pt x="6919" y="4810"/>
                    </a:lnTo>
                    <a:lnTo>
                      <a:pt x="6893" y="4655"/>
                    </a:lnTo>
                    <a:lnTo>
                      <a:pt x="6868" y="4527"/>
                    </a:lnTo>
                    <a:lnTo>
                      <a:pt x="6868" y="4398"/>
                    </a:lnTo>
                    <a:lnTo>
                      <a:pt x="6945" y="4270"/>
                    </a:lnTo>
                    <a:lnTo>
                      <a:pt x="7048" y="4141"/>
                    </a:lnTo>
                    <a:lnTo>
                      <a:pt x="7176" y="4038"/>
                    </a:lnTo>
                    <a:lnTo>
                      <a:pt x="7356" y="3961"/>
                    </a:lnTo>
                    <a:lnTo>
                      <a:pt x="7536" y="3858"/>
                    </a:lnTo>
                    <a:lnTo>
                      <a:pt x="7768" y="3781"/>
                    </a:lnTo>
                    <a:lnTo>
                      <a:pt x="8308" y="3652"/>
                    </a:lnTo>
                    <a:lnTo>
                      <a:pt x="8951" y="3575"/>
                    </a:lnTo>
                    <a:lnTo>
                      <a:pt x="9620" y="3550"/>
                    </a:lnTo>
                    <a:lnTo>
                      <a:pt x="10340" y="3550"/>
                    </a:lnTo>
                    <a:lnTo>
                      <a:pt x="11060" y="3601"/>
                    </a:lnTo>
                    <a:lnTo>
                      <a:pt x="11780" y="3704"/>
                    </a:lnTo>
                    <a:lnTo>
                      <a:pt x="12474" y="3832"/>
                    </a:lnTo>
                    <a:lnTo>
                      <a:pt x="12809" y="3935"/>
                    </a:lnTo>
                    <a:lnTo>
                      <a:pt x="13117" y="4038"/>
                    </a:lnTo>
                    <a:lnTo>
                      <a:pt x="13400" y="4167"/>
                    </a:lnTo>
                    <a:lnTo>
                      <a:pt x="13683" y="4295"/>
                    </a:lnTo>
                    <a:lnTo>
                      <a:pt x="13914" y="4450"/>
                    </a:lnTo>
                    <a:lnTo>
                      <a:pt x="14120" y="4604"/>
                    </a:lnTo>
                    <a:lnTo>
                      <a:pt x="14300" y="4784"/>
                    </a:lnTo>
                    <a:lnTo>
                      <a:pt x="14454" y="4964"/>
                    </a:lnTo>
                    <a:lnTo>
                      <a:pt x="14583" y="5170"/>
                    </a:lnTo>
                    <a:lnTo>
                      <a:pt x="14635" y="5401"/>
                    </a:lnTo>
                    <a:lnTo>
                      <a:pt x="14943" y="6661"/>
                    </a:lnTo>
                    <a:lnTo>
                      <a:pt x="15097" y="7510"/>
                    </a:lnTo>
                    <a:lnTo>
                      <a:pt x="15226" y="8179"/>
                    </a:lnTo>
                    <a:lnTo>
                      <a:pt x="15226" y="8307"/>
                    </a:lnTo>
                    <a:lnTo>
                      <a:pt x="15252" y="8307"/>
                    </a:lnTo>
                    <a:lnTo>
                      <a:pt x="15355" y="8333"/>
                    </a:lnTo>
                    <a:lnTo>
                      <a:pt x="15406" y="8333"/>
                    </a:lnTo>
                    <a:lnTo>
                      <a:pt x="15457" y="8307"/>
                    </a:lnTo>
                    <a:lnTo>
                      <a:pt x="15509" y="8256"/>
                    </a:lnTo>
                    <a:lnTo>
                      <a:pt x="15560" y="8179"/>
                    </a:lnTo>
                    <a:lnTo>
                      <a:pt x="15612" y="8050"/>
                    </a:lnTo>
                    <a:lnTo>
                      <a:pt x="15663" y="7896"/>
                    </a:lnTo>
                    <a:lnTo>
                      <a:pt x="15689" y="7664"/>
                    </a:lnTo>
                    <a:lnTo>
                      <a:pt x="15715" y="7407"/>
                    </a:lnTo>
                    <a:lnTo>
                      <a:pt x="15740" y="7047"/>
                    </a:lnTo>
                    <a:lnTo>
                      <a:pt x="15715" y="6636"/>
                    </a:lnTo>
                    <a:lnTo>
                      <a:pt x="15689" y="6121"/>
                    </a:lnTo>
                    <a:lnTo>
                      <a:pt x="15638" y="5530"/>
                    </a:lnTo>
                    <a:lnTo>
                      <a:pt x="15560" y="5144"/>
                    </a:lnTo>
                    <a:lnTo>
                      <a:pt x="15457" y="4733"/>
                    </a:lnTo>
                    <a:lnTo>
                      <a:pt x="15329" y="4372"/>
                    </a:lnTo>
                    <a:lnTo>
                      <a:pt x="15149" y="3987"/>
                    </a:lnTo>
                    <a:lnTo>
                      <a:pt x="14943" y="3652"/>
                    </a:lnTo>
                    <a:lnTo>
                      <a:pt x="14712" y="3318"/>
                    </a:lnTo>
                    <a:lnTo>
                      <a:pt x="14429" y="2984"/>
                    </a:lnTo>
                    <a:lnTo>
                      <a:pt x="14120" y="2675"/>
                    </a:lnTo>
                    <a:lnTo>
                      <a:pt x="13786" y="2366"/>
                    </a:lnTo>
                    <a:lnTo>
                      <a:pt x="13400" y="2084"/>
                    </a:lnTo>
                    <a:lnTo>
                      <a:pt x="13014" y="1801"/>
                    </a:lnTo>
                    <a:lnTo>
                      <a:pt x="12577" y="1544"/>
                    </a:lnTo>
                    <a:lnTo>
                      <a:pt x="12114" y="1312"/>
                    </a:lnTo>
                    <a:lnTo>
                      <a:pt x="11651" y="1106"/>
                    </a:lnTo>
                    <a:lnTo>
                      <a:pt x="11163" y="901"/>
                    </a:lnTo>
                    <a:lnTo>
                      <a:pt x="10648" y="721"/>
                    </a:lnTo>
                    <a:lnTo>
                      <a:pt x="10108" y="566"/>
                    </a:lnTo>
                    <a:lnTo>
                      <a:pt x="9568" y="412"/>
                    </a:lnTo>
                    <a:lnTo>
                      <a:pt x="9002" y="283"/>
                    </a:lnTo>
                    <a:lnTo>
                      <a:pt x="8411" y="180"/>
                    </a:lnTo>
                    <a:lnTo>
                      <a:pt x="7845" y="103"/>
                    </a:lnTo>
                    <a:lnTo>
                      <a:pt x="7228" y="52"/>
                    </a:lnTo>
                    <a:lnTo>
                      <a:pt x="6636" y="26"/>
                    </a:lnTo>
                    <a:lnTo>
                      <a:pt x="60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3837;p53">
                <a:extLst>
                  <a:ext uri="{FF2B5EF4-FFF2-40B4-BE49-F238E27FC236}">
                    <a16:creationId xmlns:a16="http://schemas.microsoft.com/office/drawing/2014/main" xmlns="" id="{B03D122C-1EE7-4BCC-B6D7-1AFB05ED87EA}"/>
                  </a:ext>
                </a:extLst>
              </p:cNvPr>
              <p:cNvSpPr/>
              <p:nvPr/>
            </p:nvSpPr>
            <p:spPr>
              <a:xfrm>
                <a:off x="729300" y="387925"/>
                <a:ext cx="180700" cy="3722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4891" extrusionOk="0">
                    <a:moveTo>
                      <a:pt x="1852" y="0"/>
                    </a:moveTo>
                    <a:lnTo>
                      <a:pt x="1363" y="52"/>
                    </a:lnTo>
                    <a:lnTo>
                      <a:pt x="875" y="155"/>
                    </a:lnTo>
                    <a:lnTo>
                      <a:pt x="669" y="206"/>
                    </a:lnTo>
                    <a:lnTo>
                      <a:pt x="438" y="283"/>
                    </a:lnTo>
                    <a:lnTo>
                      <a:pt x="258" y="926"/>
                    </a:lnTo>
                    <a:lnTo>
                      <a:pt x="129" y="1569"/>
                    </a:lnTo>
                    <a:lnTo>
                      <a:pt x="26" y="2212"/>
                    </a:lnTo>
                    <a:lnTo>
                      <a:pt x="0" y="2546"/>
                    </a:lnTo>
                    <a:lnTo>
                      <a:pt x="0" y="2855"/>
                    </a:lnTo>
                    <a:lnTo>
                      <a:pt x="0" y="3189"/>
                    </a:lnTo>
                    <a:lnTo>
                      <a:pt x="26" y="3498"/>
                    </a:lnTo>
                    <a:lnTo>
                      <a:pt x="78" y="3832"/>
                    </a:lnTo>
                    <a:lnTo>
                      <a:pt x="155" y="4167"/>
                    </a:lnTo>
                    <a:lnTo>
                      <a:pt x="232" y="4475"/>
                    </a:lnTo>
                    <a:lnTo>
                      <a:pt x="360" y="4810"/>
                    </a:lnTo>
                    <a:lnTo>
                      <a:pt x="489" y="5144"/>
                    </a:lnTo>
                    <a:lnTo>
                      <a:pt x="669" y="5478"/>
                    </a:lnTo>
                    <a:lnTo>
                      <a:pt x="952" y="5581"/>
                    </a:lnTo>
                    <a:lnTo>
                      <a:pt x="1209" y="5710"/>
                    </a:lnTo>
                    <a:lnTo>
                      <a:pt x="1415" y="5838"/>
                    </a:lnTo>
                    <a:lnTo>
                      <a:pt x="1595" y="6018"/>
                    </a:lnTo>
                    <a:lnTo>
                      <a:pt x="1775" y="6198"/>
                    </a:lnTo>
                    <a:lnTo>
                      <a:pt x="1929" y="6404"/>
                    </a:lnTo>
                    <a:lnTo>
                      <a:pt x="2264" y="6790"/>
                    </a:lnTo>
                    <a:lnTo>
                      <a:pt x="2264" y="7227"/>
                    </a:lnTo>
                    <a:lnTo>
                      <a:pt x="2264" y="8333"/>
                    </a:lnTo>
                    <a:lnTo>
                      <a:pt x="2264" y="9053"/>
                    </a:lnTo>
                    <a:lnTo>
                      <a:pt x="2289" y="9850"/>
                    </a:lnTo>
                    <a:lnTo>
                      <a:pt x="2341" y="10699"/>
                    </a:lnTo>
                    <a:lnTo>
                      <a:pt x="2418" y="11548"/>
                    </a:lnTo>
                    <a:lnTo>
                      <a:pt x="2521" y="12345"/>
                    </a:lnTo>
                    <a:lnTo>
                      <a:pt x="2649" y="13116"/>
                    </a:lnTo>
                    <a:lnTo>
                      <a:pt x="2726" y="13451"/>
                    </a:lnTo>
                    <a:lnTo>
                      <a:pt x="2829" y="13759"/>
                    </a:lnTo>
                    <a:lnTo>
                      <a:pt x="2932" y="14068"/>
                    </a:lnTo>
                    <a:lnTo>
                      <a:pt x="3061" y="14299"/>
                    </a:lnTo>
                    <a:lnTo>
                      <a:pt x="3189" y="14531"/>
                    </a:lnTo>
                    <a:lnTo>
                      <a:pt x="3318" y="14685"/>
                    </a:lnTo>
                    <a:lnTo>
                      <a:pt x="3472" y="14814"/>
                    </a:lnTo>
                    <a:lnTo>
                      <a:pt x="3652" y="14891"/>
                    </a:lnTo>
                    <a:lnTo>
                      <a:pt x="3832" y="14891"/>
                    </a:lnTo>
                    <a:lnTo>
                      <a:pt x="4038" y="14840"/>
                    </a:lnTo>
                    <a:lnTo>
                      <a:pt x="4244" y="14737"/>
                    </a:lnTo>
                    <a:lnTo>
                      <a:pt x="4475" y="14557"/>
                    </a:lnTo>
                    <a:lnTo>
                      <a:pt x="4578" y="14428"/>
                    </a:lnTo>
                    <a:lnTo>
                      <a:pt x="4681" y="14274"/>
                    </a:lnTo>
                    <a:lnTo>
                      <a:pt x="4758" y="14094"/>
                    </a:lnTo>
                    <a:lnTo>
                      <a:pt x="4810" y="13888"/>
                    </a:lnTo>
                    <a:lnTo>
                      <a:pt x="4861" y="13657"/>
                    </a:lnTo>
                    <a:lnTo>
                      <a:pt x="4912" y="13399"/>
                    </a:lnTo>
                    <a:lnTo>
                      <a:pt x="4938" y="12834"/>
                    </a:lnTo>
                    <a:lnTo>
                      <a:pt x="4938" y="12191"/>
                    </a:lnTo>
                    <a:lnTo>
                      <a:pt x="4912" y="11522"/>
                    </a:lnTo>
                    <a:lnTo>
                      <a:pt x="4835" y="10776"/>
                    </a:lnTo>
                    <a:lnTo>
                      <a:pt x="4758" y="10056"/>
                    </a:lnTo>
                    <a:lnTo>
                      <a:pt x="4527" y="8590"/>
                    </a:lnTo>
                    <a:lnTo>
                      <a:pt x="4295" y="7253"/>
                    </a:lnTo>
                    <a:lnTo>
                      <a:pt x="3935" y="5452"/>
                    </a:lnTo>
                    <a:lnTo>
                      <a:pt x="3909" y="5221"/>
                    </a:lnTo>
                    <a:lnTo>
                      <a:pt x="3909" y="4990"/>
                    </a:lnTo>
                    <a:lnTo>
                      <a:pt x="3909" y="4784"/>
                    </a:lnTo>
                    <a:lnTo>
                      <a:pt x="3961" y="4578"/>
                    </a:lnTo>
                    <a:lnTo>
                      <a:pt x="4038" y="4398"/>
                    </a:lnTo>
                    <a:lnTo>
                      <a:pt x="4115" y="4218"/>
                    </a:lnTo>
                    <a:lnTo>
                      <a:pt x="4295" y="3909"/>
                    </a:lnTo>
                    <a:lnTo>
                      <a:pt x="4501" y="3627"/>
                    </a:lnTo>
                    <a:lnTo>
                      <a:pt x="4681" y="3446"/>
                    </a:lnTo>
                    <a:lnTo>
                      <a:pt x="4887" y="3241"/>
                    </a:lnTo>
                    <a:lnTo>
                      <a:pt x="5298" y="3035"/>
                    </a:lnTo>
                    <a:lnTo>
                      <a:pt x="5735" y="2829"/>
                    </a:lnTo>
                    <a:lnTo>
                      <a:pt x="6250" y="2649"/>
                    </a:lnTo>
                    <a:lnTo>
                      <a:pt x="6790" y="2495"/>
                    </a:lnTo>
                    <a:lnTo>
                      <a:pt x="6970" y="2469"/>
                    </a:lnTo>
                    <a:lnTo>
                      <a:pt x="7099" y="2109"/>
                    </a:lnTo>
                    <a:lnTo>
                      <a:pt x="7176" y="1801"/>
                    </a:lnTo>
                    <a:lnTo>
                      <a:pt x="7227" y="1492"/>
                    </a:lnTo>
                    <a:lnTo>
                      <a:pt x="7227" y="1235"/>
                    </a:lnTo>
                    <a:lnTo>
                      <a:pt x="6841" y="1055"/>
                    </a:lnTo>
                    <a:lnTo>
                      <a:pt x="6198" y="798"/>
                    </a:lnTo>
                    <a:lnTo>
                      <a:pt x="5375" y="540"/>
                    </a:lnTo>
                    <a:lnTo>
                      <a:pt x="4912" y="412"/>
                    </a:lnTo>
                    <a:lnTo>
                      <a:pt x="4450" y="283"/>
                    </a:lnTo>
                    <a:lnTo>
                      <a:pt x="3935" y="180"/>
                    </a:lnTo>
                    <a:lnTo>
                      <a:pt x="3421" y="103"/>
                    </a:lnTo>
                    <a:lnTo>
                      <a:pt x="2881" y="26"/>
                    </a:lnTo>
                    <a:lnTo>
                      <a:pt x="2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3838;p53">
                <a:extLst>
                  <a:ext uri="{FF2B5EF4-FFF2-40B4-BE49-F238E27FC236}">
                    <a16:creationId xmlns:a16="http://schemas.microsoft.com/office/drawing/2014/main" xmlns="" id="{54F4E185-54AB-435B-8742-1465C2DC7241}"/>
                  </a:ext>
                </a:extLst>
              </p:cNvPr>
              <p:cNvSpPr/>
              <p:nvPr/>
            </p:nvSpPr>
            <p:spPr>
              <a:xfrm>
                <a:off x="682350" y="332625"/>
                <a:ext cx="77200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7691" extrusionOk="0">
                    <a:moveTo>
                      <a:pt x="3010" y="1"/>
                    </a:moveTo>
                    <a:lnTo>
                      <a:pt x="2624" y="386"/>
                    </a:lnTo>
                    <a:lnTo>
                      <a:pt x="2213" y="824"/>
                    </a:lnTo>
                    <a:lnTo>
                      <a:pt x="1750" y="1389"/>
                    </a:lnTo>
                    <a:lnTo>
                      <a:pt x="1235" y="2032"/>
                    </a:lnTo>
                    <a:lnTo>
                      <a:pt x="1004" y="2392"/>
                    </a:lnTo>
                    <a:lnTo>
                      <a:pt x="772" y="2727"/>
                    </a:lnTo>
                    <a:lnTo>
                      <a:pt x="567" y="3087"/>
                    </a:lnTo>
                    <a:lnTo>
                      <a:pt x="387" y="3447"/>
                    </a:lnTo>
                    <a:lnTo>
                      <a:pt x="232" y="3807"/>
                    </a:lnTo>
                    <a:lnTo>
                      <a:pt x="130" y="4167"/>
                    </a:lnTo>
                    <a:lnTo>
                      <a:pt x="78" y="4501"/>
                    </a:lnTo>
                    <a:lnTo>
                      <a:pt x="27" y="4836"/>
                    </a:lnTo>
                    <a:lnTo>
                      <a:pt x="1" y="5170"/>
                    </a:lnTo>
                    <a:lnTo>
                      <a:pt x="1" y="5504"/>
                    </a:lnTo>
                    <a:lnTo>
                      <a:pt x="1" y="5839"/>
                    </a:lnTo>
                    <a:lnTo>
                      <a:pt x="52" y="6121"/>
                    </a:lnTo>
                    <a:lnTo>
                      <a:pt x="78" y="6430"/>
                    </a:lnTo>
                    <a:lnTo>
                      <a:pt x="155" y="6687"/>
                    </a:lnTo>
                    <a:lnTo>
                      <a:pt x="232" y="6919"/>
                    </a:lnTo>
                    <a:lnTo>
                      <a:pt x="310" y="7150"/>
                    </a:lnTo>
                    <a:lnTo>
                      <a:pt x="387" y="7330"/>
                    </a:lnTo>
                    <a:lnTo>
                      <a:pt x="490" y="7484"/>
                    </a:lnTo>
                    <a:lnTo>
                      <a:pt x="592" y="7587"/>
                    </a:lnTo>
                    <a:lnTo>
                      <a:pt x="695" y="7664"/>
                    </a:lnTo>
                    <a:lnTo>
                      <a:pt x="772" y="7690"/>
                    </a:lnTo>
                    <a:lnTo>
                      <a:pt x="875" y="7690"/>
                    </a:lnTo>
                    <a:lnTo>
                      <a:pt x="1107" y="7613"/>
                    </a:lnTo>
                    <a:lnTo>
                      <a:pt x="1364" y="7587"/>
                    </a:lnTo>
                    <a:lnTo>
                      <a:pt x="1904" y="7587"/>
                    </a:lnTo>
                    <a:lnTo>
                      <a:pt x="2367" y="7639"/>
                    </a:lnTo>
                    <a:lnTo>
                      <a:pt x="2547" y="7690"/>
                    </a:lnTo>
                    <a:lnTo>
                      <a:pt x="2547" y="7690"/>
                    </a:lnTo>
                    <a:lnTo>
                      <a:pt x="2393" y="7099"/>
                    </a:lnTo>
                    <a:lnTo>
                      <a:pt x="2264" y="6533"/>
                    </a:lnTo>
                    <a:lnTo>
                      <a:pt x="2187" y="5993"/>
                    </a:lnTo>
                    <a:lnTo>
                      <a:pt x="2161" y="5478"/>
                    </a:lnTo>
                    <a:lnTo>
                      <a:pt x="2161" y="5016"/>
                    </a:lnTo>
                    <a:lnTo>
                      <a:pt x="2187" y="4578"/>
                    </a:lnTo>
                    <a:lnTo>
                      <a:pt x="2238" y="4167"/>
                    </a:lnTo>
                    <a:lnTo>
                      <a:pt x="2316" y="3807"/>
                    </a:lnTo>
                    <a:lnTo>
                      <a:pt x="2393" y="3472"/>
                    </a:lnTo>
                    <a:lnTo>
                      <a:pt x="2470" y="3164"/>
                    </a:lnTo>
                    <a:lnTo>
                      <a:pt x="2650" y="2727"/>
                    </a:lnTo>
                    <a:lnTo>
                      <a:pt x="2778" y="2444"/>
                    </a:lnTo>
                    <a:lnTo>
                      <a:pt x="2830" y="2341"/>
                    </a:lnTo>
                    <a:lnTo>
                      <a:pt x="2907" y="2212"/>
                    </a:lnTo>
                    <a:lnTo>
                      <a:pt x="2959" y="2058"/>
                    </a:lnTo>
                    <a:lnTo>
                      <a:pt x="3010" y="1904"/>
                    </a:lnTo>
                    <a:lnTo>
                      <a:pt x="3061" y="1724"/>
                    </a:lnTo>
                    <a:lnTo>
                      <a:pt x="3087" y="1338"/>
                    </a:lnTo>
                    <a:lnTo>
                      <a:pt x="3087" y="952"/>
                    </a:lnTo>
                    <a:lnTo>
                      <a:pt x="3061" y="592"/>
                    </a:lnTo>
                    <a:lnTo>
                      <a:pt x="3036" y="283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3839;p53">
                <a:extLst>
                  <a:ext uri="{FF2B5EF4-FFF2-40B4-BE49-F238E27FC236}">
                    <a16:creationId xmlns:a16="http://schemas.microsoft.com/office/drawing/2014/main" xmlns="" id="{49AB6D92-3820-438B-A324-7B0D6CEEDCF8}"/>
                  </a:ext>
                </a:extLst>
              </p:cNvPr>
              <p:cNvSpPr/>
              <p:nvPr/>
            </p:nvSpPr>
            <p:spPr>
              <a:xfrm>
                <a:off x="1013475" y="544800"/>
                <a:ext cx="48250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984" extrusionOk="0">
                    <a:moveTo>
                      <a:pt x="155" y="0"/>
                    </a:moveTo>
                    <a:lnTo>
                      <a:pt x="78" y="26"/>
                    </a:lnTo>
                    <a:lnTo>
                      <a:pt x="26" y="78"/>
                    </a:lnTo>
                    <a:lnTo>
                      <a:pt x="1" y="155"/>
                    </a:lnTo>
                    <a:lnTo>
                      <a:pt x="1" y="232"/>
                    </a:lnTo>
                    <a:lnTo>
                      <a:pt x="104" y="566"/>
                    </a:lnTo>
                    <a:lnTo>
                      <a:pt x="232" y="875"/>
                    </a:lnTo>
                    <a:lnTo>
                      <a:pt x="361" y="1158"/>
                    </a:lnTo>
                    <a:lnTo>
                      <a:pt x="515" y="1415"/>
                    </a:lnTo>
                    <a:lnTo>
                      <a:pt x="695" y="1672"/>
                    </a:lnTo>
                    <a:lnTo>
                      <a:pt x="901" y="1878"/>
                    </a:lnTo>
                    <a:lnTo>
                      <a:pt x="1107" y="2058"/>
                    </a:lnTo>
                    <a:lnTo>
                      <a:pt x="1364" y="2238"/>
                    </a:lnTo>
                    <a:lnTo>
                      <a:pt x="772" y="2624"/>
                    </a:lnTo>
                    <a:lnTo>
                      <a:pt x="695" y="2701"/>
                    </a:lnTo>
                    <a:lnTo>
                      <a:pt x="669" y="2752"/>
                    </a:lnTo>
                    <a:lnTo>
                      <a:pt x="669" y="2829"/>
                    </a:lnTo>
                    <a:lnTo>
                      <a:pt x="695" y="2907"/>
                    </a:lnTo>
                    <a:lnTo>
                      <a:pt x="772" y="2984"/>
                    </a:lnTo>
                    <a:lnTo>
                      <a:pt x="927" y="2984"/>
                    </a:lnTo>
                    <a:lnTo>
                      <a:pt x="978" y="2958"/>
                    </a:lnTo>
                    <a:lnTo>
                      <a:pt x="1827" y="2392"/>
                    </a:lnTo>
                    <a:lnTo>
                      <a:pt x="1904" y="2315"/>
                    </a:lnTo>
                    <a:lnTo>
                      <a:pt x="1930" y="2212"/>
                    </a:lnTo>
                    <a:lnTo>
                      <a:pt x="1904" y="2135"/>
                    </a:lnTo>
                    <a:lnTo>
                      <a:pt x="1827" y="2058"/>
                    </a:lnTo>
                    <a:lnTo>
                      <a:pt x="1570" y="1904"/>
                    </a:lnTo>
                    <a:lnTo>
                      <a:pt x="1338" y="1724"/>
                    </a:lnTo>
                    <a:lnTo>
                      <a:pt x="1107" y="1544"/>
                    </a:lnTo>
                    <a:lnTo>
                      <a:pt x="927" y="1312"/>
                    </a:lnTo>
                    <a:lnTo>
                      <a:pt x="772" y="1055"/>
                    </a:lnTo>
                    <a:lnTo>
                      <a:pt x="618" y="772"/>
                    </a:lnTo>
                    <a:lnTo>
                      <a:pt x="489" y="463"/>
                    </a:lnTo>
                    <a:lnTo>
                      <a:pt x="386" y="129"/>
                    </a:lnTo>
                    <a:lnTo>
                      <a:pt x="361" y="52"/>
                    </a:lnTo>
                    <a:lnTo>
                      <a:pt x="284" y="26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3840;p53">
                <a:extLst>
                  <a:ext uri="{FF2B5EF4-FFF2-40B4-BE49-F238E27FC236}">
                    <a16:creationId xmlns:a16="http://schemas.microsoft.com/office/drawing/2014/main" xmlns="" id="{67227770-A7FA-44C3-9347-DA84CFA3C119}"/>
                  </a:ext>
                </a:extLst>
              </p:cNvPr>
              <p:cNvSpPr/>
              <p:nvPr/>
            </p:nvSpPr>
            <p:spPr>
              <a:xfrm>
                <a:off x="1013475" y="544800"/>
                <a:ext cx="48250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984" fill="none" extrusionOk="0">
                    <a:moveTo>
                      <a:pt x="875" y="2984"/>
                    </a:moveTo>
                    <a:lnTo>
                      <a:pt x="875" y="2984"/>
                    </a:lnTo>
                    <a:lnTo>
                      <a:pt x="927" y="2984"/>
                    </a:lnTo>
                    <a:lnTo>
                      <a:pt x="978" y="2958"/>
                    </a:lnTo>
                    <a:lnTo>
                      <a:pt x="1827" y="2392"/>
                    </a:lnTo>
                    <a:lnTo>
                      <a:pt x="1827" y="2392"/>
                    </a:lnTo>
                    <a:lnTo>
                      <a:pt x="1904" y="2315"/>
                    </a:lnTo>
                    <a:lnTo>
                      <a:pt x="1930" y="2212"/>
                    </a:lnTo>
                    <a:lnTo>
                      <a:pt x="1930" y="2212"/>
                    </a:lnTo>
                    <a:lnTo>
                      <a:pt x="1904" y="2135"/>
                    </a:lnTo>
                    <a:lnTo>
                      <a:pt x="1827" y="2058"/>
                    </a:lnTo>
                    <a:lnTo>
                      <a:pt x="1827" y="2058"/>
                    </a:lnTo>
                    <a:lnTo>
                      <a:pt x="1570" y="1904"/>
                    </a:lnTo>
                    <a:lnTo>
                      <a:pt x="1338" y="1724"/>
                    </a:lnTo>
                    <a:lnTo>
                      <a:pt x="1107" y="1544"/>
                    </a:lnTo>
                    <a:lnTo>
                      <a:pt x="927" y="1312"/>
                    </a:lnTo>
                    <a:lnTo>
                      <a:pt x="772" y="1055"/>
                    </a:lnTo>
                    <a:lnTo>
                      <a:pt x="618" y="772"/>
                    </a:lnTo>
                    <a:lnTo>
                      <a:pt x="489" y="463"/>
                    </a:lnTo>
                    <a:lnTo>
                      <a:pt x="386" y="129"/>
                    </a:lnTo>
                    <a:lnTo>
                      <a:pt x="386" y="129"/>
                    </a:lnTo>
                    <a:lnTo>
                      <a:pt x="361" y="52"/>
                    </a:lnTo>
                    <a:lnTo>
                      <a:pt x="284" y="26"/>
                    </a:lnTo>
                    <a:lnTo>
                      <a:pt x="232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78" y="26"/>
                    </a:lnTo>
                    <a:lnTo>
                      <a:pt x="26" y="78"/>
                    </a:lnTo>
                    <a:lnTo>
                      <a:pt x="1" y="155"/>
                    </a:lnTo>
                    <a:lnTo>
                      <a:pt x="1" y="232"/>
                    </a:lnTo>
                    <a:lnTo>
                      <a:pt x="1" y="232"/>
                    </a:lnTo>
                    <a:lnTo>
                      <a:pt x="104" y="566"/>
                    </a:lnTo>
                    <a:lnTo>
                      <a:pt x="232" y="875"/>
                    </a:lnTo>
                    <a:lnTo>
                      <a:pt x="361" y="1158"/>
                    </a:lnTo>
                    <a:lnTo>
                      <a:pt x="515" y="1415"/>
                    </a:lnTo>
                    <a:lnTo>
                      <a:pt x="695" y="1672"/>
                    </a:lnTo>
                    <a:lnTo>
                      <a:pt x="901" y="1878"/>
                    </a:lnTo>
                    <a:lnTo>
                      <a:pt x="1107" y="2058"/>
                    </a:lnTo>
                    <a:lnTo>
                      <a:pt x="1364" y="2238"/>
                    </a:lnTo>
                    <a:lnTo>
                      <a:pt x="772" y="2624"/>
                    </a:lnTo>
                    <a:lnTo>
                      <a:pt x="772" y="2624"/>
                    </a:lnTo>
                    <a:lnTo>
                      <a:pt x="695" y="2701"/>
                    </a:lnTo>
                    <a:lnTo>
                      <a:pt x="669" y="2752"/>
                    </a:lnTo>
                    <a:lnTo>
                      <a:pt x="669" y="2829"/>
                    </a:lnTo>
                    <a:lnTo>
                      <a:pt x="695" y="2907"/>
                    </a:lnTo>
                    <a:lnTo>
                      <a:pt x="695" y="2907"/>
                    </a:lnTo>
                    <a:lnTo>
                      <a:pt x="772" y="2984"/>
                    </a:lnTo>
                    <a:lnTo>
                      <a:pt x="875" y="298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3841;p53">
                <a:extLst>
                  <a:ext uri="{FF2B5EF4-FFF2-40B4-BE49-F238E27FC236}">
                    <a16:creationId xmlns:a16="http://schemas.microsoft.com/office/drawing/2014/main" xmlns="" id="{4BFAB6AE-2BC8-4F02-9EC3-29679836EA71}"/>
                  </a:ext>
                </a:extLst>
              </p:cNvPr>
              <p:cNvSpPr/>
              <p:nvPr/>
            </p:nvSpPr>
            <p:spPr>
              <a:xfrm>
                <a:off x="896475" y="463150"/>
                <a:ext cx="977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1364" extrusionOk="0">
                    <a:moveTo>
                      <a:pt x="2083" y="0"/>
                    </a:moveTo>
                    <a:lnTo>
                      <a:pt x="1800" y="26"/>
                    </a:lnTo>
                    <a:lnTo>
                      <a:pt x="1517" y="77"/>
                    </a:lnTo>
                    <a:lnTo>
                      <a:pt x="1286" y="129"/>
                    </a:lnTo>
                    <a:lnTo>
                      <a:pt x="1054" y="206"/>
                    </a:lnTo>
                    <a:lnTo>
                      <a:pt x="849" y="283"/>
                    </a:lnTo>
                    <a:lnTo>
                      <a:pt x="489" y="463"/>
                    </a:lnTo>
                    <a:lnTo>
                      <a:pt x="206" y="643"/>
                    </a:lnTo>
                    <a:lnTo>
                      <a:pt x="0" y="798"/>
                    </a:lnTo>
                    <a:lnTo>
                      <a:pt x="1029" y="798"/>
                    </a:lnTo>
                    <a:lnTo>
                      <a:pt x="1466" y="823"/>
                    </a:lnTo>
                    <a:lnTo>
                      <a:pt x="1903" y="875"/>
                    </a:lnTo>
                    <a:lnTo>
                      <a:pt x="2340" y="952"/>
                    </a:lnTo>
                    <a:lnTo>
                      <a:pt x="2700" y="1055"/>
                    </a:lnTo>
                    <a:lnTo>
                      <a:pt x="2958" y="1183"/>
                    </a:lnTo>
                    <a:lnTo>
                      <a:pt x="3163" y="1286"/>
                    </a:lnTo>
                    <a:lnTo>
                      <a:pt x="3241" y="1338"/>
                    </a:lnTo>
                    <a:lnTo>
                      <a:pt x="3343" y="1363"/>
                    </a:lnTo>
                    <a:lnTo>
                      <a:pt x="3498" y="1363"/>
                    </a:lnTo>
                    <a:lnTo>
                      <a:pt x="3652" y="1312"/>
                    </a:lnTo>
                    <a:lnTo>
                      <a:pt x="3781" y="1235"/>
                    </a:lnTo>
                    <a:lnTo>
                      <a:pt x="3858" y="1106"/>
                    </a:lnTo>
                    <a:lnTo>
                      <a:pt x="3909" y="952"/>
                    </a:lnTo>
                    <a:lnTo>
                      <a:pt x="3909" y="875"/>
                    </a:lnTo>
                    <a:lnTo>
                      <a:pt x="3909" y="772"/>
                    </a:lnTo>
                    <a:lnTo>
                      <a:pt x="3858" y="695"/>
                    </a:lnTo>
                    <a:lnTo>
                      <a:pt x="3832" y="618"/>
                    </a:lnTo>
                    <a:lnTo>
                      <a:pt x="3678" y="463"/>
                    </a:lnTo>
                    <a:lnTo>
                      <a:pt x="3498" y="309"/>
                    </a:lnTo>
                    <a:lnTo>
                      <a:pt x="3266" y="180"/>
                    </a:lnTo>
                    <a:lnTo>
                      <a:pt x="3009" y="103"/>
                    </a:lnTo>
                    <a:lnTo>
                      <a:pt x="2675" y="26"/>
                    </a:lnTo>
                    <a:lnTo>
                      <a:pt x="2366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3842;p53">
                <a:extLst>
                  <a:ext uri="{FF2B5EF4-FFF2-40B4-BE49-F238E27FC236}">
                    <a16:creationId xmlns:a16="http://schemas.microsoft.com/office/drawing/2014/main" xmlns="" id="{2D44353F-CDB2-46F2-8B11-E45FF6386081}"/>
                  </a:ext>
                </a:extLst>
              </p:cNvPr>
              <p:cNvSpPr/>
              <p:nvPr/>
            </p:nvSpPr>
            <p:spPr>
              <a:xfrm>
                <a:off x="1030850" y="471500"/>
                <a:ext cx="8295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1261" extrusionOk="0">
                    <a:moveTo>
                      <a:pt x="1337" y="1"/>
                    </a:moveTo>
                    <a:lnTo>
                      <a:pt x="1003" y="26"/>
                    </a:lnTo>
                    <a:lnTo>
                      <a:pt x="720" y="78"/>
                    </a:lnTo>
                    <a:lnTo>
                      <a:pt x="489" y="181"/>
                    </a:lnTo>
                    <a:lnTo>
                      <a:pt x="283" y="309"/>
                    </a:lnTo>
                    <a:lnTo>
                      <a:pt x="129" y="438"/>
                    </a:lnTo>
                    <a:lnTo>
                      <a:pt x="77" y="515"/>
                    </a:lnTo>
                    <a:lnTo>
                      <a:pt x="26" y="592"/>
                    </a:lnTo>
                    <a:lnTo>
                      <a:pt x="0" y="669"/>
                    </a:lnTo>
                    <a:lnTo>
                      <a:pt x="0" y="772"/>
                    </a:lnTo>
                    <a:lnTo>
                      <a:pt x="26" y="926"/>
                    </a:lnTo>
                    <a:lnTo>
                      <a:pt x="103" y="1055"/>
                    </a:lnTo>
                    <a:lnTo>
                      <a:pt x="206" y="1158"/>
                    </a:lnTo>
                    <a:lnTo>
                      <a:pt x="360" y="1235"/>
                    </a:lnTo>
                    <a:lnTo>
                      <a:pt x="437" y="1261"/>
                    </a:lnTo>
                    <a:lnTo>
                      <a:pt x="514" y="1261"/>
                    </a:lnTo>
                    <a:lnTo>
                      <a:pt x="592" y="1235"/>
                    </a:lnTo>
                    <a:lnTo>
                      <a:pt x="694" y="1209"/>
                    </a:lnTo>
                    <a:lnTo>
                      <a:pt x="926" y="1106"/>
                    </a:lnTo>
                    <a:lnTo>
                      <a:pt x="1183" y="1029"/>
                    </a:lnTo>
                    <a:lnTo>
                      <a:pt x="1543" y="952"/>
                    </a:lnTo>
                    <a:lnTo>
                      <a:pt x="1903" y="926"/>
                    </a:lnTo>
                    <a:lnTo>
                      <a:pt x="2263" y="901"/>
                    </a:lnTo>
                    <a:lnTo>
                      <a:pt x="2598" y="901"/>
                    </a:lnTo>
                    <a:lnTo>
                      <a:pt x="3112" y="952"/>
                    </a:lnTo>
                    <a:lnTo>
                      <a:pt x="3318" y="978"/>
                    </a:lnTo>
                    <a:lnTo>
                      <a:pt x="3215" y="798"/>
                    </a:lnTo>
                    <a:lnTo>
                      <a:pt x="3061" y="618"/>
                    </a:lnTo>
                    <a:lnTo>
                      <a:pt x="2829" y="412"/>
                    </a:lnTo>
                    <a:lnTo>
                      <a:pt x="2700" y="335"/>
                    </a:lnTo>
                    <a:lnTo>
                      <a:pt x="2520" y="232"/>
                    </a:lnTo>
                    <a:lnTo>
                      <a:pt x="2340" y="155"/>
                    </a:lnTo>
                    <a:lnTo>
                      <a:pt x="2135" y="78"/>
                    </a:lnTo>
                    <a:lnTo>
                      <a:pt x="1878" y="52"/>
                    </a:lnTo>
                    <a:lnTo>
                      <a:pt x="1620" y="1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3843;p53">
                <a:extLst>
                  <a:ext uri="{FF2B5EF4-FFF2-40B4-BE49-F238E27FC236}">
                    <a16:creationId xmlns:a16="http://schemas.microsoft.com/office/drawing/2014/main" xmlns="" id="{9BEE3466-ED25-4154-9E61-458024F60972}"/>
                  </a:ext>
                </a:extLst>
              </p:cNvPr>
              <p:cNvSpPr/>
              <p:nvPr/>
            </p:nvSpPr>
            <p:spPr>
              <a:xfrm>
                <a:off x="1127275" y="541575"/>
                <a:ext cx="19975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2367" extrusionOk="0">
                    <a:moveTo>
                      <a:pt x="1" y="1"/>
                    </a:moveTo>
                    <a:lnTo>
                      <a:pt x="52" y="181"/>
                    </a:lnTo>
                    <a:lnTo>
                      <a:pt x="104" y="412"/>
                    </a:lnTo>
                    <a:lnTo>
                      <a:pt x="129" y="670"/>
                    </a:lnTo>
                    <a:lnTo>
                      <a:pt x="155" y="927"/>
                    </a:lnTo>
                    <a:lnTo>
                      <a:pt x="155" y="1184"/>
                    </a:lnTo>
                    <a:lnTo>
                      <a:pt x="155" y="1467"/>
                    </a:lnTo>
                    <a:lnTo>
                      <a:pt x="129" y="1724"/>
                    </a:lnTo>
                    <a:lnTo>
                      <a:pt x="78" y="1981"/>
                    </a:lnTo>
                    <a:lnTo>
                      <a:pt x="1" y="2238"/>
                    </a:lnTo>
                    <a:lnTo>
                      <a:pt x="207" y="2367"/>
                    </a:lnTo>
                    <a:lnTo>
                      <a:pt x="335" y="2238"/>
                    </a:lnTo>
                    <a:lnTo>
                      <a:pt x="438" y="2110"/>
                    </a:lnTo>
                    <a:lnTo>
                      <a:pt x="541" y="1981"/>
                    </a:lnTo>
                    <a:lnTo>
                      <a:pt x="644" y="1853"/>
                    </a:lnTo>
                    <a:lnTo>
                      <a:pt x="695" y="1698"/>
                    </a:lnTo>
                    <a:lnTo>
                      <a:pt x="747" y="1570"/>
                    </a:lnTo>
                    <a:lnTo>
                      <a:pt x="798" y="1415"/>
                    </a:lnTo>
                    <a:lnTo>
                      <a:pt x="798" y="1261"/>
                    </a:lnTo>
                    <a:lnTo>
                      <a:pt x="772" y="1055"/>
                    </a:lnTo>
                    <a:lnTo>
                      <a:pt x="747" y="875"/>
                    </a:lnTo>
                    <a:lnTo>
                      <a:pt x="669" y="721"/>
                    </a:lnTo>
                    <a:lnTo>
                      <a:pt x="592" y="541"/>
                    </a:lnTo>
                    <a:lnTo>
                      <a:pt x="464" y="387"/>
                    </a:lnTo>
                    <a:lnTo>
                      <a:pt x="335" y="258"/>
                    </a:lnTo>
                    <a:lnTo>
                      <a:pt x="181" y="12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DD9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3844;p53">
                <a:extLst>
                  <a:ext uri="{FF2B5EF4-FFF2-40B4-BE49-F238E27FC236}">
                    <a16:creationId xmlns:a16="http://schemas.microsoft.com/office/drawing/2014/main" xmlns="" id="{05670F0F-5F67-4AC9-9B36-1545768B21BA}"/>
                  </a:ext>
                </a:extLst>
              </p:cNvPr>
              <p:cNvSpPr/>
              <p:nvPr/>
            </p:nvSpPr>
            <p:spPr>
              <a:xfrm>
                <a:off x="1127275" y="541575"/>
                <a:ext cx="19975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236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52" y="181"/>
                    </a:lnTo>
                    <a:lnTo>
                      <a:pt x="52" y="181"/>
                    </a:lnTo>
                    <a:lnTo>
                      <a:pt x="104" y="412"/>
                    </a:lnTo>
                    <a:lnTo>
                      <a:pt x="129" y="670"/>
                    </a:lnTo>
                    <a:lnTo>
                      <a:pt x="155" y="927"/>
                    </a:lnTo>
                    <a:lnTo>
                      <a:pt x="155" y="1184"/>
                    </a:lnTo>
                    <a:lnTo>
                      <a:pt x="155" y="1467"/>
                    </a:lnTo>
                    <a:lnTo>
                      <a:pt x="129" y="1724"/>
                    </a:lnTo>
                    <a:lnTo>
                      <a:pt x="78" y="1981"/>
                    </a:lnTo>
                    <a:lnTo>
                      <a:pt x="1" y="2238"/>
                    </a:lnTo>
                    <a:lnTo>
                      <a:pt x="1" y="2238"/>
                    </a:lnTo>
                    <a:lnTo>
                      <a:pt x="207" y="2367"/>
                    </a:lnTo>
                    <a:lnTo>
                      <a:pt x="207" y="2367"/>
                    </a:lnTo>
                    <a:lnTo>
                      <a:pt x="335" y="2238"/>
                    </a:lnTo>
                    <a:lnTo>
                      <a:pt x="438" y="2110"/>
                    </a:lnTo>
                    <a:lnTo>
                      <a:pt x="541" y="1981"/>
                    </a:lnTo>
                    <a:lnTo>
                      <a:pt x="644" y="1853"/>
                    </a:lnTo>
                    <a:lnTo>
                      <a:pt x="695" y="1698"/>
                    </a:lnTo>
                    <a:lnTo>
                      <a:pt x="747" y="1570"/>
                    </a:lnTo>
                    <a:lnTo>
                      <a:pt x="798" y="1415"/>
                    </a:lnTo>
                    <a:lnTo>
                      <a:pt x="798" y="1261"/>
                    </a:lnTo>
                    <a:lnTo>
                      <a:pt x="798" y="1261"/>
                    </a:lnTo>
                    <a:lnTo>
                      <a:pt x="772" y="1055"/>
                    </a:lnTo>
                    <a:lnTo>
                      <a:pt x="747" y="875"/>
                    </a:lnTo>
                    <a:lnTo>
                      <a:pt x="669" y="721"/>
                    </a:lnTo>
                    <a:lnTo>
                      <a:pt x="592" y="541"/>
                    </a:lnTo>
                    <a:lnTo>
                      <a:pt x="464" y="387"/>
                    </a:lnTo>
                    <a:lnTo>
                      <a:pt x="335" y="258"/>
                    </a:lnTo>
                    <a:lnTo>
                      <a:pt x="181" y="129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3845;p53">
                <a:extLst>
                  <a:ext uri="{FF2B5EF4-FFF2-40B4-BE49-F238E27FC236}">
                    <a16:creationId xmlns:a16="http://schemas.microsoft.com/office/drawing/2014/main" xmlns="" id="{93CBCB20-5041-403D-B84F-579DAEF26320}"/>
                  </a:ext>
                </a:extLst>
              </p:cNvPr>
              <p:cNvSpPr/>
              <p:nvPr/>
            </p:nvSpPr>
            <p:spPr>
              <a:xfrm>
                <a:off x="1098350" y="533225"/>
                <a:ext cx="32825" cy="791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3164" extrusionOk="0">
                    <a:moveTo>
                      <a:pt x="335" y="1"/>
                    </a:moveTo>
                    <a:lnTo>
                      <a:pt x="0" y="1904"/>
                    </a:lnTo>
                    <a:lnTo>
                      <a:pt x="26" y="1981"/>
                    </a:lnTo>
                    <a:lnTo>
                      <a:pt x="155" y="2392"/>
                    </a:lnTo>
                    <a:lnTo>
                      <a:pt x="592" y="2392"/>
                    </a:lnTo>
                    <a:lnTo>
                      <a:pt x="798" y="2444"/>
                    </a:lnTo>
                    <a:lnTo>
                      <a:pt x="978" y="2495"/>
                    </a:lnTo>
                    <a:lnTo>
                      <a:pt x="1158" y="2572"/>
                    </a:lnTo>
                    <a:lnTo>
                      <a:pt x="1235" y="2315"/>
                    </a:lnTo>
                    <a:lnTo>
                      <a:pt x="1286" y="2058"/>
                    </a:lnTo>
                    <a:lnTo>
                      <a:pt x="1312" y="1801"/>
                    </a:lnTo>
                    <a:lnTo>
                      <a:pt x="1312" y="1518"/>
                    </a:lnTo>
                    <a:lnTo>
                      <a:pt x="1312" y="1261"/>
                    </a:lnTo>
                    <a:lnTo>
                      <a:pt x="1286" y="1004"/>
                    </a:lnTo>
                    <a:lnTo>
                      <a:pt x="1261" y="746"/>
                    </a:lnTo>
                    <a:lnTo>
                      <a:pt x="1209" y="515"/>
                    </a:lnTo>
                    <a:lnTo>
                      <a:pt x="1158" y="335"/>
                    </a:lnTo>
                    <a:lnTo>
                      <a:pt x="952" y="232"/>
                    </a:lnTo>
                    <a:lnTo>
                      <a:pt x="772" y="129"/>
                    </a:lnTo>
                    <a:lnTo>
                      <a:pt x="541" y="78"/>
                    </a:lnTo>
                    <a:lnTo>
                      <a:pt x="335" y="1"/>
                    </a:lnTo>
                    <a:close/>
                    <a:moveTo>
                      <a:pt x="309" y="2881"/>
                    </a:moveTo>
                    <a:lnTo>
                      <a:pt x="283" y="2907"/>
                    </a:lnTo>
                    <a:lnTo>
                      <a:pt x="309" y="2984"/>
                    </a:lnTo>
                    <a:lnTo>
                      <a:pt x="335" y="3164"/>
                    </a:lnTo>
                    <a:lnTo>
                      <a:pt x="592" y="3087"/>
                    </a:lnTo>
                    <a:lnTo>
                      <a:pt x="849" y="2984"/>
                    </a:lnTo>
                    <a:lnTo>
                      <a:pt x="618" y="2907"/>
                    </a:lnTo>
                    <a:lnTo>
                      <a:pt x="386" y="2881"/>
                    </a:lnTo>
                    <a:close/>
                  </a:path>
                </a:pathLst>
              </a:custGeom>
              <a:solidFill>
                <a:srgbClr val="F2C3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3846;p53">
                <a:extLst>
                  <a:ext uri="{FF2B5EF4-FFF2-40B4-BE49-F238E27FC236}">
                    <a16:creationId xmlns:a16="http://schemas.microsoft.com/office/drawing/2014/main" xmlns="" id="{CEDC100E-8442-4A1D-9EB5-A55882CF43CB}"/>
                  </a:ext>
                </a:extLst>
              </p:cNvPr>
              <p:cNvSpPr/>
              <p:nvPr/>
            </p:nvSpPr>
            <p:spPr>
              <a:xfrm>
                <a:off x="1105425" y="605225"/>
                <a:ext cx="14175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284" fill="none" extrusionOk="0">
                    <a:moveTo>
                      <a:pt x="103" y="1"/>
                    </a:moveTo>
                    <a:lnTo>
                      <a:pt x="103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52" y="284"/>
                    </a:lnTo>
                    <a:lnTo>
                      <a:pt x="52" y="284"/>
                    </a:lnTo>
                    <a:lnTo>
                      <a:pt x="309" y="207"/>
                    </a:lnTo>
                    <a:lnTo>
                      <a:pt x="566" y="104"/>
                    </a:lnTo>
                    <a:lnTo>
                      <a:pt x="566" y="104"/>
                    </a:lnTo>
                    <a:lnTo>
                      <a:pt x="335" y="27"/>
                    </a:lnTo>
                    <a:lnTo>
                      <a:pt x="10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3847;p53">
                <a:extLst>
                  <a:ext uri="{FF2B5EF4-FFF2-40B4-BE49-F238E27FC236}">
                    <a16:creationId xmlns:a16="http://schemas.microsoft.com/office/drawing/2014/main" xmlns="" id="{D9AF5CE5-F7DE-473D-B190-C2451A663859}"/>
                  </a:ext>
                </a:extLst>
              </p:cNvPr>
              <p:cNvSpPr/>
              <p:nvPr/>
            </p:nvSpPr>
            <p:spPr>
              <a:xfrm>
                <a:off x="1098350" y="533225"/>
                <a:ext cx="328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2573" fill="none" extrusionOk="0">
                    <a:moveTo>
                      <a:pt x="335" y="1"/>
                    </a:moveTo>
                    <a:lnTo>
                      <a:pt x="335" y="1"/>
                    </a:lnTo>
                    <a:lnTo>
                      <a:pt x="0" y="1904"/>
                    </a:lnTo>
                    <a:lnTo>
                      <a:pt x="0" y="1904"/>
                    </a:lnTo>
                    <a:lnTo>
                      <a:pt x="26" y="1981"/>
                    </a:lnTo>
                    <a:lnTo>
                      <a:pt x="26" y="1981"/>
                    </a:lnTo>
                    <a:lnTo>
                      <a:pt x="26" y="1981"/>
                    </a:lnTo>
                    <a:lnTo>
                      <a:pt x="155" y="2392"/>
                    </a:lnTo>
                    <a:lnTo>
                      <a:pt x="155" y="2392"/>
                    </a:lnTo>
                    <a:lnTo>
                      <a:pt x="258" y="2392"/>
                    </a:lnTo>
                    <a:lnTo>
                      <a:pt x="258" y="2392"/>
                    </a:lnTo>
                    <a:lnTo>
                      <a:pt x="386" y="2392"/>
                    </a:lnTo>
                    <a:lnTo>
                      <a:pt x="386" y="2392"/>
                    </a:lnTo>
                    <a:lnTo>
                      <a:pt x="592" y="2392"/>
                    </a:lnTo>
                    <a:lnTo>
                      <a:pt x="798" y="2444"/>
                    </a:lnTo>
                    <a:lnTo>
                      <a:pt x="978" y="2495"/>
                    </a:lnTo>
                    <a:lnTo>
                      <a:pt x="1158" y="2572"/>
                    </a:lnTo>
                    <a:lnTo>
                      <a:pt x="1158" y="2572"/>
                    </a:lnTo>
                    <a:lnTo>
                      <a:pt x="1235" y="2315"/>
                    </a:lnTo>
                    <a:lnTo>
                      <a:pt x="1286" y="2058"/>
                    </a:lnTo>
                    <a:lnTo>
                      <a:pt x="1312" y="1801"/>
                    </a:lnTo>
                    <a:lnTo>
                      <a:pt x="1312" y="1518"/>
                    </a:lnTo>
                    <a:lnTo>
                      <a:pt x="1312" y="1261"/>
                    </a:lnTo>
                    <a:lnTo>
                      <a:pt x="1286" y="1004"/>
                    </a:lnTo>
                    <a:lnTo>
                      <a:pt x="1261" y="746"/>
                    </a:lnTo>
                    <a:lnTo>
                      <a:pt x="1209" y="515"/>
                    </a:lnTo>
                    <a:lnTo>
                      <a:pt x="1209" y="515"/>
                    </a:lnTo>
                    <a:lnTo>
                      <a:pt x="1158" y="335"/>
                    </a:lnTo>
                    <a:lnTo>
                      <a:pt x="1158" y="335"/>
                    </a:lnTo>
                    <a:lnTo>
                      <a:pt x="952" y="232"/>
                    </a:lnTo>
                    <a:lnTo>
                      <a:pt x="772" y="129"/>
                    </a:lnTo>
                    <a:lnTo>
                      <a:pt x="541" y="78"/>
                    </a:lnTo>
                    <a:lnTo>
                      <a:pt x="33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3848;p53">
                <a:extLst>
                  <a:ext uri="{FF2B5EF4-FFF2-40B4-BE49-F238E27FC236}">
                    <a16:creationId xmlns:a16="http://schemas.microsoft.com/office/drawing/2014/main" xmlns="" id="{44E45836-CE63-40DC-A63B-537FBEAD7F29}"/>
                  </a:ext>
                </a:extLst>
              </p:cNvPr>
              <p:cNvSpPr/>
              <p:nvPr/>
            </p:nvSpPr>
            <p:spPr>
              <a:xfrm>
                <a:off x="1102200" y="593025"/>
                <a:ext cx="3025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592" extrusionOk="0">
                    <a:moveTo>
                      <a:pt x="1" y="0"/>
                    </a:moveTo>
                    <a:lnTo>
                      <a:pt x="129" y="515"/>
                    </a:lnTo>
                    <a:lnTo>
                      <a:pt x="155" y="489"/>
                    </a:lnTo>
                    <a:lnTo>
                      <a:pt x="232" y="489"/>
                    </a:lnTo>
                    <a:lnTo>
                      <a:pt x="464" y="515"/>
                    </a:lnTo>
                    <a:lnTo>
                      <a:pt x="695" y="592"/>
                    </a:lnTo>
                    <a:lnTo>
                      <a:pt x="978" y="463"/>
                    </a:lnTo>
                    <a:lnTo>
                      <a:pt x="1210" y="309"/>
                    </a:lnTo>
                    <a:lnTo>
                      <a:pt x="1004" y="180"/>
                    </a:lnTo>
                    <a:lnTo>
                      <a:pt x="824" y="103"/>
                    </a:lnTo>
                    <a:lnTo>
                      <a:pt x="644" y="52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3849;p53">
                <a:extLst>
                  <a:ext uri="{FF2B5EF4-FFF2-40B4-BE49-F238E27FC236}">
                    <a16:creationId xmlns:a16="http://schemas.microsoft.com/office/drawing/2014/main" xmlns="" id="{DE694555-0DEF-43A5-9F6D-EC3812243FB4}"/>
                  </a:ext>
                </a:extLst>
              </p:cNvPr>
              <p:cNvSpPr/>
              <p:nvPr/>
            </p:nvSpPr>
            <p:spPr>
              <a:xfrm>
                <a:off x="1102200" y="593025"/>
                <a:ext cx="3025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592" fill="none" extrusionOk="0">
                    <a:moveTo>
                      <a:pt x="232" y="0"/>
                    </a:moveTo>
                    <a:lnTo>
                      <a:pt x="232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29" y="515"/>
                    </a:lnTo>
                    <a:lnTo>
                      <a:pt x="129" y="515"/>
                    </a:lnTo>
                    <a:lnTo>
                      <a:pt x="155" y="489"/>
                    </a:lnTo>
                    <a:lnTo>
                      <a:pt x="155" y="489"/>
                    </a:lnTo>
                    <a:lnTo>
                      <a:pt x="232" y="489"/>
                    </a:lnTo>
                    <a:lnTo>
                      <a:pt x="232" y="489"/>
                    </a:lnTo>
                    <a:lnTo>
                      <a:pt x="464" y="515"/>
                    </a:lnTo>
                    <a:lnTo>
                      <a:pt x="695" y="592"/>
                    </a:lnTo>
                    <a:lnTo>
                      <a:pt x="695" y="592"/>
                    </a:lnTo>
                    <a:lnTo>
                      <a:pt x="978" y="463"/>
                    </a:lnTo>
                    <a:lnTo>
                      <a:pt x="1210" y="309"/>
                    </a:lnTo>
                    <a:lnTo>
                      <a:pt x="1210" y="309"/>
                    </a:lnTo>
                    <a:lnTo>
                      <a:pt x="1004" y="180"/>
                    </a:lnTo>
                    <a:lnTo>
                      <a:pt x="1004" y="180"/>
                    </a:lnTo>
                    <a:lnTo>
                      <a:pt x="824" y="103"/>
                    </a:lnTo>
                    <a:lnTo>
                      <a:pt x="644" y="52"/>
                    </a:lnTo>
                    <a:lnTo>
                      <a:pt x="438" y="0"/>
                    </a:lnTo>
                    <a:lnTo>
                      <a:pt x="23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3850;p53">
                <a:extLst>
                  <a:ext uri="{FF2B5EF4-FFF2-40B4-BE49-F238E27FC236}">
                    <a16:creationId xmlns:a16="http://schemas.microsoft.com/office/drawing/2014/main" xmlns="" id="{BA2BBF42-EE70-45DE-90CA-4FDA24F8B200}"/>
                  </a:ext>
                </a:extLst>
              </p:cNvPr>
              <p:cNvSpPr/>
              <p:nvPr/>
            </p:nvSpPr>
            <p:spPr>
              <a:xfrm>
                <a:off x="1032775" y="531950"/>
                <a:ext cx="73950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3267" extrusionOk="0">
                    <a:moveTo>
                      <a:pt x="2058" y="0"/>
                    </a:moveTo>
                    <a:lnTo>
                      <a:pt x="1852" y="26"/>
                    </a:lnTo>
                    <a:lnTo>
                      <a:pt x="2006" y="52"/>
                    </a:lnTo>
                    <a:lnTo>
                      <a:pt x="2186" y="129"/>
                    </a:lnTo>
                    <a:lnTo>
                      <a:pt x="2341" y="206"/>
                    </a:lnTo>
                    <a:lnTo>
                      <a:pt x="2521" y="309"/>
                    </a:lnTo>
                    <a:lnTo>
                      <a:pt x="2546" y="360"/>
                    </a:lnTo>
                    <a:lnTo>
                      <a:pt x="2546" y="412"/>
                    </a:lnTo>
                    <a:lnTo>
                      <a:pt x="2546" y="463"/>
                    </a:lnTo>
                    <a:lnTo>
                      <a:pt x="2546" y="489"/>
                    </a:lnTo>
                    <a:lnTo>
                      <a:pt x="2495" y="540"/>
                    </a:lnTo>
                    <a:lnTo>
                      <a:pt x="2443" y="540"/>
                    </a:lnTo>
                    <a:lnTo>
                      <a:pt x="2366" y="514"/>
                    </a:lnTo>
                    <a:lnTo>
                      <a:pt x="2186" y="412"/>
                    </a:lnTo>
                    <a:lnTo>
                      <a:pt x="2032" y="360"/>
                    </a:lnTo>
                    <a:lnTo>
                      <a:pt x="1878" y="309"/>
                    </a:lnTo>
                    <a:lnTo>
                      <a:pt x="1723" y="257"/>
                    </a:lnTo>
                    <a:lnTo>
                      <a:pt x="1723" y="257"/>
                    </a:lnTo>
                    <a:lnTo>
                      <a:pt x="1801" y="412"/>
                    </a:lnTo>
                    <a:lnTo>
                      <a:pt x="1878" y="592"/>
                    </a:lnTo>
                    <a:lnTo>
                      <a:pt x="1929" y="849"/>
                    </a:lnTo>
                    <a:lnTo>
                      <a:pt x="1903" y="1106"/>
                    </a:lnTo>
                    <a:lnTo>
                      <a:pt x="1878" y="1286"/>
                    </a:lnTo>
                    <a:lnTo>
                      <a:pt x="1852" y="1440"/>
                    </a:lnTo>
                    <a:lnTo>
                      <a:pt x="1801" y="1569"/>
                    </a:lnTo>
                    <a:lnTo>
                      <a:pt x="1723" y="1697"/>
                    </a:lnTo>
                    <a:lnTo>
                      <a:pt x="1646" y="1800"/>
                    </a:lnTo>
                    <a:lnTo>
                      <a:pt x="1569" y="1878"/>
                    </a:lnTo>
                    <a:lnTo>
                      <a:pt x="1492" y="1929"/>
                    </a:lnTo>
                    <a:lnTo>
                      <a:pt x="1363" y="1929"/>
                    </a:lnTo>
                    <a:lnTo>
                      <a:pt x="1286" y="1903"/>
                    </a:lnTo>
                    <a:lnTo>
                      <a:pt x="1183" y="1852"/>
                    </a:lnTo>
                    <a:lnTo>
                      <a:pt x="1132" y="1775"/>
                    </a:lnTo>
                    <a:lnTo>
                      <a:pt x="1080" y="1646"/>
                    </a:lnTo>
                    <a:lnTo>
                      <a:pt x="1029" y="1517"/>
                    </a:lnTo>
                    <a:lnTo>
                      <a:pt x="1003" y="1363"/>
                    </a:lnTo>
                    <a:lnTo>
                      <a:pt x="978" y="1183"/>
                    </a:lnTo>
                    <a:lnTo>
                      <a:pt x="1003" y="1003"/>
                    </a:lnTo>
                    <a:lnTo>
                      <a:pt x="1029" y="772"/>
                    </a:lnTo>
                    <a:lnTo>
                      <a:pt x="1106" y="566"/>
                    </a:lnTo>
                    <a:lnTo>
                      <a:pt x="1209" y="386"/>
                    </a:lnTo>
                    <a:lnTo>
                      <a:pt x="1312" y="257"/>
                    </a:lnTo>
                    <a:lnTo>
                      <a:pt x="1029" y="309"/>
                    </a:lnTo>
                    <a:lnTo>
                      <a:pt x="798" y="386"/>
                    </a:lnTo>
                    <a:lnTo>
                      <a:pt x="617" y="514"/>
                    </a:lnTo>
                    <a:lnTo>
                      <a:pt x="463" y="643"/>
                    </a:lnTo>
                    <a:lnTo>
                      <a:pt x="335" y="772"/>
                    </a:lnTo>
                    <a:lnTo>
                      <a:pt x="232" y="926"/>
                    </a:lnTo>
                    <a:lnTo>
                      <a:pt x="129" y="1080"/>
                    </a:lnTo>
                    <a:lnTo>
                      <a:pt x="77" y="1235"/>
                    </a:lnTo>
                    <a:lnTo>
                      <a:pt x="26" y="1415"/>
                    </a:lnTo>
                    <a:lnTo>
                      <a:pt x="0" y="1595"/>
                    </a:lnTo>
                    <a:lnTo>
                      <a:pt x="206" y="1878"/>
                    </a:lnTo>
                    <a:lnTo>
                      <a:pt x="463" y="2160"/>
                    </a:lnTo>
                    <a:lnTo>
                      <a:pt x="720" y="2392"/>
                    </a:lnTo>
                    <a:lnTo>
                      <a:pt x="1055" y="2572"/>
                    </a:lnTo>
                    <a:lnTo>
                      <a:pt x="1132" y="2649"/>
                    </a:lnTo>
                    <a:lnTo>
                      <a:pt x="1158" y="2726"/>
                    </a:lnTo>
                    <a:lnTo>
                      <a:pt x="1132" y="2829"/>
                    </a:lnTo>
                    <a:lnTo>
                      <a:pt x="1055" y="2906"/>
                    </a:lnTo>
                    <a:lnTo>
                      <a:pt x="978" y="2983"/>
                    </a:lnTo>
                    <a:lnTo>
                      <a:pt x="1260" y="3112"/>
                    </a:lnTo>
                    <a:lnTo>
                      <a:pt x="1595" y="3189"/>
                    </a:lnTo>
                    <a:lnTo>
                      <a:pt x="1929" y="3266"/>
                    </a:lnTo>
                    <a:lnTo>
                      <a:pt x="2623" y="3266"/>
                    </a:lnTo>
                    <a:lnTo>
                      <a:pt x="2958" y="3215"/>
                    </a:lnTo>
                    <a:lnTo>
                      <a:pt x="2932" y="3035"/>
                    </a:lnTo>
                    <a:lnTo>
                      <a:pt x="2623" y="3035"/>
                    </a:lnTo>
                    <a:lnTo>
                      <a:pt x="2392" y="3009"/>
                    </a:lnTo>
                    <a:lnTo>
                      <a:pt x="2161" y="2983"/>
                    </a:lnTo>
                    <a:lnTo>
                      <a:pt x="1955" y="2932"/>
                    </a:lnTo>
                    <a:lnTo>
                      <a:pt x="1801" y="2855"/>
                    </a:lnTo>
                    <a:lnTo>
                      <a:pt x="1698" y="2778"/>
                    </a:lnTo>
                    <a:lnTo>
                      <a:pt x="1620" y="2700"/>
                    </a:lnTo>
                    <a:lnTo>
                      <a:pt x="1569" y="2623"/>
                    </a:lnTo>
                    <a:lnTo>
                      <a:pt x="1595" y="2520"/>
                    </a:lnTo>
                    <a:lnTo>
                      <a:pt x="1646" y="2443"/>
                    </a:lnTo>
                    <a:lnTo>
                      <a:pt x="1749" y="2340"/>
                    </a:lnTo>
                    <a:lnTo>
                      <a:pt x="1878" y="2263"/>
                    </a:lnTo>
                    <a:lnTo>
                      <a:pt x="2032" y="2212"/>
                    </a:lnTo>
                    <a:lnTo>
                      <a:pt x="2212" y="2135"/>
                    </a:lnTo>
                    <a:lnTo>
                      <a:pt x="2649" y="2032"/>
                    </a:lnTo>
                    <a:lnTo>
                      <a:pt x="2623" y="1955"/>
                    </a:lnTo>
                    <a:lnTo>
                      <a:pt x="2958" y="52"/>
                    </a:lnTo>
                    <a:lnTo>
                      <a:pt x="2623" y="0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3851;p53">
                <a:extLst>
                  <a:ext uri="{FF2B5EF4-FFF2-40B4-BE49-F238E27FC236}">
                    <a16:creationId xmlns:a16="http://schemas.microsoft.com/office/drawing/2014/main" xmlns="" id="{9F03E530-9BC6-4871-81D0-08D9E78AD7B1}"/>
                  </a:ext>
                </a:extLst>
              </p:cNvPr>
              <p:cNvSpPr/>
              <p:nvPr/>
            </p:nvSpPr>
            <p:spPr>
              <a:xfrm>
                <a:off x="1032775" y="531950"/>
                <a:ext cx="73950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3267" fill="none" extrusionOk="0">
                    <a:moveTo>
                      <a:pt x="2289" y="0"/>
                    </a:moveTo>
                    <a:lnTo>
                      <a:pt x="2289" y="0"/>
                    </a:lnTo>
                    <a:lnTo>
                      <a:pt x="2058" y="0"/>
                    </a:lnTo>
                    <a:lnTo>
                      <a:pt x="1852" y="26"/>
                    </a:lnTo>
                    <a:lnTo>
                      <a:pt x="1852" y="26"/>
                    </a:lnTo>
                    <a:lnTo>
                      <a:pt x="2006" y="52"/>
                    </a:lnTo>
                    <a:lnTo>
                      <a:pt x="2186" y="129"/>
                    </a:lnTo>
                    <a:lnTo>
                      <a:pt x="2341" y="206"/>
                    </a:lnTo>
                    <a:lnTo>
                      <a:pt x="2521" y="309"/>
                    </a:lnTo>
                    <a:lnTo>
                      <a:pt x="2521" y="309"/>
                    </a:lnTo>
                    <a:lnTo>
                      <a:pt x="2546" y="360"/>
                    </a:lnTo>
                    <a:lnTo>
                      <a:pt x="2546" y="412"/>
                    </a:lnTo>
                    <a:lnTo>
                      <a:pt x="2546" y="463"/>
                    </a:lnTo>
                    <a:lnTo>
                      <a:pt x="2546" y="489"/>
                    </a:lnTo>
                    <a:lnTo>
                      <a:pt x="2546" y="489"/>
                    </a:lnTo>
                    <a:lnTo>
                      <a:pt x="2495" y="540"/>
                    </a:lnTo>
                    <a:lnTo>
                      <a:pt x="2443" y="540"/>
                    </a:lnTo>
                    <a:lnTo>
                      <a:pt x="2443" y="540"/>
                    </a:lnTo>
                    <a:lnTo>
                      <a:pt x="2366" y="514"/>
                    </a:lnTo>
                    <a:lnTo>
                      <a:pt x="2366" y="514"/>
                    </a:lnTo>
                    <a:lnTo>
                      <a:pt x="2186" y="412"/>
                    </a:lnTo>
                    <a:lnTo>
                      <a:pt x="2032" y="360"/>
                    </a:lnTo>
                    <a:lnTo>
                      <a:pt x="1878" y="309"/>
                    </a:lnTo>
                    <a:lnTo>
                      <a:pt x="1723" y="257"/>
                    </a:lnTo>
                    <a:lnTo>
                      <a:pt x="1723" y="257"/>
                    </a:lnTo>
                    <a:lnTo>
                      <a:pt x="1801" y="412"/>
                    </a:lnTo>
                    <a:lnTo>
                      <a:pt x="1878" y="592"/>
                    </a:lnTo>
                    <a:lnTo>
                      <a:pt x="1929" y="849"/>
                    </a:lnTo>
                    <a:lnTo>
                      <a:pt x="1903" y="1106"/>
                    </a:lnTo>
                    <a:lnTo>
                      <a:pt x="1903" y="1106"/>
                    </a:lnTo>
                    <a:lnTo>
                      <a:pt x="1878" y="1286"/>
                    </a:lnTo>
                    <a:lnTo>
                      <a:pt x="1852" y="1440"/>
                    </a:lnTo>
                    <a:lnTo>
                      <a:pt x="1801" y="1569"/>
                    </a:lnTo>
                    <a:lnTo>
                      <a:pt x="1723" y="1697"/>
                    </a:lnTo>
                    <a:lnTo>
                      <a:pt x="1646" y="1800"/>
                    </a:lnTo>
                    <a:lnTo>
                      <a:pt x="1569" y="1878"/>
                    </a:lnTo>
                    <a:lnTo>
                      <a:pt x="1492" y="1929"/>
                    </a:lnTo>
                    <a:lnTo>
                      <a:pt x="1389" y="1929"/>
                    </a:lnTo>
                    <a:lnTo>
                      <a:pt x="1389" y="1929"/>
                    </a:lnTo>
                    <a:lnTo>
                      <a:pt x="1363" y="1929"/>
                    </a:lnTo>
                    <a:lnTo>
                      <a:pt x="1363" y="1929"/>
                    </a:lnTo>
                    <a:lnTo>
                      <a:pt x="1286" y="1903"/>
                    </a:lnTo>
                    <a:lnTo>
                      <a:pt x="1183" y="1852"/>
                    </a:lnTo>
                    <a:lnTo>
                      <a:pt x="1132" y="1775"/>
                    </a:lnTo>
                    <a:lnTo>
                      <a:pt x="1080" y="1646"/>
                    </a:lnTo>
                    <a:lnTo>
                      <a:pt x="1029" y="1517"/>
                    </a:lnTo>
                    <a:lnTo>
                      <a:pt x="1003" y="1363"/>
                    </a:lnTo>
                    <a:lnTo>
                      <a:pt x="978" y="1183"/>
                    </a:lnTo>
                    <a:lnTo>
                      <a:pt x="1003" y="1003"/>
                    </a:lnTo>
                    <a:lnTo>
                      <a:pt x="1003" y="1003"/>
                    </a:lnTo>
                    <a:lnTo>
                      <a:pt x="1029" y="772"/>
                    </a:lnTo>
                    <a:lnTo>
                      <a:pt x="1106" y="566"/>
                    </a:lnTo>
                    <a:lnTo>
                      <a:pt x="1209" y="386"/>
                    </a:lnTo>
                    <a:lnTo>
                      <a:pt x="1312" y="257"/>
                    </a:lnTo>
                    <a:lnTo>
                      <a:pt x="1312" y="257"/>
                    </a:lnTo>
                    <a:lnTo>
                      <a:pt x="1029" y="309"/>
                    </a:lnTo>
                    <a:lnTo>
                      <a:pt x="798" y="386"/>
                    </a:lnTo>
                    <a:lnTo>
                      <a:pt x="798" y="386"/>
                    </a:lnTo>
                    <a:lnTo>
                      <a:pt x="617" y="514"/>
                    </a:lnTo>
                    <a:lnTo>
                      <a:pt x="463" y="643"/>
                    </a:lnTo>
                    <a:lnTo>
                      <a:pt x="335" y="772"/>
                    </a:lnTo>
                    <a:lnTo>
                      <a:pt x="232" y="926"/>
                    </a:lnTo>
                    <a:lnTo>
                      <a:pt x="129" y="1080"/>
                    </a:lnTo>
                    <a:lnTo>
                      <a:pt x="77" y="1235"/>
                    </a:lnTo>
                    <a:lnTo>
                      <a:pt x="26" y="1415"/>
                    </a:lnTo>
                    <a:lnTo>
                      <a:pt x="0" y="1595"/>
                    </a:lnTo>
                    <a:lnTo>
                      <a:pt x="0" y="1595"/>
                    </a:lnTo>
                    <a:lnTo>
                      <a:pt x="206" y="1878"/>
                    </a:lnTo>
                    <a:lnTo>
                      <a:pt x="463" y="2160"/>
                    </a:lnTo>
                    <a:lnTo>
                      <a:pt x="720" y="2392"/>
                    </a:lnTo>
                    <a:lnTo>
                      <a:pt x="1055" y="2572"/>
                    </a:lnTo>
                    <a:lnTo>
                      <a:pt x="1055" y="2572"/>
                    </a:lnTo>
                    <a:lnTo>
                      <a:pt x="1132" y="2649"/>
                    </a:lnTo>
                    <a:lnTo>
                      <a:pt x="1158" y="2726"/>
                    </a:lnTo>
                    <a:lnTo>
                      <a:pt x="1158" y="2726"/>
                    </a:lnTo>
                    <a:lnTo>
                      <a:pt x="1132" y="2829"/>
                    </a:lnTo>
                    <a:lnTo>
                      <a:pt x="1055" y="2906"/>
                    </a:lnTo>
                    <a:lnTo>
                      <a:pt x="978" y="2983"/>
                    </a:lnTo>
                    <a:lnTo>
                      <a:pt x="978" y="2983"/>
                    </a:lnTo>
                    <a:lnTo>
                      <a:pt x="1260" y="3112"/>
                    </a:lnTo>
                    <a:lnTo>
                      <a:pt x="1595" y="3189"/>
                    </a:lnTo>
                    <a:lnTo>
                      <a:pt x="1929" y="3266"/>
                    </a:lnTo>
                    <a:lnTo>
                      <a:pt x="2289" y="3266"/>
                    </a:lnTo>
                    <a:lnTo>
                      <a:pt x="2289" y="3266"/>
                    </a:lnTo>
                    <a:lnTo>
                      <a:pt x="2623" y="3266"/>
                    </a:lnTo>
                    <a:lnTo>
                      <a:pt x="2958" y="3215"/>
                    </a:lnTo>
                    <a:lnTo>
                      <a:pt x="2958" y="3215"/>
                    </a:lnTo>
                    <a:lnTo>
                      <a:pt x="2932" y="3035"/>
                    </a:lnTo>
                    <a:lnTo>
                      <a:pt x="2932" y="3035"/>
                    </a:lnTo>
                    <a:lnTo>
                      <a:pt x="2932" y="3035"/>
                    </a:lnTo>
                    <a:lnTo>
                      <a:pt x="2906" y="3035"/>
                    </a:lnTo>
                    <a:lnTo>
                      <a:pt x="2906" y="3035"/>
                    </a:lnTo>
                    <a:lnTo>
                      <a:pt x="2623" y="3035"/>
                    </a:lnTo>
                    <a:lnTo>
                      <a:pt x="2392" y="3009"/>
                    </a:lnTo>
                    <a:lnTo>
                      <a:pt x="2161" y="2983"/>
                    </a:lnTo>
                    <a:lnTo>
                      <a:pt x="1955" y="2932"/>
                    </a:lnTo>
                    <a:lnTo>
                      <a:pt x="1801" y="2855"/>
                    </a:lnTo>
                    <a:lnTo>
                      <a:pt x="1698" y="2778"/>
                    </a:lnTo>
                    <a:lnTo>
                      <a:pt x="1620" y="2700"/>
                    </a:lnTo>
                    <a:lnTo>
                      <a:pt x="1569" y="2623"/>
                    </a:lnTo>
                    <a:lnTo>
                      <a:pt x="1569" y="2623"/>
                    </a:lnTo>
                    <a:lnTo>
                      <a:pt x="1595" y="2520"/>
                    </a:lnTo>
                    <a:lnTo>
                      <a:pt x="1646" y="2443"/>
                    </a:lnTo>
                    <a:lnTo>
                      <a:pt x="1749" y="2340"/>
                    </a:lnTo>
                    <a:lnTo>
                      <a:pt x="1878" y="2263"/>
                    </a:lnTo>
                    <a:lnTo>
                      <a:pt x="2032" y="2212"/>
                    </a:lnTo>
                    <a:lnTo>
                      <a:pt x="2212" y="2135"/>
                    </a:lnTo>
                    <a:lnTo>
                      <a:pt x="2649" y="2032"/>
                    </a:lnTo>
                    <a:lnTo>
                      <a:pt x="2649" y="2032"/>
                    </a:lnTo>
                    <a:lnTo>
                      <a:pt x="2623" y="1955"/>
                    </a:lnTo>
                    <a:lnTo>
                      <a:pt x="2623" y="1955"/>
                    </a:lnTo>
                    <a:lnTo>
                      <a:pt x="2958" y="52"/>
                    </a:lnTo>
                    <a:lnTo>
                      <a:pt x="2958" y="52"/>
                    </a:lnTo>
                    <a:lnTo>
                      <a:pt x="2623" y="0"/>
                    </a:lnTo>
                    <a:lnTo>
                      <a:pt x="228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3852;p53">
                <a:extLst>
                  <a:ext uri="{FF2B5EF4-FFF2-40B4-BE49-F238E27FC236}">
                    <a16:creationId xmlns:a16="http://schemas.microsoft.com/office/drawing/2014/main" xmlns="" id="{766E6025-B96A-4CCD-8E51-E1DA6459B498}"/>
                  </a:ext>
                </a:extLst>
              </p:cNvPr>
              <p:cNvSpPr/>
              <p:nvPr/>
            </p:nvSpPr>
            <p:spPr>
              <a:xfrm>
                <a:off x="1057200" y="538375"/>
                <a:ext cx="23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672" extrusionOk="0">
                    <a:moveTo>
                      <a:pt x="335" y="0"/>
                    </a:moveTo>
                    <a:lnTo>
                      <a:pt x="232" y="129"/>
                    </a:lnTo>
                    <a:lnTo>
                      <a:pt x="129" y="309"/>
                    </a:lnTo>
                    <a:lnTo>
                      <a:pt x="52" y="515"/>
                    </a:lnTo>
                    <a:lnTo>
                      <a:pt x="26" y="746"/>
                    </a:lnTo>
                    <a:lnTo>
                      <a:pt x="1" y="926"/>
                    </a:lnTo>
                    <a:lnTo>
                      <a:pt x="26" y="1106"/>
                    </a:lnTo>
                    <a:lnTo>
                      <a:pt x="52" y="1260"/>
                    </a:lnTo>
                    <a:lnTo>
                      <a:pt x="103" y="1389"/>
                    </a:lnTo>
                    <a:lnTo>
                      <a:pt x="155" y="1518"/>
                    </a:lnTo>
                    <a:lnTo>
                      <a:pt x="206" y="1595"/>
                    </a:lnTo>
                    <a:lnTo>
                      <a:pt x="309" y="1646"/>
                    </a:lnTo>
                    <a:lnTo>
                      <a:pt x="386" y="1672"/>
                    </a:lnTo>
                    <a:lnTo>
                      <a:pt x="515" y="1672"/>
                    </a:lnTo>
                    <a:lnTo>
                      <a:pt x="592" y="1621"/>
                    </a:lnTo>
                    <a:lnTo>
                      <a:pt x="669" y="1543"/>
                    </a:lnTo>
                    <a:lnTo>
                      <a:pt x="746" y="1440"/>
                    </a:lnTo>
                    <a:lnTo>
                      <a:pt x="824" y="1312"/>
                    </a:lnTo>
                    <a:lnTo>
                      <a:pt x="875" y="1183"/>
                    </a:lnTo>
                    <a:lnTo>
                      <a:pt x="901" y="1029"/>
                    </a:lnTo>
                    <a:lnTo>
                      <a:pt x="926" y="849"/>
                    </a:lnTo>
                    <a:lnTo>
                      <a:pt x="952" y="592"/>
                    </a:lnTo>
                    <a:lnTo>
                      <a:pt x="901" y="335"/>
                    </a:lnTo>
                    <a:lnTo>
                      <a:pt x="824" y="155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3853;p53">
                <a:extLst>
                  <a:ext uri="{FF2B5EF4-FFF2-40B4-BE49-F238E27FC236}">
                    <a16:creationId xmlns:a16="http://schemas.microsoft.com/office/drawing/2014/main" xmlns="" id="{770A61AA-29B0-4E0B-8E46-47C6006E9188}"/>
                  </a:ext>
                </a:extLst>
              </p:cNvPr>
              <p:cNvSpPr/>
              <p:nvPr/>
            </p:nvSpPr>
            <p:spPr>
              <a:xfrm>
                <a:off x="1057200" y="538375"/>
                <a:ext cx="23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672" fill="none" extrusionOk="0">
                    <a:moveTo>
                      <a:pt x="541" y="0"/>
                    </a:moveTo>
                    <a:lnTo>
                      <a:pt x="54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232" y="129"/>
                    </a:lnTo>
                    <a:lnTo>
                      <a:pt x="129" y="309"/>
                    </a:lnTo>
                    <a:lnTo>
                      <a:pt x="52" y="515"/>
                    </a:lnTo>
                    <a:lnTo>
                      <a:pt x="26" y="746"/>
                    </a:lnTo>
                    <a:lnTo>
                      <a:pt x="26" y="746"/>
                    </a:lnTo>
                    <a:lnTo>
                      <a:pt x="1" y="926"/>
                    </a:lnTo>
                    <a:lnTo>
                      <a:pt x="26" y="1106"/>
                    </a:lnTo>
                    <a:lnTo>
                      <a:pt x="52" y="1260"/>
                    </a:lnTo>
                    <a:lnTo>
                      <a:pt x="103" y="1389"/>
                    </a:lnTo>
                    <a:lnTo>
                      <a:pt x="155" y="1518"/>
                    </a:lnTo>
                    <a:lnTo>
                      <a:pt x="206" y="1595"/>
                    </a:lnTo>
                    <a:lnTo>
                      <a:pt x="309" y="1646"/>
                    </a:lnTo>
                    <a:lnTo>
                      <a:pt x="386" y="1672"/>
                    </a:lnTo>
                    <a:lnTo>
                      <a:pt x="386" y="1672"/>
                    </a:lnTo>
                    <a:lnTo>
                      <a:pt x="412" y="1672"/>
                    </a:lnTo>
                    <a:lnTo>
                      <a:pt x="412" y="1672"/>
                    </a:lnTo>
                    <a:lnTo>
                      <a:pt x="515" y="1672"/>
                    </a:lnTo>
                    <a:lnTo>
                      <a:pt x="592" y="1621"/>
                    </a:lnTo>
                    <a:lnTo>
                      <a:pt x="669" y="1543"/>
                    </a:lnTo>
                    <a:lnTo>
                      <a:pt x="746" y="1440"/>
                    </a:lnTo>
                    <a:lnTo>
                      <a:pt x="824" y="1312"/>
                    </a:lnTo>
                    <a:lnTo>
                      <a:pt x="875" y="1183"/>
                    </a:lnTo>
                    <a:lnTo>
                      <a:pt x="901" y="1029"/>
                    </a:lnTo>
                    <a:lnTo>
                      <a:pt x="926" y="849"/>
                    </a:lnTo>
                    <a:lnTo>
                      <a:pt x="926" y="849"/>
                    </a:lnTo>
                    <a:lnTo>
                      <a:pt x="952" y="592"/>
                    </a:lnTo>
                    <a:lnTo>
                      <a:pt x="901" y="335"/>
                    </a:lnTo>
                    <a:lnTo>
                      <a:pt x="824" y="155"/>
                    </a:lnTo>
                    <a:lnTo>
                      <a:pt x="746" y="0"/>
                    </a:lnTo>
                    <a:lnTo>
                      <a:pt x="746" y="0"/>
                    </a:lnTo>
                    <a:lnTo>
                      <a:pt x="54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3854;p53">
                <a:extLst>
                  <a:ext uri="{FF2B5EF4-FFF2-40B4-BE49-F238E27FC236}">
                    <a16:creationId xmlns:a16="http://schemas.microsoft.com/office/drawing/2014/main" xmlns="" id="{67E15290-BB2A-4DAF-A66B-D4A7519AE6C5}"/>
                  </a:ext>
                </a:extLst>
              </p:cNvPr>
              <p:cNvSpPr/>
              <p:nvPr/>
            </p:nvSpPr>
            <p:spPr>
              <a:xfrm>
                <a:off x="1052700" y="532575"/>
                <a:ext cx="4375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516" extrusionOk="0">
                    <a:moveTo>
                      <a:pt x="1055" y="1"/>
                    </a:moveTo>
                    <a:lnTo>
                      <a:pt x="746" y="52"/>
                    </a:lnTo>
                    <a:lnTo>
                      <a:pt x="489" y="129"/>
                    </a:lnTo>
                    <a:lnTo>
                      <a:pt x="232" y="232"/>
                    </a:lnTo>
                    <a:lnTo>
                      <a:pt x="1" y="361"/>
                    </a:lnTo>
                    <a:lnTo>
                      <a:pt x="232" y="284"/>
                    </a:lnTo>
                    <a:lnTo>
                      <a:pt x="515" y="232"/>
                    </a:lnTo>
                    <a:lnTo>
                      <a:pt x="926" y="232"/>
                    </a:lnTo>
                    <a:lnTo>
                      <a:pt x="1081" y="284"/>
                    </a:lnTo>
                    <a:lnTo>
                      <a:pt x="1235" y="335"/>
                    </a:lnTo>
                    <a:lnTo>
                      <a:pt x="1389" y="387"/>
                    </a:lnTo>
                    <a:lnTo>
                      <a:pt x="1569" y="489"/>
                    </a:lnTo>
                    <a:lnTo>
                      <a:pt x="1646" y="515"/>
                    </a:lnTo>
                    <a:lnTo>
                      <a:pt x="1698" y="515"/>
                    </a:lnTo>
                    <a:lnTo>
                      <a:pt x="1749" y="464"/>
                    </a:lnTo>
                    <a:lnTo>
                      <a:pt x="1749" y="438"/>
                    </a:lnTo>
                    <a:lnTo>
                      <a:pt x="1749" y="387"/>
                    </a:lnTo>
                    <a:lnTo>
                      <a:pt x="1749" y="335"/>
                    </a:lnTo>
                    <a:lnTo>
                      <a:pt x="1724" y="284"/>
                    </a:lnTo>
                    <a:lnTo>
                      <a:pt x="1544" y="181"/>
                    </a:lnTo>
                    <a:lnTo>
                      <a:pt x="1389" y="104"/>
                    </a:lnTo>
                    <a:lnTo>
                      <a:pt x="1209" y="27"/>
                    </a:lnTo>
                    <a:lnTo>
                      <a:pt x="1055" y="1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3855;p53">
                <a:extLst>
                  <a:ext uri="{FF2B5EF4-FFF2-40B4-BE49-F238E27FC236}">
                    <a16:creationId xmlns:a16="http://schemas.microsoft.com/office/drawing/2014/main" xmlns="" id="{6195FD92-06A1-4B8D-921A-0094C47EAEE0}"/>
                  </a:ext>
                </a:extLst>
              </p:cNvPr>
              <p:cNvSpPr/>
              <p:nvPr/>
            </p:nvSpPr>
            <p:spPr>
              <a:xfrm>
                <a:off x="1052700" y="532575"/>
                <a:ext cx="4375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516" fill="none" extrusionOk="0">
                    <a:moveTo>
                      <a:pt x="1055" y="1"/>
                    </a:moveTo>
                    <a:lnTo>
                      <a:pt x="1055" y="1"/>
                    </a:lnTo>
                    <a:lnTo>
                      <a:pt x="746" y="52"/>
                    </a:lnTo>
                    <a:lnTo>
                      <a:pt x="489" y="129"/>
                    </a:lnTo>
                    <a:lnTo>
                      <a:pt x="232" y="232"/>
                    </a:lnTo>
                    <a:lnTo>
                      <a:pt x="1" y="361"/>
                    </a:lnTo>
                    <a:lnTo>
                      <a:pt x="1" y="361"/>
                    </a:lnTo>
                    <a:lnTo>
                      <a:pt x="232" y="284"/>
                    </a:lnTo>
                    <a:lnTo>
                      <a:pt x="515" y="232"/>
                    </a:lnTo>
                    <a:lnTo>
                      <a:pt x="515" y="232"/>
                    </a:lnTo>
                    <a:lnTo>
                      <a:pt x="721" y="232"/>
                    </a:lnTo>
                    <a:lnTo>
                      <a:pt x="721" y="232"/>
                    </a:lnTo>
                    <a:lnTo>
                      <a:pt x="926" y="232"/>
                    </a:lnTo>
                    <a:lnTo>
                      <a:pt x="926" y="232"/>
                    </a:lnTo>
                    <a:lnTo>
                      <a:pt x="1081" y="284"/>
                    </a:lnTo>
                    <a:lnTo>
                      <a:pt x="1235" y="335"/>
                    </a:lnTo>
                    <a:lnTo>
                      <a:pt x="1389" y="387"/>
                    </a:lnTo>
                    <a:lnTo>
                      <a:pt x="1569" y="489"/>
                    </a:lnTo>
                    <a:lnTo>
                      <a:pt x="1569" y="489"/>
                    </a:lnTo>
                    <a:lnTo>
                      <a:pt x="1646" y="515"/>
                    </a:lnTo>
                    <a:lnTo>
                      <a:pt x="1646" y="515"/>
                    </a:lnTo>
                    <a:lnTo>
                      <a:pt x="1698" y="515"/>
                    </a:lnTo>
                    <a:lnTo>
                      <a:pt x="1749" y="464"/>
                    </a:lnTo>
                    <a:lnTo>
                      <a:pt x="1749" y="464"/>
                    </a:lnTo>
                    <a:lnTo>
                      <a:pt x="1749" y="438"/>
                    </a:lnTo>
                    <a:lnTo>
                      <a:pt x="1749" y="387"/>
                    </a:lnTo>
                    <a:lnTo>
                      <a:pt x="1749" y="335"/>
                    </a:lnTo>
                    <a:lnTo>
                      <a:pt x="1724" y="284"/>
                    </a:lnTo>
                    <a:lnTo>
                      <a:pt x="1724" y="284"/>
                    </a:lnTo>
                    <a:lnTo>
                      <a:pt x="1544" y="181"/>
                    </a:lnTo>
                    <a:lnTo>
                      <a:pt x="1389" y="104"/>
                    </a:lnTo>
                    <a:lnTo>
                      <a:pt x="1209" y="27"/>
                    </a:lnTo>
                    <a:lnTo>
                      <a:pt x="105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3856;p53">
                <a:extLst>
                  <a:ext uri="{FF2B5EF4-FFF2-40B4-BE49-F238E27FC236}">
                    <a16:creationId xmlns:a16="http://schemas.microsoft.com/office/drawing/2014/main" xmlns="" id="{EE4C8405-9919-426F-B6A5-A4C21B0A8C06}"/>
                  </a:ext>
                </a:extLst>
              </p:cNvPr>
              <p:cNvSpPr/>
              <p:nvPr/>
            </p:nvSpPr>
            <p:spPr>
              <a:xfrm>
                <a:off x="1072000" y="582725"/>
                <a:ext cx="341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004" extrusionOk="0">
                    <a:moveTo>
                      <a:pt x="1080" y="1"/>
                    </a:moveTo>
                    <a:lnTo>
                      <a:pt x="643" y="104"/>
                    </a:lnTo>
                    <a:lnTo>
                      <a:pt x="463" y="181"/>
                    </a:lnTo>
                    <a:lnTo>
                      <a:pt x="309" y="232"/>
                    </a:lnTo>
                    <a:lnTo>
                      <a:pt x="180" y="309"/>
                    </a:lnTo>
                    <a:lnTo>
                      <a:pt x="77" y="412"/>
                    </a:lnTo>
                    <a:lnTo>
                      <a:pt x="26" y="489"/>
                    </a:lnTo>
                    <a:lnTo>
                      <a:pt x="0" y="592"/>
                    </a:lnTo>
                    <a:lnTo>
                      <a:pt x="51" y="669"/>
                    </a:lnTo>
                    <a:lnTo>
                      <a:pt x="129" y="747"/>
                    </a:lnTo>
                    <a:lnTo>
                      <a:pt x="232" y="824"/>
                    </a:lnTo>
                    <a:lnTo>
                      <a:pt x="386" y="901"/>
                    </a:lnTo>
                    <a:lnTo>
                      <a:pt x="592" y="952"/>
                    </a:lnTo>
                    <a:lnTo>
                      <a:pt x="823" y="978"/>
                    </a:lnTo>
                    <a:lnTo>
                      <a:pt x="1054" y="1004"/>
                    </a:lnTo>
                    <a:lnTo>
                      <a:pt x="1363" y="1004"/>
                    </a:lnTo>
                    <a:lnTo>
                      <a:pt x="1337" y="927"/>
                    </a:lnTo>
                    <a:lnTo>
                      <a:pt x="1209" y="412"/>
                    </a:lnTo>
                    <a:lnTo>
                      <a:pt x="1080" y="1"/>
                    </a:lnTo>
                    <a:close/>
                  </a:path>
                </a:pathLst>
              </a:custGeom>
              <a:solidFill>
                <a:srgbClr val="F8D1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3857;p53">
                <a:extLst>
                  <a:ext uri="{FF2B5EF4-FFF2-40B4-BE49-F238E27FC236}">
                    <a16:creationId xmlns:a16="http://schemas.microsoft.com/office/drawing/2014/main" xmlns="" id="{89800145-CA69-47AA-9FAF-43D8240FEA5D}"/>
                  </a:ext>
                </a:extLst>
              </p:cNvPr>
              <p:cNvSpPr/>
              <p:nvPr/>
            </p:nvSpPr>
            <p:spPr>
              <a:xfrm>
                <a:off x="1072000" y="582725"/>
                <a:ext cx="341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004" fill="none" extrusionOk="0">
                    <a:moveTo>
                      <a:pt x="1080" y="1"/>
                    </a:moveTo>
                    <a:lnTo>
                      <a:pt x="1080" y="1"/>
                    </a:lnTo>
                    <a:lnTo>
                      <a:pt x="643" y="104"/>
                    </a:lnTo>
                    <a:lnTo>
                      <a:pt x="463" y="181"/>
                    </a:lnTo>
                    <a:lnTo>
                      <a:pt x="309" y="232"/>
                    </a:lnTo>
                    <a:lnTo>
                      <a:pt x="180" y="309"/>
                    </a:lnTo>
                    <a:lnTo>
                      <a:pt x="77" y="412"/>
                    </a:lnTo>
                    <a:lnTo>
                      <a:pt x="26" y="489"/>
                    </a:lnTo>
                    <a:lnTo>
                      <a:pt x="0" y="592"/>
                    </a:lnTo>
                    <a:lnTo>
                      <a:pt x="0" y="592"/>
                    </a:lnTo>
                    <a:lnTo>
                      <a:pt x="51" y="669"/>
                    </a:lnTo>
                    <a:lnTo>
                      <a:pt x="129" y="747"/>
                    </a:lnTo>
                    <a:lnTo>
                      <a:pt x="232" y="824"/>
                    </a:lnTo>
                    <a:lnTo>
                      <a:pt x="386" y="901"/>
                    </a:lnTo>
                    <a:lnTo>
                      <a:pt x="592" y="952"/>
                    </a:lnTo>
                    <a:lnTo>
                      <a:pt x="823" y="978"/>
                    </a:lnTo>
                    <a:lnTo>
                      <a:pt x="1054" y="1004"/>
                    </a:lnTo>
                    <a:lnTo>
                      <a:pt x="1337" y="1004"/>
                    </a:lnTo>
                    <a:lnTo>
                      <a:pt x="1337" y="1004"/>
                    </a:lnTo>
                    <a:lnTo>
                      <a:pt x="1363" y="1004"/>
                    </a:lnTo>
                    <a:lnTo>
                      <a:pt x="1363" y="1004"/>
                    </a:lnTo>
                    <a:lnTo>
                      <a:pt x="1337" y="927"/>
                    </a:lnTo>
                    <a:lnTo>
                      <a:pt x="1337" y="927"/>
                    </a:lnTo>
                    <a:lnTo>
                      <a:pt x="1209" y="412"/>
                    </a:lnTo>
                    <a:lnTo>
                      <a:pt x="1209" y="412"/>
                    </a:lnTo>
                    <a:lnTo>
                      <a:pt x="1080" y="1"/>
                    </a:lnTo>
                    <a:lnTo>
                      <a:pt x="108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3858;p53">
                <a:extLst>
                  <a:ext uri="{FF2B5EF4-FFF2-40B4-BE49-F238E27FC236}">
                    <a16:creationId xmlns:a16="http://schemas.microsoft.com/office/drawing/2014/main" xmlns="" id="{CB291803-F44E-47A0-9B7F-B96CFE4775C1}"/>
                  </a:ext>
                </a:extLst>
              </p:cNvPr>
              <p:cNvSpPr/>
              <p:nvPr/>
            </p:nvSpPr>
            <p:spPr>
              <a:xfrm>
                <a:off x="1032775" y="571800"/>
                <a:ext cx="28950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390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26" y="232"/>
                    </a:lnTo>
                    <a:lnTo>
                      <a:pt x="77" y="438"/>
                    </a:lnTo>
                    <a:lnTo>
                      <a:pt x="155" y="618"/>
                    </a:lnTo>
                    <a:lnTo>
                      <a:pt x="257" y="798"/>
                    </a:lnTo>
                    <a:lnTo>
                      <a:pt x="412" y="978"/>
                    </a:lnTo>
                    <a:lnTo>
                      <a:pt x="566" y="1132"/>
                    </a:lnTo>
                    <a:lnTo>
                      <a:pt x="746" y="1261"/>
                    </a:lnTo>
                    <a:lnTo>
                      <a:pt x="978" y="1389"/>
                    </a:lnTo>
                    <a:lnTo>
                      <a:pt x="1055" y="1312"/>
                    </a:lnTo>
                    <a:lnTo>
                      <a:pt x="1132" y="1235"/>
                    </a:lnTo>
                    <a:lnTo>
                      <a:pt x="1158" y="1132"/>
                    </a:lnTo>
                    <a:lnTo>
                      <a:pt x="1132" y="1055"/>
                    </a:lnTo>
                    <a:lnTo>
                      <a:pt x="1055" y="978"/>
                    </a:lnTo>
                    <a:lnTo>
                      <a:pt x="720" y="798"/>
                    </a:lnTo>
                    <a:lnTo>
                      <a:pt x="463" y="566"/>
                    </a:lnTo>
                    <a:lnTo>
                      <a:pt x="206" y="2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C3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3859;p53">
                <a:extLst>
                  <a:ext uri="{FF2B5EF4-FFF2-40B4-BE49-F238E27FC236}">
                    <a16:creationId xmlns:a16="http://schemas.microsoft.com/office/drawing/2014/main" xmlns="" id="{252EB729-C869-45BD-9763-335AF5B0F7D1}"/>
                  </a:ext>
                </a:extLst>
              </p:cNvPr>
              <p:cNvSpPr/>
              <p:nvPr/>
            </p:nvSpPr>
            <p:spPr>
              <a:xfrm>
                <a:off x="1032775" y="571800"/>
                <a:ext cx="28950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39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6" y="232"/>
                    </a:lnTo>
                    <a:lnTo>
                      <a:pt x="77" y="438"/>
                    </a:lnTo>
                    <a:lnTo>
                      <a:pt x="155" y="618"/>
                    </a:lnTo>
                    <a:lnTo>
                      <a:pt x="257" y="798"/>
                    </a:lnTo>
                    <a:lnTo>
                      <a:pt x="412" y="978"/>
                    </a:lnTo>
                    <a:lnTo>
                      <a:pt x="566" y="1132"/>
                    </a:lnTo>
                    <a:lnTo>
                      <a:pt x="746" y="1261"/>
                    </a:lnTo>
                    <a:lnTo>
                      <a:pt x="978" y="1389"/>
                    </a:lnTo>
                    <a:lnTo>
                      <a:pt x="1055" y="1312"/>
                    </a:lnTo>
                    <a:lnTo>
                      <a:pt x="1055" y="1312"/>
                    </a:lnTo>
                    <a:lnTo>
                      <a:pt x="1132" y="1235"/>
                    </a:lnTo>
                    <a:lnTo>
                      <a:pt x="1158" y="1132"/>
                    </a:lnTo>
                    <a:lnTo>
                      <a:pt x="1158" y="1132"/>
                    </a:lnTo>
                    <a:lnTo>
                      <a:pt x="1132" y="1055"/>
                    </a:lnTo>
                    <a:lnTo>
                      <a:pt x="1055" y="978"/>
                    </a:lnTo>
                    <a:lnTo>
                      <a:pt x="1055" y="978"/>
                    </a:lnTo>
                    <a:lnTo>
                      <a:pt x="720" y="798"/>
                    </a:lnTo>
                    <a:lnTo>
                      <a:pt x="463" y="566"/>
                    </a:lnTo>
                    <a:lnTo>
                      <a:pt x="206" y="284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3860;p53">
                <a:extLst>
                  <a:ext uri="{FF2B5EF4-FFF2-40B4-BE49-F238E27FC236}">
                    <a16:creationId xmlns:a16="http://schemas.microsoft.com/office/drawing/2014/main" xmlns="" id="{0D3E38D5-F43D-4786-8187-B5174261C8B6}"/>
                  </a:ext>
                </a:extLst>
              </p:cNvPr>
              <p:cNvSpPr/>
              <p:nvPr/>
            </p:nvSpPr>
            <p:spPr>
              <a:xfrm>
                <a:off x="891325" y="526150"/>
                <a:ext cx="12410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3550" extrusionOk="0">
                    <a:moveTo>
                      <a:pt x="2135" y="1"/>
                    </a:moveTo>
                    <a:lnTo>
                      <a:pt x="1698" y="78"/>
                    </a:lnTo>
                    <a:lnTo>
                      <a:pt x="1312" y="206"/>
                    </a:lnTo>
                    <a:lnTo>
                      <a:pt x="926" y="386"/>
                    </a:lnTo>
                    <a:lnTo>
                      <a:pt x="772" y="489"/>
                    </a:lnTo>
                    <a:lnTo>
                      <a:pt x="618" y="592"/>
                    </a:lnTo>
                    <a:lnTo>
                      <a:pt x="489" y="721"/>
                    </a:lnTo>
                    <a:lnTo>
                      <a:pt x="360" y="849"/>
                    </a:lnTo>
                    <a:lnTo>
                      <a:pt x="257" y="978"/>
                    </a:lnTo>
                    <a:lnTo>
                      <a:pt x="180" y="1132"/>
                    </a:lnTo>
                    <a:lnTo>
                      <a:pt x="103" y="1287"/>
                    </a:lnTo>
                    <a:lnTo>
                      <a:pt x="52" y="1441"/>
                    </a:lnTo>
                    <a:lnTo>
                      <a:pt x="26" y="1595"/>
                    </a:lnTo>
                    <a:lnTo>
                      <a:pt x="0" y="1775"/>
                    </a:lnTo>
                    <a:lnTo>
                      <a:pt x="26" y="1929"/>
                    </a:lnTo>
                    <a:lnTo>
                      <a:pt x="52" y="2058"/>
                    </a:lnTo>
                    <a:lnTo>
                      <a:pt x="77" y="2212"/>
                    </a:lnTo>
                    <a:lnTo>
                      <a:pt x="155" y="2367"/>
                    </a:lnTo>
                    <a:lnTo>
                      <a:pt x="232" y="2495"/>
                    </a:lnTo>
                    <a:lnTo>
                      <a:pt x="309" y="2624"/>
                    </a:lnTo>
                    <a:lnTo>
                      <a:pt x="540" y="2855"/>
                    </a:lnTo>
                    <a:lnTo>
                      <a:pt x="746" y="2804"/>
                    </a:lnTo>
                    <a:lnTo>
                      <a:pt x="1003" y="2752"/>
                    </a:lnTo>
                    <a:lnTo>
                      <a:pt x="1260" y="2701"/>
                    </a:lnTo>
                    <a:lnTo>
                      <a:pt x="1543" y="2675"/>
                    </a:lnTo>
                    <a:lnTo>
                      <a:pt x="2161" y="2675"/>
                    </a:lnTo>
                    <a:lnTo>
                      <a:pt x="2418" y="2701"/>
                    </a:lnTo>
                    <a:lnTo>
                      <a:pt x="2649" y="2727"/>
                    </a:lnTo>
                    <a:lnTo>
                      <a:pt x="2829" y="2778"/>
                    </a:lnTo>
                    <a:lnTo>
                      <a:pt x="2984" y="2855"/>
                    </a:lnTo>
                    <a:lnTo>
                      <a:pt x="3112" y="2907"/>
                    </a:lnTo>
                    <a:lnTo>
                      <a:pt x="3189" y="3010"/>
                    </a:lnTo>
                    <a:lnTo>
                      <a:pt x="3215" y="3087"/>
                    </a:lnTo>
                    <a:lnTo>
                      <a:pt x="3215" y="3164"/>
                    </a:lnTo>
                    <a:lnTo>
                      <a:pt x="3189" y="3215"/>
                    </a:lnTo>
                    <a:lnTo>
                      <a:pt x="3086" y="3318"/>
                    </a:lnTo>
                    <a:lnTo>
                      <a:pt x="2906" y="3447"/>
                    </a:lnTo>
                    <a:lnTo>
                      <a:pt x="2675" y="3550"/>
                    </a:lnTo>
                    <a:lnTo>
                      <a:pt x="2906" y="3524"/>
                    </a:lnTo>
                    <a:lnTo>
                      <a:pt x="3138" y="3473"/>
                    </a:lnTo>
                    <a:lnTo>
                      <a:pt x="3369" y="3421"/>
                    </a:lnTo>
                    <a:lnTo>
                      <a:pt x="3575" y="3370"/>
                    </a:lnTo>
                    <a:lnTo>
                      <a:pt x="3781" y="3293"/>
                    </a:lnTo>
                    <a:lnTo>
                      <a:pt x="3961" y="3190"/>
                    </a:lnTo>
                    <a:lnTo>
                      <a:pt x="4141" y="3087"/>
                    </a:lnTo>
                    <a:lnTo>
                      <a:pt x="4295" y="2984"/>
                    </a:lnTo>
                    <a:lnTo>
                      <a:pt x="4450" y="2855"/>
                    </a:lnTo>
                    <a:lnTo>
                      <a:pt x="4578" y="2727"/>
                    </a:lnTo>
                    <a:lnTo>
                      <a:pt x="4707" y="2572"/>
                    </a:lnTo>
                    <a:lnTo>
                      <a:pt x="4784" y="2418"/>
                    </a:lnTo>
                    <a:lnTo>
                      <a:pt x="4861" y="2264"/>
                    </a:lnTo>
                    <a:lnTo>
                      <a:pt x="4938" y="2110"/>
                    </a:lnTo>
                    <a:lnTo>
                      <a:pt x="4964" y="1929"/>
                    </a:lnTo>
                    <a:lnTo>
                      <a:pt x="4964" y="1775"/>
                    </a:lnTo>
                    <a:lnTo>
                      <a:pt x="4938" y="1518"/>
                    </a:lnTo>
                    <a:lnTo>
                      <a:pt x="4887" y="1287"/>
                    </a:lnTo>
                    <a:lnTo>
                      <a:pt x="4784" y="1055"/>
                    </a:lnTo>
                    <a:lnTo>
                      <a:pt x="4630" y="849"/>
                    </a:lnTo>
                    <a:lnTo>
                      <a:pt x="4450" y="669"/>
                    </a:lnTo>
                    <a:lnTo>
                      <a:pt x="4244" y="489"/>
                    </a:lnTo>
                    <a:lnTo>
                      <a:pt x="3987" y="335"/>
                    </a:lnTo>
                    <a:lnTo>
                      <a:pt x="3729" y="232"/>
                    </a:lnTo>
                    <a:lnTo>
                      <a:pt x="3704" y="258"/>
                    </a:lnTo>
                    <a:lnTo>
                      <a:pt x="3678" y="309"/>
                    </a:lnTo>
                    <a:lnTo>
                      <a:pt x="3549" y="309"/>
                    </a:lnTo>
                    <a:lnTo>
                      <a:pt x="3344" y="206"/>
                    </a:lnTo>
                    <a:lnTo>
                      <a:pt x="3138" y="155"/>
                    </a:lnTo>
                    <a:lnTo>
                      <a:pt x="3241" y="284"/>
                    </a:lnTo>
                    <a:lnTo>
                      <a:pt x="3318" y="489"/>
                    </a:lnTo>
                    <a:lnTo>
                      <a:pt x="3344" y="721"/>
                    </a:lnTo>
                    <a:lnTo>
                      <a:pt x="3344" y="978"/>
                    </a:lnTo>
                    <a:lnTo>
                      <a:pt x="3318" y="1158"/>
                    </a:lnTo>
                    <a:lnTo>
                      <a:pt x="3266" y="1312"/>
                    </a:lnTo>
                    <a:lnTo>
                      <a:pt x="3215" y="1441"/>
                    </a:lnTo>
                    <a:lnTo>
                      <a:pt x="3138" y="1569"/>
                    </a:lnTo>
                    <a:lnTo>
                      <a:pt x="3061" y="1672"/>
                    </a:lnTo>
                    <a:lnTo>
                      <a:pt x="2984" y="1749"/>
                    </a:lnTo>
                    <a:lnTo>
                      <a:pt x="2906" y="1801"/>
                    </a:lnTo>
                    <a:lnTo>
                      <a:pt x="2804" y="1827"/>
                    </a:lnTo>
                    <a:lnTo>
                      <a:pt x="2778" y="1827"/>
                    </a:lnTo>
                    <a:lnTo>
                      <a:pt x="2701" y="1801"/>
                    </a:lnTo>
                    <a:lnTo>
                      <a:pt x="2624" y="1724"/>
                    </a:lnTo>
                    <a:lnTo>
                      <a:pt x="2546" y="1647"/>
                    </a:lnTo>
                    <a:lnTo>
                      <a:pt x="2495" y="1518"/>
                    </a:lnTo>
                    <a:lnTo>
                      <a:pt x="2444" y="1389"/>
                    </a:lnTo>
                    <a:lnTo>
                      <a:pt x="2418" y="1235"/>
                    </a:lnTo>
                    <a:lnTo>
                      <a:pt x="2418" y="1081"/>
                    </a:lnTo>
                    <a:lnTo>
                      <a:pt x="2418" y="901"/>
                    </a:lnTo>
                    <a:lnTo>
                      <a:pt x="2469" y="644"/>
                    </a:lnTo>
                    <a:lnTo>
                      <a:pt x="2546" y="438"/>
                    </a:lnTo>
                    <a:lnTo>
                      <a:pt x="2624" y="258"/>
                    </a:lnTo>
                    <a:lnTo>
                      <a:pt x="2752" y="129"/>
                    </a:lnTo>
                    <a:lnTo>
                      <a:pt x="2521" y="155"/>
                    </a:lnTo>
                    <a:lnTo>
                      <a:pt x="2315" y="232"/>
                    </a:lnTo>
                    <a:lnTo>
                      <a:pt x="2109" y="284"/>
                    </a:lnTo>
                    <a:lnTo>
                      <a:pt x="1955" y="386"/>
                    </a:lnTo>
                    <a:lnTo>
                      <a:pt x="1698" y="541"/>
                    </a:lnTo>
                    <a:lnTo>
                      <a:pt x="1621" y="592"/>
                    </a:lnTo>
                    <a:lnTo>
                      <a:pt x="1569" y="618"/>
                    </a:lnTo>
                    <a:lnTo>
                      <a:pt x="1518" y="644"/>
                    </a:lnTo>
                    <a:lnTo>
                      <a:pt x="1492" y="618"/>
                    </a:lnTo>
                    <a:lnTo>
                      <a:pt x="1415" y="592"/>
                    </a:lnTo>
                    <a:lnTo>
                      <a:pt x="1415" y="541"/>
                    </a:lnTo>
                    <a:lnTo>
                      <a:pt x="1389" y="489"/>
                    </a:lnTo>
                    <a:lnTo>
                      <a:pt x="1415" y="438"/>
                    </a:lnTo>
                    <a:lnTo>
                      <a:pt x="1441" y="412"/>
                    </a:lnTo>
                    <a:lnTo>
                      <a:pt x="1646" y="258"/>
                    </a:lnTo>
                    <a:lnTo>
                      <a:pt x="1878" y="129"/>
                    </a:lnTo>
                    <a:lnTo>
                      <a:pt x="2135" y="1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3861;p53">
                <a:extLst>
                  <a:ext uri="{FF2B5EF4-FFF2-40B4-BE49-F238E27FC236}">
                    <a16:creationId xmlns:a16="http://schemas.microsoft.com/office/drawing/2014/main" xmlns="" id="{0AC8D75D-250E-46FC-AE29-E058F2BAE374}"/>
                  </a:ext>
                </a:extLst>
              </p:cNvPr>
              <p:cNvSpPr/>
              <p:nvPr/>
            </p:nvSpPr>
            <p:spPr>
              <a:xfrm>
                <a:off x="891325" y="526150"/>
                <a:ext cx="12410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3550" fill="none" extrusionOk="0">
                    <a:moveTo>
                      <a:pt x="2135" y="1"/>
                    </a:moveTo>
                    <a:lnTo>
                      <a:pt x="2135" y="1"/>
                    </a:lnTo>
                    <a:lnTo>
                      <a:pt x="1698" y="78"/>
                    </a:lnTo>
                    <a:lnTo>
                      <a:pt x="1312" y="206"/>
                    </a:lnTo>
                    <a:lnTo>
                      <a:pt x="926" y="386"/>
                    </a:lnTo>
                    <a:lnTo>
                      <a:pt x="772" y="489"/>
                    </a:lnTo>
                    <a:lnTo>
                      <a:pt x="618" y="592"/>
                    </a:lnTo>
                    <a:lnTo>
                      <a:pt x="489" y="721"/>
                    </a:lnTo>
                    <a:lnTo>
                      <a:pt x="360" y="849"/>
                    </a:lnTo>
                    <a:lnTo>
                      <a:pt x="257" y="978"/>
                    </a:lnTo>
                    <a:lnTo>
                      <a:pt x="180" y="1132"/>
                    </a:lnTo>
                    <a:lnTo>
                      <a:pt x="103" y="1287"/>
                    </a:lnTo>
                    <a:lnTo>
                      <a:pt x="52" y="1441"/>
                    </a:lnTo>
                    <a:lnTo>
                      <a:pt x="26" y="1595"/>
                    </a:lnTo>
                    <a:lnTo>
                      <a:pt x="0" y="1775"/>
                    </a:lnTo>
                    <a:lnTo>
                      <a:pt x="0" y="1775"/>
                    </a:lnTo>
                    <a:lnTo>
                      <a:pt x="26" y="1929"/>
                    </a:lnTo>
                    <a:lnTo>
                      <a:pt x="52" y="2058"/>
                    </a:lnTo>
                    <a:lnTo>
                      <a:pt x="77" y="2212"/>
                    </a:lnTo>
                    <a:lnTo>
                      <a:pt x="155" y="2367"/>
                    </a:lnTo>
                    <a:lnTo>
                      <a:pt x="232" y="2495"/>
                    </a:lnTo>
                    <a:lnTo>
                      <a:pt x="309" y="2624"/>
                    </a:lnTo>
                    <a:lnTo>
                      <a:pt x="540" y="2855"/>
                    </a:lnTo>
                    <a:lnTo>
                      <a:pt x="540" y="2855"/>
                    </a:lnTo>
                    <a:lnTo>
                      <a:pt x="746" y="2804"/>
                    </a:lnTo>
                    <a:lnTo>
                      <a:pt x="1003" y="2752"/>
                    </a:lnTo>
                    <a:lnTo>
                      <a:pt x="1260" y="2701"/>
                    </a:lnTo>
                    <a:lnTo>
                      <a:pt x="1543" y="2675"/>
                    </a:lnTo>
                    <a:lnTo>
                      <a:pt x="1543" y="2675"/>
                    </a:lnTo>
                    <a:lnTo>
                      <a:pt x="1903" y="2675"/>
                    </a:lnTo>
                    <a:lnTo>
                      <a:pt x="1903" y="2675"/>
                    </a:lnTo>
                    <a:lnTo>
                      <a:pt x="2161" y="2675"/>
                    </a:lnTo>
                    <a:lnTo>
                      <a:pt x="2418" y="2701"/>
                    </a:lnTo>
                    <a:lnTo>
                      <a:pt x="2649" y="2727"/>
                    </a:lnTo>
                    <a:lnTo>
                      <a:pt x="2829" y="2778"/>
                    </a:lnTo>
                    <a:lnTo>
                      <a:pt x="2984" y="2855"/>
                    </a:lnTo>
                    <a:lnTo>
                      <a:pt x="3112" y="2907"/>
                    </a:lnTo>
                    <a:lnTo>
                      <a:pt x="3189" y="3010"/>
                    </a:lnTo>
                    <a:lnTo>
                      <a:pt x="3215" y="3087"/>
                    </a:lnTo>
                    <a:lnTo>
                      <a:pt x="3215" y="3087"/>
                    </a:lnTo>
                    <a:lnTo>
                      <a:pt x="3215" y="3164"/>
                    </a:lnTo>
                    <a:lnTo>
                      <a:pt x="3189" y="3215"/>
                    </a:lnTo>
                    <a:lnTo>
                      <a:pt x="3086" y="3318"/>
                    </a:lnTo>
                    <a:lnTo>
                      <a:pt x="2906" y="3447"/>
                    </a:lnTo>
                    <a:lnTo>
                      <a:pt x="2675" y="3550"/>
                    </a:lnTo>
                    <a:lnTo>
                      <a:pt x="2675" y="3550"/>
                    </a:lnTo>
                    <a:lnTo>
                      <a:pt x="2906" y="3524"/>
                    </a:lnTo>
                    <a:lnTo>
                      <a:pt x="3138" y="3473"/>
                    </a:lnTo>
                    <a:lnTo>
                      <a:pt x="3369" y="3421"/>
                    </a:lnTo>
                    <a:lnTo>
                      <a:pt x="3575" y="3370"/>
                    </a:lnTo>
                    <a:lnTo>
                      <a:pt x="3781" y="3293"/>
                    </a:lnTo>
                    <a:lnTo>
                      <a:pt x="3961" y="3190"/>
                    </a:lnTo>
                    <a:lnTo>
                      <a:pt x="4141" y="3087"/>
                    </a:lnTo>
                    <a:lnTo>
                      <a:pt x="4295" y="2984"/>
                    </a:lnTo>
                    <a:lnTo>
                      <a:pt x="4450" y="2855"/>
                    </a:lnTo>
                    <a:lnTo>
                      <a:pt x="4578" y="2727"/>
                    </a:lnTo>
                    <a:lnTo>
                      <a:pt x="4707" y="2572"/>
                    </a:lnTo>
                    <a:lnTo>
                      <a:pt x="4784" y="2418"/>
                    </a:lnTo>
                    <a:lnTo>
                      <a:pt x="4861" y="2264"/>
                    </a:lnTo>
                    <a:lnTo>
                      <a:pt x="4938" y="2110"/>
                    </a:lnTo>
                    <a:lnTo>
                      <a:pt x="4964" y="1929"/>
                    </a:lnTo>
                    <a:lnTo>
                      <a:pt x="4964" y="1775"/>
                    </a:lnTo>
                    <a:lnTo>
                      <a:pt x="4964" y="1775"/>
                    </a:lnTo>
                    <a:lnTo>
                      <a:pt x="4938" y="1518"/>
                    </a:lnTo>
                    <a:lnTo>
                      <a:pt x="4887" y="1287"/>
                    </a:lnTo>
                    <a:lnTo>
                      <a:pt x="4784" y="1055"/>
                    </a:lnTo>
                    <a:lnTo>
                      <a:pt x="4630" y="849"/>
                    </a:lnTo>
                    <a:lnTo>
                      <a:pt x="4450" y="669"/>
                    </a:lnTo>
                    <a:lnTo>
                      <a:pt x="4244" y="489"/>
                    </a:lnTo>
                    <a:lnTo>
                      <a:pt x="3987" y="335"/>
                    </a:lnTo>
                    <a:lnTo>
                      <a:pt x="3729" y="232"/>
                    </a:lnTo>
                    <a:lnTo>
                      <a:pt x="3729" y="232"/>
                    </a:lnTo>
                    <a:lnTo>
                      <a:pt x="3704" y="258"/>
                    </a:lnTo>
                    <a:lnTo>
                      <a:pt x="3704" y="258"/>
                    </a:lnTo>
                    <a:lnTo>
                      <a:pt x="3678" y="309"/>
                    </a:lnTo>
                    <a:lnTo>
                      <a:pt x="3601" y="309"/>
                    </a:lnTo>
                    <a:lnTo>
                      <a:pt x="3601" y="309"/>
                    </a:lnTo>
                    <a:lnTo>
                      <a:pt x="3549" y="309"/>
                    </a:lnTo>
                    <a:lnTo>
                      <a:pt x="3549" y="309"/>
                    </a:lnTo>
                    <a:lnTo>
                      <a:pt x="3344" y="206"/>
                    </a:lnTo>
                    <a:lnTo>
                      <a:pt x="3138" y="155"/>
                    </a:lnTo>
                    <a:lnTo>
                      <a:pt x="3138" y="155"/>
                    </a:lnTo>
                    <a:lnTo>
                      <a:pt x="3241" y="284"/>
                    </a:lnTo>
                    <a:lnTo>
                      <a:pt x="3318" y="489"/>
                    </a:lnTo>
                    <a:lnTo>
                      <a:pt x="3344" y="721"/>
                    </a:lnTo>
                    <a:lnTo>
                      <a:pt x="3344" y="978"/>
                    </a:lnTo>
                    <a:lnTo>
                      <a:pt x="3344" y="978"/>
                    </a:lnTo>
                    <a:lnTo>
                      <a:pt x="3318" y="1158"/>
                    </a:lnTo>
                    <a:lnTo>
                      <a:pt x="3266" y="1312"/>
                    </a:lnTo>
                    <a:lnTo>
                      <a:pt x="3215" y="1441"/>
                    </a:lnTo>
                    <a:lnTo>
                      <a:pt x="3138" y="1569"/>
                    </a:lnTo>
                    <a:lnTo>
                      <a:pt x="3061" y="1672"/>
                    </a:lnTo>
                    <a:lnTo>
                      <a:pt x="2984" y="1749"/>
                    </a:lnTo>
                    <a:lnTo>
                      <a:pt x="2906" y="1801"/>
                    </a:lnTo>
                    <a:lnTo>
                      <a:pt x="2804" y="1827"/>
                    </a:lnTo>
                    <a:lnTo>
                      <a:pt x="2804" y="1827"/>
                    </a:lnTo>
                    <a:lnTo>
                      <a:pt x="2778" y="1827"/>
                    </a:lnTo>
                    <a:lnTo>
                      <a:pt x="2778" y="1827"/>
                    </a:lnTo>
                    <a:lnTo>
                      <a:pt x="2701" y="1801"/>
                    </a:lnTo>
                    <a:lnTo>
                      <a:pt x="2624" y="1724"/>
                    </a:lnTo>
                    <a:lnTo>
                      <a:pt x="2546" y="1647"/>
                    </a:lnTo>
                    <a:lnTo>
                      <a:pt x="2495" y="1518"/>
                    </a:lnTo>
                    <a:lnTo>
                      <a:pt x="2444" y="1389"/>
                    </a:lnTo>
                    <a:lnTo>
                      <a:pt x="2418" y="1235"/>
                    </a:lnTo>
                    <a:lnTo>
                      <a:pt x="2418" y="1081"/>
                    </a:lnTo>
                    <a:lnTo>
                      <a:pt x="2418" y="901"/>
                    </a:lnTo>
                    <a:lnTo>
                      <a:pt x="2418" y="901"/>
                    </a:lnTo>
                    <a:lnTo>
                      <a:pt x="2469" y="644"/>
                    </a:lnTo>
                    <a:lnTo>
                      <a:pt x="2546" y="438"/>
                    </a:lnTo>
                    <a:lnTo>
                      <a:pt x="2624" y="258"/>
                    </a:lnTo>
                    <a:lnTo>
                      <a:pt x="2752" y="129"/>
                    </a:lnTo>
                    <a:lnTo>
                      <a:pt x="2752" y="129"/>
                    </a:lnTo>
                    <a:lnTo>
                      <a:pt x="2521" y="155"/>
                    </a:lnTo>
                    <a:lnTo>
                      <a:pt x="2315" y="232"/>
                    </a:lnTo>
                    <a:lnTo>
                      <a:pt x="2109" y="284"/>
                    </a:lnTo>
                    <a:lnTo>
                      <a:pt x="1955" y="386"/>
                    </a:lnTo>
                    <a:lnTo>
                      <a:pt x="1698" y="541"/>
                    </a:lnTo>
                    <a:lnTo>
                      <a:pt x="1621" y="592"/>
                    </a:lnTo>
                    <a:lnTo>
                      <a:pt x="1621" y="592"/>
                    </a:lnTo>
                    <a:lnTo>
                      <a:pt x="1569" y="618"/>
                    </a:lnTo>
                    <a:lnTo>
                      <a:pt x="1518" y="644"/>
                    </a:lnTo>
                    <a:lnTo>
                      <a:pt x="1518" y="644"/>
                    </a:lnTo>
                    <a:lnTo>
                      <a:pt x="1492" y="618"/>
                    </a:lnTo>
                    <a:lnTo>
                      <a:pt x="1492" y="618"/>
                    </a:lnTo>
                    <a:lnTo>
                      <a:pt x="1415" y="592"/>
                    </a:lnTo>
                    <a:lnTo>
                      <a:pt x="1415" y="592"/>
                    </a:lnTo>
                    <a:lnTo>
                      <a:pt x="1415" y="541"/>
                    </a:lnTo>
                    <a:lnTo>
                      <a:pt x="1389" y="489"/>
                    </a:lnTo>
                    <a:lnTo>
                      <a:pt x="1415" y="438"/>
                    </a:lnTo>
                    <a:lnTo>
                      <a:pt x="1441" y="412"/>
                    </a:lnTo>
                    <a:lnTo>
                      <a:pt x="1441" y="412"/>
                    </a:lnTo>
                    <a:lnTo>
                      <a:pt x="1646" y="258"/>
                    </a:lnTo>
                    <a:lnTo>
                      <a:pt x="1878" y="129"/>
                    </a:lnTo>
                    <a:lnTo>
                      <a:pt x="213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3862;p53">
                <a:extLst>
                  <a:ext uri="{FF2B5EF4-FFF2-40B4-BE49-F238E27FC236}">
                    <a16:creationId xmlns:a16="http://schemas.microsoft.com/office/drawing/2014/main" xmlns="" id="{76327A84-7844-46E0-BD3C-A295A5B0C43C}"/>
                  </a:ext>
                </a:extLst>
              </p:cNvPr>
              <p:cNvSpPr/>
              <p:nvPr/>
            </p:nvSpPr>
            <p:spPr>
              <a:xfrm>
                <a:off x="951750" y="529375"/>
                <a:ext cx="23175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698" extrusionOk="0">
                    <a:moveTo>
                      <a:pt x="335" y="0"/>
                    </a:moveTo>
                    <a:lnTo>
                      <a:pt x="207" y="129"/>
                    </a:lnTo>
                    <a:lnTo>
                      <a:pt x="129" y="309"/>
                    </a:lnTo>
                    <a:lnTo>
                      <a:pt x="52" y="515"/>
                    </a:lnTo>
                    <a:lnTo>
                      <a:pt x="1" y="772"/>
                    </a:lnTo>
                    <a:lnTo>
                      <a:pt x="1" y="952"/>
                    </a:lnTo>
                    <a:lnTo>
                      <a:pt x="1" y="1106"/>
                    </a:lnTo>
                    <a:lnTo>
                      <a:pt x="27" y="1260"/>
                    </a:lnTo>
                    <a:lnTo>
                      <a:pt x="78" y="1389"/>
                    </a:lnTo>
                    <a:lnTo>
                      <a:pt x="129" y="1518"/>
                    </a:lnTo>
                    <a:lnTo>
                      <a:pt x="207" y="1595"/>
                    </a:lnTo>
                    <a:lnTo>
                      <a:pt x="284" y="1672"/>
                    </a:lnTo>
                    <a:lnTo>
                      <a:pt x="361" y="1698"/>
                    </a:lnTo>
                    <a:lnTo>
                      <a:pt x="387" y="1698"/>
                    </a:lnTo>
                    <a:lnTo>
                      <a:pt x="489" y="1672"/>
                    </a:lnTo>
                    <a:lnTo>
                      <a:pt x="567" y="1620"/>
                    </a:lnTo>
                    <a:lnTo>
                      <a:pt x="644" y="1543"/>
                    </a:lnTo>
                    <a:lnTo>
                      <a:pt x="721" y="1440"/>
                    </a:lnTo>
                    <a:lnTo>
                      <a:pt x="798" y="1312"/>
                    </a:lnTo>
                    <a:lnTo>
                      <a:pt x="849" y="1183"/>
                    </a:lnTo>
                    <a:lnTo>
                      <a:pt x="901" y="1029"/>
                    </a:lnTo>
                    <a:lnTo>
                      <a:pt x="927" y="849"/>
                    </a:lnTo>
                    <a:lnTo>
                      <a:pt x="927" y="592"/>
                    </a:lnTo>
                    <a:lnTo>
                      <a:pt x="901" y="360"/>
                    </a:lnTo>
                    <a:lnTo>
                      <a:pt x="824" y="155"/>
                    </a:lnTo>
                    <a:lnTo>
                      <a:pt x="721" y="26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3863;p53">
                <a:extLst>
                  <a:ext uri="{FF2B5EF4-FFF2-40B4-BE49-F238E27FC236}">
                    <a16:creationId xmlns:a16="http://schemas.microsoft.com/office/drawing/2014/main" xmlns="" id="{E5760F5B-0BF0-417A-9C6F-CCAB75B6D41A}"/>
                  </a:ext>
                </a:extLst>
              </p:cNvPr>
              <p:cNvSpPr/>
              <p:nvPr/>
            </p:nvSpPr>
            <p:spPr>
              <a:xfrm>
                <a:off x="951750" y="529375"/>
                <a:ext cx="23175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698" fill="none" extrusionOk="0">
                    <a:moveTo>
                      <a:pt x="438" y="0"/>
                    </a:moveTo>
                    <a:lnTo>
                      <a:pt x="438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207" y="129"/>
                    </a:lnTo>
                    <a:lnTo>
                      <a:pt x="129" y="309"/>
                    </a:lnTo>
                    <a:lnTo>
                      <a:pt x="52" y="515"/>
                    </a:lnTo>
                    <a:lnTo>
                      <a:pt x="1" y="772"/>
                    </a:lnTo>
                    <a:lnTo>
                      <a:pt x="1" y="772"/>
                    </a:lnTo>
                    <a:lnTo>
                      <a:pt x="1" y="952"/>
                    </a:lnTo>
                    <a:lnTo>
                      <a:pt x="1" y="1106"/>
                    </a:lnTo>
                    <a:lnTo>
                      <a:pt x="27" y="1260"/>
                    </a:lnTo>
                    <a:lnTo>
                      <a:pt x="78" y="1389"/>
                    </a:lnTo>
                    <a:lnTo>
                      <a:pt x="129" y="1518"/>
                    </a:lnTo>
                    <a:lnTo>
                      <a:pt x="207" y="1595"/>
                    </a:lnTo>
                    <a:lnTo>
                      <a:pt x="284" y="1672"/>
                    </a:lnTo>
                    <a:lnTo>
                      <a:pt x="361" y="1698"/>
                    </a:lnTo>
                    <a:lnTo>
                      <a:pt x="361" y="1698"/>
                    </a:lnTo>
                    <a:lnTo>
                      <a:pt x="387" y="1698"/>
                    </a:lnTo>
                    <a:lnTo>
                      <a:pt x="387" y="1698"/>
                    </a:lnTo>
                    <a:lnTo>
                      <a:pt x="489" y="1672"/>
                    </a:lnTo>
                    <a:lnTo>
                      <a:pt x="567" y="1620"/>
                    </a:lnTo>
                    <a:lnTo>
                      <a:pt x="644" y="1543"/>
                    </a:lnTo>
                    <a:lnTo>
                      <a:pt x="721" y="1440"/>
                    </a:lnTo>
                    <a:lnTo>
                      <a:pt x="798" y="1312"/>
                    </a:lnTo>
                    <a:lnTo>
                      <a:pt x="849" y="1183"/>
                    </a:lnTo>
                    <a:lnTo>
                      <a:pt x="901" y="1029"/>
                    </a:lnTo>
                    <a:lnTo>
                      <a:pt x="927" y="849"/>
                    </a:lnTo>
                    <a:lnTo>
                      <a:pt x="927" y="849"/>
                    </a:lnTo>
                    <a:lnTo>
                      <a:pt x="927" y="592"/>
                    </a:lnTo>
                    <a:lnTo>
                      <a:pt x="901" y="360"/>
                    </a:lnTo>
                    <a:lnTo>
                      <a:pt x="824" y="155"/>
                    </a:lnTo>
                    <a:lnTo>
                      <a:pt x="721" y="26"/>
                    </a:lnTo>
                    <a:lnTo>
                      <a:pt x="721" y="26"/>
                    </a:lnTo>
                    <a:lnTo>
                      <a:pt x="4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3864;p53">
                <a:extLst>
                  <a:ext uri="{FF2B5EF4-FFF2-40B4-BE49-F238E27FC236}">
                    <a16:creationId xmlns:a16="http://schemas.microsoft.com/office/drawing/2014/main" xmlns="" id="{3C9D7DDB-9B5F-4931-AB12-201556BF74CC}"/>
                  </a:ext>
                </a:extLst>
              </p:cNvPr>
              <p:cNvSpPr/>
              <p:nvPr/>
            </p:nvSpPr>
            <p:spPr>
              <a:xfrm>
                <a:off x="926050" y="525500"/>
                <a:ext cx="585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670" extrusionOk="0">
                    <a:moveTo>
                      <a:pt x="1106" y="1"/>
                    </a:moveTo>
                    <a:lnTo>
                      <a:pt x="746" y="27"/>
                    </a:lnTo>
                    <a:lnTo>
                      <a:pt x="489" y="155"/>
                    </a:lnTo>
                    <a:lnTo>
                      <a:pt x="257" y="284"/>
                    </a:lnTo>
                    <a:lnTo>
                      <a:pt x="52" y="438"/>
                    </a:lnTo>
                    <a:lnTo>
                      <a:pt x="26" y="464"/>
                    </a:lnTo>
                    <a:lnTo>
                      <a:pt x="0" y="515"/>
                    </a:lnTo>
                    <a:lnTo>
                      <a:pt x="26" y="567"/>
                    </a:lnTo>
                    <a:lnTo>
                      <a:pt x="26" y="618"/>
                    </a:lnTo>
                    <a:lnTo>
                      <a:pt x="103" y="644"/>
                    </a:lnTo>
                    <a:lnTo>
                      <a:pt x="129" y="670"/>
                    </a:lnTo>
                    <a:lnTo>
                      <a:pt x="180" y="644"/>
                    </a:lnTo>
                    <a:lnTo>
                      <a:pt x="232" y="618"/>
                    </a:lnTo>
                    <a:lnTo>
                      <a:pt x="309" y="567"/>
                    </a:lnTo>
                    <a:lnTo>
                      <a:pt x="566" y="412"/>
                    </a:lnTo>
                    <a:lnTo>
                      <a:pt x="720" y="310"/>
                    </a:lnTo>
                    <a:lnTo>
                      <a:pt x="926" y="258"/>
                    </a:lnTo>
                    <a:lnTo>
                      <a:pt x="1132" y="181"/>
                    </a:lnTo>
                    <a:lnTo>
                      <a:pt x="1363" y="155"/>
                    </a:lnTo>
                    <a:lnTo>
                      <a:pt x="1466" y="155"/>
                    </a:lnTo>
                    <a:lnTo>
                      <a:pt x="1749" y="181"/>
                    </a:lnTo>
                    <a:lnTo>
                      <a:pt x="1955" y="232"/>
                    </a:lnTo>
                    <a:lnTo>
                      <a:pt x="2160" y="335"/>
                    </a:lnTo>
                    <a:lnTo>
                      <a:pt x="2289" y="335"/>
                    </a:lnTo>
                    <a:lnTo>
                      <a:pt x="2315" y="284"/>
                    </a:lnTo>
                    <a:lnTo>
                      <a:pt x="2340" y="258"/>
                    </a:lnTo>
                    <a:lnTo>
                      <a:pt x="2058" y="155"/>
                    </a:lnTo>
                    <a:lnTo>
                      <a:pt x="1749" y="78"/>
                    </a:lnTo>
                    <a:lnTo>
                      <a:pt x="1440" y="2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3865;p53">
                <a:extLst>
                  <a:ext uri="{FF2B5EF4-FFF2-40B4-BE49-F238E27FC236}">
                    <a16:creationId xmlns:a16="http://schemas.microsoft.com/office/drawing/2014/main" xmlns="" id="{61E27D4F-38BA-4ED9-8E15-98FA88DDAACF}"/>
                  </a:ext>
                </a:extLst>
              </p:cNvPr>
              <p:cNvSpPr/>
              <p:nvPr/>
            </p:nvSpPr>
            <p:spPr>
              <a:xfrm>
                <a:off x="926050" y="525500"/>
                <a:ext cx="585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670" fill="none" extrusionOk="0">
                    <a:moveTo>
                      <a:pt x="1106" y="1"/>
                    </a:moveTo>
                    <a:lnTo>
                      <a:pt x="1106" y="1"/>
                    </a:lnTo>
                    <a:lnTo>
                      <a:pt x="746" y="27"/>
                    </a:lnTo>
                    <a:lnTo>
                      <a:pt x="746" y="27"/>
                    </a:lnTo>
                    <a:lnTo>
                      <a:pt x="489" y="155"/>
                    </a:lnTo>
                    <a:lnTo>
                      <a:pt x="257" y="284"/>
                    </a:lnTo>
                    <a:lnTo>
                      <a:pt x="52" y="438"/>
                    </a:lnTo>
                    <a:lnTo>
                      <a:pt x="52" y="438"/>
                    </a:lnTo>
                    <a:lnTo>
                      <a:pt x="26" y="464"/>
                    </a:lnTo>
                    <a:lnTo>
                      <a:pt x="0" y="515"/>
                    </a:lnTo>
                    <a:lnTo>
                      <a:pt x="26" y="567"/>
                    </a:lnTo>
                    <a:lnTo>
                      <a:pt x="26" y="618"/>
                    </a:lnTo>
                    <a:lnTo>
                      <a:pt x="26" y="618"/>
                    </a:lnTo>
                    <a:lnTo>
                      <a:pt x="103" y="644"/>
                    </a:lnTo>
                    <a:lnTo>
                      <a:pt x="103" y="644"/>
                    </a:lnTo>
                    <a:lnTo>
                      <a:pt x="129" y="670"/>
                    </a:lnTo>
                    <a:lnTo>
                      <a:pt x="129" y="670"/>
                    </a:lnTo>
                    <a:lnTo>
                      <a:pt x="180" y="644"/>
                    </a:lnTo>
                    <a:lnTo>
                      <a:pt x="232" y="618"/>
                    </a:lnTo>
                    <a:lnTo>
                      <a:pt x="232" y="618"/>
                    </a:lnTo>
                    <a:lnTo>
                      <a:pt x="309" y="567"/>
                    </a:lnTo>
                    <a:lnTo>
                      <a:pt x="566" y="412"/>
                    </a:lnTo>
                    <a:lnTo>
                      <a:pt x="720" y="310"/>
                    </a:lnTo>
                    <a:lnTo>
                      <a:pt x="926" y="258"/>
                    </a:lnTo>
                    <a:lnTo>
                      <a:pt x="1132" y="181"/>
                    </a:lnTo>
                    <a:lnTo>
                      <a:pt x="1363" y="155"/>
                    </a:lnTo>
                    <a:lnTo>
                      <a:pt x="1363" y="155"/>
                    </a:lnTo>
                    <a:lnTo>
                      <a:pt x="1466" y="155"/>
                    </a:lnTo>
                    <a:lnTo>
                      <a:pt x="1466" y="155"/>
                    </a:lnTo>
                    <a:lnTo>
                      <a:pt x="1749" y="181"/>
                    </a:lnTo>
                    <a:lnTo>
                      <a:pt x="1749" y="181"/>
                    </a:lnTo>
                    <a:lnTo>
                      <a:pt x="1955" y="232"/>
                    </a:lnTo>
                    <a:lnTo>
                      <a:pt x="2160" y="335"/>
                    </a:lnTo>
                    <a:lnTo>
                      <a:pt x="2160" y="335"/>
                    </a:lnTo>
                    <a:lnTo>
                      <a:pt x="2212" y="335"/>
                    </a:lnTo>
                    <a:lnTo>
                      <a:pt x="2212" y="335"/>
                    </a:lnTo>
                    <a:lnTo>
                      <a:pt x="2289" y="335"/>
                    </a:lnTo>
                    <a:lnTo>
                      <a:pt x="2315" y="284"/>
                    </a:lnTo>
                    <a:lnTo>
                      <a:pt x="2315" y="284"/>
                    </a:lnTo>
                    <a:lnTo>
                      <a:pt x="2340" y="258"/>
                    </a:lnTo>
                    <a:lnTo>
                      <a:pt x="2340" y="258"/>
                    </a:lnTo>
                    <a:lnTo>
                      <a:pt x="2058" y="155"/>
                    </a:lnTo>
                    <a:lnTo>
                      <a:pt x="1749" y="78"/>
                    </a:lnTo>
                    <a:lnTo>
                      <a:pt x="1440" y="27"/>
                    </a:lnTo>
                    <a:lnTo>
                      <a:pt x="110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3866;p53">
                <a:extLst>
                  <a:ext uri="{FF2B5EF4-FFF2-40B4-BE49-F238E27FC236}">
                    <a16:creationId xmlns:a16="http://schemas.microsoft.com/office/drawing/2014/main" xmlns="" id="{FAF41FB4-7BD3-44FF-8854-34B96054E426}"/>
                  </a:ext>
                </a:extLst>
              </p:cNvPr>
              <p:cNvSpPr/>
              <p:nvPr/>
            </p:nvSpPr>
            <p:spPr>
              <a:xfrm>
                <a:off x="904825" y="593025"/>
                <a:ext cx="6690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875" extrusionOk="0">
                    <a:moveTo>
                      <a:pt x="1003" y="0"/>
                    </a:moveTo>
                    <a:lnTo>
                      <a:pt x="720" y="26"/>
                    </a:lnTo>
                    <a:lnTo>
                      <a:pt x="463" y="77"/>
                    </a:lnTo>
                    <a:lnTo>
                      <a:pt x="206" y="129"/>
                    </a:lnTo>
                    <a:lnTo>
                      <a:pt x="0" y="180"/>
                    </a:lnTo>
                    <a:lnTo>
                      <a:pt x="180" y="335"/>
                    </a:lnTo>
                    <a:lnTo>
                      <a:pt x="386" y="463"/>
                    </a:lnTo>
                    <a:lnTo>
                      <a:pt x="618" y="592"/>
                    </a:lnTo>
                    <a:lnTo>
                      <a:pt x="849" y="695"/>
                    </a:lnTo>
                    <a:lnTo>
                      <a:pt x="1106" y="772"/>
                    </a:lnTo>
                    <a:lnTo>
                      <a:pt x="1363" y="823"/>
                    </a:lnTo>
                    <a:lnTo>
                      <a:pt x="1646" y="849"/>
                    </a:lnTo>
                    <a:lnTo>
                      <a:pt x="1955" y="875"/>
                    </a:lnTo>
                    <a:lnTo>
                      <a:pt x="2135" y="875"/>
                    </a:lnTo>
                    <a:lnTo>
                      <a:pt x="2366" y="772"/>
                    </a:lnTo>
                    <a:lnTo>
                      <a:pt x="2546" y="643"/>
                    </a:lnTo>
                    <a:lnTo>
                      <a:pt x="2649" y="540"/>
                    </a:lnTo>
                    <a:lnTo>
                      <a:pt x="2675" y="489"/>
                    </a:lnTo>
                    <a:lnTo>
                      <a:pt x="2675" y="412"/>
                    </a:lnTo>
                    <a:lnTo>
                      <a:pt x="2649" y="335"/>
                    </a:lnTo>
                    <a:lnTo>
                      <a:pt x="2572" y="232"/>
                    </a:lnTo>
                    <a:lnTo>
                      <a:pt x="2444" y="180"/>
                    </a:lnTo>
                    <a:lnTo>
                      <a:pt x="2289" y="103"/>
                    </a:lnTo>
                    <a:lnTo>
                      <a:pt x="2109" y="52"/>
                    </a:lnTo>
                    <a:lnTo>
                      <a:pt x="1878" y="26"/>
                    </a:ln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F8D1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3867;p53">
                <a:extLst>
                  <a:ext uri="{FF2B5EF4-FFF2-40B4-BE49-F238E27FC236}">
                    <a16:creationId xmlns:a16="http://schemas.microsoft.com/office/drawing/2014/main" xmlns="" id="{F0049404-D2DE-485B-B6CA-C0F2873A35C1}"/>
                  </a:ext>
                </a:extLst>
              </p:cNvPr>
              <p:cNvSpPr/>
              <p:nvPr/>
            </p:nvSpPr>
            <p:spPr>
              <a:xfrm>
                <a:off x="904825" y="593025"/>
                <a:ext cx="6690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875" fill="none" extrusionOk="0">
                    <a:moveTo>
                      <a:pt x="1363" y="0"/>
                    </a:moveTo>
                    <a:lnTo>
                      <a:pt x="1363" y="0"/>
                    </a:lnTo>
                    <a:lnTo>
                      <a:pt x="1003" y="0"/>
                    </a:lnTo>
                    <a:lnTo>
                      <a:pt x="1003" y="0"/>
                    </a:lnTo>
                    <a:lnTo>
                      <a:pt x="720" y="26"/>
                    </a:lnTo>
                    <a:lnTo>
                      <a:pt x="463" y="77"/>
                    </a:lnTo>
                    <a:lnTo>
                      <a:pt x="206" y="12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180" y="335"/>
                    </a:lnTo>
                    <a:lnTo>
                      <a:pt x="386" y="463"/>
                    </a:lnTo>
                    <a:lnTo>
                      <a:pt x="618" y="592"/>
                    </a:lnTo>
                    <a:lnTo>
                      <a:pt x="849" y="695"/>
                    </a:lnTo>
                    <a:lnTo>
                      <a:pt x="1106" y="772"/>
                    </a:lnTo>
                    <a:lnTo>
                      <a:pt x="1363" y="823"/>
                    </a:lnTo>
                    <a:lnTo>
                      <a:pt x="1646" y="849"/>
                    </a:lnTo>
                    <a:lnTo>
                      <a:pt x="1955" y="875"/>
                    </a:lnTo>
                    <a:lnTo>
                      <a:pt x="1955" y="875"/>
                    </a:lnTo>
                    <a:lnTo>
                      <a:pt x="2135" y="875"/>
                    </a:lnTo>
                    <a:lnTo>
                      <a:pt x="2135" y="875"/>
                    </a:lnTo>
                    <a:lnTo>
                      <a:pt x="2366" y="772"/>
                    </a:lnTo>
                    <a:lnTo>
                      <a:pt x="2546" y="643"/>
                    </a:lnTo>
                    <a:lnTo>
                      <a:pt x="2649" y="540"/>
                    </a:lnTo>
                    <a:lnTo>
                      <a:pt x="2675" y="489"/>
                    </a:lnTo>
                    <a:lnTo>
                      <a:pt x="2675" y="412"/>
                    </a:lnTo>
                    <a:lnTo>
                      <a:pt x="2675" y="412"/>
                    </a:lnTo>
                    <a:lnTo>
                      <a:pt x="2649" y="335"/>
                    </a:lnTo>
                    <a:lnTo>
                      <a:pt x="2572" y="232"/>
                    </a:lnTo>
                    <a:lnTo>
                      <a:pt x="2444" y="180"/>
                    </a:lnTo>
                    <a:lnTo>
                      <a:pt x="2289" y="103"/>
                    </a:lnTo>
                    <a:lnTo>
                      <a:pt x="2109" y="52"/>
                    </a:lnTo>
                    <a:lnTo>
                      <a:pt x="1878" y="26"/>
                    </a:lnTo>
                    <a:lnTo>
                      <a:pt x="1621" y="0"/>
                    </a:lnTo>
                    <a:lnTo>
                      <a:pt x="13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3868;p53">
                <a:extLst>
                  <a:ext uri="{FF2B5EF4-FFF2-40B4-BE49-F238E27FC236}">
                    <a16:creationId xmlns:a16="http://schemas.microsoft.com/office/drawing/2014/main" xmlns="" id="{8E707101-55DA-4EFA-9EB9-3B87E236D2D5}"/>
                  </a:ext>
                </a:extLst>
              </p:cNvPr>
              <p:cNvSpPr/>
              <p:nvPr/>
            </p:nvSpPr>
            <p:spPr>
              <a:xfrm>
                <a:off x="1007700" y="560875"/>
                <a:ext cx="3345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515" extrusionOk="0">
                    <a:moveTo>
                      <a:pt x="540" y="0"/>
                    </a:moveTo>
                    <a:lnTo>
                      <a:pt x="386" y="52"/>
                    </a:lnTo>
                    <a:lnTo>
                      <a:pt x="232" y="129"/>
                    </a:lnTo>
                    <a:lnTo>
                      <a:pt x="129" y="206"/>
                    </a:lnTo>
                    <a:lnTo>
                      <a:pt x="26" y="283"/>
                    </a:lnTo>
                    <a:lnTo>
                      <a:pt x="0" y="335"/>
                    </a:lnTo>
                    <a:lnTo>
                      <a:pt x="0" y="386"/>
                    </a:lnTo>
                    <a:lnTo>
                      <a:pt x="0" y="438"/>
                    </a:lnTo>
                    <a:lnTo>
                      <a:pt x="52" y="489"/>
                    </a:lnTo>
                    <a:lnTo>
                      <a:pt x="77" y="515"/>
                    </a:lnTo>
                    <a:lnTo>
                      <a:pt x="206" y="515"/>
                    </a:lnTo>
                    <a:lnTo>
                      <a:pt x="232" y="463"/>
                    </a:lnTo>
                    <a:lnTo>
                      <a:pt x="309" y="412"/>
                    </a:lnTo>
                    <a:lnTo>
                      <a:pt x="412" y="360"/>
                    </a:lnTo>
                    <a:lnTo>
                      <a:pt x="515" y="309"/>
                    </a:lnTo>
                    <a:lnTo>
                      <a:pt x="643" y="283"/>
                    </a:lnTo>
                    <a:lnTo>
                      <a:pt x="772" y="309"/>
                    </a:lnTo>
                    <a:lnTo>
                      <a:pt x="926" y="360"/>
                    </a:lnTo>
                    <a:lnTo>
                      <a:pt x="1106" y="489"/>
                    </a:lnTo>
                    <a:lnTo>
                      <a:pt x="1158" y="515"/>
                    </a:lnTo>
                    <a:lnTo>
                      <a:pt x="1260" y="515"/>
                    </a:lnTo>
                    <a:lnTo>
                      <a:pt x="1312" y="463"/>
                    </a:lnTo>
                    <a:lnTo>
                      <a:pt x="1338" y="412"/>
                    </a:lnTo>
                    <a:lnTo>
                      <a:pt x="1338" y="360"/>
                    </a:lnTo>
                    <a:lnTo>
                      <a:pt x="1338" y="309"/>
                    </a:lnTo>
                    <a:lnTo>
                      <a:pt x="1312" y="258"/>
                    </a:lnTo>
                    <a:lnTo>
                      <a:pt x="1106" y="129"/>
                    </a:lnTo>
                    <a:lnTo>
                      <a:pt x="900" y="26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3869;p53">
                <a:extLst>
                  <a:ext uri="{FF2B5EF4-FFF2-40B4-BE49-F238E27FC236}">
                    <a16:creationId xmlns:a16="http://schemas.microsoft.com/office/drawing/2014/main" xmlns="" id="{E26D0440-88FC-4D3A-95A1-9DAE8157DA46}"/>
                  </a:ext>
                </a:extLst>
              </p:cNvPr>
              <p:cNvSpPr/>
              <p:nvPr/>
            </p:nvSpPr>
            <p:spPr>
              <a:xfrm>
                <a:off x="808375" y="533875"/>
                <a:ext cx="9390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235" extrusionOk="0">
                    <a:moveTo>
                      <a:pt x="104" y="0"/>
                    </a:moveTo>
                    <a:lnTo>
                      <a:pt x="52" y="26"/>
                    </a:lnTo>
                    <a:lnTo>
                      <a:pt x="26" y="77"/>
                    </a:lnTo>
                    <a:lnTo>
                      <a:pt x="1" y="129"/>
                    </a:lnTo>
                    <a:lnTo>
                      <a:pt x="26" y="180"/>
                    </a:lnTo>
                    <a:lnTo>
                      <a:pt x="52" y="232"/>
                    </a:lnTo>
                    <a:lnTo>
                      <a:pt x="104" y="257"/>
                    </a:lnTo>
                    <a:lnTo>
                      <a:pt x="155" y="283"/>
                    </a:lnTo>
                    <a:lnTo>
                      <a:pt x="489" y="283"/>
                    </a:lnTo>
                    <a:lnTo>
                      <a:pt x="849" y="335"/>
                    </a:lnTo>
                    <a:lnTo>
                      <a:pt x="1287" y="386"/>
                    </a:lnTo>
                    <a:lnTo>
                      <a:pt x="1827" y="515"/>
                    </a:lnTo>
                    <a:lnTo>
                      <a:pt x="2392" y="669"/>
                    </a:lnTo>
                    <a:lnTo>
                      <a:pt x="2675" y="772"/>
                    </a:lnTo>
                    <a:lnTo>
                      <a:pt x="2984" y="900"/>
                    </a:lnTo>
                    <a:lnTo>
                      <a:pt x="3267" y="1055"/>
                    </a:lnTo>
                    <a:lnTo>
                      <a:pt x="3550" y="1209"/>
                    </a:lnTo>
                    <a:lnTo>
                      <a:pt x="3627" y="1235"/>
                    </a:lnTo>
                    <a:lnTo>
                      <a:pt x="3704" y="1209"/>
                    </a:lnTo>
                    <a:lnTo>
                      <a:pt x="3756" y="1158"/>
                    </a:lnTo>
                    <a:lnTo>
                      <a:pt x="3756" y="1106"/>
                    </a:lnTo>
                    <a:lnTo>
                      <a:pt x="3756" y="1055"/>
                    </a:lnTo>
                    <a:lnTo>
                      <a:pt x="3730" y="1003"/>
                    </a:lnTo>
                    <a:lnTo>
                      <a:pt x="3704" y="978"/>
                    </a:lnTo>
                    <a:lnTo>
                      <a:pt x="3395" y="798"/>
                    </a:lnTo>
                    <a:lnTo>
                      <a:pt x="3087" y="643"/>
                    </a:lnTo>
                    <a:lnTo>
                      <a:pt x="2804" y="515"/>
                    </a:lnTo>
                    <a:lnTo>
                      <a:pt x="2495" y="412"/>
                    </a:lnTo>
                    <a:lnTo>
                      <a:pt x="1904" y="232"/>
                    </a:lnTo>
                    <a:lnTo>
                      <a:pt x="1364" y="103"/>
                    </a:lnTo>
                    <a:lnTo>
                      <a:pt x="901" y="52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3870;p53">
                <a:extLst>
                  <a:ext uri="{FF2B5EF4-FFF2-40B4-BE49-F238E27FC236}">
                    <a16:creationId xmlns:a16="http://schemas.microsoft.com/office/drawing/2014/main" xmlns="" id="{4F9EAF39-AC15-45BD-B7BE-35FDEA4D3A05}"/>
                  </a:ext>
                </a:extLst>
              </p:cNvPr>
              <p:cNvSpPr/>
              <p:nvPr/>
            </p:nvSpPr>
            <p:spPr>
              <a:xfrm>
                <a:off x="1102200" y="553800"/>
                <a:ext cx="489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01" extrusionOk="0">
                    <a:moveTo>
                      <a:pt x="104" y="1"/>
                    </a:moveTo>
                    <a:lnTo>
                      <a:pt x="52" y="26"/>
                    </a:lnTo>
                    <a:lnTo>
                      <a:pt x="27" y="78"/>
                    </a:lnTo>
                    <a:lnTo>
                      <a:pt x="1" y="129"/>
                    </a:lnTo>
                    <a:lnTo>
                      <a:pt x="1" y="181"/>
                    </a:lnTo>
                    <a:lnTo>
                      <a:pt x="52" y="232"/>
                    </a:lnTo>
                    <a:lnTo>
                      <a:pt x="78" y="258"/>
                    </a:lnTo>
                    <a:lnTo>
                      <a:pt x="129" y="283"/>
                    </a:lnTo>
                    <a:lnTo>
                      <a:pt x="489" y="335"/>
                    </a:lnTo>
                    <a:lnTo>
                      <a:pt x="927" y="438"/>
                    </a:lnTo>
                    <a:lnTo>
                      <a:pt x="1158" y="515"/>
                    </a:lnTo>
                    <a:lnTo>
                      <a:pt x="1364" y="618"/>
                    </a:lnTo>
                    <a:lnTo>
                      <a:pt x="1544" y="721"/>
                    </a:lnTo>
                    <a:lnTo>
                      <a:pt x="1698" y="849"/>
                    </a:lnTo>
                    <a:lnTo>
                      <a:pt x="1750" y="901"/>
                    </a:lnTo>
                    <a:lnTo>
                      <a:pt x="1852" y="901"/>
                    </a:lnTo>
                    <a:lnTo>
                      <a:pt x="1878" y="875"/>
                    </a:lnTo>
                    <a:lnTo>
                      <a:pt x="1930" y="823"/>
                    </a:lnTo>
                    <a:lnTo>
                      <a:pt x="1955" y="772"/>
                    </a:lnTo>
                    <a:lnTo>
                      <a:pt x="1930" y="721"/>
                    </a:lnTo>
                    <a:lnTo>
                      <a:pt x="1904" y="669"/>
                    </a:lnTo>
                    <a:lnTo>
                      <a:pt x="1827" y="566"/>
                    </a:lnTo>
                    <a:lnTo>
                      <a:pt x="1724" y="489"/>
                    </a:lnTo>
                    <a:lnTo>
                      <a:pt x="1467" y="335"/>
                    </a:lnTo>
                    <a:lnTo>
                      <a:pt x="1184" y="232"/>
                    </a:lnTo>
                    <a:lnTo>
                      <a:pt x="901" y="129"/>
                    </a:lnTo>
                    <a:lnTo>
                      <a:pt x="618" y="78"/>
                    </a:lnTo>
                    <a:lnTo>
                      <a:pt x="412" y="26"/>
                    </a:lnTo>
                    <a:lnTo>
                      <a:pt x="1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3871;p53">
                <a:extLst>
                  <a:ext uri="{FF2B5EF4-FFF2-40B4-BE49-F238E27FC236}">
                    <a16:creationId xmlns:a16="http://schemas.microsoft.com/office/drawing/2014/main" xmlns="" id="{C4F4EF19-0233-4D45-980C-2DD03B874B7B}"/>
                  </a:ext>
                </a:extLst>
              </p:cNvPr>
              <p:cNvSpPr/>
              <p:nvPr/>
            </p:nvSpPr>
            <p:spPr>
              <a:xfrm>
                <a:off x="596200" y="1864775"/>
                <a:ext cx="914300" cy="1258925"/>
              </a:xfrm>
              <a:custGeom>
                <a:avLst/>
                <a:gdLst/>
                <a:ahLst/>
                <a:cxnLst/>
                <a:rect l="l" t="t" r="r" b="b"/>
                <a:pathLst>
                  <a:path w="36572" h="50357" extrusionOk="0">
                    <a:moveTo>
                      <a:pt x="7588" y="0"/>
                    </a:moveTo>
                    <a:lnTo>
                      <a:pt x="6867" y="1338"/>
                    </a:lnTo>
                    <a:lnTo>
                      <a:pt x="6122" y="2855"/>
                    </a:lnTo>
                    <a:lnTo>
                      <a:pt x="5170" y="4784"/>
                    </a:lnTo>
                    <a:lnTo>
                      <a:pt x="4656" y="5890"/>
                    </a:lnTo>
                    <a:lnTo>
                      <a:pt x="4141" y="7073"/>
                    </a:lnTo>
                    <a:lnTo>
                      <a:pt x="3601" y="8282"/>
                    </a:lnTo>
                    <a:lnTo>
                      <a:pt x="3061" y="9542"/>
                    </a:lnTo>
                    <a:lnTo>
                      <a:pt x="2547" y="10853"/>
                    </a:lnTo>
                    <a:lnTo>
                      <a:pt x="2058" y="12165"/>
                    </a:lnTo>
                    <a:lnTo>
                      <a:pt x="1595" y="13477"/>
                    </a:lnTo>
                    <a:lnTo>
                      <a:pt x="1184" y="14788"/>
                    </a:lnTo>
                    <a:lnTo>
                      <a:pt x="901" y="15868"/>
                    </a:lnTo>
                    <a:lnTo>
                      <a:pt x="644" y="16974"/>
                    </a:lnTo>
                    <a:lnTo>
                      <a:pt x="438" y="18157"/>
                    </a:lnTo>
                    <a:lnTo>
                      <a:pt x="284" y="19366"/>
                    </a:lnTo>
                    <a:lnTo>
                      <a:pt x="155" y="20626"/>
                    </a:lnTo>
                    <a:lnTo>
                      <a:pt x="78" y="21912"/>
                    </a:lnTo>
                    <a:lnTo>
                      <a:pt x="26" y="23250"/>
                    </a:lnTo>
                    <a:lnTo>
                      <a:pt x="1" y="24587"/>
                    </a:lnTo>
                    <a:lnTo>
                      <a:pt x="1" y="25924"/>
                    </a:lnTo>
                    <a:lnTo>
                      <a:pt x="26" y="27313"/>
                    </a:lnTo>
                    <a:lnTo>
                      <a:pt x="78" y="28676"/>
                    </a:lnTo>
                    <a:lnTo>
                      <a:pt x="155" y="30039"/>
                    </a:lnTo>
                    <a:lnTo>
                      <a:pt x="258" y="31402"/>
                    </a:lnTo>
                    <a:lnTo>
                      <a:pt x="361" y="32739"/>
                    </a:lnTo>
                    <a:lnTo>
                      <a:pt x="618" y="35363"/>
                    </a:lnTo>
                    <a:lnTo>
                      <a:pt x="927" y="37857"/>
                    </a:lnTo>
                    <a:lnTo>
                      <a:pt x="1235" y="40172"/>
                    </a:lnTo>
                    <a:lnTo>
                      <a:pt x="1570" y="42255"/>
                    </a:lnTo>
                    <a:lnTo>
                      <a:pt x="1878" y="44081"/>
                    </a:lnTo>
                    <a:lnTo>
                      <a:pt x="2135" y="45573"/>
                    </a:lnTo>
                    <a:lnTo>
                      <a:pt x="2367" y="46704"/>
                    </a:lnTo>
                    <a:lnTo>
                      <a:pt x="2547" y="47682"/>
                    </a:lnTo>
                    <a:lnTo>
                      <a:pt x="4347" y="48222"/>
                    </a:lnTo>
                    <a:lnTo>
                      <a:pt x="6147" y="48685"/>
                    </a:lnTo>
                    <a:lnTo>
                      <a:pt x="6507" y="48787"/>
                    </a:lnTo>
                    <a:lnTo>
                      <a:pt x="8230" y="49173"/>
                    </a:lnTo>
                    <a:lnTo>
                      <a:pt x="9954" y="49508"/>
                    </a:lnTo>
                    <a:lnTo>
                      <a:pt x="11702" y="49790"/>
                    </a:lnTo>
                    <a:lnTo>
                      <a:pt x="13451" y="50022"/>
                    </a:lnTo>
                    <a:lnTo>
                      <a:pt x="13837" y="50048"/>
                    </a:lnTo>
                    <a:lnTo>
                      <a:pt x="15432" y="50202"/>
                    </a:lnTo>
                    <a:lnTo>
                      <a:pt x="17026" y="50305"/>
                    </a:lnTo>
                    <a:lnTo>
                      <a:pt x="18621" y="50356"/>
                    </a:lnTo>
                    <a:lnTo>
                      <a:pt x="20575" y="50356"/>
                    </a:lnTo>
                    <a:lnTo>
                      <a:pt x="22273" y="50279"/>
                    </a:lnTo>
                    <a:lnTo>
                      <a:pt x="23944" y="50176"/>
                    </a:lnTo>
                    <a:lnTo>
                      <a:pt x="25642" y="49996"/>
                    </a:lnTo>
                    <a:lnTo>
                      <a:pt x="27339" y="49790"/>
                    </a:lnTo>
                    <a:lnTo>
                      <a:pt x="29036" y="49508"/>
                    </a:lnTo>
                    <a:lnTo>
                      <a:pt x="30734" y="49173"/>
                    </a:lnTo>
                    <a:lnTo>
                      <a:pt x="32457" y="48787"/>
                    </a:lnTo>
                    <a:lnTo>
                      <a:pt x="34180" y="48350"/>
                    </a:lnTo>
                    <a:lnTo>
                      <a:pt x="34514" y="48273"/>
                    </a:lnTo>
                    <a:lnTo>
                      <a:pt x="35517" y="47990"/>
                    </a:lnTo>
                    <a:lnTo>
                      <a:pt x="36520" y="47682"/>
                    </a:lnTo>
                    <a:lnTo>
                      <a:pt x="36546" y="46859"/>
                    </a:lnTo>
                    <a:lnTo>
                      <a:pt x="36572" y="44544"/>
                    </a:lnTo>
                    <a:lnTo>
                      <a:pt x="36572" y="42924"/>
                    </a:lnTo>
                    <a:lnTo>
                      <a:pt x="36572" y="40995"/>
                    </a:lnTo>
                    <a:lnTo>
                      <a:pt x="36520" y="38835"/>
                    </a:lnTo>
                    <a:lnTo>
                      <a:pt x="36469" y="36443"/>
                    </a:lnTo>
                    <a:lnTo>
                      <a:pt x="36443" y="35877"/>
                    </a:lnTo>
                    <a:lnTo>
                      <a:pt x="36340" y="33177"/>
                    </a:lnTo>
                    <a:lnTo>
                      <a:pt x="36186" y="30296"/>
                    </a:lnTo>
                    <a:lnTo>
                      <a:pt x="36160" y="29910"/>
                    </a:lnTo>
                    <a:lnTo>
                      <a:pt x="35954" y="26799"/>
                    </a:lnTo>
                    <a:lnTo>
                      <a:pt x="35903" y="26361"/>
                    </a:lnTo>
                    <a:lnTo>
                      <a:pt x="35620" y="23301"/>
                    </a:lnTo>
                    <a:lnTo>
                      <a:pt x="35594" y="22967"/>
                    </a:lnTo>
                    <a:lnTo>
                      <a:pt x="35414" y="21346"/>
                    </a:lnTo>
                    <a:lnTo>
                      <a:pt x="35234" y="19726"/>
                    </a:lnTo>
                    <a:lnTo>
                      <a:pt x="35003" y="18080"/>
                    </a:lnTo>
                    <a:lnTo>
                      <a:pt x="34771" y="16434"/>
                    </a:lnTo>
                    <a:lnTo>
                      <a:pt x="34720" y="16048"/>
                    </a:lnTo>
                    <a:lnTo>
                      <a:pt x="34437" y="14351"/>
                    </a:lnTo>
                    <a:lnTo>
                      <a:pt x="34154" y="12654"/>
                    </a:lnTo>
                    <a:lnTo>
                      <a:pt x="33820" y="11008"/>
                    </a:lnTo>
                    <a:lnTo>
                      <a:pt x="33486" y="9362"/>
                    </a:lnTo>
                    <a:lnTo>
                      <a:pt x="33383" y="9002"/>
                    </a:lnTo>
                    <a:lnTo>
                      <a:pt x="33100" y="7793"/>
                    </a:lnTo>
                    <a:lnTo>
                      <a:pt x="32817" y="6610"/>
                    </a:lnTo>
                    <a:lnTo>
                      <a:pt x="32483" y="5453"/>
                    </a:lnTo>
                    <a:lnTo>
                      <a:pt x="32148" y="4321"/>
                    </a:lnTo>
                    <a:lnTo>
                      <a:pt x="31814" y="3189"/>
                    </a:lnTo>
                    <a:lnTo>
                      <a:pt x="31428" y="2109"/>
                    </a:lnTo>
                    <a:lnTo>
                      <a:pt x="31042" y="1055"/>
                    </a:lnTo>
                    <a:lnTo>
                      <a:pt x="30631" y="26"/>
                    </a:lnTo>
                    <a:lnTo>
                      <a:pt x="30348" y="232"/>
                    </a:lnTo>
                    <a:lnTo>
                      <a:pt x="29962" y="463"/>
                    </a:lnTo>
                    <a:lnTo>
                      <a:pt x="29422" y="772"/>
                    </a:lnTo>
                    <a:lnTo>
                      <a:pt x="28702" y="1106"/>
                    </a:lnTo>
                    <a:lnTo>
                      <a:pt x="28291" y="1261"/>
                    </a:lnTo>
                    <a:lnTo>
                      <a:pt x="27828" y="1441"/>
                    </a:lnTo>
                    <a:lnTo>
                      <a:pt x="27313" y="1595"/>
                    </a:lnTo>
                    <a:lnTo>
                      <a:pt x="26747" y="1749"/>
                    </a:lnTo>
                    <a:lnTo>
                      <a:pt x="26156" y="1904"/>
                    </a:lnTo>
                    <a:lnTo>
                      <a:pt x="25513" y="2032"/>
                    </a:lnTo>
                    <a:lnTo>
                      <a:pt x="25101" y="2109"/>
                    </a:lnTo>
                    <a:lnTo>
                      <a:pt x="24381" y="2238"/>
                    </a:lnTo>
                    <a:lnTo>
                      <a:pt x="23610" y="2315"/>
                    </a:lnTo>
                    <a:lnTo>
                      <a:pt x="22813" y="2392"/>
                    </a:lnTo>
                    <a:lnTo>
                      <a:pt x="21964" y="2418"/>
                    </a:lnTo>
                    <a:lnTo>
                      <a:pt x="21038" y="2444"/>
                    </a:lnTo>
                    <a:lnTo>
                      <a:pt x="20086" y="2444"/>
                    </a:lnTo>
                    <a:lnTo>
                      <a:pt x="19083" y="2392"/>
                    </a:lnTo>
                    <a:lnTo>
                      <a:pt x="18003" y="2289"/>
                    </a:lnTo>
                    <a:lnTo>
                      <a:pt x="16897" y="2186"/>
                    </a:lnTo>
                    <a:lnTo>
                      <a:pt x="15740" y="2006"/>
                    </a:lnTo>
                    <a:lnTo>
                      <a:pt x="14506" y="1801"/>
                    </a:lnTo>
                    <a:lnTo>
                      <a:pt x="13246" y="1544"/>
                    </a:lnTo>
                    <a:lnTo>
                      <a:pt x="11908" y="1235"/>
                    </a:lnTo>
                    <a:lnTo>
                      <a:pt x="10519" y="875"/>
                    </a:lnTo>
                    <a:lnTo>
                      <a:pt x="9079" y="463"/>
                    </a:lnTo>
                    <a:lnTo>
                      <a:pt x="7588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3872;p53">
                <a:extLst>
                  <a:ext uri="{FF2B5EF4-FFF2-40B4-BE49-F238E27FC236}">
                    <a16:creationId xmlns:a16="http://schemas.microsoft.com/office/drawing/2014/main" xmlns="" id="{45BE0358-81A3-426F-AEDB-880D2B4ACB5D}"/>
                  </a:ext>
                </a:extLst>
              </p:cNvPr>
              <p:cNvSpPr/>
              <p:nvPr/>
            </p:nvSpPr>
            <p:spPr>
              <a:xfrm>
                <a:off x="1217950" y="1915575"/>
                <a:ext cx="215400" cy="183250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7330" extrusionOk="0">
                    <a:moveTo>
                      <a:pt x="643" y="0"/>
                    </a:moveTo>
                    <a:lnTo>
                      <a:pt x="231" y="77"/>
                    </a:lnTo>
                    <a:lnTo>
                      <a:pt x="103" y="515"/>
                    </a:lnTo>
                    <a:lnTo>
                      <a:pt x="26" y="952"/>
                    </a:lnTo>
                    <a:lnTo>
                      <a:pt x="0" y="1389"/>
                    </a:lnTo>
                    <a:lnTo>
                      <a:pt x="26" y="1826"/>
                    </a:lnTo>
                    <a:lnTo>
                      <a:pt x="77" y="2109"/>
                    </a:lnTo>
                    <a:lnTo>
                      <a:pt x="129" y="2366"/>
                    </a:lnTo>
                    <a:lnTo>
                      <a:pt x="231" y="2623"/>
                    </a:lnTo>
                    <a:lnTo>
                      <a:pt x="309" y="2881"/>
                    </a:lnTo>
                    <a:lnTo>
                      <a:pt x="437" y="3138"/>
                    </a:lnTo>
                    <a:lnTo>
                      <a:pt x="566" y="3369"/>
                    </a:lnTo>
                    <a:lnTo>
                      <a:pt x="694" y="3601"/>
                    </a:lnTo>
                    <a:lnTo>
                      <a:pt x="874" y="3832"/>
                    </a:lnTo>
                    <a:lnTo>
                      <a:pt x="1209" y="4244"/>
                    </a:lnTo>
                    <a:lnTo>
                      <a:pt x="1620" y="4629"/>
                    </a:lnTo>
                    <a:lnTo>
                      <a:pt x="2032" y="4964"/>
                    </a:lnTo>
                    <a:lnTo>
                      <a:pt x="2495" y="5272"/>
                    </a:lnTo>
                    <a:lnTo>
                      <a:pt x="2829" y="5478"/>
                    </a:lnTo>
                    <a:lnTo>
                      <a:pt x="3163" y="5658"/>
                    </a:lnTo>
                    <a:lnTo>
                      <a:pt x="3523" y="5838"/>
                    </a:lnTo>
                    <a:lnTo>
                      <a:pt x="3909" y="5992"/>
                    </a:lnTo>
                    <a:lnTo>
                      <a:pt x="4655" y="6250"/>
                    </a:lnTo>
                    <a:lnTo>
                      <a:pt x="5427" y="6481"/>
                    </a:lnTo>
                    <a:lnTo>
                      <a:pt x="7021" y="6893"/>
                    </a:lnTo>
                    <a:lnTo>
                      <a:pt x="7818" y="7098"/>
                    </a:lnTo>
                    <a:lnTo>
                      <a:pt x="8616" y="7330"/>
                    </a:lnTo>
                    <a:lnTo>
                      <a:pt x="8513" y="6970"/>
                    </a:lnTo>
                    <a:lnTo>
                      <a:pt x="7433" y="6687"/>
                    </a:lnTo>
                    <a:lnTo>
                      <a:pt x="6327" y="6404"/>
                    </a:lnTo>
                    <a:lnTo>
                      <a:pt x="5221" y="6095"/>
                    </a:lnTo>
                    <a:lnTo>
                      <a:pt x="4655" y="5915"/>
                    </a:lnTo>
                    <a:lnTo>
                      <a:pt x="4115" y="5735"/>
                    </a:lnTo>
                    <a:lnTo>
                      <a:pt x="3601" y="5504"/>
                    </a:lnTo>
                    <a:lnTo>
                      <a:pt x="3112" y="5272"/>
                    </a:lnTo>
                    <a:lnTo>
                      <a:pt x="2623" y="4989"/>
                    </a:lnTo>
                    <a:lnTo>
                      <a:pt x="2186" y="4681"/>
                    </a:lnTo>
                    <a:lnTo>
                      <a:pt x="1749" y="4321"/>
                    </a:lnTo>
                    <a:lnTo>
                      <a:pt x="1569" y="4141"/>
                    </a:lnTo>
                    <a:lnTo>
                      <a:pt x="1389" y="3935"/>
                    </a:lnTo>
                    <a:lnTo>
                      <a:pt x="1209" y="3704"/>
                    </a:lnTo>
                    <a:lnTo>
                      <a:pt x="1029" y="3472"/>
                    </a:lnTo>
                    <a:lnTo>
                      <a:pt x="874" y="3241"/>
                    </a:lnTo>
                    <a:lnTo>
                      <a:pt x="746" y="2983"/>
                    </a:lnTo>
                    <a:lnTo>
                      <a:pt x="592" y="2623"/>
                    </a:lnTo>
                    <a:lnTo>
                      <a:pt x="463" y="2263"/>
                    </a:lnTo>
                    <a:lnTo>
                      <a:pt x="412" y="1878"/>
                    </a:lnTo>
                    <a:lnTo>
                      <a:pt x="360" y="1492"/>
                    </a:lnTo>
                    <a:lnTo>
                      <a:pt x="360" y="1106"/>
                    </a:lnTo>
                    <a:lnTo>
                      <a:pt x="412" y="746"/>
                    </a:lnTo>
                    <a:lnTo>
                      <a:pt x="514" y="360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3873;p53">
                <a:extLst>
                  <a:ext uri="{FF2B5EF4-FFF2-40B4-BE49-F238E27FC236}">
                    <a16:creationId xmlns:a16="http://schemas.microsoft.com/office/drawing/2014/main" xmlns="" id="{4DCA7B7E-80B7-4CE6-9E0E-B88BAA4483F8}"/>
                  </a:ext>
                </a:extLst>
              </p:cNvPr>
              <p:cNvSpPr/>
              <p:nvPr/>
            </p:nvSpPr>
            <p:spPr>
              <a:xfrm>
                <a:off x="781375" y="1922650"/>
                <a:ext cx="684125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27365" h="14120" extrusionOk="0">
                    <a:moveTo>
                      <a:pt x="4373" y="0"/>
                    </a:moveTo>
                    <a:lnTo>
                      <a:pt x="3884" y="26"/>
                    </a:lnTo>
                    <a:lnTo>
                      <a:pt x="3395" y="52"/>
                    </a:lnTo>
                    <a:lnTo>
                      <a:pt x="2907" y="129"/>
                    </a:lnTo>
                    <a:lnTo>
                      <a:pt x="2418" y="232"/>
                    </a:lnTo>
                    <a:lnTo>
                      <a:pt x="1929" y="334"/>
                    </a:lnTo>
                    <a:lnTo>
                      <a:pt x="1466" y="489"/>
                    </a:lnTo>
                    <a:lnTo>
                      <a:pt x="1004" y="643"/>
                    </a:lnTo>
                    <a:lnTo>
                      <a:pt x="541" y="823"/>
                    </a:lnTo>
                    <a:lnTo>
                      <a:pt x="103" y="1055"/>
                    </a:lnTo>
                    <a:lnTo>
                      <a:pt x="26" y="1106"/>
                    </a:lnTo>
                    <a:lnTo>
                      <a:pt x="1" y="1157"/>
                    </a:lnTo>
                    <a:lnTo>
                      <a:pt x="1" y="1209"/>
                    </a:lnTo>
                    <a:lnTo>
                      <a:pt x="26" y="1286"/>
                    </a:lnTo>
                    <a:lnTo>
                      <a:pt x="78" y="1337"/>
                    </a:lnTo>
                    <a:lnTo>
                      <a:pt x="129" y="1363"/>
                    </a:lnTo>
                    <a:lnTo>
                      <a:pt x="258" y="1363"/>
                    </a:lnTo>
                    <a:lnTo>
                      <a:pt x="721" y="1132"/>
                    </a:lnTo>
                    <a:lnTo>
                      <a:pt x="1184" y="952"/>
                    </a:lnTo>
                    <a:lnTo>
                      <a:pt x="1646" y="772"/>
                    </a:lnTo>
                    <a:lnTo>
                      <a:pt x="2109" y="643"/>
                    </a:lnTo>
                    <a:lnTo>
                      <a:pt x="2598" y="514"/>
                    </a:lnTo>
                    <a:lnTo>
                      <a:pt x="3061" y="437"/>
                    </a:lnTo>
                    <a:lnTo>
                      <a:pt x="3524" y="386"/>
                    </a:lnTo>
                    <a:lnTo>
                      <a:pt x="4013" y="334"/>
                    </a:lnTo>
                    <a:lnTo>
                      <a:pt x="4475" y="309"/>
                    </a:lnTo>
                    <a:lnTo>
                      <a:pt x="4964" y="334"/>
                    </a:lnTo>
                    <a:lnTo>
                      <a:pt x="5427" y="360"/>
                    </a:lnTo>
                    <a:lnTo>
                      <a:pt x="5890" y="386"/>
                    </a:lnTo>
                    <a:lnTo>
                      <a:pt x="6379" y="463"/>
                    </a:lnTo>
                    <a:lnTo>
                      <a:pt x="6842" y="540"/>
                    </a:lnTo>
                    <a:lnTo>
                      <a:pt x="7304" y="643"/>
                    </a:lnTo>
                    <a:lnTo>
                      <a:pt x="7767" y="772"/>
                    </a:lnTo>
                    <a:lnTo>
                      <a:pt x="8230" y="900"/>
                    </a:lnTo>
                    <a:lnTo>
                      <a:pt x="8693" y="1055"/>
                    </a:lnTo>
                    <a:lnTo>
                      <a:pt x="9619" y="1415"/>
                    </a:lnTo>
                    <a:lnTo>
                      <a:pt x="10493" y="1800"/>
                    </a:lnTo>
                    <a:lnTo>
                      <a:pt x="11368" y="2238"/>
                    </a:lnTo>
                    <a:lnTo>
                      <a:pt x="12217" y="2726"/>
                    </a:lnTo>
                    <a:lnTo>
                      <a:pt x="13040" y="3266"/>
                    </a:lnTo>
                    <a:lnTo>
                      <a:pt x="13837" y="3806"/>
                    </a:lnTo>
                    <a:lnTo>
                      <a:pt x="14583" y="4372"/>
                    </a:lnTo>
                    <a:lnTo>
                      <a:pt x="15328" y="4964"/>
                    </a:lnTo>
                    <a:lnTo>
                      <a:pt x="16049" y="5581"/>
                    </a:lnTo>
                    <a:lnTo>
                      <a:pt x="17489" y="6841"/>
                    </a:lnTo>
                    <a:lnTo>
                      <a:pt x="18878" y="8127"/>
                    </a:lnTo>
                    <a:lnTo>
                      <a:pt x="20318" y="9413"/>
                    </a:lnTo>
                    <a:lnTo>
                      <a:pt x="21038" y="10030"/>
                    </a:lnTo>
                    <a:lnTo>
                      <a:pt x="21758" y="10647"/>
                    </a:lnTo>
                    <a:lnTo>
                      <a:pt x="22504" y="11239"/>
                    </a:lnTo>
                    <a:lnTo>
                      <a:pt x="23250" y="11805"/>
                    </a:lnTo>
                    <a:lnTo>
                      <a:pt x="24047" y="12345"/>
                    </a:lnTo>
                    <a:lnTo>
                      <a:pt x="24844" y="12859"/>
                    </a:lnTo>
                    <a:lnTo>
                      <a:pt x="25667" y="13322"/>
                    </a:lnTo>
                    <a:lnTo>
                      <a:pt x="26516" y="13759"/>
                    </a:lnTo>
                    <a:lnTo>
                      <a:pt x="26953" y="13939"/>
                    </a:lnTo>
                    <a:lnTo>
                      <a:pt x="27364" y="14119"/>
                    </a:lnTo>
                    <a:lnTo>
                      <a:pt x="27364" y="14119"/>
                    </a:lnTo>
                    <a:lnTo>
                      <a:pt x="27313" y="13733"/>
                    </a:lnTo>
                    <a:lnTo>
                      <a:pt x="26850" y="13528"/>
                    </a:lnTo>
                    <a:lnTo>
                      <a:pt x="26387" y="13296"/>
                    </a:lnTo>
                    <a:lnTo>
                      <a:pt x="25538" y="12833"/>
                    </a:lnTo>
                    <a:lnTo>
                      <a:pt x="24690" y="12345"/>
                    </a:lnTo>
                    <a:lnTo>
                      <a:pt x="23867" y="11779"/>
                    </a:lnTo>
                    <a:lnTo>
                      <a:pt x="23070" y="11213"/>
                    </a:lnTo>
                    <a:lnTo>
                      <a:pt x="22298" y="10596"/>
                    </a:lnTo>
                    <a:lnTo>
                      <a:pt x="21526" y="9953"/>
                    </a:lnTo>
                    <a:lnTo>
                      <a:pt x="20781" y="9310"/>
                    </a:lnTo>
                    <a:lnTo>
                      <a:pt x="20035" y="8667"/>
                    </a:lnTo>
                    <a:lnTo>
                      <a:pt x="17283" y="6172"/>
                    </a:lnTo>
                    <a:lnTo>
                      <a:pt x="15869" y="4938"/>
                    </a:lnTo>
                    <a:lnTo>
                      <a:pt x="15123" y="4346"/>
                    </a:lnTo>
                    <a:lnTo>
                      <a:pt x="14403" y="3781"/>
                    </a:lnTo>
                    <a:lnTo>
                      <a:pt x="13631" y="3215"/>
                    </a:lnTo>
                    <a:lnTo>
                      <a:pt x="12860" y="2700"/>
                    </a:lnTo>
                    <a:lnTo>
                      <a:pt x="12088" y="2212"/>
                    </a:lnTo>
                    <a:lnTo>
                      <a:pt x="11265" y="1749"/>
                    </a:lnTo>
                    <a:lnTo>
                      <a:pt x="10442" y="1337"/>
                    </a:lnTo>
                    <a:lnTo>
                      <a:pt x="9593" y="977"/>
                    </a:lnTo>
                    <a:lnTo>
                      <a:pt x="8719" y="643"/>
                    </a:lnTo>
                    <a:lnTo>
                      <a:pt x="8256" y="514"/>
                    </a:lnTo>
                    <a:lnTo>
                      <a:pt x="7819" y="386"/>
                    </a:lnTo>
                    <a:lnTo>
                      <a:pt x="7330" y="283"/>
                    </a:lnTo>
                    <a:lnTo>
                      <a:pt x="6842" y="180"/>
                    </a:lnTo>
                    <a:lnTo>
                      <a:pt x="6353" y="103"/>
                    </a:lnTo>
                    <a:lnTo>
                      <a:pt x="5864" y="52"/>
                    </a:lnTo>
                    <a:lnTo>
                      <a:pt x="53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3874;p53">
                <a:extLst>
                  <a:ext uri="{FF2B5EF4-FFF2-40B4-BE49-F238E27FC236}">
                    <a16:creationId xmlns:a16="http://schemas.microsoft.com/office/drawing/2014/main" xmlns="" id="{21D5C80E-CB34-4796-85C7-F25529142894}"/>
                  </a:ext>
                </a:extLst>
              </p:cNvPr>
              <p:cNvSpPr/>
              <p:nvPr/>
            </p:nvSpPr>
            <p:spPr>
              <a:xfrm>
                <a:off x="740875" y="2040300"/>
                <a:ext cx="745850" cy="407000"/>
              </a:xfrm>
              <a:custGeom>
                <a:avLst/>
                <a:gdLst/>
                <a:ahLst/>
                <a:cxnLst/>
                <a:rect l="l" t="t" r="r" b="b"/>
                <a:pathLst>
                  <a:path w="29834" h="16280" extrusionOk="0">
                    <a:moveTo>
                      <a:pt x="3035" y="0"/>
                    </a:moveTo>
                    <a:lnTo>
                      <a:pt x="2546" y="26"/>
                    </a:lnTo>
                    <a:lnTo>
                      <a:pt x="2058" y="52"/>
                    </a:lnTo>
                    <a:lnTo>
                      <a:pt x="1569" y="129"/>
                    </a:lnTo>
                    <a:lnTo>
                      <a:pt x="1106" y="206"/>
                    </a:lnTo>
                    <a:lnTo>
                      <a:pt x="618" y="309"/>
                    </a:lnTo>
                    <a:lnTo>
                      <a:pt x="155" y="463"/>
                    </a:lnTo>
                    <a:lnTo>
                      <a:pt x="129" y="541"/>
                    </a:lnTo>
                    <a:lnTo>
                      <a:pt x="0" y="901"/>
                    </a:lnTo>
                    <a:lnTo>
                      <a:pt x="463" y="721"/>
                    </a:lnTo>
                    <a:lnTo>
                      <a:pt x="952" y="592"/>
                    </a:lnTo>
                    <a:lnTo>
                      <a:pt x="1440" y="489"/>
                    </a:lnTo>
                    <a:lnTo>
                      <a:pt x="1929" y="412"/>
                    </a:lnTo>
                    <a:lnTo>
                      <a:pt x="2418" y="361"/>
                    </a:lnTo>
                    <a:lnTo>
                      <a:pt x="2881" y="335"/>
                    </a:lnTo>
                    <a:lnTo>
                      <a:pt x="3369" y="335"/>
                    </a:lnTo>
                    <a:lnTo>
                      <a:pt x="3832" y="361"/>
                    </a:lnTo>
                    <a:lnTo>
                      <a:pt x="4321" y="412"/>
                    </a:lnTo>
                    <a:lnTo>
                      <a:pt x="4784" y="489"/>
                    </a:lnTo>
                    <a:lnTo>
                      <a:pt x="5247" y="566"/>
                    </a:lnTo>
                    <a:lnTo>
                      <a:pt x="5710" y="695"/>
                    </a:lnTo>
                    <a:lnTo>
                      <a:pt x="6173" y="823"/>
                    </a:lnTo>
                    <a:lnTo>
                      <a:pt x="6636" y="978"/>
                    </a:lnTo>
                    <a:lnTo>
                      <a:pt x="7073" y="1132"/>
                    </a:lnTo>
                    <a:lnTo>
                      <a:pt x="7510" y="1312"/>
                    </a:lnTo>
                    <a:lnTo>
                      <a:pt x="7973" y="1518"/>
                    </a:lnTo>
                    <a:lnTo>
                      <a:pt x="8384" y="1749"/>
                    </a:lnTo>
                    <a:lnTo>
                      <a:pt x="9259" y="2212"/>
                    </a:lnTo>
                    <a:lnTo>
                      <a:pt x="10082" y="2727"/>
                    </a:lnTo>
                    <a:lnTo>
                      <a:pt x="10905" y="3292"/>
                    </a:lnTo>
                    <a:lnTo>
                      <a:pt x="11676" y="3884"/>
                    </a:lnTo>
                    <a:lnTo>
                      <a:pt x="12422" y="4527"/>
                    </a:lnTo>
                    <a:lnTo>
                      <a:pt x="13142" y="5144"/>
                    </a:lnTo>
                    <a:lnTo>
                      <a:pt x="13837" y="5813"/>
                    </a:lnTo>
                    <a:lnTo>
                      <a:pt x="14505" y="6456"/>
                    </a:lnTo>
                    <a:lnTo>
                      <a:pt x="15148" y="7124"/>
                    </a:lnTo>
                    <a:lnTo>
                      <a:pt x="16434" y="8487"/>
                    </a:lnTo>
                    <a:lnTo>
                      <a:pt x="17746" y="9850"/>
                    </a:lnTo>
                    <a:lnTo>
                      <a:pt x="18414" y="10519"/>
                    </a:lnTo>
                    <a:lnTo>
                      <a:pt x="19083" y="11162"/>
                    </a:lnTo>
                    <a:lnTo>
                      <a:pt x="19777" y="11805"/>
                    </a:lnTo>
                    <a:lnTo>
                      <a:pt x="20472" y="12422"/>
                    </a:lnTo>
                    <a:lnTo>
                      <a:pt x="21192" y="13014"/>
                    </a:lnTo>
                    <a:lnTo>
                      <a:pt x="21938" y="13554"/>
                    </a:lnTo>
                    <a:lnTo>
                      <a:pt x="22709" y="14068"/>
                    </a:lnTo>
                    <a:lnTo>
                      <a:pt x="23507" y="14557"/>
                    </a:lnTo>
                    <a:lnTo>
                      <a:pt x="24355" y="14994"/>
                    </a:lnTo>
                    <a:lnTo>
                      <a:pt x="24767" y="15200"/>
                    </a:lnTo>
                    <a:lnTo>
                      <a:pt x="25204" y="15380"/>
                    </a:lnTo>
                    <a:lnTo>
                      <a:pt x="25770" y="15586"/>
                    </a:lnTo>
                    <a:lnTo>
                      <a:pt x="26335" y="15766"/>
                    </a:lnTo>
                    <a:lnTo>
                      <a:pt x="26901" y="15920"/>
                    </a:lnTo>
                    <a:lnTo>
                      <a:pt x="27493" y="16074"/>
                    </a:lnTo>
                    <a:lnTo>
                      <a:pt x="28084" y="16151"/>
                    </a:lnTo>
                    <a:lnTo>
                      <a:pt x="28650" y="16229"/>
                    </a:lnTo>
                    <a:lnTo>
                      <a:pt x="29242" y="16280"/>
                    </a:lnTo>
                    <a:lnTo>
                      <a:pt x="29833" y="16280"/>
                    </a:lnTo>
                    <a:lnTo>
                      <a:pt x="29807" y="15946"/>
                    </a:lnTo>
                    <a:lnTo>
                      <a:pt x="29062" y="15946"/>
                    </a:lnTo>
                    <a:lnTo>
                      <a:pt x="28316" y="15868"/>
                    </a:lnTo>
                    <a:lnTo>
                      <a:pt x="27570" y="15740"/>
                    </a:lnTo>
                    <a:lnTo>
                      <a:pt x="26824" y="15560"/>
                    </a:lnTo>
                    <a:lnTo>
                      <a:pt x="26104" y="15328"/>
                    </a:lnTo>
                    <a:lnTo>
                      <a:pt x="25410" y="15045"/>
                    </a:lnTo>
                    <a:lnTo>
                      <a:pt x="24690" y="14737"/>
                    </a:lnTo>
                    <a:lnTo>
                      <a:pt x="23995" y="14377"/>
                    </a:lnTo>
                    <a:lnTo>
                      <a:pt x="23326" y="13991"/>
                    </a:lnTo>
                    <a:lnTo>
                      <a:pt x="22658" y="13580"/>
                    </a:lnTo>
                    <a:lnTo>
                      <a:pt x="22015" y="13117"/>
                    </a:lnTo>
                    <a:lnTo>
                      <a:pt x="21398" y="12654"/>
                    </a:lnTo>
                    <a:lnTo>
                      <a:pt x="20780" y="12191"/>
                    </a:lnTo>
                    <a:lnTo>
                      <a:pt x="20189" y="11676"/>
                    </a:lnTo>
                    <a:lnTo>
                      <a:pt x="19623" y="11188"/>
                    </a:lnTo>
                    <a:lnTo>
                      <a:pt x="19083" y="10673"/>
                    </a:lnTo>
                    <a:lnTo>
                      <a:pt x="18414" y="10005"/>
                    </a:lnTo>
                    <a:lnTo>
                      <a:pt x="17771" y="9362"/>
                    </a:lnTo>
                    <a:lnTo>
                      <a:pt x="16460" y="7999"/>
                    </a:lnTo>
                    <a:lnTo>
                      <a:pt x="15174" y="6636"/>
                    </a:lnTo>
                    <a:lnTo>
                      <a:pt x="14505" y="5967"/>
                    </a:lnTo>
                    <a:lnTo>
                      <a:pt x="13837" y="5298"/>
                    </a:lnTo>
                    <a:lnTo>
                      <a:pt x="13168" y="4655"/>
                    </a:lnTo>
                    <a:lnTo>
                      <a:pt x="12448" y="4038"/>
                    </a:lnTo>
                    <a:lnTo>
                      <a:pt x="11728" y="3447"/>
                    </a:lnTo>
                    <a:lnTo>
                      <a:pt x="11008" y="2881"/>
                    </a:lnTo>
                    <a:lnTo>
                      <a:pt x="10236" y="2341"/>
                    </a:lnTo>
                    <a:lnTo>
                      <a:pt x="9439" y="1852"/>
                    </a:lnTo>
                    <a:lnTo>
                      <a:pt x="8616" y="1415"/>
                    </a:lnTo>
                    <a:lnTo>
                      <a:pt x="7767" y="1029"/>
                    </a:lnTo>
                    <a:lnTo>
                      <a:pt x="7304" y="823"/>
                    </a:lnTo>
                    <a:lnTo>
                      <a:pt x="6841" y="669"/>
                    </a:lnTo>
                    <a:lnTo>
                      <a:pt x="6378" y="515"/>
                    </a:lnTo>
                    <a:lnTo>
                      <a:pt x="5915" y="386"/>
                    </a:lnTo>
                    <a:lnTo>
                      <a:pt x="5453" y="258"/>
                    </a:lnTo>
                    <a:lnTo>
                      <a:pt x="4964" y="180"/>
                    </a:lnTo>
                    <a:lnTo>
                      <a:pt x="4475" y="103"/>
                    </a:lnTo>
                    <a:lnTo>
                      <a:pt x="3987" y="52"/>
                    </a:lnTo>
                    <a:lnTo>
                      <a:pt x="3498" y="26"/>
                    </a:lnTo>
                    <a:lnTo>
                      <a:pt x="30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3875;p53">
                <a:extLst>
                  <a:ext uri="{FF2B5EF4-FFF2-40B4-BE49-F238E27FC236}">
                    <a16:creationId xmlns:a16="http://schemas.microsoft.com/office/drawing/2014/main" xmlns="" id="{07BB533E-3C78-4278-9302-702E46D0059B}"/>
                  </a:ext>
                </a:extLst>
              </p:cNvPr>
              <p:cNvSpPr/>
              <p:nvPr/>
            </p:nvSpPr>
            <p:spPr>
              <a:xfrm>
                <a:off x="932475" y="2473650"/>
                <a:ext cx="562600" cy="642325"/>
              </a:xfrm>
              <a:custGeom>
                <a:avLst/>
                <a:gdLst/>
                <a:ahLst/>
                <a:cxnLst/>
                <a:rect l="l" t="t" r="r" b="b"/>
                <a:pathLst>
                  <a:path w="22504" h="25693" extrusionOk="0">
                    <a:moveTo>
                      <a:pt x="16408" y="0"/>
                    </a:moveTo>
                    <a:lnTo>
                      <a:pt x="15894" y="26"/>
                    </a:lnTo>
                    <a:lnTo>
                      <a:pt x="15354" y="52"/>
                    </a:lnTo>
                    <a:lnTo>
                      <a:pt x="14840" y="129"/>
                    </a:lnTo>
                    <a:lnTo>
                      <a:pt x="14299" y="232"/>
                    </a:lnTo>
                    <a:lnTo>
                      <a:pt x="13785" y="360"/>
                    </a:lnTo>
                    <a:lnTo>
                      <a:pt x="13271" y="515"/>
                    </a:lnTo>
                    <a:lnTo>
                      <a:pt x="12782" y="720"/>
                    </a:lnTo>
                    <a:lnTo>
                      <a:pt x="12345" y="978"/>
                    </a:lnTo>
                    <a:lnTo>
                      <a:pt x="12139" y="1106"/>
                    </a:lnTo>
                    <a:lnTo>
                      <a:pt x="11933" y="1261"/>
                    </a:lnTo>
                    <a:lnTo>
                      <a:pt x="11753" y="1441"/>
                    </a:lnTo>
                    <a:lnTo>
                      <a:pt x="11573" y="1595"/>
                    </a:lnTo>
                    <a:lnTo>
                      <a:pt x="11419" y="1775"/>
                    </a:lnTo>
                    <a:lnTo>
                      <a:pt x="11265" y="1981"/>
                    </a:lnTo>
                    <a:lnTo>
                      <a:pt x="11136" y="2186"/>
                    </a:lnTo>
                    <a:lnTo>
                      <a:pt x="11033" y="2418"/>
                    </a:lnTo>
                    <a:lnTo>
                      <a:pt x="10930" y="2649"/>
                    </a:lnTo>
                    <a:lnTo>
                      <a:pt x="10853" y="2907"/>
                    </a:lnTo>
                    <a:lnTo>
                      <a:pt x="10802" y="3164"/>
                    </a:lnTo>
                    <a:lnTo>
                      <a:pt x="10750" y="3421"/>
                    </a:lnTo>
                    <a:lnTo>
                      <a:pt x="10750" y="3755"/>
                    </a:lnTo>
                    <a:lnTo>
                      <a:pt x="10750" y="4090"/>
                    </a:lnTo>
                    <a:lnTo>
                      <a:pt x="10802" y="4424"/>
                    </a:lnTo>
                    <a:lnTo>
                      <a:pt x="10853" y="4732"/>
                    </a:lnTo>
                    <a:lnTo>
                      <a:pt x="10956" y="5401"/>
                    </a:lnTo>
                    <a:lnTo>
                      <a:pt x="11059" y="6044"/>
                    </a:lnTo>
                    <a:lnTo>
                      <a:pt x="11059" y="6378"/>
                    </a:lnTo>
                    <a:lnTo>
                      <a:pt x="11059" y="6687"/>
                    </a:lnTo>
                    <a:lnTo>
                      <a:pt x="11033" y="6996"/>
                    </a:lnTo>
                    <a:lnTo>
                      <a:pt x="10956" y="7304"/>
                    </a:lnTo>
                    <a:lnTo>
                      <a:pt x="10853" y="7587"/>
                    </a:lnTo>
                    <a:lnTo>
                      <a:pt x="10725" y="7870"/>
                    </a:lnTo>
                    <a:lnTo>
                      <a:pt x="10570" y="8153"/>
                    </a:lnTo>
                    <a:lnTo>
                      <a:pt x="10365" y="8410"/>
                    </a:lnTo>
                    <a:lnTo>
                      <a:pt x="10185" y="8616"/>
                    </a:lnTo>
                    <a:lnTo>
                      <a:pt x="9979" y="8822"/>
                    </a:lnTo>
                    <a:lnTo>
                      <a:pt x="9516" y="9207"/>
                    </a:lnTo>
                    <a:lnTo>
                      <a:pt x="9053" y="9542"/>
                    </a:lnTo>
                    <a:lnTo>
                      <a:pt x="8539" y="9876"/>
                    </a:lnTo>
                    <a:lnTo>
                      <a:pt x="7510" y="10442"/>
                    </a:lnTo>
                    <a:lnTo>
                      <a:pt x="6996" y="10725"/>
                    </a:lnTo>
                    <a:lnTo>
                      <a:pt x="6481" y="11033"/>
                    </a:lnTo>
                    <a:lnTo>
                      <a:pt x="5967" y="11342"/>
                    </a:lnTo>
                    <a:lnTo>
                      <a:pt x="5478" y="11676"/>
                    </a:lnTo>
                    <a:lnTo>
                      <a:pt x="4964" y="12036"/>
                    </a:lnTo>
                    <a:lnTo>
                      <a:pt x="4501" y="12422"/>
                    </a:lnTo>
                    <a:lnTo>
                      <a:pt x="4012" y="12808"/>
                    </a:lnTo>
                    <a:lnTo>
                      <a:pt x="3575" y="13245"/>
                    </a:lnTo>
                    <a:lnTo>
                      <a:pt x="3138" y="13682"/>
                    </a:lnTo>
                    <a:lnTo>
                      <a:pt x="2726" y="14120"/>
                    </a:lnTo>
                    <a:lnTo>
                      <a:pt x="2366" y="14608"/>
                    </a:lnTo>
                    <a:lnTo>
                      <a:pt x="2006" y="15097"/>
                    </a:lnTo>
                    <a:lnTo>
                      <a:pt x="1698" y="15611"/>
                    </a:lnTo>
                    <a:lnTo>
                      <a:pt x="1415" y="16151"/>
                    </a:lnTo>
                    <a:lnTo>
                      <a:pt x="1183" y="16691"/>
                    </a:lnTo>
                    <a:lnTo>
                      <a:pt x="978" y="17257"/>
                    </a:lnTo>
                    <a:lnTo>
                      <a:pt x="823" y="17874"/>
                    </a:lnTo>
                    <a:lnTo>
                      <a:pt x="720" y="18492"/>
                    </a:lnTo>
                    <a:lnTo>
                      <a:pt x="695" y="18877"/>
                    </a:lnTo>
                    <a:lnTo>
                      <a:pt x="669" y="19289"/>
                    </a:lnTo>
                    <a:lnTo>
                      <a:pt x="695" y="19675"/>
                    </a:lnTo>
                    <a:lnTo>
                      <a:pt x="720" y="20086"/>
                    </a:lnTo>
                    <a:lnTo>
                      <a:pt x="772" y="20883"/>
                    </a:lnTo>
                    <a:lnTo>
                      <a:pt x="849" y="21681"/>
                    </a:lnTo>
                    <a:lnTo>
                      <a:pt x="900" y="22478"/>
                    </a:lnTo>
                    <a:lnTo>
                      <a:pt x="900" y="22864"/>
                    </a:lnTo>
                    <a:lnTo>
                      <a:pt x="875" y="23249"/>
                    </a:lnTo>
                    <a:lnTo>
                      <a:pt x="823" y="23661"/>
                    </a:lnTo>
                    <a:lnTo>
                      <a:pt x="746" y="24047"/>
                    </a:lnTo>
                    <a:lnTo>
                      <a:pt x="617" y="24432"/>
                    </a:lnTo>
                    <a:lnTo>
                      <a:pt x="463" y="24818"/>
                    </a:lnTo>
                    <a:lnTo>
                      <a:pt x="257" y="25255"/>
                    </a:lnTo>
                    <a:lnTo>
                      <a:pt x="0" y="25667"/>
                    </a:lnTo>
                    <a:lnTo>
                      <a:pt x="386" y="25693"/>
                    </a:lnTo>
                    <a:lnTo>
                      <a:pt x="643" y="25255"/>
                    </a:lnTo>
                    <a:lnTo>
                      <a:pt x="849" y="24792"/>
                    </a:lnTo>
                    <a:lnTo>
                      <a:pt x="1003" y="24330"/>
                    </a:lnTo>
                    <a:lnTo>
                      <a:pt x="1132" y="23841"/>
                    </a:lnTo>
                    <a:lnTo>
                      <a:pt x="1209" y="23352"/>
                    </a:lnTo>
                    <a:lnTo>
                      <a:pt x="1235" y="22838"/>
                    </a:lnTo>
                    <a:lnTo>
                      <a:pt x="1260" y="22324"/>
                    </a:lnTo>
                    <a:lnTo>
                      <a:pt x="1209" y="21783"/>
                    </a:lnTo>
                    <a:lnTo>
                      <a:pt x="1080" y="20420"/>
                    </a:lnTo>
                    <a:lnTo>
                      <a:pt x="1029" y="19726"/>
                    </a:lnTo>
                    <a:lnTo>
                      <a:pt x="1029" y="19057"/>
                    </a:lnTo>
                    <a:lnTo>
                      <a:pt x="1055" y="18723"/>
                    </a:lnTo>
                    <a:lnTo>
                      <a:pt x="1106" y="18363"/>
                    </a:lnTo>
                    <a:lnTo>
                      <a:pt x="1158" y="18029"/>
                    </a:lnTo>
                    <a:lnTo>
                      <a:pt x="1235" y="17694"/>
                    </a:lnTo>
                    <a:lnTo>
                      <a:pt x="1312" y="17386"/>
                    </a:lnTo>
                    <a:lnTo>
                      <a:pt x="1415" y="17051"/>
                    </a:lnTo>
                    <a:lnTo>
                      <a:pt x="1543" y="16743"/>
                    </a:lnTo>
                    <a:lnTo>
                      <a:pt x="1672" y="16408"/>
                    </a:lnTo>
                    <a:lnTo>
                      <a:pt x="1955" y="15843"/>
                    </a:lnTo>
                    <a:lnTo>
                      <a:pt x="2289" y="15303"/>
                    </a:lnTo>
                    <a:lnTo>
                      <a:pt x="2649" y="14788"/>
                    </a:lnTo>
                    <a:lnTo>
                      <a:pt x="3035" y="14300"/>
                    </a:lnTo>
                    <a:lnTo>
                      <a:pt x="3446" y="13837"/>
                    </a:lnTo>
                    <a:lnTo>
                      <a:pt x="3884" y="13399"/>
                    </a:lnTo>
                    <a:lnTo>
                      <a:pt x="4372" y="12962"/>
                    </a:lnTo>
                    <a:lnTo>
                      <a:pt x="4835" y="12576"/>
                    </a:lnTo>
                    <a:lnTo>
                      <a:pt x="5350" y="12216"/>
                    </a:lnTo>
                    <a:lnTo>
                      <a:pt x="5838" y="11856"/>
                    </a:lnTo>
                    <a:lnTo>
                      <a:pt x="6353" y="11548"/>
                    </a:lnTo>
                    <a:lnTo>
                      <a:pt x="6867" y="11239"/>
                    </a:lnTo>
                    <a:lnTo>
                      <a:pt x="7921" y="10622"/>
                    </a:lnTo>
                    <a:lnTo>
                      <a:pt x="8976" y="10005"/>
                    </a:lnTo>
                    <a:lnTo>
                      <a:pt x="9387" y="9722"/>
                    </a:lnTo>
                    <a:lnTo>
                      <a:pt x="9773" y="9439"/>
                    </a:lnTo>
                    <a:lnTo>
                      <a:pt x="10159" y="9130"/>
                    </a:lnTo>
                    <a:lnTo>
                      <a:pt x="10493" y="8770"/>
                    </a:lnTo>
                    <a:lnTo>
                      <a:pt x="10802" y="8410"/>
                    </a:lnTo>
                    <a:lnTo>
                      <a:pt x="10930" y="8204"/>
                    </a:lnTo>
                    <a:lnTo>
                      <a:pt x="11059" y="7999"/>
                    </a:lnTo>
                    <a:lnTo>
                      <a:pt x="11162" y="7767"/>
                    </a:lnTo>
                    <a:lnTo>
                      <a:pt x="11265" y="7561"/>
                    </a:lnTo>
                    <a:lnTo>
                      <a:pt x="11316" y="7304"/>
                    </a:lnTo>
                    <a:lnTo>
                      <a:pt x="11393" y="7073"/>
                    </a:lnTo>
                    <a:lnTo>
                      <a:pt x="11419" y="6764"/>
                    </a:lnTo>
                    <a:lnTo>
                      <a:pt x="11419" y="6481"/>
                    </a:lnTo>
                    <a:lnTo>
                      <a:pt x="11419" y="6173"/>
                    </a:lnTo>
                    <a:lnTo>
                      <a:pt x="11368" y="5864"/>
                    </a:lnTo>
                    <a:lnTo>
                      <a:pt x="11290" y="5273"/>
                    </a:lnTo>
                    <a:lnTo>
                      <a:pt x="11188" y="4655"/>
                    </a:lnTo>
                    <a:lnTo>
                      <a:pt x="11110" y="4064"/>
                    </a:lnTo>
                    <a:lnTo>
                      <a:pt x="11110" y="3755"/>
                    </a:lnTo>
                    <a:lnTo>
                      <a:pt x="11110" y="3472"/>
                    </a:lnTo>
                    <a:lnTo>
                      <a:pt x="11162" y="3189"/>
                    </a:lnTo>
                    <a:lnTo>
                      <a:pt x="11239" y="2881"/>
                    </a:lnTo>
                    <a:lnTo>
                      <a:pt x="11342" y="2598"/>
                    </a:lnTo>
                    <a:lnTo>
                      <a:pt x="11470" y="2315"/>
                    </a:lnTo>
                    <a:lnTo>
                      <a:pt x="11650" y="2084"/>
                    </a:lnTo>
                    <a:lnTo>
                      <a:pt x="11831" y="1878"/>
                    </a:lnTo>
                    <a:lnTo>
                      <a:pt x="12036" y="1672"/>
                    </a:lnTo>
                    <a:lnTo>
                      <a:pt x="12242" y="1492"/>
                    </a:lnTo>
                    <a:lnTo>
                      <a:pt x="12473" y="1312"/>
                    </a:lnTo>
                    <a:lnTo>
                      <a:pt x="12731" y="1183"/>
                    </a:lnTo>
                    <a:lnTo>
                      <a:pt x="12962" y="1029"/>
                    </a:lnTo>
                    <a:lnTo>
                      <a:pt x="13245" y="926"/>
                    </a:lnTo>
                    <a:lnTo>
                      <a:pt x="13785" y="720"/>
                    </a:lnTo>
                    <a:lnTo>
                      <a:pt x="14351" y="566"/>
                    </a:lnTo>
                    <a:lnTo>
                      <a:pt x="14917" y="463"/>
                    </a:lnTo>
                    <a:lnTo>
                      <a:pt x="15457" y="386"/>
                    </a:lnTo>
                    <a:lnTo>
                      <a:pt x="15945" y="360"/>
                    </a:lnTo>
                    <a:lnTo>
                      <a:pt x="16408" y="360"/>
                    </a:lnTo>
                    <a:lnTo>
                      <a:pt x="16871" y="386"/>
                    </a:lnTo>
                    <a:lnTo>
                      <a:pt x="17334" y="412"/>
                    </a:lnTo>
                    <a:lnTo>
                      <a:pt x="17797" y="463"/>
                    </a:lnTo>
                    <a:lnTo>
                      <a:pt x="18260" y="566"/>
                    </a:lnTo>
                    <a:lnTo>
                      <a:pt x="18723" y="669"/>
                    </a:lnTo>
                    <a:lnTo>
                      <a:pt x="19186" y="772"/>
                    </a:lnTo>
                    <a:lnTo>
                      <a:pt x="19623" y="926"/>
                    </a:lnTo>
                    <a:lnTo>
                      <a:pt x="20060" y="1081"/>
                    </a:lnTo>
                    <a:lnTo>
                      <a:pt x="20497" y="1261"/>
                    </a:lnTo>
                    <a:lnTo>
                      <a:pt x="20909" y="1466"/>
                    </a:lnTo>
                    <a:lnTo>
                      <a:pt x="21320" y="1698"/>
                    </a:lnTo>
                    <a:lnTo>
                      <a:pt x="21732" y="1929"/>
                    </a:lnTo>
                    <a:lnTo>
                      <a:pt x="22118" y="2186"/>
                    </a:lnTo>
                    <a:lnTo>
                      <a:pt x="22503" y="2444"/>
                    </a:lnTo>
                    <a:lnTo>
                      <a:pt x="22452" y="2006"/>
                    </a:lnTo>
                    <a:lnTo>
                      <a:pt x="21886" y="1621"/>
                    </a:lnTo>
                    <a:lnTo>
                      <a:pt x="21295" y="1261"/>
                    </a:lnTo>
                    <a:lnTo>
                      <a:pt x="20677" y="978"/>
                    </a:lnTo>
                    <a:lnTo>
                      <a:pt x="20035" y="695"/>
                    </a:lnTo>
                    <a:lnTo>
                      <a:pt x="19392" y="489"/>
                    </a:lnTo>
                    <a:lnTo>
                      <a:pt x="18723" y="309"/>
                    </a:lnTo>
                    <a:lnTo>
                      <a:pt x="18054" y="155"/>
                    </a:lnTo>
                    <a:lnTo>
                      <a:pt x="17360" y="52"/>
                    </a:lnTo>
                    <a:lnTo>
                      <a:pt x="16897" y="26"/>
                    </a:lnTo>
                    <a:lnTo>
                      <a:pt x="164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3876;p53">
                <a:extLst>
                  <a:ext uri="{FF2B5EF4-FFF2-40B4-BE49-F238E27FC236}">
                    <a16:creationId xmlns:a16="http://schemas.microsoft.com/office/drawing/2014/main" xmlns="" id="{17539F82-6743-4880-8E57-91BC5B0A371C}"/>
                  </a:ext>
                </a:extLst>
              </p:cNvPr>
              <p:cNvSpPr/>
              <p:nvPr/>
            </p:nvSpPr>
            <p:spPr>
              <a:xfrm>
                <a:off x="1436550" y="2761700"/>
                <a:ext cx="71375" cy="31185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12474" extrusionOk="0">
                    <a:moveTo>
                      <a:pt x="2829" y="0"/>
                    </a:moveTo>
                    <a:lnTo>
                      <a:pt x="2366" y="694"/>
                    </a:lnTo>
                    <a:lnTo>
                      <a:pt x="1929" y="1415"/>
                    </a:lnTo>
                    <a:lnTo>
                      <a:pt x="1543" y="2135"/>
                    </a:lnTo>
                    <a:lnTo>
                      <a:pt x="1183" y="2906"/>
                    </a:lnTo>
                    <a:lnTo>
                      <a:pt x="875" y="3678"/>
                    </a:lnTo>
                    <a:lnTo>
                      <a:pt x="592" y="4475"/>
                    </a:lnTo>
                    <a:lnTo>
                      <a:pt x="386" y="5298"/>
                    </a:lnTo>
                    <a:lnTo>
                      <a:pt x="206" y="6121"/>
                    </a:lnTo>
                    <a:lnTo>
                      <a:pt x="103" y="6918"/>
                    </a:lnTo>
                    <a:lnTo>
                      <a:pt x="26" y="7715"/>
                    </a:lnTo>
                    <a:lnTo>
                      <a:pt x="0" y="8538"/>
                    </a:lnTo>
                    <a:lnTo>
                      <a:pt x="26" y="9336"/>
                    </a:lnTo>
                    <a:lnTo>
                      <a:pt x="103" y="10133"/>
                    </a:lnTo>
                    <a:lnTo>
                      <a:pt x="206" y="10930"/>
                    </a:lnTo>
                    <a:lnTo>
                      <a:pt x="360" y="11702"/>
                    </a:lnTo>
                    <a:lnTo>
                      <a:pt x="566" y="12473"/>
                    </a:lnTo>
                    <a:lnTo>
                      <a:pt x="900" y="12396"/>
                    </a:lnTo>
                    <a:lnTo>
                      <a:pt x="797" y="12010"/>
                    </a:lnTo>
                    <a:lnTo>
                      <a:pt x="643" y="11367"/>
                    </a:lnTo>
                    <a:lnTo>
                      <a:pt x="514" y="10724"/>
                    </a:lnTo>
                    <a:lnTo>
                      <a:pt x="437" y="10081"/>
                    </a:lnTo>
                    <a:lnTo>
                      <a:pt x="386" y="9413"/>
                    </a:lnTo>
                    <a:lnTo>
                      <a:pt x="360" y="8770"/>
                    </a:lnTo>
                    <a:lnTo>
                      <a:pt x="360" y="8101"/>
                    </a:lnTo>
                    <a:lnTo>
                      <a:pt x="412" y="7458"/>
                    </a:lnTo>
                    <a:lnTo>
                      <a:pt x="463" y="6815"/>
                    </a:lnTo>
                    <a:lnTo>
                      <a:pt x="566" y="6172"/>
                    </a:lnTo>
                    <a:lnTo>
                      <a:pt x="695" y="5529"/>
                    </a:lnTo>
                    <a:lnTo>
                      <a:pt x="849" y="4886"/>
                    </a:lnTo>
                    <a:lnTo>
                      <a:pt x="1055" y="4269"/>
                    </a:lnTo>
                    <a:lnTo>
                      <a:pt x="1260" y="3652"/>
                    </a:lnTo>
                    <a:lnTo>
                      <a:pt x="1517" y="3035"/>
                    </a:lnTo>
                    <a:lnTo>
                      <a:pt x="1775" y="2418"/>
                    </a:lnTo>
                    <a:lnTo>
                      <a:pt x="2083" y="1852"/>
                    </a:lnTo>
                    <a:lnTo>
                      <a:pt x="2443" y="1209"/>
                    </a:lnTo>
                    <a:lnTo>
                      <a:pt x="2855" y="566"/>
                    </a:lnTo>
                    <a:lnTo>
                      <a:pt x="28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3877;p53">
                <a:extLst>
                  <a:ext uri="{FF2B5EF4-FFF2-40B4-BE49-F238E27FC236}">
                    <a16:creationId xmlns:a16="http://schemas.microsoft.com/office/drawing/2014/main" xmlns="" id="{19C79E86-A825-4F90-89B6-356215EAD357}"/>
                  </a:ext>
                </a:extLst>
              </p:cNvPr>
              <p:cNvSpPr/>
              <p:nvPr/>
            </p:nvSpPr>
            <p:spPr>
              <a:xfrm>
                <a:off x="1097075" y="2611250"/>
                <a:ext cx="403775" cy="512450"/>
              </a:xfrm>
              <a:custGeom>
                <a:avLst/>
                <a:gdLst/>
                <a:ahLst/>
                <a:cxnLst/>
                <a:rect l="l" t="t" r="r" b="b"/>
                <a:pathLst>
                  <a:path w="16151" h="20498" extrusionOk="0">
                    <a:moveTo>
                      <a:pt x="15045" y="0"/>
                    </a:moveTo>
                    <a:lnTo>
                      <a:pt x="14505" y="26"/>
                    </a:lnTo>
                    <a:lnTo>
                      <a:pt x="13965" y="103"/>
                    </a:lnTo>
                    <a:lnTo>
                      <a:pt x="13451" y="231"/>
                    </a:lnTo>
                    <a:lnTo>
                      <a:pt x="13193" y="309"/>
                    </a:lnTo>
                    <a:lnTo>
                      <a:pt x="12936" y="412"/>
                    </a:lnTo>
                    <a:lnTo>
                      <a:pt x="12705" y="540"/>
                    </a:lnTo>
                    <a:lnTo>
                      <a:pt x="12448" y="669"/>
                    </a:lnTo>
                    <a:lnTo>
                      <a:pt x="12216" y="823"/>
                    </a:lnTo>
                    <a:lnTo>
                      <a:pt x="11985" y="1003"/>
                    </a:lnTo>
                    <a:lnTo>
                      <a:pt x="11676" y="1286"/>
                    </a:lnTo>
                    <a:lnTo>
                      <a:pt x="11419" y="1595"/>
                    </a:lnTo>
                    <a:lnTo>
                      <a:pt x="11213" y="1929"/>
                    </a:lnTo>
                    <a:lnTo>
                      <a:pt x="11033" y="2263"/>
                    </a:lnTo>
                    <a:lnTo>
                      <a:pt x="10904" y="2623"/>
                    </a:lnTo>
                    <a:lnTo>
                      <a:pt x="10802" y="3009"/>
                    </a:lnTo>
                    <a:lnTo>
                      <a:pt x="10699" y="3395"/>
                    </a:lnTo>
                    <a:lnTo>
                      <a:pt x="10622" y="3781"/>
                    </a:lnTo>
                    <a:lnTo>
                      <a:pt x="10467" y="4552"/>
                    </a:lnTo>
                    <a:lnTo>
                      <a:pt x="10390" y="4938"/>
                    </a:lnTo>
                    <a:lnTo>
                      <a:pt x="10287" y="5324"/>
                    </a:lnTo>
                    <a:lnTo>
                      <a:pt x="10184" y="5709"/>
                    </a:lnTo>
                    <a:lnTo>
                      <a:pt x="10030" y="6069"/>
                    </a:lnTo>
                    <a:lnTo>
                      <a:pt x="9850" y="6430"/>
                    </a:lnTo>
                    <a:lnTo>
                      <a:pt x="9644" y="6764"/>
                    </a:lnTo>
                    <a:lnTo>
                      <a:pt x="9361" y="7124"/>
                    </a:lnTo>
                    <a:lnTo>
                      <a:pt x="9053" y="7433"/>
                    </a:lnTo>
                    <a:lnTo>
                      <a:pt x="8744" y="7741"/>
                    </a:lnTo>
                    <a:lnTo>
                      <a:pt x="8410" y="7998"/>
                    </a:lnTo>
                    <a:lnTo>
                      <a:pt x="8050" y="8255"/>
                    </a:lnTo>
                    <a:lnTo>
                      <a:pt x="7664" y="8487"/>
                    </a:lnTo>
                    <a:lnTo>
                      <a:pt x="7278" y="8693"/>
                    </a:lnTo>
                    <a:lnTo>
                      <a:pt x="6892" y="8898"/>
                    </a:lnTo>
                    <a:lnTo>
                      <a:pt x="6095" y="9284"/>
                    </a:lnTo>
                    <a:lnTo>
                      <a:pt x="5298" y="9644"/>
                    </a:lnTo>
                    <a:lnTo>
                      <a:pt x="4501" y="10030"/>
                    </a:lnTo>
                    <a:lnTo>
                      <a:pt x="4115" y="10236"/>
                    </a:lnTo>
                    <a:lnTo>
                      <a:pt x="3729" y="10442"/>
                    </a:lnTo>
                    <a:lnTo>
                      <a:pt x="3395" y="10673"/>
                    </a:lnTo>
                    <a:lnTo>
                      <a:pt x="3086" y="10904"/>
                    </a:lnTo>
                    <a:lnTo>
                      <a:pt x="2778" y="11136"/>
                    </a:lnTo>
                    <a:lnTo>
                      <a:pt x="2495" y="11393"/>
                    </a:lnTo>
                    <a:lnTo>
                      <a:pt x="2212" y="11676"/>
                    </a:lnTo>
                    <a:lnTo>
                      <a:pt x="1955" y="11959"/>
                    </a:lnTo>
                    <a:lnTo>
                      <a:pt x="1723" y="12242"/>
                    </a:lnTo>
                    <a:lnTo>
                      <a:pt x="1492" y="12550"/>
                    </a:lnTo>
                    <a:lnTo>
                      <a:pt x="1286" y="12885"/>
                    </a:lnTo>
                    <a:lnTo>
                      <a:pt x="1080" y="13219"/>
                    </a:lnTo>
                    <a:lnTo>
                      <a:pt x="900" y="13553"/>
                    </a:lnTo>
                    <a:lnTo>
                      <a:pt x="746" y="13913"/>
                    </a:lnTo>
                    <a:lnTo>
                      <a:pt x="617" y="14273"/>
                    </a:lnTo>
                    <a:lnTo>
                      <a:pt x="489" y="14634"/>
                    </a:lnTo>
                    <a:lnTo>
                      <a:pt x="360" y="15019"/>
                    </a:lnTo>
                    <a:lnTo>
                      <a:pt x="257" y="15405"/>
                    </a:lnTo>
                    <a:lnTo>
                      <a:pt x="129" y="16022"/>
                    </a:lnTo>
                    <a:lnTo>
                      <a:pt x="51" y="16665"/>
                    </a:lnTo>
                    <a:lnTo>
                      <a:pt x="0" y="17308"/>
                    </a:lnTo>
                    <a:lnTo>
                      <a:pt x="0" y="17951"/>
                    </a:lnTo>
                    <a:lnTo>
                      <a:pt x="0" y="18568"/>
                    </a:lnTo>
                    <a:lnTo>
                      <a:pt x="51" y="19211"/>
                    </a:lnTo>
                    <a:lnTo>
                      <a:pt x="103" y="19854"/>
                    </a:lnTo>
                    <a:lnTo>
                      <a:pt x="206" y="20497"/>
                    </a:lnTo>
                    <a:lnTo>
                      <a:pt x="540" y="20497"/>
                    </a:lnTo>
                    <a:lnTo>
                      <a:pt x="412" y="19417"/>
                    </a:lnTo>
                    <a:lnTo>
                      <a:pt x="360" y="18877"/>
                    </a:lnTo>
                    <a:lnTo>
                      <a:pt x="334" y="18337"/>
                    </a:lnTo>
                    <a:lnTo>
                      <a:pt x="334" y="17797"/>
                    </a:lnTo>
                    <a:lnTo>
                      <a:pt x="360" y="17257"/>
                    </a:lnTo>
                    <a:lnTo>
                      <a:pt x="412" y="16717"/>
                    </a:lnTo>
                    <a:lnTo>
                      <a:pt x="463" y="16177"/>
                    </a:lnTo>
                    <a:lnTo>
                      <a:pt x="540" y="15765"/>
                    </a:lnTo>
                    <a:lnTo>
                      <a:pt x="643" y="15379"/>
                    </a:lnTo>
                    <a:lnTo>
                      <a:pt x="746" y="14968"/>
                    </a:lnTo>
                    <a:lnTo>
                      <a:pt x="874" y="14582"/>
                    </a:lnTo>
                    <a:lnTo>
                      <a:pt x="1003" y="14222"/>
                    </a:lnTo>
                    <a:lnTo>
                      <a:pt x="1157" y="13836"/>
                    </a:lnTo>
                    <a:lnTo>
                      <a:pt x="1337" y="13476"/>
                    </a:lnTo>
                    <a:lnTo>
                      <a:pt x="1543" y="13142"/>
                    </a:lnTo>
                    <a:lnTo>
                      <a:pt x="1749" y="12808"/>
                    </a:lnTo>
                    <a:lnTo>
                      <a:pt x="1980" y="12473"/>
                    </a:lnTo>
                    <a:lnTo>
                      <a:pt x="2238" y="12165"/>
                    </a:lnTo>
                    <a:lnTo>
                      <a:pt x="2495" y="11856"/>
                    </a:lnTo>
                    <a:lnTo>
                      <a:pt x="2803" y="11599"/>
                    </a:lnTo>
                    <a:lnTo>
                      <a:pt x="3112" y="11316"/>
                    </a:lnTo>
                    <a:lnTo>
                      <a:pt x="3421" y="11084"/>
                    </a:lnTo>
                    <a:lnTo>
                      <a:pt x="3781" y="10853"/>
                    </a:lnTo>
                    <a:lnTo>
                      <a:pt x="4449" y="10467"/>
                    </a:lnTo>
                    <a:lnTo>
                      <a:pt x="5118" y="10107"/>
                    </a:lnTo>
                    <a:lnTo>
                      <a:pt x="6507" y="9464"/>
                    </a:lnTo>
                    <a:lnTo>
                      <a:pt x="7201" y="9130"/>
                    </a:lnTo>
                    <a:lnTo>
                      <a:pt x="7870" y="8744"/>
                    </a:lnTo>
                    <a:lnTo>
                      <a:pt x="8178" y="8564"/>
                    </a:lnTo>
                    <a:lnTo>
                      <a:pt x="8513" y="8333"/>
                    </a:lnTo>
                    <a:lnTo>
                      <a:pt x="8821" y="8101"/>
                    </a:lnTo>
                    <a:lnTo>
                      <a:pt x="9104" y="7870"/>
                    </a:lnTo>
                    <a:lnTo>
                      <a:pt x="9361" y="7613"/>
                    </a:lnTo>
                    <a:lnTo>
                      <a:pt x="9619" y="7355"/>
                    </a:lnTo>
                    <a:lnTo>
                      <a:pt x="9824" y="7098"/>
                    </a:lnTo>
                    <a:lnTo>
                      <a:pt x="10030" y="6815"/>
                    </a:lnTo>
                    <a:lnTo>
                      <a:pt x="10210" y="6507"/>
                    </a:lnTo>
                    <a:lnTo>
                      <a:pt x="10364" y="6198"/>
                    </a:lnTo>
                    <a:lnTo>
                      <a:pt x="10519" y="5889"/>
                    </a:lnTo>
                    <a:lnTo>
                      <a:pt x="10622" y="5555"/>
                    </a:lnTo>
                    <a:lnTo>
                      <a:pt x="10724" y="5169"/>
                    </a:lnTo>
                    <a:lnTo>
                      <a:pt x="10802" y="4784"/>
                    </a:lnTo>
                    <a:lnTo>
                      <a:pt x="10904" y="3986"/>
                    </a:lnTo>
                    <a:lnTo>
                      <a:pt x="10982" y="3601"/>
                    </a:lnTo>
                    <a:lnTo>
                      <a:pt x="11059" y="3215"/>
                    </a:lnTo>
                    <a:lnTo>
                      <a:pt x="11187" y="2829"/>
                    </a:lnTo>
                    <a:lnTo>
                      <a:pt x="11316" y="2443"/>
                    </a:lnTo>
                    <a:lnTo>
                      <a:pt x="11496" y="2109"/>
                    </a:lnTo>
                    <a:lnTo>
                      <a:pt x="11702" y="1800"/>
                    </a:lnTo>
                    <a:lnTo>
                      <a:pt x="11907" y="1517"/>
                    </a:lnTo>
                    <a:lnTo>
                      <a:pt x="12165" y="1286"/>
                    </a:lnTo>
                    <a:lnTo>
                      <a:pt x="12422" y="1054"/>
                    </a:lnTo>
                    <a:lnTo>
                      <a:pt x="12730" y="900"/>
                    </a:lnTo>
                    <a:lnTo>
                      <a:pt x="13013" y="746"/>
                    </a:lnTo>
                    <a:lnTo>
                      <a:pt x="13348" y="617"/>
                    </a:lnTo>
                    <a:lnTo>
                      <a:pt x="13656" y="514"/>
                    </a:lnTo>
                    <a:lnTo>
                      <a:pt x="14016" y="463"/>
                    </a:lnTo>
                    <a:lnTo>
                      <a:pt x="14351" y="412"/>
                    </a:lnTo>
                    <a:lnTo>
                      <a:pt x="14711" y="386"/>
                    </a:lnTo>
                    <a:lnTo>
                      <a:pt x="15071" y="360"/>
                    </a:lnTo>
                    <a:lnTo>
                      <a:pt x="15431" y="386"/>
                    </a:lnTo>
                    <a:lnTo>
                      <a:pt x="16151" y="437"/>
                    </a:lnTo>
                    <a:lnTo>
                      <a:pt x="16125" y="51"/>
                    </a:lnTo>
                    <a:lnTo>
                      <a:pt x="15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3878;p53">
                <a:extLst>
                  <a:ext uri="{FF2B5EF4-FFF2-40B4-BE49-F238E27FC236}">
                    <a16:creationId xmlns:a16="http://schemas.microsoft.com/office/drawing/2014/main" xmlns="" id="{756B2E39-E82B-4F3D-8C7E-1E4722BD9116}"/>
                  </a:ext>
                </a:extLst>
              </p:cNvPr>
              <p:cNvSpPr/>
              <p:nvPr/>
            </p:nvSpPr>
            <p:spPr>
              <a:xfrm>
                <a:off x="715150" y="2101375"/>
                <a:ext cx="320225" cy="8885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35543" extrusionOk="0">
                    <a:moveTo>
                      <a:pt x="1415" y="1"/>
                    </a:moveTo>
                    <a:lnTo>
                      <a:pt x="644" y="26"/>
                    </a:lnTo>
                    <a:lnTo>
                      <a:pt x="566" y="52"/>
                    </a:lnTo>
                    <a:lnTo>
                      <a:pt x="515" y="104"/>
                    </a:lnTo>
                    <a:lnTo>
                      <a:pt x="489" y="155"/>
                    </a:lnTo>
                    <a:lnTo>
                      <a:pt x="463" y="232"/>
                    </a:lnTo>
                    <a:lnTo>
                      <a:pt x="489" y="284"/>
                    </a:lnTo>
                    <a:lnTo>
                      <a:pt x="515" y="335"/>
                    </a:lnTo>
                    <a:lnTo>
                      <a:pt x="566" y="386"/>
                    </a:lnTo>
                    <a:lnTo>
                      <a:pt x="644" y="386"/>
                    </a:lnTo>
                    <a:lnTo>
                      <a:pt x="1338" y="361"/>
                    </a:lnTo>
                    <a:lnTo>
                      <a:pt x="2032" y="361"/>
                    </a:lnTo>
                    <a:lnTo>
                      <a:pt x="2752" y="386"/>
                    </a:lnTo>
                    <a:lnTo>
                      <a:pt x="3447" y="438"/>
                    </a:lnTo>
                    <a:lnTo>
                      <a:pt x="4141" y="515"/>
                    </a:lnTo>
                    <a:lnTo>
                      <a:pt x="4810" y="644"/>
                    </a:lnTo>
                    <a:lnTo>
                      <a:pt x="5504" y="772"/>
                    </a:lnTo>
                    <a:lnTo>
                      <a:pt x="6173" y="978"/>
                    </a:lnTo>
                    <a:lnTo>
                      <a:pt x="6739" y="1132"/>
                    </a:lnTo>
                    <a:lnTo>
                      <a:pt x="7279" y="1338"/>
                    </a:lnTo>
                    <a:lnTo>
                      <a:pt x="7819" y="1569"/>
                    </a:lnTo>
                    <a:lnTo>
                      <a:pt x="8359" y="1827"/>
                    </a:lnTo>
                    <a:lnTo>
                      <a:pt x="8848" y="2110"/>
                    </a:lnTo>
                    <a:lnTo>
                      <a:pt x="9310" y="2470"/>
                    </a:lnTo>
                    <a:lnTo>
                      <a:pt x="9542" y="2650"/>
                    </a:lnTo>
                    <a:lnTo>
                      <a:pt x="9748" y="2855"/>
                    </a:lnTo>
                    <a:lnTo>
                      <a:pt x="9953" y="3061"/>
                    </a:lnTo>
                    <a:lnTo>
                      <a:pt x="10133" y="3293"/>
                    </a:lnTo>
                    <a:lnTo>
                      <a:pt x="10339" y="3575"/>
                    </a:lnTo>
                    <a:lnTo>
                      <a:pt x="10494" y="3833"/>
                    </a:lnTo>
                    <a:lnTo>
                      <a:pt x="10622" y="4141"/>
                    </a:lnTo>
                    <a:lnTo>
                      <a:pt x="10725" y="4424"/>
                    </a:lnTo>
                    <a:lnTo>
                      <a:pt x="10776" y="4707"/>
                    </a:lnTo>
                    <a:lnTo>
                      <a:pt x="10828" y="5016"/>
                    </a:lnTo>
                    <a:lnTo>
                      <a:pt x="10854" y="5299"/>
                    </a:lnTo>
                    <a:lnTo>
                      <a:pt x="10828" y="5607"/>
                    </a:lnTo>
                    <a:lnTo>
                      <a:pt x="10828" y="5890"/>
                    </a:lnTo>
                    <a:lnTo>
                      <a:pt x="10776" y="6199"/>
                    </a:lnTo>
                    <a:lnTo>
                      <a:pt x="10648" y="6816"/>
                    </a:lnTo>
                    <a:lnTo>
                      <a:pt x="10494" y="7433"/>
                    </a:lnTo>
                    <a:lnTo>
                      <a:pt x="10339" y="8025"/>
                    </a:lnTo>
                    <a:lnTo>
                      <a:pt x="10185" y="8590"/>
                    </a:lnTo>
                    <a:lnTo>
                      <a:pt x="10056" y="9156"/>
                    </a:lnTo>
                    <a:lnTo>
                      <a:pt x="9979" y="9722"/>
                    </a:lnTo>
                    <a:lnTo>
                      <a:pt x="9979" y="10005"/>
                    </a:lnTo>
                    <a:lnTo>
                      <a:pt x="9979" y="10288"/>
                    </a:lnTo>
                    <a:lnTo>
                      <a:pt x="10031" y="10802"/>
                    </a:lnTo>
                    <a:lnTo>
                      <a:pt x="10133" y="11291"/>
                    </a:lnTo>
                    <a:lnTo>
                      <a:pt x="10288" y="11780"/>
                    </a:lnTo>
                    <a:lnTo>
                      <a:pt x="10494" y="12268"/>
                    </a:lnTo>
                    <a:lnTo>
                      <a:pt x="10699" y="12757"/>
                    </a:lnTo>
                    <a:lnTo>
                      <a:pt x="10956" y="13245"/>
                    </a:lnTo>
                    <a:lnTo>
                      <a:pt x="11471" y="14197"/>
                    </a:lnTo>
                    <a:lnTo>
                      <a:pt x="11728" y="14686"/>
                    </a:lnTo>
                    <a:lnTo>
                      <a:pt x="11959" y="15200"/>
                    </a:lnTo>
                    <a:lnTo>
                      <a:pt x="12165" y="15689"/>
                    </a:lnTo>
                    <a:lnTo>
                      <a:pt x="12319" y="16229"/>
                    </a:lnTo>
                    <a:lnTo>
                      <a:pt x="12371" y="16537"/>
                    </a:lnTo>
                    <a:lnTo>
                      <a:pt x="12422" y="16820"/>
                    </a:lnTo>
                    <a:lnTo>
                      <a:pt x="12448" y="17129"/>
                    </a:lnTo>
                    <a:lnTo>
                      <a:pt x="12448" y="17437"/>
                    </a:lnTo>
                    <a:lnTo>
                      <a:pt x="12448" y="17720"/>
                    </a:lnTo>
                    <a:lnTo>
                      <a:pt x="12397" y="18029"/>
                    </a:lnTo>
                    <a:lnTo>
                      <a:pt x="12345" y="18312"/>
                    </a:lnTo>
                    <a:lnTo>
                      <a:pt x="12268" y="18595"/>
                    </a:lnTo>
                    <a:lnTo>
                      <a:pt x="12165" y="18878"/>
                    </a:lnTo>
                    <a:lnTo>
                      <a:pt x="12062" y="19161"/>
                    </a:lnTo>
                    <a:lnTo>
                      <a:pt x="11934" y="19443"/>
                    </a:lnTo>
                    <a:lnTo>
                      <a:pt x="11805" y="19701"/>
                    </a:lnTo>
                    <a:lnTo>
                      <a:pt x="11497" y="20215"/>
                    </a:lnTo>
                    <a:lnTo>
                      <a:pt x="11111" y="20704"/>
                    </a:lnTo>
                    <a:lnTo>
                      <a:pt x="10725" y="21167"/>
                    </a:lnTo>
                    <a:lnTo>
                      <a:pt x="10313" y="21578"/>
                    </a:lnTo>
                    <a:lnTo>
                      <a:pt x="9876" y="21964"/>
                    </a:lnTo>
                    <a:lnTo>
                      <a:pt x="9413" y="22324"/>
                    </a:lnTo>
                    <a:lnTo>
                      <a:pt x="8950" y="22658"/>
                    </a:lnTo>
                    <a:lnTo>
                      <a:pt x="8462" y="22967"/>
                    </a:lnTo>
                    <a:lnTo>
                      <a:pt x="7459" y="23584"/>
                    </a:lnTo>
                    <a:lnTo>
                      <a:pt x="6456" y="24176"/>
                    </a:lnTo>
                    <a:lnTo>
                      <a:pt x="5427" y="24741"/>
                    </a:lnTo>
                    <a:lnTo>
                      <a:pt x="4938" y="25050"/>
                    </a:lnTo>
                    <a:lnTo>
                      <a:pt x="4450" y="25384"/>
                    </a:lnTo>
                    <a:lnTo>
                      <a:pt x="3987" y="25719"/>
                    </a:lnTo>
                    <a:lnTo>
                      <a:pt x="3524" y="26079"/>
                    </a:lnTo>
                    <a:lnTo>
                      <a:pt x="3035" y="26490"/>
                    </a:lnTo>
                    <a:lnTo>
                      <a:pt x="2624" y="26953"/>
                    </a:lnTo>
                    <a:lnTo>
                      <a:pt x="2212" y="27416"/>
                    </a:lnTo>
                    <a:lnTo>
                      <a:pt x="1878" y="27905"/>
                    </a:lnTo>
                    <a:lnTo>
                      <a:pt x="1569" y="28419"/>
                    </a:lnTo>
                    <a:lnTo>
                      <a:pt x="1286" y="28933"/>
                    </a:lnTo>
                    <a:lnTo>
                      <a:pt x="1029" y="29473"/>
                    </a:lnTo>
                    <a:lnTo>
                      <a:pt x="824" y="30039"/>
                    </a:lnTo>
                    <a:lnTo>
                      <a:pt x="644" y="30605"/>
                    </a:lnTo>
                    <a:lnTo>
                      <a:pt x="463" y="31197"/>
                    </a:lnTo>
                    <a:lnTo>
                      <a:pt x="335" y="31788"/>
                    </a:lnTo>
                    <a:lnTo>
                      <a:pt x="232" y="32380"/>
                    </a:lnTo>
                    <a:lnTo>
                      <a:pt x="155" y="32971"/>
                    </a:lnTo>
                    <a:lnTo>
                      <a:pt x="78" y="33588"/>
                    </a:lnTo>
                    <a:lnTo>
                      <a:pt x="26" y="34206"/>
                    </a:lnTo>
                    <a:lnTo>
                      <a:pt x="1" y="34797"/>
                    </a:lnTo>
                    <a:lnTo>
                      <a:pt x="232" y="35543"/>
                    </a:lnTo>
                    <a:lnTo>
                      <a:pt x="309" y="35466"/>
                    </a:lnTo>
                    <a:lnTo>
                      <a:pt x="335" y="35440"/>
                    </a:lnTo>
                    <a:lnTo>
                      <a:pt x="335" y="35363"/>
                    </a:lnTo>
                    <a:lnTo>
                      <a:pt x="361" y="34720"/>
                    </a:lnTo>
                    <a:lnTo>
                      <a:pt x="386" y="34077"/>
                    </a:lnTo>
                    <a:lnTo>
                      <a:pt x="438" y="33460"/>
                    </a:lnTo>
                    <a:lnTo>
                      <a:pt x="515" y="32817"/>
                    </a:lnTo>
                    <a:lnTo>
                      <a:pt x="618" y="32200"/>
                    </a:lnTo>
                    <a:lnTo>
                      <a:pt x="746" y="31557"/>
                    </a:lnTo>
                    <a:lnTo>
                      <a:pt x="901" y="30965"/>
                    </a:lnTo>
                    <a:lnTo>
                      <a:pt x="1081" y="30374"/>
                    </a:lnTo>
                    <a:lnTo>
                      <a:pt x="1286" y="29782"/>
                    </a:lnTo>
                    <a:lnTo>
                      <a:pt x="1544" y="29216"/>
                    </a:lnTo>
                    <a:lnTo>
                      <a:pt x="1827" y="28650"/>
                    </a:lnTo>
                    <a:lnTo>
                      <a:pt x="2161" y="28136"/>
                    </a:lnTo>
                    <a:lnTo>
                      <a:pt x="2521" y="27622"/>
                    </a:lnTo>
                    <a:lnTo>
                      <a:pt x="2932" y="27133"/>
                    </a:lnTo>
                    <a:lnTo>
                      <a:pt x="3395" y="26670"/>
                    </a:lnTo>
                    <a:lnTo>
                      <a:pt x="3884" y="26233"/>
                    </a:lnTo>
                    <a:lnTo>
                      <a:pt x="4373" y="25873"/>
                    </a:lnTo>
                    <a:lnTo>
                      <a:pt x="4861" y="25539"/>
                    </a:lnTo>
                    <a:lnTo>
                      <a:pt x="5350" y="25204"/>
                    </a:lnTo>
                    <a:lnTo>
                      <a:pt x="5864" y="24896"/>
                    </a:lnTo>
                    <a:lnTo>
                      <a:pt x="7922" y="23687"/>
                    </a:lnTo>
                    <a:lnTo>
                      <a:pt x="8436" y="23378"/>
                    </a:lnTo>
                    <a:lnTo>
                      <a:pt x="8925" y="23070"/>
                    </a:lnTo>
                    <a:lnTo>
                      <a:pt x="9413" y="22735"/>
                    </a:lnTo>
                    <a:lnTo>
                      <a:pt x="9902" y="22375"/>
                    </a:lnTo>
                    <a:lnTo>
                      <a:pt x="10339" y="22015"/>
                    </a:lnTo>
                    <a:lnTo>
                      <a:pt x="10776" y="21604"/>
                    </a:lnTo>
                    <a:lnTo>
                      <a:pt x="11188" y="21167"/>
                    </a:lnTo>
                    <a:lnTo>
                      <a:pt x="11574" y="20704"/>
                    </a:lnTo>
                    <a:lnTo>
                      <a:pt x="11882" y="20241"/>
                    </a:lnTo>
                    <a:lnTo>
                      <a:pt x="12165" y="19778"/>
                    </a:lnTo>
                    <a:lnTo>
                      <a:pt x="12397" y="19289"/>
                    </a:lnTo>
                    <a:lnTo>
                      <a:pt x="12577" y="18801"/>
                    </a:lnTo>
                    <a:lnTo>
                      <a:pt x="12705" y="18286"/>
                    </a:lnTo>
                    <a:lnTo>
                      <a:pt x="12808" y="17772"/>
                    </a:lnTo>
                    <a:lnTo>
                      <a:pt x="12808" y="17489"/>
                    </a:lnTo>
                    <a:lnTo>
                      <a:pt x="12808" y="17232"/>
                    </a:lnTo>
                    <a:lnTo>
                      <a:pt x="12808" y="16949"/>
                    </a:lnTo>
                    <a:lnTo>
                      <a:pt x="12757" y="16692"/>
                    </a:lnTo>
                    <a:lnTo>
                      <a:pt x="12731" y="16409"/>
                    </a:lnTo>
                    <a:lnTo>
                      <a:pt x="12654" y="16126"/>
                    </a:lnTo>
                    <a:lnTo>
                      <a:pt x="12500" y="15611"/>
                    </a:lnTo>
                    <a:lnTo>
                      <a:pt x="12294" y="15071"/>
                    </a:lnTo>
                    <a:lnTo>
                      <a:pt x="12062" y="14583"/>
                    </a:lnTo>
                    <a:lnTo>
                      <a:pt x="11522" y="13580"/>
                    </a:lnTo>
                    <a:lnTo>
                      <a:pt x="11008" y="12577"/>
                    </a:lnTo>
                    <a:lnTo>
                      <a:pt x="10776" y="12037"/>
                    </a:lnTo>
                    <a:lnTo>
                      <a:pt x="10571" y="11471"/>
                    </a:lnTo>
                    <a:lnTo>
                      <a:pt x="10468" y="11188"/>
                    </a:lnTo>
                    <a:lnTo>
                      <a:pt x="10416" y="10879"/>
                    </a:lnTo>
                    <a:lnTo>
                      <a:pt x="10365" y="10596"/>
                    </a:lnTo>
                    <a:lnTo>
                      <a:pt x="10339" y="10288"/>
                    </a:lnTo>
                    <a:lnTo>
                      <a:pt x="10339" y="9954"/>
                    </a:lnTo>
                    <a:lnTo>
                      <a:pt x="10339" y="9619"/>
                    </a:lnTo>
                    <a:lnTo>
                      <a:pt x="10391" y="9285"/>
                    </a:lnTo>
                    <a:lnTo>
                      <a:pt x="10468" y="8951"/>
                    </a:lnTo>
                    <a:lnTo>
                      <a:pt x="10622" y="8308"/>
                    </a:lnTo>
                    <a:lnTo>
                      <a:pt x="10802" y="7665"/>
                    </a:lnTo>
                    <a:lnTo>
                      <a:pt x="10956" y="7125"/>
                    </a:lnTo>
                    <a:lnTo>
                      <a:pt x="11085" y="6584"/>
                    </a:lnTo>
                    <a:lnTo>
                      <a:pt x="11162" y="6044"/>
                    </a:lnTo>
                    <a:lnTo>
                      <a:pt x="11214" y="5504"/>
                    </a:lnTo>
                    <a:lnTo>
                      <a:pt x="11214" y="5247"/>
                    </a:lnTo>
                    <a:lnTo>
                      <a:pt x="11188" y="4964"/>
                    </a:lnTo>
                    <a:lnTo>
                      <a:pt x="11162" y="4707"/>
                    </a:lnTo>
                    <a:lnTo>
                      <a:pt x="11111" y="4450"/>
                    </a:lnTo>
                    <a:lnTo>
                      <a:pt x="11034" y="4193"/>
                    </a:lnTo>
                    <a:lnTo>
                      <a:pt x="10931" y="3936"/>
                    </a:lnTo>
                    <a:lnTo>
                      <a:pt x="10802" y="3678"/>
                    </a:lnTo>
                    <a:lnTo>
                      <a:pt x="10674" y="3421"/>
                    </a:lnTo>
                    <a:lnTo>
                      <a:pt x="10494" y="3164"/>
                    </a:lnTo>
                    <a:lnTo>
                      <a:pt x="10313" y="2933"/>
                    </a:lnTo>
                    <a:lnTo>
                      <a:pt x="10108" y="2727"/>
                    </a:lnTo>
                    <a:lnTo>
                      <a:pt x="9902" y="2495"/>
                    </a:lnTo>
                    <a:lnTo>
                      <a:pt x="9696" y="2315"/>
                    </a:lnTo>
                    <a:lnTo>
                      <a:pt x="9465" y="2110"/>
                    </a:lnTo>
                    <a:lnTo>
                      <a:pt x="8976" y="1775"/>
                    </a:lnTo>
                    <a:lnTo>
                      <a:pt x="8436" y="1467"/>
                    </a:lnTo>
                    <a:lnTo>
                      <a:pt x="7896" y="1209"/>
                    </a:lnTo>
                    <a:lnTo>
                      <a:pt x="7356" y="978"/>
                    </a:lnTo>
                    <a:lnTo>
                      <a:pt x="6790" y="798"/>
                    </a:lnTo>
                    <a:lnTo>
                      <a:pt x="6044" y="566"/>
                    </a:lnTo>
                    <a:lnTo>
                      <a:pt x="5298" y="361"/>
                    </a:lnTo>
                    <a:lnTo>
                      <a:pt x="4527" y="232"/>
                    </a:lnTo>
                    <a:lnTo>
                      <a:pt x="3755" y="104"/>
                    </a:lnTo>
                    <a:lnTo>
                      <a:pt x="2984" y="26"/>
                    </a:lnTo>
                    <a:lnTo>
                      <a:pt x="21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3879;p53">
                <a:extLst>
                  <a:ext uri="{FF2B5EF4-FFF2-40B4-BE49-F238E27FC236}">
                    <a16:creationId xmlns:a16="http://schemas.microsoft.com/office/drawing/2014/main" xmlns="" id="{83C641CA-DBA6-4981-9DF4-C17F411CD3A0}"/>
                  </a:ext>
                </a:extLst>
              </p:cNvPr>
              <p:cNvSpPr/>
              <p:nvPr/>
            </p:nvSpPr>
            <p:spPr>
              <a:xfrm>
                <a:off x="660500" y="2186900"/>
                <a:ext cx="185850" cy="441075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17643" extrusionOk="0">
                    <a:moveTo>
                      <a:pt x="1544" y="0"/>
                    </a:moveTo>
                    <a:lnTo>
                      <a:pt x="1492" y="52"/>
                    </a:lnTo>
                    <a:lnTo>
                      <a:pt x="1466" y="103"/>
                    </a:lnTo>
                    <a:lnTo>
                      <a:pt x="1466" y="180"/>
                    </a:lnTo>
                    <a:lnTo>
                      <a:pt x="1492" y="232"/>
                    </a:lnTo>
                    <a:lnTo>
                      <a:pt x="1518" y="309"/>
                    </a:lnTo>
                    <a:lnTo>
                      <a:pt x="1595" y="334"/>
                    </a:lnTo>
                    <a:lnTo>
                      <a:pt x="2084" y="566"/>
                    </a:lnTo>
                    <a:lnTo>
                      <a:pt x="2572" y="849"/>
                    </a:lnTo>
                    <a:lnTo>
                      <a:pt x="3061" y="1132"/>
                    </a:lnTo>
                    <a:lnTo>
                      <a:pt x="3498" y="1466"/>
                    </a:lnTo>
                    <a:lnTo>
                      <a:pt x="3935" y="1826"/>
                    </a:lnTo>
                    <a:lnTo>
                      <a:pt x="4347" y="2186"/>
                    </a:lnTo>
                    <a:lnTo>
                      <a:pt x="4733" y="2598"/>
                    </a:lnTo>
                    <a:lnTo>
                      <a:pt x="5067" y="3009"/>
                    </a:lnTo>
                    <a:lnTo>
                      <a:pt x="5401" y="3472"/>
                    </a:lnTo>
                    <a:lnTo>
                      <a:pt x="5710" y="3935"/>
                    </a:lnTo>
                    <a:lnTo>
                      <a:pt x="5993" y="4398"/>
                    </a:lnTo>
                    <a:lnTo>
                      <a:pt x="6250" y="4912"/>
                    </a:lnTo>
                    <a:lnTo>
                      <a:pt x="6481" y="5401"/>
                    </a:lnTo>
                    <a:lnTo>
                      <a:pt x="6661" y="5941"/>
                    </a:lnTo>
                    <a:lnTo>
                      <a:pt x="6816" y="6481"/>
                    </a:lnTo>
                    <a:lnTo>
                      <a:pt x="6944" y="7021"/>
                    </a:lnTo>
                    <a:lnTo>
                      <a:pt x="7022" y="7561"/>
                    </a:lnTo>
                    <a:lnTo>
                      <a:pt x="7073" y="8101"/>
                    </a:lnTo>
                    <a:lnTo>
                      <a:pt x="7099" y="8641"/>
                    </a:lnTo>
                    <a:lnTo>
                      <a:pt x="7073" y="9207"/>
                    </a:lnTo>
                    <a:lnTo>
                      <a:pt x="7022" y="9722"/>
                    </a:lnTo>
                    <a:lnTo>
                      <a:pt x="6944" y="10262"/>
                    </a:lnTo>
                    <a:lnTo>
                      <a:pt x="6816" y="10802"/>
                    </a:lnTo>
                    <a:lnTo>
                      <a:pt x="6661" y="11316"/>
                    </a:lnTo>
                    <a:lnTo>
                      <a:pt x="6456" y="11830"/>
                    </a:lnTo>
                    <a:lnTo>
                      <a:pt x="6250" y="12319"/>
                    </a:lnTo>
                    <a:lnTo>
                      <a:pt x="5993" y="12808"/>
                    </a:lnTo>
                    <a:lnTo>
                      <a:pt x="5710" y="13271"/>
                    </a:lnTo>
                    <a:lnTo>
                      <a:pt x="5427" y="13734"/>
                    </a:lnTo>
                    <a:lnTo>
                      <a:pt x="5093" y="14145"/>
                    </a:lnTo>
                    <a:lnTo>
                      <a:pt x="4733" y="14582"/>
                    </a:lnTo>
                    <a:lnTo>
                      <a:pt x="4347" y="14968"/>
                    </a:lnTo>
                    <a:lnTo>
                      <a:pt x="3884" y="15380"/>
                    </a:lnTo>
                    <a:lnTo>
                      <a:pt x="3421" y="15765"/>
                    </a:lnTo>
                    <a:lnTo>
                      <a:pt x="2907" y="16125"/>
                    </a:lnTo>
                    <a:lnTo>
                      <a:pt x="2392" y="16434"/>
                    </a:lnTo>
                    <a:lnTo>
                      <a:pt x="1852" y="16717"/>
                    </a:lnTo>
                    <a:lnTo>
                      <a:pt x="1286" y="16948"/>
                    </a:lnTo>
                    <a:lnTo>
                      <a:pt x="721" y="17154"/>
                    </a:lnTo>
                    <a:lnTo>
                      <a:pt x="129" y="17308"/>
                    </a:lnTo>
                    <a:lnTo>
                      <a:pt x="52" y="17334"/>
                    </a:lnTo>
                    <a:lnTo>
                      <a:pt x="1" y="17386"/>
                    </a:lnTo>
                    <a:lnTo>
                      <a:pt x="1" y="17437"/>
                    </a:lnTo>
                    <a:lnTo>
                      <a:pt x="1" y="17514"/>
                    </a:lnTo>
                    <a:lnTo>
                      <a:pt x="26" y="17566"/>
                    </a:lnTo>
                    <a:lnTo>
                      <a:pt x="78" y="17617"/>
                    </a:lnTo>
                    <a:lnTo>
                      <a:pt x="129" y="17643"/>
                    </a:lnTo>
                    <a:lnTo>
                      <a:pt x="206" y="17643"/>
                    </a:lnTo>
                    <a:lnTo>
                      <a:pt x="772" y="17488"/>
                    </a:lnTo>
                    <a:lnTo>
                      <a:pt x="1312" y="17308"/>
                    </a:lnTo>
                    <a:lnTo>
                      <a:pt x="1827" y="17103"/>
                    </a:lnTo>
                    <a:lnTo>
                      <a:pt x="2341" y="16871"/>
                    </a:lnTo>
                    <a:lnTo>
                      <a:pt x="2830" y="16588"/>
                    </a:lnTo>
                    <a:lnTo>
                      <a:pt x="3292" y="16280"/>
                    </a:lnTo>
                    <a:lnTo>
                      <a:pt x="3755" y="15945"/>
                    </a:lnTo>
                    <a:lnTo>
                      <a:pt x="4193" y="15585"/>
                    </a:lnTo>
                    <a:lnTo>
                      <a:pt x="4604" y="15199"/>
                    </a:lnTo>
                    <a:lnTo>
                      <a:pt x="4990" y="14814"/>
                    </a:lnTo>
                    <a:lnTo>
                      <a:pt x="5376" y="14377"/>
                    </a:lnTo>
                    <a:lnTo>
                      <a:pt x="5710" y="13914"/>
                    </a:lnTo>
                    <a:lnTo>
                      <a:pt x="6019" y="13451"/>
                    </a:lnTo>
                    <a:lnTo>
                      <a:pt x="6301" y="12962"/>
                    </a:lnTo>
                    <a:lnTo>
                      <a:pt x="6584" y="12473"/>
                    </a:lnTo>
                    <a:lnTo>
                      <a:pt x="6790" y="11959"/>
                    </a:lnTo>
                    <a:lnTo>
                      <a:pt x="6996" y="11393"/>
                    </a:lnTo>
                    <a:lnTo>
                      <a:pt x="7176" y="10853"/>
                    </a:lnTo>
                    <a:lnTo>
                      <a:pt x="7304" y="10287"/>
                    </a:lnTo>
                    <a:lnTo>
                      <a:pt x="7382" y="9722"/>
                    </a:lnTo>
                    <a:lnTo>
                      <a:pt x="7433" y="9156"/>
                    </a:lnTo>
                    <a:lnTo>
                      <a:pt x="7433" y="8564"/>
                    </a:lnTo>
                    <a:lnTo>
                      <a:pt x="7407" y="7998"/>
                    </a:lnTo>
                    <a:lnTo>
                      <a:pt x="7356" y="7433"/>
                    </a:lnTo>
                    <a:lnTo>
                      <a:pt x="7253" y="6867"/>
                    </a:lnTo>
                    <a:lnTo>
                      <a:pt x="7124" y="6301"/>
                    </a:lnTo>
                    <a:lnTo>
                      <a:pt x="6970" y="5761"/>
                    </a:lnTo>
                    <a:lnTo>
                      <a:pt x="6764" y="5221"/>
                    </a:lnTo>
                    <a:lnTo>
                      <a:pt x="6533" y="4707"/>
                    </a:lnTo>
                    <a:lnTo>
                      <a:pt x="6276" y="4192"/>
                    </a:lnTo>
                    <a:lnTo>
                      <a:pt x="5993" y="3678"/>
                    </a:lnTo>
                    <a:lnTo>
                      <a:pt x="5658" y="3189"/>
                    </a:lnTo>
                    <a:lnTo>
                      <a:pt x="5273" y="2675"/>
                    </a:lnTo>
                    <a:lnTo>
                      <a:pt x="4836" y="2186"/>
                    </a:lnTo>
                    <a:lnTo>
                      <a:pt x="4373" y="1749"/>
                    </a:lnTo>
                    <a:lnTo>
                      <a:pt x="3884" y="1312"/>
                    </a:lnTo>
                    <a:lnTo>
                      <a:pt x="3370" y="926"/>
                    </a:lnTo>
                    <a:lnTo>
                      <a:pt x="2830" y="592"/>
                    </a:lnTo>
                    <a:lnTo>
                      <a:pt x="2264" y="283"/>
                    </a:ln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3880;p53">
                <a:extLst>
                  <a:ext uri="{FF2B5EF4-FFF2-40B4-BE49-F238E27FC236}">
                    <a16:creationId xmlns:a16="http://schemas.microsoft.com/office/drawing/2014/main" xmlns="" id="{C96E67F5-124F-45D1-B1CA-31A0133E8962}"/>
                  </a:ext>
                </a:extLst>
              </p:cNvPr>
              <p:cNvSpPr/>
              <p:nvPr/>
            </p:nvSpPr>
            <p:spPr>
              <a:xfrm>
                <a:off x="652150" y="1878275"/>
                <a:ext cx="170400" cy="1206200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48248" extrusionOk="0">
                    <a:moveTo>
                      <a:pt x="6635" y="1"/>
                    </a:moveTo>
                    <a:lnTo>
                      <a:pt x="6584" y="26"/>
                    </a:lnTo>
                    <a:lnTo>
                      <a:pt x="6558" y="78"/>
                    </a:lnTo>
                    <a:lnTo>
                      <a:pt x="5992" y="1184"/>
                    </a:lnTo>
                    <a:lnTo>
                      <a:pt x="5452" y="2289"/>
                    </a:lnTo>
                    <a:lnTo>
                      <a:pt x="4938" y="3421"/>
                    </a:lnTo>
                    <a:lnTo>
                      <a:pt x="4449" y="4578"/>
                    </a:lnTo>
                    <a:lnTo>
                      <a:pt x="3986" y="5710"/>
                    </a:lnTo>
                    <a:lnTo>
                      <a:pt x="3549" y="6867"/>
                    </a:lnTo>
                    <a:lnTo>
                      <a:pt x="3138" y="8050"/>
                    </a:lnTo>
                    <a:lnTo>
                      <a:pt x="2752" y="9233"/>
                    </a:lnTo>
                    <a:lnTo>
                      <a:pt x="2392" y="10416"/>
                    </a:lnTo>
                    <a:lnTo>
                      <a:pt x="2058" y="11599"/>
                    </a:lnTo>
                    <a:lnTo>
                      <a:pt x="1749" y="12808"/>
                    </a:lnTo>
                    <a:lnTo>
                      <a:pt x="1466" y="13991"/>
                    </a:lnTo>
                    <a:lnTo>
                      <a:pt x="1209" y="15226"/>
                    </a:lnTo>
                    <a:lnTo>
                      <a:pt x="952" y="16434"/>
                    </a:lnTo>
                    <a:lnTo>
                      <a:pt x="746" y="17643"/>
                    </a:lnTo>
                    <a:lnTo>
                      <a:pt x="566" y="18878"/>
                    </a:lnTo>
                    <a:lnTo>
                      <a:pt x="412" y="20086"/>
                    </a:lnTo>
                    <a:lnTo>
                      <a:pt x="283" y="21321"/>
                    </a:lnTo>
                    <a:lnTo>
                      <a:pt x="180" y="22529"/>
                    </a:lnTo>
                    <a:lnTo>
                      <a:pt x="103" y="23764"/>
                    </a:lnTo>
                    <a:lnTo>
                      <a:pt x="52" y="24998"/>
                    </a:lnTo>
                    <a:lnTo>
                      <a:pt x="0" y="26207"/>
                    </a:lnTo>
                    <a:lnTo>
                      <a:pt x="0" y="27442"/>
                    </a:lnTo>
                    <a:lnTo>
                      <a:pt x="26" y="28676"/>
                    </a:lnTo>
                    <a:lnTo>
                      <a:pt x="77" y="29885"/>
                    </a:lnTo>
                    <a:lnTo>
                      <a:pt x="129" y="31119"/>
                    </a:lnTo>
                    <a:lnTo>
                      <a:pt x="232" y="32354"/>
                    </a:lnTo>
                    <a:lnTo>
                      <a:pt x="360" y="33562"/>
                    </a:lnTo>
                    <a:lnTo>
                      <a:pt x="515" y="34771"/>
                    </a:lnTo>
                    <a:lnTo>
                      <a:pt x="669" y="36006"/>
                    </a:lnTo>
                    <a:lnTo>
                      <a:pt x="875" y="37214"/>
                    </a:lnTo>
                    <a:lnTo>
                      <a:pt x="1080" y="38423"/>
                    </a:lnTo>
                    <a:lnTo>
                      <a:pt x="1338" y="39658"/>
                    </a:lnTo>
                    <a:lnTo>
                      <a:pt x="1620" y="40892"/>
                    </a:lnTo>
                    <a:lnTo>
                      <a:pt x="1955" y="42127"/>
                    </a:lnTo>
                    <a:lnTo>
                      <a:pt x="2289" y="43335"/>
                    </a:lnTo>
                    <a:lnTo>
                      <a:pt x="2649" y="44570"/>
                    </a:lnTo>
                    <a:lnTo>
                      <a:pt x="3035" y="45779"/>
                    </a:lnTo>
                    <a:lnTo>
                      <a:pt x="3472" y="46962"/>
                    </a:lnTo>
                    <a:lnTo>
                      <a:pt x="3909" y="48145"/>
                    </a:lnTo>
                    <a:lnTo>
                      <a:pt x="4269" y="48247"/>
                    </a:lnTo>
                    <a:lnTo>
                      <a:pt x="4269" y="48247"/>
                    </a:lnTo>
                    <a:lnTo>
                      <a:pt x="3832" y="47142"/>
                    </a:lnTo>
                    <a:lnTo>
                      <a:pt x="3446" y="46036"/>
                    </a:lnTo>
                    <a:lnTo>
                      <a:pt x="3086" y="44930"/>
                    </a:lnTo>
                    <a:lnTo>
                      <a:pt x="2726" y="43798"/>
                    </a:lnTo>
                    <a:lnTo>
                      <a:pt x="2392" y="42692"/>
                    </a:lnTo>
                    <a:lnTo>
                      <a:pt x="2109" y="41561"/>
                    </a:lnTo>
                    <a:lnTo>
                      <a:pt x="1826" y="40403"/>
                    </a:lnTo>
                    <a:lnTo>
                      <a:pt x="1569" y="39272"/>
                    </a:lnTo>
                    <a:lnTo>
                      <a:pt x="1338" y="38115"/>
                    </a:lnTo>
                    <a:lnTo>
                      <a:pt x="1132" y="36983"/>
                    </a:lnTo>
                    <a:lnTo>
                      <a:pt x="952" y="35826"/>
                    </a:lnTo>
                    <a:lnTo>
                      <a:pt x="772" y="34643"/>
                    </a:lnTo>
                    <a:lnTo>
                      <a:pt x="643" y="33485"/>
                    </a:lnTo>
                    <a:lnTo>
                      <a:pt x="540" y="32328"/>
                    </a:lnTo>
                    <a:lnTo>
                      <a:pt x="437" y="31145"/>
                    </a:lnTo>
                    <a:lnTo>
                      <a:pt x="360" y="29988"/>
                    </a:lnTo>
                    <a:lnTo>
                      <a:pt x="309" y="28753"/>
                    </a:lnTo>
                    <a:lnTo>
                      <a:pt x="309" y="27519"/>
                    </a:lnTo>
                    <a:lnTo>
                      <a:pt x="309" y="26310"/>
                    </a:lnTo>
                    <a:lnTo>
                      <a:pt x="335" y="25076"/>
                    </a:lnTo>
                    <a:lnTo>
                      <a:pt x="386" y="23841"/>
                    </a:lnTo>
                    <a:lnTo>
                      <a:pt x="463" y="22607"/>
                    </a:lnTo>
                    <a:lnTo>
                      <a:pt x="566" y="21398"/>
                    </a:lnTo>
                    <a:lnTo>
                      <a:pt x="695" y="20163"/>
                    </a:lnTo>
                    <a:lnTo>
                      <a:pt x="849" y="18955"/>
                    </a:lnTo>
                    <a:lnTo>
                      <a:pt x="1029" y="17720"/>
                    </a:lnTo>
                    <a:lnTo>
                      <a:pt x="1235" y="16511"/>
                    </a:lnTo>
                    <a:lnTo>
                      <a:pt x="1466" y="15303"/>
                    </a:lnTo>
                    <a:lnTo>
                      <a:pt x="1723" y="14094"/>
                    </a:lnTo>
                    <a:lnTo>
                      <a:pt x="2006" y="12911"/>
                    </a:lnTo>
                    <a:lnTo>
                      <a:pt x="2315" y="11728"/>
                    </a:lnTo>
                    <a:lnTo>
                      <a:pt x="2649" y="10545"/>
                    </a:lnTo>
                    <a:lnTo>
                      <a:pt x="3061" y="9208"/>
                    </a:lnTo>
                    <a:lnTo>
                      <a:pt x="3498" y="7870"/>
                    </a:lnTo>
                    <a:lnTo>
                      <a:pt x="3961" y="6584"/>
                    </a:lnTo>
                    <a:lnTo>
                      <a:pt x="4475" y="5273"/>
                    </a:lnTo>
                    <a:lnTo>
                      <a:pt x="5015" y="3987"/>
                    </a:lnTo>
                    <a:lnTo>
                      <a:pt x="5581" y="2727"/>
                    </a:lnTo>
                    <a:lnTo>
                      <a:pt x="6173" y="1466"/>
                    </a:lnTo>
                    <a:lnTo>
                      <a:pt x="6790" y="232"/>
                    </a:lnTo>
                    <a:lnTo>
                      <a:pt x="6815" y="155"/>
                    </a:lnTo>
                    <a:lnTo>
                      <a:pt x="6815" y="103"/>
                    </a:lnTo>
                    <a:lnTo>
                      <a:pt x="6790" y="52"/>
                    </a:lnTo>
                    <a:lnTo>
                      <a:pt x="6738" y="26"/>
                    </a:lnTo>
                    <a:lnTo>
                      <a:pt x="66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3881;p53">
                <a:extLst>
                  <a:ext uri="{FF2B5EF4-FFF2-40B4-BE49-F238E27FC236}">
                    <a16:creationId xmlns:a16="http://schemas.microsoft.com/office/drawing/2014/main" xmlns="" id="{DCD9C8FC-9D15-4D5A-81EE-E4784CC9559C}"/>
                  </a:ext>
                </a:extLst>
              </p:cNvPr>
              <p:cNvSpPr/>
              <p:nvPr/>
            </p:nvSpPr>
            <p:spPr>
              <a:xfrm>
                <a:off x="769800" y="1773475"/>
                <a:ext cx="599900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23996" h="6996" extrusionOk="0">
                    <a:moveTo>
                      <a:pt x="22632" y="1"/>
                    </a:moveTo>
                    <a:lnTo>
                      <a:pt x="21629" y="438"/>
                    </a:lnTo>
                    <a:lnTo>
                      <a:pt x="20652" y="823"/>
                    </a:lnTo>
                    <a:lnTo>
                      <a:pt x="19649" y="1158"/>
                    </a:lnTo>
                    <a:lnTo>
                      <a:pt x="18672" y="1441"/>
                    </a:lnTo>
                    <a:lnTo>
                      <a:pt x="17695" y="1698"/>
                    </a:lnTo>
                    <a:lnTo>
                      <a:pt x="16717" y="1904"/>
                    </a:lnTo>
                    <a:lnTo>
                      <a:pt x="15766" y="2058"/>
                    </a:lnTo>
                    <a:lnTo>
                      <a:pt x="14814" y="2187"/>
                    </a:lnTo>
                    <a:lnTo>
                      <a:pt x="13888" y="2289"/>
                    </a:lnTo>
                    <a:lnTo>
                      <a:pt x="12988" y="2341"/>
                    </a:lnTo>
                    <a:lnTo>
                      <a:pt x="12088" y="2367"/>
                    </a:lnTo>
                    <a:lnTo>
                      <a:pt x="10391" y="2367"/>
                    </a:lnTo>
                    <a:lnTo>
                      <a:pt x="9568" y="2315"/>
                    </a:lnTo>
                    <a:lnTo>
                      <a:pt x="8770" y="2238"/>
                    </a:lnTo>
                    <a:lnTo>
                      <a:pt x="8025" y="2161"/>
                    </a:lnTo>
                    <a:lnTo>
                      <a:pt x="7279" y="2084"/>
                    </a:lnTo>
                    <a:lnTo>
                      <a:pt x="6584" y="1981"/>
                    </a:lnTo>
                    <a:lnTo>
                      <a:pt x="5299" y="1724"/>
                    </a:lnTo>
                    <a:lnTo>
                      <a:pt x="4167" y="1466"/>
                    </a:lnTo>
                    <a:lnTo>
                      <a:pt x="3190" y="1209"/>
                    </a:lnTo>
                    <a:lnTo>
                      <a:pt x="2418" y="978"/>
                    </a:lnTo>
                    <a:lnTo>
                      <a:pt x="1852" y="798"/>
                    </a:lnTo>
                    <a:lnTo>
                      <a:pt x="1364" y="618"/>
                    </a:lnTo>
                    <a:lnTo>
                      <a:pt x="1184" y="772"/>
                    </a:lnTo>
                    <a:lnTo>
                      <a:pt x="1004" y="1004"/>
                    </a:lnTo>
                    <a:lnTo>
                      <a:pt x="849" y="1261"/>
                    </a:lnTo>
                    <a:lnTo>
                      <a:pt x="721" y="1569"/>
                    </a:lnTo>
                    <a:lnTo>
                      <a:pt x="592" y="1904"/>
                    </a:lnTo>
                    <a:lnTo>
                      <a:pt x="489" y="2264"/>
                    </a:lnTo>
                    <a:lnTo>
                      <a:pt x="309" y="2984"/>
                    </a:lnTo>
                    <a:lnTo>
                      <a:pt x="155" y="3678"/>
                    </a:lnTo>
                    <a:lnTo>
                      <a:pt x="78" y="4270"/>
                    </a:lnTo>
                    <a:lnTo>
                      <a:pt x="1" y="4835"/>
                    </a:lnTo>
                    <a:lnTo>
                      <a:pt x="1518" y="5273"/>
                    </a:lnTo>
                    <a:lnTo>
                      <a:pt x="2984" y="5684"/>
                    </a:lnTo>
                    <a:lnTo>
                      <a:pt x="4398" y="6019"/>
                    </a:lnTo>
                    <a:lnTo>
                      <a:pt x="5761" y="6276"/>
                    </a:lnTo>
                    <a:lnTo>
                      <a:pt x="7073" y="6507"/>
                    </a:lnTo>
                    <a:lnTo>
                      <a:pt x="8333" y="6687"/>
                    </a:lnTo>
                    <a:lnTo>
                      <a:pt x="9542" y="6841"/>
                    </a:lnTo>
                    <a:lnTo>
                      <a:pt x="10699" y="6919"/>
                    </a:lnTo>
                    <a:lnTo>
                      <a:pt x="11805" y="6970"/>
                    </a:lnTo>
                    <a:lnTo>
                      <a:pt x="12860" y="6996"/>
                    </a:lnTo>
                    <a:lnTo>
                      <a:pt x="13863" y="6970"/>
                    </a:lnTo>
                    <a:lnTo>
                      <a:pt x="14814" y="6944"/>
                    </a:lnTo>
                    <a:lnTo>
                      <a:pt x="15714" y="6867"/>
                    </a:lnTo>
                    <a:lnTo>
                      <a:pt x="16589" y="6764"/>
                    </a:lnTo>
                    <a:lnTo>
                      <a:pt x="17386" y="6636"/>
                    </a:lnTo>
                    <a:lnTo>
                      <a:pt x="18157" y="6507"/>
                    </a:lnTo>
                    <a:lnTo>
                      <a:pt x="18878" y="6353"/>
                    </a:lnTo>
                    <a:lnTo>
                      <a:pt x="19521" y="6199"/>
                    </a:lnTo>
                    <a:lnTo>
                      <a:pt x="20138" y="6019"/>
                    </a:lnTo>
                    <a:lnTo>
                      <a:pt x="20729" y="5838"/>
                    </a:lnTo>
                    <a:lnTo>
                      <a:pt x="21244" y="5658"/>
                    </a:lnTo>
                    <a:lnTo>
                      <a:pt x="21732" y="5478"/>
                    </a:lnTo>
                    <a:lnTo>
                      <a:pt x="22530" y="5144"/>
                    </a:lnTo>
                    <a:lnTo>
                      <a:pt x="23172" y="4835"/>
                    </a:lnTo>
                    <a:lnTo>
                      <a:pt x="23610" y="4578"/>
                    </a:lnTo>
                    <a:lnTo>
                      <a:pt x="23970" y="4347"/>
                    </a:lnTo>
                    <a:lnTo>
                      <a:pt x="23995" y="3832"/>
                    </a:lnTo>
                    <a:lnTo>
                      <a:pt x="23995" y="3344"/>
                    </a:lnTo>
                    <a:lnTo>
                      <a:pt x="23944" y="2881"/>
                    </a:lnTo>
                    <a:lnTo>
                      <a:pt x="23893" y="2444"/>
                    </a:lnTo>
                    <a:lnTo>
                      <a:pt x="23790" y="2058"/>
                    </a:lnTo>
                    <a:lnTo>
                      <a:pt x="23661" y="1698"/>
                    </a:lnTo>
                    <a:lnTo>
                      <a:pt x="23533" y="1389"/>
                    </a:lnTo>
                    <a:lnTo>
                      <a:pt x="23404" y="1106"/>
                    </a:lnTo>
                    <a:lnTo>
                      <a:pt x="23275" y="849"/>
                    </a:lnTo>
                    <a:lnTo>
                      <a:pt x="23121" y="618"/>
                    </a:lnTo>
                    <a:lnTo>
                      <a:pt x="22890" y="283"/>
                    </a:lnTo>
                    <a:lnTo>
                      <a:pt x="22710" y="52"/>
                    </a:lnTo>
                    <a:lnTo>
                      <a:pt x="22632" y="1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3882;p53">
                <a:extLst>
                  <a:ext uri="{FF2B5EF4-FFF2-40B4-BE49-F238E27FC236}">
                    <a16:creationId xmlns:a16="http://schemas.microsoft.com/office/drawing/2014/main" xmlns="" id="{9773C255-17FC-4DD8-8F47-A606FCFB5B12}"/>
                  </a:ext>
                </a:extLst>
              </p:cNvPr>
              <p:cNvSpPr/>
              <p:nvPr/>
            </p:nvSpPr>
            <p:spPr>
              <a:xfrm>
                <a:off x="528700" y="783975"/>
                <a:ext cx="524675" cy="1224200"/>
              </a:xfrm>
              <a:custGeom>
                <a:avLst/>
                <a:gdLst/>
                <a:ahLst/>
                <a:cxnLst/>
                <a:rect l="l" t="t" r="r" b="b"/>
                <a:pathLst>
                  <a:path w="20987" h="48968" extrusionOk="0">
                    <a:moveTo>
                      <a:pt x="11753" y="1"/>
                    </a:moveTo>
                    <a:lnTo>
                      <a:pt x="11625" y="52"/>
                    </a:lnTo>
                    <a:lnTo>
                      <a:pt x="11342" y="155"/>
                    </a:lnTo>
                    <a:lnTo>
                      <a:pt x="11136" y="258"/>
                    </a:lnTo>
                    <a:lnTo>
                      <a:pt x="10905" y="412"/>
                    </a:lnTo>
                    <a:lnTo>
                      <a:pt x="10648" y="566"/>
                    </a:lnTo>
                    <a:lnTo>
                      <a:pt x="10365" y="798"/>
                    </a:lnTo>
                    <a:lnTo>
                      <a:pt x="10108" y="1055"/>
                    </a:lnTo>
                    <a:lnTo>
                      <a:pt x="9825" y="1364"/>
                    </a:lnTo>
                    <a:lnTo>
                      <a:pt x="9542" y="1724"/>
                    </a:lnTo>
                    <a:lnTo>
                      <a:pt x="9285" y="2135"/>
                    </a:lnTo>
                    <a:lnTo>
                      <a:pt x="9027" y="2598"/>
                    </a:lnTo>
                    <a:lnTo>
                      <a:pt x="8822" y="3138"/>
                    </a:lnTo>
                    <a:lnTo>
                      <a:pt x="8616" y="3730"/>
                    </a:lnTo>
                    <a:lnTo>
                      <a:pt x="8462" y="4424"/>
                    </a:lnTo>
                    <a:lnTo>
                      <a:pt x="7716" y="4630"/>
                    </a:lnTo>
                    <a:lnTo>
                      <a:pt x="6944" y="4887"/>
                    </a:lnTo>
                    <a:lnTo>
                      <a:pt x="6018" y="5221"/>
                    </a:lnTo>
                    <a:lnTo>
                      <a:pt x="5015" y="5581"/>
                    </a:lnTo>
                    <a:lnTo>
                      <a:pt x="4064" y="5993"/>
                    </a:lnTo>
                    <a:lnTo>
                      <a:pt x="3627" y="6173"/>
                    </a:lnTo>
                    <a:lnTo>
                      <a:pt x="3241" y="6379"/>
                    </a:lnTo>
                    <a:lnTo>
                      <a:pt x="2906" y="6584"/>
                    </a:lnTo>
                    <a:lnTo>
                      <a:pt x="2624" y="6764"/>
                    </a:lnTo>
                    <a:lnTo>
                      <a:pt x="1672" y="7510"/>
                    </a:lnTo>
                    <a:lnTo>
                      <a:pt x="1235" y="7922"/>
                    </a:lnTo>
                    <a:lnTo>
                      <a:pt x="823" y="8359"/>
                    </a:lnTo>
                    <a:lnTo>
                      <a:pt x="643" y="8565"/>
                    </a:lnTo>
                    <a:lnTo>
                      <a:pt x="463" y="8796"/>
                    </a:lnTo>
                    <a:lnTo>
                      <a:pt x="335" y="9053"/>
                    </a:lnTo>
                    <a:lnTo>
                      <a:pt x="206" y="9285"/>
                    </a:lnTo>
                    <a:lnTo>
                      <a:pt x="103" y="9568"/>
                    </a:lnTo>
                    <a:lnTo>
                      <a:pt x="52" y="9825"/>
                    </a:lnTo>
                    <a:lnTo>
                      <a:pt x="0" y="10108"/>
                    </a:lnTo>
                    <a:lnTo>
                      <a:pt x="0" y="10416"/>
                    </a:lnTo>
                    <a:lnTo>
                      <a:pt x="52" y="10931"/>
                    </a:lnTo>
                    <a:lnTo>
                      <a:pt x="155" y="11471"/>
                    </a:lnTo>
                    <a:lnTo>
                      <a:pt x="283" y="12037"/>
                    </a:lnTo>
                    <a:lnTo>
                      <a:pt x="463" y="12654"/>
                    </a:lnTo>
                    <a:lnTo>
                      <a:pt x="643" y="13297"/>
                    </a:lnTo>
                    <a:lnTo>
                      <a:pt x="900" y="13940"/>
                    </a:lnTo>
                    <a:lnTo>
                      <a:pt x="1158" y="14634"/>
                    </a:lnTo>
                    <a:lnTo>
                      <a:pt x="1441" y="15328"/>
                    </a:lnTo>
                    <a:lnTo>
                      <a:pt x="2084" y="16769"/>
                    </a:lnTo>
                    <a:lnTo>
                      <a:pt x="2778" y="18235"/>
                    </a:lnTo>
                    <a:lnTo>
                      <a:pt x="3524" y="19752"/>
                    </a:lnTo>
                    <a:lnTo>
                      <a:pt x="4321" y="21244"/>
                    </a:lnTo>
                    <a:lnTo>
                      <a:pt x="5890" y="24124"/>
                    </a:lnTo>
                    <a:lnTo>
                      <a:pt x="7304" y="26747"/>
                    </a:lnTo>
                    <a:lnTo>
                      <a:pt x="7896" y="27905"/>
                    </a:lnTo>
                    <a:lnTo>
                      <a:pt x="8384" y="28933"/>
                    </a:lnTo>
                    <a:lnTo>
                      <a:pt x="8770" y="29782"/>
                    </a:lnTo>
                    <a:lnTo>
                      <a:pt x="8899" y="30168"/>
                    </a:lnTo>
                    <a:lnTo>
                      <a:pt x="9002" y="30476"/>
                    </a:lnTo>
                    <a:lnTo>
                      <a:pt x="9053" y="30785"/>
                    </a:lnTo>
                    <a:lnTo>
                      <a:pt x="9079" y="31171"/>
                    </a:lnTo>
                    <a:lnTo>
                      <a:pt x="9079" y="31557"/>
                    </a:lnTo>
                    <a:lnTo>
                      <a:pt x="9053" y="32019"/>
                    </a:lnTo>
                    <a:lnTo>
                      <a:pt x="9002" y="32482"/>
                    </a:lnTo>
                    <a:lnTo>
                      <a:pt x="8924" y="32997"/>
                    </a:lnTo>
                    <a:lnTo>
                      <a:pt x="8693" y="34077"/>
                    </a:lnTo>
                    <a:lnTo>
                      <a:pt x="8410" y="35260"/>
                    </a:lnTo>
                    <a:lnTo>
                      <a:pt x="8076" y="36469"/>
                    </a:lnTo>
                    <a:lnTo>
                      <a:pt x="7690" y="37703"/>
                    </a:lnTo>
                    <a:lnTo>
                      <a:pt x="7279" y="38938"/>
                    </a:lnTo>
                    <a:lnTo>
                      <a:pt x="6841" y="40121"/>
                    </a:lnTo>
                    <a:lnTo>
                      <a:pt x="6430" y="41252"/>
                    </a:lnTo>
                    <a:lnTo>
                      <a:pt x="5684" y="43207"/>
                    </a:lnTo>
                    <a:lnTo>
                      <a:pt x="5144" y="44544"/>
                    </a:lnTo>
                    <a:lnTo>
                      <a:pt x="4938" y="45033"/>
                    </a:lnTo>
                    <a:lnTo>
                      <a:pt x="5633" y="45573"/>
                    </a:lnTo>
                    <a:lnTo>
                      <a:pt x="6353" y="46061"/>
                    </a:lnTo>
                    <a:lnTo>
                      <a:pt x="7124" y="46499"/>
                    </a:lnTo>
                    <a:lnTo>
                      <a:pt x="7921" y="46910"/>
                    </a:lnTo>
                    <a:lnTo>
                      <a:pt x="8770" y="47296"/>
                    </a:lnTo>
                    <a:lnTo>
                      <a:pt x="9670" y="47630"/>
                    </a:lnTo>
                    <a:lnTo>
                      <a:pt x="10622" y="47913"/>
                    </a:lnTo>
                    <a:lnTo>
                      <a:pt x="11599" y="48196"/>
                    </a:lnTo>
                    <a:lnTo>
                      <a:pt x="12628" y="48402"/>
                    </a:lnTo>
                    <a:lnTo>
                      <a:pt x="13682" y="48608"/>
                    </a:lnTo>
                    <a:lnTo>
                      <a:pt x="14788" y="48736"/>
                    </a:lnTo>
                    <a:lnTo>
                      <a:pt x="15946" y="48865"/>
                    </a:lnTo>
                    <a:lnTo>
                      <a:pt x="17154" y="48942"/>
                    </a:lnTo>
                    <a:lnTo>
                      <a:pt x="18389" y="48968"/>
                    </a:lnTo>
                    <a:lnTo>
                      <a:pt x="19649" y="48968"/>
                    </a:lnTo>
                    <a:lnTo>
                      <a:pt x="20986" y="48942"/>
                    </a:lnTo>
                    <a:lnTo>
                      <a:pt x="20935" y="47605"/>
                    </a:lnTo>
                    <a:lnTo>
                      <a:pt x="20755" y="44081"/>
                    </a:lnTo>
                    <a:lnTo>
                      <a:pt x="20472" y="38989"/>
                    </a:lnTo>
                    <a:lnTo>
                      <a:pt x="20292" y="36057"/>
                    </a:lnTo>
                    <a:lnTo>
                      <a:pt x="20086" y="32997"/>
                    </a:lnTo>
                    <a:lnTo>
                      <a:pt x="19855" y="29885"/>
                    </a:lnTo>
                    <a:lnTo>
                      <a:pt x="19597" y="26799"/>
                    </a:lnTo>
                    <a:lnTo>
                      <a:pt x="19289" y="23790"/>
                    </a:lnTo>
                    <a:lnTo>
                      <a:pt x="18980" y="21012"/>
                    </a:lnTo>
                    <a:lnTo>
                      <a:pt x="18826" y="19701"/>
                    </a:lnTo>
                    <a:lnTo>
                      <a:pt x="18646" y="18466"/>
                    </a:lnTo>
                    <a:lnTo>
                      <a:pt x="18466" y="17334"/>
                    </a:lnTo>
                    <a:lnTo>
                      <a:pt x="18286" y="16306"/>
                    </a:lnTo>
                    <a:lnTo>
                      <a:pt x="18106" y="15380"/>
                    </a:lnTo>
                    <a:lnTo>
                      <a:pt x="17900" y="14583"/>
                    </a:lnTo>
                    <a:lnTo>
                      <a:pt x="17694" y="13888"/>
                    </a:lnTo>
                    <a:lnTo>
                      <a:pt x="17489" y="13348"/>
                    </a:lnTo>
                    <a:lnTo>
                      <a:pt x="16640" y="11548"/>
                    </a:lnTo>
                    <a:lnTo>
                      <a:pt x="15817" y="9851"/>
                    </a:lnTo>
                    <a:lnTo>
                      <a:pt x="15020" y="8205"/>
                    </a:lnTo>
                    <a:lnTo>
                      <a:pt x="14274" y="6584"/>
                    </a:lnTo>
                    <a:lnTo>
                      <a:pt x="13554" y="4990"/>
                    </a:lnTo>
                    <a:lnTo>
                      <a:pt x="13219" y="4193"/>
                    </a:lnTo>
                    <a:lnTo>
                      <a:pt x="12885" y="3370"/>
                    </a:lnTo>
                    <a:lnTo>
                      <a:pt x="12576" y="2547"/>
                    </a:lnTo>
                    <a:lnTo>
                      <a:pt x="12294" y="1724"/>
                    </a:lnTo>
                    <a:lnTo>
                      <a:pt x="12011" y="875"/>
                    </a:lnTo>
                    <a:lnTo>
                      <a:pt x="11753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3883;p53">
                <a:extLst>
                  <a:ext uri="{FF2B5EF4-FFF2-40B4-BE49-F238E27FC236}">
                    <a16:creationId xmlns:a16="http://schemas.microsoft.com/office/drawing/2014/main" xmlns="" id="{0DDB4C95-2C3E-44D8-8520-74543613DC32}"/>
                  </a:ext>
                </a:extLst>
              </p:cNvPr>
              <p:cNvSpPr/>
              <p:nvPr/>
            </p:nvSpPr>
            <p:spPr>
              <a:xfrm>
                <a:off x="735075" y="894575"/>
                <a:ext cx="178775" cy="221200"/>
              </a:xfrm>
              <a:custGeom>
                <a:avLst/>
                <a:gdLst/>
                <a:ahLst/>
                <a:cxnLst/>
                <a:rect l="l" t="t" r="r" b="b"/>
                <a:pathLst>
                  <a:path w="7151" h="8848" extrusionOk="0">
                    <a:moveTo>
                      <a:pt x="284" y="0"/>
                    </a:moveTo>
                    <a:lnTo>
                      <a:pt x="181" y="26"/>
                    </a:lnTo>
                    <a:lnTo>
                      <a:pt x="104" y="51"/>
                    </a:lnTo>
                    <a:lnTo>
                      <a:pt x="27" y="129"/>
                    </a:lnTo>
                    <a:lnTo>
                      <a:pt x="1" y="206"/>
                    </a:lnTo>
                    <a:lnTo>
                      <a:pt x="1" y="309"/>
                    </a:lnTo>
                    <a:lnTo>
                      <a:pt x="129" y="1029"/>
                    </a:lnTo>
                    <a:lnTo>
                      <a:pt x="335" y="1723"/>
                    </a:lnTo>
                    <a:lnTo>
                      <a:pt x="567" y="2392"/>
                    </a:lnTo>
                    <a:lnTo>
                      <a:pt x="824" y="3035"/>
                    </a:lnTo>
                    <a:lnTo>
                      <a:pt x="1158" y="3678"/>
                    </a:lnTo>
                    <a:lnTo>
                      <a:pt x="1518" y="4295"/>
                    </a:lnTo>
                    <a:lnTo>
                      <a:pt x="1904" y="4886"/>
                    </a:lnTo>
                    <a:lnTo>
                      <a:pt x="2341" y="5452"/>
                    </a:lnTo>
                    <a:lnTo>
                      <a:pt x="2804" y="5992"/>
                    </a:lnTo>
                    <a:lnTo>
                      <a:pt x="3293" y="6507"/>
                    </a:lnTo>
                    <a:lnTo>
                      <a:pt x="3807" y="6970"/>
                    </a:lnTo>
                    <a:lnTo>
                      <a:pt x="4373" y="7407"/>
                    </a:lnTo>
                    <a:lnTo>
                      <a:pt x="4964" y="7818"/>
                    </a:lnTo>
                    <a:lnTo>
                      <a:pt x="5582" y="8204"/>
                    </a:lnTo>
                    <a:lnTo>
                      <a:pt x="6199" y="8513"/>
                    </a:lnTo>
                    <a:lnTo>
                      <a:pt x="6868" y="8821"/>
                    </a:lnTo>
                    <a:lnTo>
                      <a:pt x="6970" y="8847"/>
                    </a:lnTo>
                    <a:lnTo>
                      <a:pt x="7048" y="8821"/>
                    </a:lnTo>
                    <a:lnTo>
                      <a:pt x="7099" y="8744"/>
                    </a:lnTo>
                    <a:lnTo>
                      <a:pt x="7150" y="8667"/>
                    </a:lnTo>
                    <a:lnTo>
                      <a:pt x="7150" y="8564"/>
                    </a:lnTo>
                    <a:lnTo>
                      <a:pt x="7150" y="8487"/>
                    </a:lnTo>
                    <a:lnTo>
                      <a:pt x="7073" y="8410"/>
                    </a:lnTo>
                    <a:lnTo>
                      <a:pt x="6996" y="8333"/>
                    </a:lnTo>
                    <a:lnTo>
                      <a:pt x="6353" y="8050"/>
                    </a:lnTo>
                    <a:lnTo>
                      <a:pt x="5762" y="7741"/>
                    </a:lnTo>
                    <a:lnTo>
                      <a:pt x="5170" y="7381"/>
                    </a:lnTo>
                    <a:lnTo>
                      <a:pt x="4630" y="6995"/>
                    </a:lnTo>
                    <a:lnTo>
                      <a:pt x="4090" y="6558"/>
                    </a:lnTo>
                    <a:lnTo>
                      <a:pt x="3601" y="6095"/>
                    </a:lnTo>
                    <a:lnTo>
                      <a:pt x="3113" y="5607"/>
                    </a:lnTo>
                    <a:lnTo>
                      <a:pt x="2675" y="5092"/>
                    </a:lnTo>
                    <a:lnTo>
                      <a:pt x="2264" y="4552"/>
                    </a:lnTo>
                    <a:lnTo>
                      <a:pt x="1904" y="3986"/>
                    </a:lnTo>
                    <a:lnTo>
                      <a:pt x="1570" y="3395"/>
                    </a:lnTo>
                    <a:lnTo>
                      <a:pt x="1261" y="2803"/>
                    </a:lnTo>
                    <a:lnTo>
                      <a:pt x="1004" y="2160"/>
                    </a:lnTo>
                    <a:lnTo>
                      <a:pt x="772" y="1517"/>
                    </a:lnTo>
                    <a:lnTo>
                      <a:pt x="592" y="849"/>
                    </a:lnTo>
                    <a:lnTo>
                      <a:pt x="464" y="180"/>
                    </a:lnTo>
                    <a:lnTo>
                      <a:pt x="438" y="77"/>
                    </a:lnTo>
                    <a:lnTo>
                      <a:pt x="361" y="26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3884;p53">
                <a:extLst>
                  <a:ext uri="{FF2B5EF4-FFF2-40B4-BE49-F238E27FC236}">
                    <a16:creationId xmlns:a16="http://schemas.microsoft.com/office/drawing/2014/main" xmlns="" id="{8E52ECFB-C1A0-433D-A1B4-1A375B4E8E30}"/>
                  </a:ext>
                </a:extLst>
              </p:cNvPr>
              <p:cNvSpPr/>
              <p:nvPr/>
            </p:nvSpPr>
            <p:spPr>
              <a:xfrm>
                <a:off x="887450" y="1099025"/>
                <a:ext cx="90700" cy="865425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34617" extrusionOk="0">
                    <a:moveTo>
                      <a:pt x="284" y="0"/>
                    </a:moveTo>
                    <a:lnTo>
                      <a:pt x="181" y="26"/>
                    </a:lnTo>
                    <a:lnTo>
                      <a:pt x="104" y="52"/>
                    </a:lnTo>
                    <a:lnTo>
                      <a:pt x="52" y="129"/>
                    </a:lnTo>
                    <a:lnTo>
                      <a:pt x="1" y="206"/>
                    </a:lnTo>
                    <a:lnTo>
                      <a:pt x="27" y="309"/>
                    </a:lnTo>
                    <a:lnTo>
                      <a:pt x="464" y="1929"/>
                    </a:lnTo>
                    <a:lnTo>
                      <a:pt x="875" y="3524"/>
                    </a:lnTo>
                    <a:lnTo>
                      <a:pt x="1235" y="5144"/>
                    </a:lnTo>
                    <a:lnTo>
                      <a:pt x="1570" y="6790"/>
                    </a:lnTo>
                    <a:lnTo>
                      <a:pt x="1878" y="8410"/>
                    </a:lnTo>
                    <a:lnTo>
                      <a:pt x="2161" y="10056"/>
                    </a:lnTo>
                    <a:lnTo>
                      <a:pt x="2393" y="11702"/>
                    </a:lnTo>
                    <a:lnTo>
                      <a:pt x="2599" y="13348"/>
                    </a:lnTo>
                    <a:lnTo>
                      <a:pt x="2779" y="14994"/>
                    </a:lnTo>
                    <a:lnTo>
                      <a:pt x="2907" y="16666"/>
                    </a:lnTo>
                    <a:lnTo>
                      <a:pt x="3010" y="18312"/>
                    </a:lnTo>
                    <a:lnTo>
                      <a:pt x="3087" y="19983"/>
                    </a:lnTo>
                    <a:lnTo>
                      <a:pt x="3113" y="21655"/>
                    </a:lnTo>
                    <a:lnTo>
                      <a:pt x="3139" y="23301"/>
                    </a:lnTo>
                    <a:lnTo>
                      <a:pt x="3087" y="24973"/>
                    </a:lnTo>
                    <a:lnTo>
                      <a:pt x="3036" y="26644"/>
                    </a:lnTo>
                    <a:lnTo>
                      <a:pt x="2933" y="28547"/>
                    </a:lnTo>
                    <a:lnTo>
                      <a:pt x="2779" y="30476"/>
                    </a:lnTo>
                    <a:lnTo>
                      <a:pt x="2573" y="32405"/>
                    </a:lnTo>
                    <a:lnTo>
                      <a:pt x="2341" y="34308"/>
                    </a:lnTo>
                    <a:lnTo>
                      <a:pt x="2341" y="34411"/>
                    </a:lnTo>
                    <a:lnTo>
                      <a:pt x="2393" y="34488"/>
                    </a:lnTo>
                    <a:lnTo>
                      <a:pt x="2444" y="34565"/>
                    </a:lnTo>
                    <a:lnTo>
                      <a:pt x="2547" y="34617"/>
                    </a:lnTo>
                    <a:lnTo>
                      <a:pt x="2624" y="34617"/>
                    </a:lnTo>
                    <a:lnTo>
                      <a:pt x="2701" y="34591"/>
                    </a:lnTo>
                    <a:lnTo>
                      <a:pt x="2779" y="34540"/>
                    </a:lnTo>
                    <a:lnTo>
                      <a:pt x="2804" y="34437"/>
                    </a:lnTo>
                    <a:lnTo>
                      <a:pt x="3010" y="32765"/>
                    </a:lnTo>
                    <a:lnTo>
                      <a:pt x="3190" y="31119"/>
                    </a:lnTo>
                    <a:lnTo>
                      <a:pt x="3344" y="29447"/>
                    </a:lnTo>
                    <a:lnTo>
                      <a:pt x="3473" y="27776"/>
                    </a:lnTo>
                    <a:lnTo>
                      <a:pt x="3550" y="26104"/>
                    </a:lnTo>
                    <a:lnTo>
                      <a:pt x="3602" y="24407"/>
                    </a:lnTo>
                    <a:lnTo>
                      <a:pt x="3627" y="22735"/>
                    </a:lnTo>
                    <a:lnTo>
                      <a:pt x="3602" y="21063"/>
                    </a:lnTo>
                    <a:lnTo>
                      <a:pt x="3550" y="19392"/>
                    </a:lnTo>
                    <a:lnTo>
                      <a:pt x="3473" y="17720"/>
                    </a:lnTo>
                    <a:lnTo>
                      <a:pt x="3344" y="16048"/>
                    </a:lnTo>
                    <a:lnTo>
                      <a:pt x="3216" y="14377"/>
                    </a:lnTo>
                    <a:lnTo>
                      <a:pt x="3036" y="12705"/>
                    </a:lnTo>
                    <a:lnTo>
                      <a:pt x="2804" y="11059"/>
                    </a:lnTo>
                    <a:lnTo>
                      <a:pt x="2547" y="9387"/>
                    </a:lnTo>
                    <a:lnTo>
                      <a:pt x="2264" y="7741"/>
                    </a:lnTo>
                    <a:lnTo>
                      <a:pt x="1904" y="5838"/>
                    </a:lnTo>
                    <a:lnTo>
                      <a:pt x="1467" y="3935"/>
                    </a:lnTo>
                    <a:lnTo>
                      <a:pt x="1004" y="2058"/>
                    </a:lnTo>
                    <a:lnTo>
                      <a:pt x="490" y="180"/>
                    </a:lnTo>
                    <a:lnTo>
                      <a:pt x="438" y="78"/>
                    </a:lnTo>
                    <a:lnTo>
                      <a:pt x="361" y="26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3885;p53">
                <a:extLst>
                  <a:ext uri="{FF2B5EF4-FFF2-40B4-BE49-F238E27FC236}">
                    <a16:creationId xmlns:a16="http://schemas.microsoft.com/office/drawing/2014/main" xmlns="" id="{672D989E-734F-4A03-8E76-20EF5927D022}"/>
                  </a:ext>
                </a:extLst>
              </p:cNvPr>
              <p:cNvSpPr/>
              <p:nvPr/>
            </p:nvSpPr>
            <p:spPr>
              <a:xfrm>
                <a:off x="671425" y="1863500"/>
                <a:ext cx="372300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14892" h="4167" extrusionOk="0">
                    <a:moveTo>
                      <a:pt x="155" y="0"/>
                    </a:moveTo>
                    <a:lnTo>
                      <a:pt x="78" y="51"/>
                    </a:lnTo>
                    <a:lnTo>
                      <a:pt x="26" y="103"/>
                    </a:lnTo>
                    <a:lnTo>
                      <a:pt x="1" y="206"/>
                    </a:lnTo>
                    <a:lnTo>
                      <a:pt x="1" y="309"/>
                    </a:lnTo>
                    <a:lnTo>
                      <a:pt x="26" y="386"/>
                    </a:lnTo>
                    <a:lnTo>
                      <a:pt x="104" y="463"/>
                    </a:lnTo>
                    <a:lnTo>
                      <a:pt x="901" y="1003"/>
                    </a:lnTo>
                    <a:lnTo>
                      <a:pt x="1724" y="1517"/>
                    </a:lnTo>
                    <a:lnTo>
                      <a:pt x="2573" y="1980"/>
                    </a:lnTo>
                    <a:lnTo>
                      <a:pt x="3421" y="2392"/>
                    </a:lnTo>
                    <a:lnTo>
                      <a:pt x="4321" y="2778"/>
                    </a:lnTo>
                    <a:lnTo>
                      <a:pt x="5221" y="3112"/>
                    </a:lnTo>
                    <a:lnTo>
                      <a:pt x="6122" y="3395"/>
                    </a:lnTo>
                    <a:lnTo>
                      <a:pt x="7073" y="3626"/>
                    </a:lnTo>
                    <a:lnTo>
                      <a:pt x="7999" y="3832"/>
                    </a:lnTo>
                    <a:lnTo>
                      <a:pt x="8951" y="3986"/>
                    </a:lnTo>
                    <a:lnTo>
                      <a:pt x="9902" y="4089"/>
                    </a:lnTo>
                    <a:lnTo>
                      <a:pt x="10854" y="4141"/>
                    </a:lnTo>
                    <a:lnTo>
                      <a:pt x="11831" y="4166"/>
                    </a:lnTo>
                    <a:lnTo>
                      <a:pt x="12783" y="4141"/>
                    </a:lnTo>
                    <a:lnTo>
                      <a:pt x="13760" y="4063"/>
                    </a:lnTo>
                    <a:lnTo>
                      <a:pt x="14711" y="3935"/>
                    </a:lnTo>
                    <a:lnTo>
                      <a:pt x="14814" y="3883"/>
                    </a:lnTo>
                    <a:lnTo>
                      <a:pt x="14866" y="3832"/>
                    </a:lnTo>
                    <a:lnTo>
                      <a:pt x="14891" y="3729"/>
                    </a:lnTo>
                    <a:lnTo>
                      <a:pt x="14866" y="3652"/>
                    </a:lnTo>
                    <a:lnTo>
                      <a:pt x="14840" y="3575"/>
                    </a:lnTo>
                    <a:lnTo>
                      <a:pt x="14763" y="3498"/>
                    </a:lnTo>
                    <a:lnTo>
                      <a:pt x="14686" y="3446"/>
                    </a:lnTo>
                    <a:lnTo>
                      <a:pt x="14583" y="3446"/>
                    </a:lnTo>
                    <a:lnTo>
                      <a:pt x="13631" y="3575"/>
                    </a:lnTo>
                    <a:lnTo>
                      <a:pt x="12705" y="3652"/>
                    </a:lnTo>
                    <a:lnTo>
                      <a:pt x="11754" y="3678"/>
                    </a:lnTo>
                    <a:lnTo>
                      <a:pt x="10828" y="3652"/>
                    </a:lnTo>
                    <a:lnTo>
                      <a:pt x="9902" y="3601"/>
                    </a:lnTo>
                    <a:lnTo>
                      <a:pt x="8951" y="3498"/>
                    </a:lnTo>
                    <a:lnTo>
                      <a:pt x="8050" y="3343"/>
                    </a:lnTo>
                    <a:lnTo>
                      <a:pt x="7125" y="3138"/>
                    </a:lnTo>
                    <a:lnTo>
                      <a:pt x="6224" y="2906"/>
                    </a:lnTo>
                    <a:lnTo>
                      <a:pt x="5324" y="2623"/>
                    </a:lnTo>
                    <a:lnTo>
                      <a:pt x="4450" y="2289"/>
                    </a:lnTo>
                    <a:lnTo>
                      <a:pt x="3601" y="1929"/>
                    </a:lnTo>
                    <a:lnTo>
                      <a:pt x="2753" y="1517"/>
                    </a:lnTo>
                    <a:lnTo>
                      <a:pt x="1930" y="1054"/>
                    </a:lnTo>
                    <a:lnTo>
                      <a:pt x="1132" y="566"/>
                    </a:lnTo>
                    <a:lnTo>
                      <a:pt x="335" y="51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3886;p53">
                <a:extLst>
                  <a:ext uri="{FF2B5EF4-FFF2-40B4-BE49-F238E27FC236}">
                    <a16:creationId xmlns:a16="http://schemas.microsoft.com/office/drawing/2014/main" xmlns="" id="{CEFA0BF1-7CF9-4D6A-8C20-533B01FC15BF}"/>
                  </a:ext>
                </a:extLst>
              </p:cNvPr>
              <p:cNvSpPr/>
              <p:nvPr/>
            </p:nvSpPr>
            <p:spPr>
              <a:xfrm>
                <a:off x="1037275" y="805200"/>
                <a:ext cx="449450" cy="1163125"/>
              </a:xfrm>
              <a:custGeom>
                <a:avLst/>
                <a:gdLst/>
                <a:ahLst/>
                <a:cxnLst/>
                <a:rect l="l" t="t" r="r" b="b"/>
                <a:pathLst>
                  <a:path w="17978" h="46525" extrusionOk="0">
                    <a:moveTo>
                      <a:pt x="0" y="0"/>
                    </a:moveTo>
                    <a:lnTo>
                      <a:pt x="386" y="3086"/>
                    </a:lnTo>
                    <a:lnTo>
                      <a:pt x="772" y="5915"/>
                    </a:lnTo>
                    <a:lnTo>
                      <a:pt x="1132" y="8744"/>
                    </a:lnTo>
                    <a:lnTo>
                      <a:pt x="1286" y="9516"/>
                    </a:lnTo>
                    <a:lnTo>
                      <a:pt x="1492" y="10442"/>
                    </a:lnTo>
                    <a:lnTo>
                      <a:pt x="1775" y="11470"/>
                    </a:lnTo>
                    <a:lnTo>
                      <a:pt x="2109" y="12628"/>
                    </a:lnTo>
                    <a:lnTo>
                      <a:pt x="2906" y="15225"/>
                    </a:lnTo>
                    <a:lnTo>
                      <a:pt x="3781" y="18106"/>
                    </a:lnTo>
                    <a:lnTo>
                      <a:pt x="4218" y="19597"/>
                    </a:lnTo>
                    <a:lnTo>
                      <a:pt x="4655" y="21140"/>
                    </a:lnTo>
                    <a:lnTo>
                      <a:pt x="5067" y="22658"/>
                    </a:lnTo>
                    <a:lnTo>
                      <a:pt x="5452" y="24175"/>
                    </a:lnTo>
                    <a:lnTo>
                      <a:pt x="5787" y="25692"/>
                    </a:lnTo>
                    <a:lnTo>
                      <a:pt x="6070" y="27158"/>
                    </a:lnTo>
                    <a:lnTo>
                      <a:pt x="6173" y="27853"/>
                    </a:lnTo>
                    <a:lnTo>
                      <a:pt x="6275" y="28547"/>
                    </a:lnTo>
                    <a:lnTo>
                      <a:pt x="6353" y="29242"/>
                    </a:lnTo>
                    <a:lnTo>
                      <a:pt x="6430" y="29885"/>
                    </a:lnTo>
                    <a:lnTo>
                      <a:pt x="6533" y="31222"/>
                    </a:lnTo>
                    <a:lnTo>
                      <a:pt x="6661" y="32611"/>
                    </a:lnTo>
                    <a:lnTo>
                      <a:pt x="6970" y="35414"/>
                    </a:lnTo>
                    <a:lnTo>
                      <a:pt x="7330" y="38191"/>
                    </a:lnTo>
                    <a:lnTo>
                      <a:pt x="7690" y="40815"/>
                    </a:lnTo>
                    <a:lnTo>
                      <a:pt x="8050" y="43078"/>
                    </a:lnTo>
                    <a:lnTo>
                      <a:pt x="8333" y="44904"/>
                    </a:lnTo>
                    <a:lnTo>
                      <a:pt x="8590" y="46524"/>
                    </a:lnTo>
                    <a:lnTo>
                      <a:pt x="8847" y="46498"/>
                    </a:lnTo>
                    <a:lnTo>
                      <a:pt x="9542" y="46395"/>
                    </a:lnTo>
                    <a:lnTo>
                      <a:pt x="10030" y="46318"/>
                    </a:lnTo>
                    <a:lnTo>
                      <a:pt x="10596" y="46190"/>
                    </a:lnTo>
                    <a:lnTo>
                      <a:pt x="11213" y="46061"/>
                    </a:lnTo>
                    <a:lnTo>
                      <a:pt x="11908" y="45855"/>
                    </a:lnTo>
                    <a:lnTo>
                      <a:pt x="12628" y="45624"/>
                    </a:lnTo>
                    <a:lnTo>
                      <a:pt x="13374" y="45341"/>
                    </a:lnTo>
                    <a:lnTo>
                      <a:pt x="14171" y="45007"/>
                    </a:lnTo>
                    <a:lnTo>
                      <a:pt x="14968" y="44621"/>
                    </a:lnTo>
                    <a:lnTo>
                      <a:pt x="15740" y="44158"/>
                    </a:lnTo>
                    <a:lnTo>
                      <a:pt x="16125" y="43901"/>
                    </a:lnTo>
                    <a:lnTo>
                      <a:pt x="16511" y="43644"/>
                    </a:lnTo>
                    <a:lnTo>
                      <a:pt x="16897" y="43361"/>
                    </a:lnTo>
                    <a:lnTo>
                      <a:pt x="17283" y="43052"/>
                    </a:lnTo>
                    <a:lnTo>
                      <a:pt x="17643" y="42718"/>
                    </a:lnTo>
                    <a:lnTo>
                      <a:pt x="17977" y="42383"/>
                    </a:lnTo>
                    <a:lnTo>
                      <a:pt x="17206" y="40686"/>
                    </a:lnTo>
                    <a:lnTo>
                      <a:pt x="16383" y="38834"/>
                    </a:lnTo>
                    <a:lnTo>
                      <a:pt x="15405" y="36597"/>
                    </a:lnTo>
                    <a:lnTo>
                      <a:pt x="14377" y="34154"/>
                    </a:lnTo>
                    <a:lnTo>
                      <a:pt x="13888" y="32919"/>
                    </a:lnTo>
                    <a:lnTo>
                      <a:pt x="13425" y="31711"/>
                    </a:lnTo>
                    <a:lnTo>
                      <a:pt x="12988" y="30553"/>
                    </a:lnTo>
                    <a:lnTo>
                      <a:pt x="12602" y="29473"/>
                    </a:lnTo>
                    <a:lnTo>
                      <a:pt x="12293" y="28496"/>
                    </a:lnTo>
                    <a:lnTo>
                      <a:pt x="12088" y="27621"/>
                    </a:lnTo>
                    <a:lnTo>
                      <a:pt x="11985" y="27236"/>
                    </a:lnTo>
                    <a:lnTo>
                      <a:pt x="11933" y="26824"/>
                    </a:lnTo>
                    <a:lnTo>
                      <a:pt x="11908" y="26413"/>
                    </a:lnTo>
                    <a:lnTo>
                      <a:pt x="11882" y="26001"/>
                    </a:lnTo>
                    <a:lnTo>
                      <a:pt x="11882" y="25590"/>
                    </a:lnTo>
                    <a:lnTo>
                      <a:pt x="11882" y="25152"/>
                    </a:lnTo>
                    <a:lnTo>
                      <a:pt x="11959" y="24304"/>
                    </a:lnTo>
                    <a:lnTo>
                      <a:pt x="12088" y="23455"/>
                    </a:lnTo>
                    <a:lnTo>
                      <a:pt x="12242" y="22606"/>
                    </a:lnTo>
                    <a:lnTo>
                      <a:pt x="12448" y="21758"/>
                    </a:lnTo>
                    <a:lnTo>
                      <a:pt x="12628" y="20935"/>
                    </a:lnTo>
                    <a:lnTo>
                      <a:pt x="13039" y="19366"/>
                    </a:lnTo>
                    <a:lnTo>
                      <a:pt x="13219" y="18620"/>
                    </a:lnTo>
                    <a:lnTo>
                      <a:pt x="13348" y="17926"/>
                    </a:lnTo>
                    <a:lnTo>
                      <a:pt x="13451" y="17283"/>
                    </a:lnTo>
                    <a:lnTo>
                      <a:pt x="13502" y="16691"/>
                    </a:lnTo>
                    <a:lnTo>
                      <a:pt x="13502" y="16408"/>
                    </a:lnTo>
                    <a:lnTo>
                      <a:pt x="13476" y="16151"/>
                    </a:lnTo>
                    <a:lnTo>
                      <a:pt x="13425" y="15894"/>
                    </a:lnTo>
                    <a:lnTo>
                      <a:pt x="13374" y="15662"/>
                    </a:lnTo>
                    <a:lnTo>
                      <a:pt x="13219" y="15251"/>
                    </a:lnTo>
                    <a:lnTo>
                      <a:pt x="13014" y="14865"/>
                    </a:lnTo>
                    <a:lnTo>
                      <a:pt x="12808" y="14505"/>
                    </a:lnTo>
                    <a:lnTo>
                      <a:pt x="12551" y="14145"/>
                    </a:lnTo>
                    <a:lnTo>
                      <a:pt x="12293" y="13837"/>
                    </a:lnTo>
                    <a:lnTo>
                      <a:pt x="12036" y="13528"/>
                    </a:lnTo>
                    <a:lnTo>
                      <a:pt x="11496" y="12936"/>
                    </a:lnTo>
                    <a:lnTo>
                      <a:pt x="10982" y="12345"/>
                    </a:lnTo>
                    <a:lnTo>
                      <a:pt x="10750" y="12062"/>
                    </a:lnTo>
                    <a:lnTo>
                      <a:pt x="10545" y="11753"/>
                    </a:lnTo>
                    <a:lnTo>
                      <a:pt x="10365" y="11445"/>
                    </a:lnTo>
                    <a:lnTo>
                      <a:pt x="10210" y="11110"/>
                    </a:lnTo>
                    <a:lnTo>
                      <a:pt x="10107" y="10750"/>
                    </a:lnTo>
                    <a:lnTo>
                      <a:pt x="10056" y="10365"/>
                    </a:lnTo>
                    <a:lnTo>
                      <a:pt x="10030" y="9979"/>
                    </a:lnTo>
                    <a:lnTo>
                      <a:pt x="10030" y="9542"/>
                    </a:lnTo>
                    <a:lnTo>
                      <a:pt x="10056" y="8641"/>
                    </a:lnTo>
                    <a:lnTo>
                      <a:pt x="10133" y="7690"/>
                    </a:lnTo>
                    <a:lnTo>
                      <a:pt x="10159" y="6764"/>
                    </a:lnTo>
                    <a:lnTo>
                      <a:pt x="10159" y="6327"/>
                    </a:lnTo>
                    <a:lnTo>
                      <a:pt x="10133" y="5890"/>
                    </a:lnTo>
                    <a:lnTo>
                      <a:pt x="10107" y="5478"/>
                    </a:lnTo>
                    <a:lnTo>
                      <a:pt x="10005" y="5118"/>
                    </a:lnTo>
                    <a:lnTo>
                      <a:pt x="9902" y="4758"/>
                    </a:lnTo>
                    <a:lnTo>
                      <a:pt x="9747" y="4449"/>
                    </a:lnTo>
                    <a:lnTo>
                      <a:pt x="9645" y="4321"/>
                    </a:lnTo>
                    <a:lnTo>
                      <a:pt x="9516" y="4192"/>
                    </a:lnTo>
                    <a:lnTo>
                      <a:pt x="9413" y="4089"/>
                    </a:lnTo>
                    <a:lnTo>
                      <a:pt x="9259" y="3987"/>
                    </a:lnTo>
                    <a:lnTo>
                      <a:pt x="8950" y="3807"/>
                    </a:lnTo>
                    <a:lnTo>
                      <a:pt x="8564" y="3652"/>
                    </a:lnTo>
                    <a:lnTo>
                      <a:pt x="8153" y="3524"/>
                    </a:lnTo>
                    <a:lnTo>
                      <a:pt x="7690" y="3421"/>
                    </a:lnTo>
                    <a:lnTo>
                      <a:pt x="7201" y="3344"/>
                    </a:lnTo>
                    <a:lnTo>
                      <a:pt x="6713" y="3266"/>
                    </a:lnTo>
                    <a:lnTo>
                      <a:pt x="5710" y="3164"/>
                    </a:lnTo>
                    <a:lnTo>
                      <a:pt x="4732" y="3086"/>
                    </a:lnTo>
                    <a:lnTo>
                      <a:pt x="3909" y="3009"/>
                    </a:lnTo>
                    <a:lnTo>
                      <a:pt x="3549" y="2984"/>
                    </a:lnTo>
                    <a:lnTo>
                      <a:pt x="3266" y="2932"/>
                    </a:lnTo>
                    <a:lnTo>
                      <a:pt x="3035" y="2855"/>
                    </a:lnTo>
                    <a:lnTo>
                      <a:pt x="2906" y="2778"/>
                    </a:lnTo>
                    <a:lnTo>
                      <a:pt x="2675" y="2366"/>
                    </a:lnTo>
                    <a:lnTo>
                      <a:pt x="2418" y="1955"/>
                    </a:lnTo>
                    <a:lnTo>
                      <a:pt x="2058" y="1466"/>
                    </a:lnTo>
                    <a:lnTo>
                      <a:pt x="1852" y="1209"/>
                    </a:lnTo>
                    <a:lnTo>
                      <a:pt x="1646" y="952"/>
                    </a:lnTo>
                    <a:lnTo>
                      <a:pt x="1389" y="720"/>
                    </a:lnTo>
                    <a:lnTo>
                      <a:pt x="1158" y="515"/>
                    </a:lnTo>
                    <a:lnTo>
                      <a:pt x="875" y="335"/>
                    </a:lnTo>
                    <a:lnTo>
                      <a:pt x="592" y="180"/>
                    </a:lnTo>
                    <a:lnTo>
                      <a:pt x="309" y="5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3887;p53">
                <a:extLst>
                  <a:ext uri="{FF2B5EF4-FFF2-40B4-BE49-F238E27FC236}">
                    <a16:creationId xmlns:a16="http://schemas.microsoft.com/office/drawing/2014/main" xmlns="" id="{C57E7193-4BBE-4A4B-BF27-423016BDF162}"/>
                  </a:ext>
                </a:extLst>
              </p:cNvPr>
              <p:cNvSpPr/>
              <p:nvPr/>
            </p:nvSpPr>
            <p:spPr>
              <a:xfrm>
                <a:off x="1274525" y="976850"/>
                <a:ext cx="95825" cy="28872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549" extrusionOk="0">
                    <a:moveTo>
                      <a:pt x="232" y="1"/>
                    </a:moveTo>
                    <a:lnTo>
                      <a:pt x="155" y="27"/>
                    </a:lnTo>
                    <a:lnTo>
                      <a:pt x="77" y="78"/>
                    </a:lnTo>
                    <a:lnTo>
                      <a:pt x="26" y="130"/>
                    </a:lnTo>
                    <a:lnTo>
                      <a:pt x="0" y="258"/>
                    </a:lnTo>
                    <a:lnTo>
                      <a:pt x="52" y="927"/>
                    </a:lnTo>
                    <a:lnTo>
                      <a:pt x="103" y="1621"/>
                    </a:lnTo>
                    <a:lnTo>
                      <a:pt x="180" y="2316"/>
                    </a:lnTo>
                    <a:lnTo>
                      <a:pt x="309" y="3010"/>
                    </a:lnTo>
                    <a:lnTo>
                      <a:pt x="463" y="3679"/>
                    </a:lnTo>
                    <a:lnTo>
                      <a:pt x="566" y="4013"/>
                    </a:lnTo>
                    <a:lnTo>
                      <a:pt x="695" y="4322"/>
                    </a:lnTo>
                    <a:lnTo>
                      <a:pt x="823" y="4656"/>
                    </a:lnTo>
                    <a:lnTo>
                      <a:pt x="977" y="4965"/>
                    </a:lnTo>
                    <a:lnTo>
                      <a:pt x="1158" y="5273"/>
                    </a:lnTo>
                    <a:lnTo>
                      <a:pt x="1338" y="5556"/>
                    </a:lnTo>
                    <a:lnTo>
                      <a:pt x="1800" y="6173"/>
                    </a:lnTo>
                    <a:lnTo>
                      <a:pt x="2263" y="6790"/>
                    </a:lnTo>
                    <a:lnTo>
                      <a:pt x="2469" y="7099"/>
                    </a:lnTo>
                    <a:lnTo>
                      <a:pt x="2675" y="7408"/>
                    </a:lnTo>
                    <a:lnTo>
                      <a:pt x="2855" y="7742"/>
                    </a:lnTo>
                    <a:lnTo>
                      <a:pt x="3009" y="8102"/>
                    </a:lnTo>
                    <a:lnTo>
                      <a:pt x="3138" y="8488"/>
                    </a:lnTo>
                    <a:lnTo>
                      <a:pt x="3241" y="8874"/>
                    </a:lnTo>
                    <a:lnTo>
                      <a:pt x="3292" y="9259"/>
                    </a:lnTo>
                    <a:lnTo>
                      <a:pt x="3344" y="9671"/>
                    </a:lnTo>
                    <a:lnTo>
                      <a:pt x="3344" y="10057"/>
                    </a:lnTo>
                    <a:lnTo>
                      <a:pt x="3318" y="10442"/>
                    </a:lnTo>
                    <a:lnTo>
                      <a:pt x="3292" y="10854"/>
                    </a:lnTo>
                    <a:lnTo>
                      <a:pt x="3215" y="11240"/>
                    </a:lnTo>
                    <a:lnTo>
                      <a:pt x="3215" y="11343"/>
                    </a:lnTo>
                    <a:lnTo>
                      <a:pt x="3241" y="11445"/>
                    </a:lnTo>
                    <a:lnTo>
                      <a:pt x="3318" y="11497"/>
                    </a:lnTo>
                    <a:lnTo>
                      <a:pt x="3395" y="11548"/>
                    </a:lnTo>
                    <a:lnTo>
                      <a:pt x="3472" y="11548"/>
                    </a:lnTo>
                    <a:lnTo>
                      <a:pt x="3575" y="11523"/>
                    </a:lnTo>
                    <a:lnTo>
                      <a:pt x="3652" y="11471"/>
                    </a:lnTo>
                    <a:lnTo>
                      <a:pt x="3678" y="11368"/>
                    </a:lnTo>
                    <a:lnTo>
                      <a:pt x="3755" y="11034"/>
                    </a:lnTo>
                    <a:lnTo>
                      <a:pt x="3806" y="10674"/>
                    </a:lnTo>
                    <a:lnTo>
                      <a:pt x="3832" y="10340"/>
                    </a:lnTo>
                    <a:lnTo>
                      <a:pt x="3832" y="10005"/>
                    </a:lnTo>
                    <a:lnTo>
                      <a:pt x="3806" y="9671"/>
                    </a:lnTo>
                    <a:lnTo>
                      <a:pt x="3781" y="9337"/>
                    </a:lnTo>
                    <a:lnTo>
                      <a:pt x="3729" y="9002"/>
                    </a:lnTo>
                    <a:lnTo>
                      <a:pt x="3678" y="8668"/>
                    </a:lnTo>
                    <a:lnTo>
                      <a:pt x="3575" y="8359"/>
                    </a:lnTo>
                    <a:lnTo>
                      <a:pt x="3472" y="8025"/>
                    </a:lnTo>
                    <a:lnTo>
                      <a:pt x="3344" y="7716"/>
                    </a:lnTo>
                    <a:lnTo>
                      <a:pt x="3215" y="7408"/>
                    </a:lnTo>
                    <a:lnTo>
                      <a:pt x="3061" y="7099"/>
                    </a:lnTo>
                    <a:lnTo>
                      <a:pt x="2881" y="6816"/>
                    </a:lnTo>
                    <a:lnTo>
                      <a:pt x="2701" y="6533"/>
                    </a:lnTo>
                    <a:lnTo>
                      <a:pt x="2495" y="6250"/>
                    </a:lnTo>
                    <a:lnTo>
                      <a:pt x="2006" y="5582"/>
                    </a:lnTo>
                    <a:lnTo>
                      <a:pt x="1775" y="5247"/>
                    </a:lnTo>
                    <a:lnTo>
                      <a:pt x="1569" y="4913"/>
                    </a:lnTo>
                    <a:lnTo>
                      <a:pt x="1363" y="4579"/>
                    </a:lnTo>
                    <a:lnTo>
                      <a:pt x="1183" y="4219"/>
                    </a:lnTo>
                    <a:lnTo>
                      <a:pt x="1029" y="3859"/>
                    </a:lnTo>
                    <a:lnTo>
                      <a:pt x="900" y="3447"/>
                    </a:lnTo>
                    <a:lnTo>
                      <a:pt x="823" y="3061"/>
                    </a:lnTo>
                    <a:lnTo>
                      <a:pt x="746" y="2650"/>
                    </a:lnTo>
                    <a:lnTo>
                      <a:pt x="617" y="1853"/>
                    </a:lnTo>
                    <a:lnTo>
                      <a:pt x="540" y="1055"/>
                    </a:lnTo>
                    <a:lnTo>
                      <a:pt x="489" y="258"/>
                    </a:lnTo>
                    <a:lnTo>
                      <a:pt x="463" y="155"/>
                    </a:lnTo>
                    <a:lnTo>
                      <a:pt x="412" y="78"/>
                    </a:lnTo>
                    <a:lnTo>
                      <a:pt x="335" y="27"/>
                    </a:lnTo>
                    <a:lnTo>
                      <a:pt x="232" y="1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3888;p53">
                <a:extLst>
                  <a:ext uri="{FF2B5EF4-FFF2-40B4-BE49-F238E27FC236}">
                    <a16:creationId xmlns:a16="http://schemas.microsoft.com/office/drawing/2014/main" xmlns="" id="{129B4C26-351E-499F-BC6A-8CCE24FADE27}"/>
                  </a:ext>
                </a:extLst>
              </p:cNvPr>
              <p:cNvSpPr/>
              <p:nvPr/>
            </p:nvSpPr>
            <p:spPr>
              <a:xfrm>
                <a:off x="1082275" y="893275"/>
                <a:ext cx="41175" cy="179400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7176" extrusionOk="0">
                    <a:moveTo>
                      <a:pt x="1312" y="1"/>
                    </a:moveTo>
                    <a:lnTo>
                      <a:pt x="1209" y="26"/>
                    </a:lnTo>
                    <a:lnTo>
                      <a:pt x="1132" y="78"/>
                    </a:lnTo>
                    <a:lnTo>
                      <a:pt x="1081" y="155"/>
                    </a:lnTo>
                    <a:lnTo>
                      <a:pt x="1081" y="258"/>
                    </a:lnTo>
                    <a:lnTo>
                      <a:pt x="1132" y="1081"/>
                    </a:lnTo>
                    <a:lnTo>
                      <a:pt x="1158" y="1929"/>
                    </a:lnTo>
                    <a:lnTo>
                      <a:pt x="1132" y="2778"/>
                    </a:lnTo>
                    <a:lnTo>
                      <a:pt x="1055" y="3627"/>
                    </a:lnTo>
                    <a:lnTo>
                      <a:pt x="1004" y="4038"/>
                    </a:lnTo>
                    <a:lnTo>
                      <a:pt x="926" y="4450"/>
                    </a:lnTo>
                    <a:lnTo>
                      <a:pt x="824" y="4861"/>
                    </a:lnTo>
                    <a:lnTo>
                      <a:pt x="721" y="5273"/>
                    </a:lnTo>
                    <a:lnTo>
                      <a:pt x="566" y="5659"/>
                    </a:lnTo>
                    <a:lnTo>
                      <a:pt x="412" y="6044"/>
                    </a:lnTo>
                    <a:lnTo>
                      <a:pt x="232" y="6430"/>
                    </a:lnTo>
                    <a:lnTo>
                      <a:pt x="52" y="6816"/>
                    </a:lnTo>
                    <a:lnTo>
                      <a:pt x="1" y="6919"/>
                    </a:lnTo>
                    <a:lnTo>
                      <a:pt x="26" y="6996"/>
                    </a:lnTo>
                    <a:lnTo>
                      <a:pt x="52" y="7073"/>
                    </a:lnTo>
                    <a:lnTo>
                      <a:pt x="129" y="7124"/>
                    </a:lnTo>
                    <a:lnTo>
                      <a:pt x="232" y="7176"/>
                    </a:lnTo>
                    <a:lnTo>
                      <a:pt x="309" y="7176"/>
                    </a:lnTo>
                    <a:lnTo>
                      <a:pt x="386" y="7124"/>
                    </a:lnTo>
                    <a:lnTo>
                      <a:pt x="463" y="7047"/>
                    </a:lnTo>
                    <a:lnTo>
                      <a:pt x="669" y="6662"/>
                    </a:lnTo>
                    <a:lnTo>
                      <a:pt x="849" y="6276"/>
                    </a:lnTo>
                    <a:lnTo>
                      <a:pt x="1029" y="5864"/>
                    </a:lnTo>
                    <a:lnTo>
                      <a:pt x="1158" y="5453"/>
                    </a:lnTo>
                    <a:lnTo>
                      <a:pt x="1286" y="5041"/>
                    </a:lnTo>
                    <a:lnTo>
                      <a:pt x="1389" y="4604"/>
                    </a:lnTo>
                    <a:lnTo>
                      <a:pt x="1466" y="4193"/>
                    </a:lnTo>
                    <a:lnTo>
                      <a:pt x="1544" y="3755"/>
                    </a:lnTo>
                    <a:lnTo>
                      <a:pt x="1595" y="3318"/>
                    </a:lnTo>
                    <a:lnTo>
                      <a:pt x="1621" y="2881"/>
                    </a:lnTo>
                    <a:lnTo>
                      <a:pt x="1646" y="1981"/>
                    </a:lnTo>
                    <a:lnTo>
                      <a:pt x="1621" y="1106"/>
                    </a:lnTo>
                    <a:lnTo>
                      <a:pt x="1569" y="258"/>
                    </a:lnTo>
                    <a:lnTo>
                      <a:pt x="1544" y="155"/>
                    </a:lnTo>
                    <a:lnTo>
                      <a:pt x="1466" y="78"/>
                    </a:lnTo>
                    <a:lnTo>
                      <a:pt x="1389" y="26"/>
                    </a:lnTo>
                    <a:lnTo>
                      <a:pt x="1312" y="1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3889;p53">
                <a:extLst>
                  <a:ext uri="{FF2B5EF4-FFF2-40B4-BE49-F238E27FC236}">
                    <a16:creationId xmlns:a16="http://schemas.microsoft.com/office/drawing/2014/main" xmlns="" id="{1FA5B452-61F5-41EB-BC9A-FDDE00143A62}"/>
                  </a:ext>
                </a:extLst>
              </p:cNvPr>
              <p:cNvSpPr/>
              <p:nvPr/>
            </p:nvSpPr>
            <p:spPr>
              <a:xfrm>
                <a:off x="1095775" y="1032150"/>
                <a:ext cx="187125" cy="906600"/>
              </a:xfrm>
              <a:custGeom>
                <a:avLst/>
                <a:gdLst/>
                <a:ahLst/>
                <a:cxnLst/>
                <a:rect l="l" t="t" r="r" b="b"/>
                <a:pathLst>
                  <a:path w="7485" h="36264" extrusionOk="0">
                    <a:moveTo>
                      <a:pt x="258" y="1"/>
                    </a:moveTo>
                    <a:lnTo>
                      <a:pt x="181" y="26"/>
                    </a:lnTo>
                    <a:lnTo>
                      <a:pt x="78" y="52"/>
                    </a:lnTo>
                    <a:lnTo>
                      <a:pt x="26" y="129"/>
                    </a:lnTo>
                    <a:lnTo>
                      <a:pt x="1" y="206"/>
                    </a:lnTo>
                    <a:lnTo>
                      <a:pt x="1" y="309"/>
                    </a:lnTo>
                    <a:lnTo>
                      <a:pt x="566" y="2084"/>
                    </a:lnTo>
                    <a:lnTo>
                      <a:pt x="1132" y="3858"/>
                    </a:lnTo>
                    <a:lnTo>
                      <a:pt x="1647" y="5659"/>
                    </a:lnTo>
                    <a:lnTo>
                      <a:pt x="2161" y="7459"/>
                    </a:lnTo>
                    <a:lnTo>
                      <a:pt x="2624" y="9259"/>
                    </a:lnTo>
                    <a:lnTo>
                      <a:pt x="3087" y="11059"/>
                    </a:lnTo>
                    <a:lnTo>
                      <a:pt x="3524" y="12860"/>
                    </a:lnTo>
                    <a:lnTo>
                      <a:pt x="3910" y="14686"/>
                    </a:lnTo>
                    <a:lnTo>
                      <a:pt x="4296" y="16486"/>
                    </a:lnTo>
                    <a:lnTo>
                      <a:pt x="4656" y="18312"/>
                    </a:lnTo>
                    <a:lnTo>
                      <a:pt x="4990" y="20138"/>
                    </a:lnTo>
                    <a:lnTo>
                      <a:pt x="5324" y="21990"/>
                    </a:lnTo>
                    <a:lnTo>
                      <a:pt x="5607" y="23816"/>
                    </a:lnTo>
                    <a:lnTo>
                      <a:pt x="5864" y="25667"/>
                    </a:lnTo>
                    <a:lnTo>
                      <a:pt x="6096" y="27519"/>
                    </a:lnTo>
                    <a:lnTo>
                      <a:pt x="6327" y="29371"/>
                    </a:lnTo>
                    <a:lnTo>
                      <a:pt x="6662" y="32714"/>
                    </a:lnTo>
                    <a:lnTo>
                      <a:pt x="6996" y="36032"/>
                    </a:lnTo>
                    <a:lnTo>
                      <a:pt x="7022" y="36134"/>
                    </a:lnTo>
                    <a:lnTo>
                      <a:pt x="7073" y="36212"/>
                    </a:lnTo>
                    <a:lnTo>
                      <a:pt x="7176" y="36263"/>
                    </a:lnTo>
                    <a:lnTo>
                      <a:pt x="7356" y="36263"/>
                    </a:lnTo>
                    <a:lnTo>
                      <a:pt x="7433" y="36212"/>
                    </a:lnTo>
                    <a:lnTo>
                      <a:pt x="7459" y="36134"/>
                    </a:lnTo>
                    <a:lnTo>
                      <a:pt x="7485" y="36032"/>
                    </a:lnTo>
                    <a:lnTo>
                      <a:pt x="7150" y="32688"/>
                    </a:lnTo>
                    <a:lnTo>
                      <a:pt x="6790" y="29371"/>
                    </a:lnTo>
                    <a:lnTo>
                      <a:pt x="6379" y="26053"/>
                    </a:lnTo>
                    <a:lnTo>
                      <a:pt x="6147" y="24407"/>
                    </a:lnTo>
                    <a:lnTo>
                      <a:pt x="5916" y="22761"/>
                    </a:lnTo>
                    <a:lnTo>
                      <a:pt x="5659" y="21089"/>
                    </a:lnTo>
                    <a:lnTo>
                      <a:pt x="5376" y="19443"/>
                    </a:lnTo>
                    <a:lnTo>
                      <a:pt x="5067" y="17798"/>
                    </a:lnTo>
                    <a:lnTo>
                      <a:pt x="4758" y="16177"/>
                    </a:lnTo>
                    <a:lnTo>
                      <a:pt x="4424" y="14531"/>
                    </a:lnTo>
                    <a:lnTo>
                      <a:pt x="4064" y="12885"/>
                    </a:lnTo>
                    <a:lnTo>
                      <a:pt x="3678" y="11265"/>
                    </a:lnTo>
                    <a:lnTo>
                      <a:pt x="3267" y="9619"/>
                    </a:lnTo>
                    <a:lnTo>
                      <a:pt x="2624" y="7253"/>
                    </a:lnTo>
                    <a:lnTo>
                      <a:pt x="1955" y="4887"/>
                    </a:lnTo>
                    <a:lnTo>
                      <a:pt x="1235" y="2521"/>
                    </a:lnTo>
                    <a:lnTo>
                      <a:pt x="489" y="181"/>
                    </a:lnTo>
                    <a:lnTo>
                      <a:pt x="438" y="78"/>
                    </a:lnTo>
                    <a:lnTo>
                      <a:pt x="361" y="26"/>
                    </a:lnTo>
                    <a:lnTo>
                      <a:pt x="258" y="1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3890;p53">
                <a:extLst>
                  <a:ext uri="{FF2B5EF4-FFF2-40B4-BE49-F238E27FC236}">
                    <a16:creationId xmlns:a16="http://schemas.microsoft.com/office/drawing/2014/main" xmlns="" id="{52F7F0CF-533D-48C5-806B-195FDE369F57}"/>
                  </a:ext>
                </a:extLst>
              </p:cNvPr>
              <p:cNvSpPr/>
              <p:nvPr/>
            </p:nvSpPr>
            <p:spPr>
              <a:xfrm>
                <a:off x="1246225" y="1831350"/>
                <a:ext cx="221200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8848" h="4604" extrusionOk="0">
                    <a:moveTo>
                      <a:pt x="8513" y="0"/>
                    </a:moveTo>
                    <a:lnTo>
                      <a:pt x="8410" y="52"/>
                    </a:lnTo>
                    <a:lnTo>
                      <a:pt x="7973" y="412"/>
                    </a:lnTo>
                    <a:lnTo>
                      <a:pt x="7510" y="772"/>
                    </a:lnTo>
                    <a:lnTo>
                      <a:pt x="7022" y="1106"/>
                    </a:lnTo>
                    <a:lnTo>
                      <a:pt x="6559" y="1440"/>
                    </a:lnTo>
                    <a:lnTo>
                      <a:pt x="6070" y="1749"/>
                    </a:lnTo>
                    <a:lnTo>
                      <a:pt x="5556" y="2032"/>
                    </a:lnTo>
                    <a:lnTo>
                      <a:pt x="5067" y="2315"/>
                    </a:lnTo>
                    <a:lnTo>
                      <a:pt x="4553" y="2572"/>
                    </a:lnTo>
                    <a:lnTo>
                      <a:pt x="4013" y="2829"/>
                    </a:lnTo>
                    <a:lnTo>
                      <a:pt x="3498" y="3061"/>
                    </a:lnTo>
                    <a:lnTo>
                      <a:pt x="2958" y="3266"/>
                    </a:lnTo>
                    <a:lnTo>
                      <a:pt x="2418" y="3472"/>
                    </a:lnTo>
                    <a:lnTo>
                      <a:pt x="1878" y="3678"/>
                    </a:lnTo>
                    <a:lnTo>
                      <a:pt x="1312" y="3832"/>
                    </a:lnTo>
                    <a:lnTo>
                      <a:pt x="746" y="3986"/>
                    </a:lnTo>
                    <a:lnTo>
                      <a:pt x="181" y="4115"/>
                    </a:lnTo>
                    <a:lnTo>
                      <a:pt x="103" y="4166"/>
                    </a:lnTo>
                    <a:lnTo>
                      <a:pt x="26" y="4244"/>
                    </a:lnTo>
                    <a:lnTo>
                      <a:pt x="1" y="4321"/>
                    </a:lnTo>
                    <a:lnTo>
                      <a:pt x="26" y="4424"/>
                    </a:lnTo>
                    <a:lnTo>
                      <a:pt x="52" y="4501"/>
                    </a:lnTo>
                    <a:lnTo>
                      <a:pt x="129" y="4578"/>
                    </a:lnTo>
                    <a:lnTo>
                      <a:pt x="206" y="4604"/>
                    </a:lnTo>
                    <a:lnTo>
                      <a:pt x="309" y="4604"/>
                    </a:lnTo>
                    <a:lnTo>
                      <a:pt x="901" y="4449"/>
                    </a:lnTo>
                    <a:lnTo>
                      <a:pt x="1467" y="4295"/>
                    </a:lnTo>
                    <a:lnTo>
                      <a:pt x="2032" y="4115"/>
                    </a:lnTo>
                    <a:lnTo>
                      <a:pt x="2598" y="3935"/>
                    </a:lnTo>
                    <a:lnTo>
                      <a:pt x="3164" y="3729"/>
                    </a:lnTo>
                    <a:lnTo>
                      <a:pt x="3704" y="3498"/>
                    </a:lnTo>
                    <a:lnTo>
                      <a:pt x="4244" y="3266"/>
                    </a:lnTo>
                    <a:lnTo>
                      <a:pt x="4784" y="3009"/>
                    </a:lnTo>
                    <a:lnTo>
                      <a:pt x="5324" y="2726"/>
                    </a:lnTo>
                    <a:lnTo>
                      <a:pt x="5839" y="2443"/>
                    </a:lnTo>
                    <a:lnTo>
                      <a:pt x="6353" y="2135"/>
                    </a:lnTo>
                    <a:lnTo>
                      <a:pt x="6842" y="1826"/>
                    </a:lnTo>
                    <a:lnTo>
                      <a:pt x="7330" y="1492"/>
                    </a:lnTo>
                    <a:lnTo>
                      <a:pt x="7819" y="1132"/>
                    </a:lnTo>
                    <a:lnTo>
                      <a:pt x="8308" y="772"/>
                    </a:lnTo>
                    <a:lnTo>
                      <a:pt x="8770" y="412"/>
                    </a:lnTo>
                    <a:lnTo>
                      <a:pt x="8822" y="309"/>
                    </a:lnTo>
                    <a:lnTo>
                      <a:pt x="8848" y="232"/>
                    </a:lnTo>
                    <a:lnTo>
                      <a:pt x="8822" y="154"/>
                    </a:lnTo>
                    <a:lnTo>
                      <a:pt x="8770" y="77"/>
                    </a:lnTo>
                    <a:lnTo>
                      <a:pt x="8693" y="26"/>
                    </a:lnTo>
                    <a:lnTo>
                      <a:pt x="8590" y="0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3891;p53">
                <a:extLst>
                  <a:ext uri="{FF2B5EF4-FFF2-40B4-BE49-F238E27FC236}">
                    <a16:creationId xmlns:a16="http://schemas.microsoft.com/office/drawing/2014/main" xmlns="" id="{4520B006-8299-4AED-93B2-53DDAF322F2C}"/>
                  </a:ext>
                </a:extLst>
              </p:cNvPr>
              <p:cNvSpPr/>
              <p:nvPr/>
            </p:nvSpPr>
            <p:spPr>
              <a:xfrm>
                <a:off x="465700" y="965925"/>
                <a:ext cx="659025" cy="852575"/>
              </a:xfrm>
              <a:custGeom>
                <a:avLst/>
                <a:gdLst/>
                <a:ahLst/>
                <a:cxnLst/>
                <a:rect l="l" t="t" r="r" b="b"/>
                <a:pathLst>
                  <a:path w="26361" h="34103" extrusionOk="0">
                    <a:moveTo>
                      <a:pt x="6944" y="25976"/>
                    </a:moveTo>
                    <a:lnTo>
                      <a:pt x="7030" y="25993"/>
                    </a:lnTo>
                    <a:lnTo>
                      <a:pt x="7030" y="25993"/>
                    </a:lnTo>
                    <a:lnTo>
                      <a:pt x="6918" y="26002"/>
                    </a:lnTo>
                    <a:lnTo>
                      <a:pt x="6815" y="25976"/>
                    </a:lnTo>
                    <a:close/>
                    <a:moveTo>
                      <a:pt x="6687" y="1"/>
                    </a:moveTo>
                    <a:lnTo>
                      <a:pt x="6198" y="26"/>
                    </a:lnTo>
                    <a:lnTo>
                      <a:pt x="5735" y="104"/>
                    </a:lnTo>
                    <a:lnTo>
                      <a:pt x="5298" y="206"/>
                    </a:lnTo>
                    <a:lnTo>
                      <a:pt x="4861" y="387"/>
                    </a:lnTo>
                    <a:lnTo>
                      <a:pt x="4449" y="567"/>
                    </a:lnTo>
                    <a:lnTo>
                      <a:pt x="4063" y="798"/>
                    </a:lnTo>
                    <a:lnTo>
                      <a:pt x="3703" y="1081"/>
                    </a:lnTo>
                    <a:lnTo>
                      <a:pt x="3343" y="1390"/>
                    </a:lnTo>
                    <a:lnTo>
                      <a:pt x="3035" y="1724"/>
                    </a:lnTo>
                    <a:lnTo>
                      <a:pt x="2778" y="2110"/>
                    </a:lnTo>
                    <a:lnTo>
                      <a:pt x="2520" y="2495"/>
                    </a:lnTo>
                    <a:lnTo>
                      <a:pt x="2315" y="2933"/>
                    </a:lnTo>
                    <a:lnTo>
                      <a:pt x="2160" y="3370"/>
                    </a:lnTo>
                    <a:lnTo>
                      <a:pt x="2032" y="3833"/>
                    </a:lnTo>
                    <a:lnTo>
                      <a:pt x="2032" y="3936"/>
                    </a:lnTo>
                    <a:lnTo>
                      <a:pt x="1775" y="5402"/>
                    </a:lnTo>
                    <a:lnTo>
                      <a:pt x="1517" y="6842"/>
                    </a:lnTo>
                    <a:lnTo>
                      <a:pt x="1106" y="9748"/>
                    </a:lnTo>
                    <a:lnTo>
                      <a:pt x="720" y="12654"/>
                    </a:lnTo>
                    <a:lnTo>
                      <a:pt x="566" y="14120"/>
                    </a:lnTo>
                    <a:lnTo>
                      <a:pt x="411" y="15586"/>
                    </a:lnTo>
                    <a:lnTo>
                      <a:pt x="283" y="17052"/>
                    </a:lnTo>
                    <a:lnTo>
                      <a:pt x="180" y="18543"/>
                    </a:lnTo>
                    <a:lnTo>
                      <a:pt x="77" y="20035"/>
                    </a:lnTo>
                    <a:lnTo>
                      <a:pt x="26" y="21552"/>
                    </a:lnTo>
                    <a:lnTo>
                      <a:pt x="0" y="23095"/>
                    </a:lnTo>
                    <a:lnTo>
                      <a:pt x="26" y="24690"/>
                    </a:lnTo>
                    <a:lnTo>
                      <a:pt x="77" y="25513"/>
                    </a:lnTo>
                    <a:lnTo>
                      <a:pt x="154" y="26362"/>
                    </a:lnTo>
                    <a:lnTo>
                      <a:pt x="257" y="27236"/>
                    </a:lnTo>
                    <a:lnTo>
                      <a:pt x="411" y="28188"/>
                    </a:lnTo>
                    <a:lnTo>
                      <a:pt x="514" y="28676"/>
                    </a:lnTo>
                    <a:lnTo>
                      <a:pt x="643" y="29216"/>
                    </a:lnTo>
                    <a:lnTo>
                      <a:pt x="823" y="29808"/>
                    </a:lnTo>
                    <a:lnTo>
                      <a:pt x="1080" y="30451"/>
                    </a:lnTo>
                    <a:lnTo>
                      <a:pt x="1234" y="30811"/>
                    </a:lnTo>
                    <a:lnTo>
                      <a:pt x="1466" y="31197"/>
                    </a:lnTo>
                    <a:lnTo>
                      <a:pt x="1723" y="31634"/>
                    </a:lnTo>
                    <a:lnTo>
                      <a:pt x="2057" y="32071"/>
                    </a:lnTo>
                    <a:lnTo>
                      <a:pt x="2263" y="32328"/>
                    </a:lnTo>
                    <a:lnTo>
                      <a:pt x="2520" y="32560"/>
                    </a:lnTo>
                    <a:lnTo>
                      <a:pt x="2778" y="32817"/>
                    </a:lnTo>
                    <a:lnTo>
                      <a:pt x="3086" y="33048"/>
                    </a:lnTo>
                    <a:lnTo>
                      <a:pt x="3446" y="33280"/>
                    </a:lnTo>
                    <a:lnTo>
                      <a:pt x="3832" y="33486"/>
                    </a:lnTo>
                    <a:lnTo>
                      <a:pt x="3935" y="33537"/>
                    </a:lnTo>
                    <a:lnTo>
                      <a:pt x="4012" y="33563"/>
                    </a:lnTo>
                    <a:lnTo>
                      <a:pt x="4141" y="33640"/>
                    </a:lnTo>
                    <a:lnTo>
                      <a:pt x="4423" y="33743"/>
                    </a:lnTo>
                    <a:lnTo>
                      <a:pt x="4938" y="33897"/>
                    </a:lnTo>
                    <a:lnTo>
                      <a:pt x="5401" y="34000"/>
                    </a:lnTo>
                    <a:lnTo>
                      <a:pt x="5838" y="34051"/>
                    </a:lnTo>
                    <a:lnTo>
                      <a:pt x="6249" y="34103"/>
                    </a:lnTo>
                    <a:lnTo>
                      <a:pt x="6944" y="34103"/>
                    </a:lnTo>
                    <a:lnTo>
                      <a:pt x="7561" y="34051"/>
                    </a:lnTo>
                    <a:lnTo>
                      <a:pt x="8127" y="33974"/>
                    </a:lnTo>
                    <a:lnTo>
                      <a:pt x="8641" y="33897"/>
                    </a:lnTo>
                    <a:lnTo>
                      <a:pt x="9130" y="33794"/>
                    </a:lnTo>
                    <a:lnTo>
                      <a:pt x="9567" y="33666"/>
                    </a:lnTo>
                    <a:lnTo>
                      <a:pt x="10441" y="33408"/>
                    </a:lnTo>
                    <a:lnTo>
                      <a:pt x="11239" y="33125"/>
                    </a:lnTo>
                    <a:lnTo>
                      <a:pt x="12010" y="32843"/>
                    </a:lnTo>
                    <a:lnTo>
                      <a:pt x="12756" y="32534"/>
                    </a:lnTo>
                    <a:lnTo>
                      <a:pt x="14171" y="31891"/>
                    </a:lnTo>
                    <a:lnTo>
                      <a:pt x="15559" y="31222"/>
                    </a:lnTo>
                    <a:lnTo>
                      <a:pt x="16897" y="30528"/>
                    </a:lnTo>
                    <a:lnTo>
                      <a:pt x="18208" y="29808"/>
                    </a:lnTo>
                    <a:lnTo>
                      <a:pt x="19494" y="29062"/>
                    </a:lnTo>
                    <a:lnTo>
                      <a:pt x="20729" y="28291"/>
                    </a:lnTo>
                    <a:lnTo>
                      <a:pt x="21963" y="27468"/>
                    </a:lnTo>
                    <a:lnTo>
                      <a:pt x="23146" y="26619"/>
                    </a:lnTo>
                    <a:lnTo>
                      <a:pt x="23738" y="26156"/>
                    </a:lnTo>
                    <a:lnTo>
                      <a:pt x="24329" y="25693"/>
                    </a:lnTo>
                    <a:lnTo>
                      <a:pt x="24895" y="25230"/>
                    </a:lnTo>
                    <a:lnTo>
                      <a:pt x="25178" y="24973"/>
                    </a:lnTo>
                    <a:lnTo>
                      <a:pt x="25461" y="24716"/>
                    </a:lnTo>
                    <a:lnTo>
                      <a:pt x="25667" y="24510"/>
                    </a:lnTo>
                    <a:lnTo>
                      <a:pt x="25821" y="24304"/>
                    </a:lnTo>
                    <a:lnTo>
                      <a:pt x="25975" y="24073"/>
                    </a:lnTo>
                    <a:lnTo>
                      <a:pt x="26104" y="23816"/>
                    </a:lnTo>
                    <a:lnTo>
                      <a:pt x="26207" y="23584"/>
                    </a:lnTo>
                    <a:lnTo>
                      <a:pt x="26284" y="23327"/>
                    </a:lnTo>
                    <a:lnTo>
                      <a:pt x="26335" y="23044"/>
                    </a:lnTo>
                    <a:lnTo>
                      <a:pt x="26361" y="22787"/>
                    </a:lnTo>
                    <a:lnTo>
                      <a:pt x="26361" y="22530"/>
                    </a:lnTo>
                    <a:lnTo>
                      <a:pt x="26335" y="22247"/>
                    </a:lnTo>
                    <a:lnTo>
                      <a:pt x="26284" y="21990"/>
                    </a:lnTo>
                    <a:lnTo>
                      <a:pt x="26207" y="21732"/>
                    </a:lnTo>
                    <a:lnTo>
                      <a:pt x="26104" y="21475"/>
                    </a:lnTo>
                    <a:lnTo>
                      <a:pt x="25975" y="21244"/>
                    </a:lnTo>
                    <a:lnTo>
                      <a:pt x="25821" y="21012"/>
                    </a:lnTo>
                    <a:lnTo>
                      <a:pt x="25615" y="20807"/>
                    </a:lnTo>
                    <a:lnTo>
                      <a:pt x="25332" y="20524"/>
                    </a:lnTo>
                    <a:lnTo>
                      <a:pt x="24998" y="20292"/>
                    </a:lnTo>
                    <a:lnTo>
                      <a:pt x="24638" y="20112"/>
                    </a:lnTo>
                    <a:lnTo>
                      <a:pt x="24278" y="19984"/>
                    </a:lnTo>
                    <a:lnTo>
                      <a:pt x="23892" y="19906"/>
                    </a:lnTo>
                    <a:lnTo>
                      <a:pt x="23506" y="19906"/>
                    </a:lnTo>
                    <a:lnTo>
                      <a:pt x="23120" y="19932"/>
                    </a:lnTo>
                    <a:lnTo>
                      <a:pt x="22735" y="20035"/>
                    </a:lnTo>
                    <a:lnTo>
                      <a:pt x="22580" y="20086"/>
                    </a:lnTo>
                    <a:lnTo>
                      <a:pt x="21937" y="20292"/>
                    </a:lnTo>
                    <a:lnTo>
                      <a:pt x="21269" y="20549"/>
                    </a:lnTo>
                    <a:lnTo>
                      <a:pt x="19983" y="21064"/>
                    </a:lnTo>
                    <a:lnTo>
                      <a:pt x="18697" y="21630"/>
                    </a:lnTo>
                    <a:lnTo>
                      <a:pt x="17411" y="22170"/>
                    </a:lnTo>
                    <a:lnTo>
                      <a:pt x="14916" y="23301"/>
                    </a:lnTo>
                    <a:lnTo>
                      <a:pt x="13656" y="23867"/>
                    </a:lnTo>
                    <a:lnTo>
                      <a:pt x="12422" y="24381"/>
                    </a:lnTo>
                    <a:lnTo>
                      <a:pt x="11187" y="24870"/>
                    </a:lnTo>
                    <a:lnTo>
                      <a:pt x="9979" y="25307"/>
                    </a:lnTo>
                    <a:lnTo>
                      <a:pt x="9387" y="25487"/>
                    </a:lnTo>
                    <a:lnTo>
                      <a:pt x="8796" y="25642"/>
                    </a:lnTo>
                    <a:lnTo>
                      <a:pt x="8636" y="25685"/>
                    </a:lnTo>
                    <a:lnTo>
                      <a:pt x="8636" y="25685"/>
                    </a:lnTo>
                    <a:lnTo>
                      <a:pt x="8616" y="25204"/>
                    </a:lnTo>
                    <a:lnTo>
                      <a:pt x="8641" y="24613"/>
                    </a:lnTo>
                    <a:lnTo>
                      <a:pt x="8693" y="23353"/>
                    </a:lnTo>
                    <a:lnTo>
                      <a:pt x="8796" y="22041"/>
                    </a:lnTo>
                    <a:lnTo>
                      <a:pt x="8924" y="20704"/>
                    </a:lnTo>
                    <a:lnTo>
                      <a:pt x="9078" y="19366"/>
                    </a:lnTo>
                    <a:lnTo>
                      <a:pt x="9258" y="18029"/>
                    </a:lnTo>
                    <a:lnTo>
                      <a:pt x="9438" y="16666"/>
                    </a:lnTo>
                    <a:lnTo>
                      <a:pt x="9876" y="13940"/>
                    </a:lnTo>
                    <a:lnTo>
                      <a:pt x="10339" y="11214"/>
                    </a:lnTo>
                    <a:lnTo>
                      <a:pt x="10853" y="8462"/>
                    </a:lnTo>
                    <a:lnTo>
                      <a:pt x="11110" y="7099"/>
                    </a:lnTo>
                    <a:lnTo>
                      <a:pt x="11367" y="5762"/>
                    </a:lnTo>
                    <a:lnTo>
                      <a:pt x="11393" y="5684"/>
                    </a:lnTo>
                    <a:lnTo>
                      <a:pt x="11444" y="5196"/>
                    </a:lnTo>
                    <a:lnTo>
                      <a:pt x="11470" y="4733"/>
                    </a:lnTo>
                    <a:lnTo>
                      <a:pt x="11444" y="4270"/>
                    </a:lnTo>
                    <a:lnTo>
                      <a:pt x="11367" y="3807"/>
                    </a:lnTo>
                    <a:lnTo>
                      <a:pt x="11264" y="3344"/>
                    </a:lnTo>
                    <a:lnTo>
                      <a:pt x="11110" y="2907"/>
                    </a:lnTo>
                    <a:lnTo>
                      <a:pt x="10904" y="2495"/>
                    </a:lnTo>
                    <a:lnTo>
                      <a:pt x="10673" y="2110"/>
                    </a:lnTo>
                    <a:lnTo>
                      <a:pt x="10390" y="1750"/>
                    </a:lnTo>
                    <a:lnTo>
                      <a:pt x="10081" y="1415"/>
                    </a:lnTo>
                    <a:lnTo>
                      <a:pt x="9747" y="1107"/>
                    </a:lnTo>
                    <a:lnTo>
                      <a:pt x="9387" y="824"/>
                    </a:lnTo>
                    <a:lnTo>
                      <a:pt x="8976" y="567"/>
                    </a:lnTo>
                    <a:lnTo>
                      <a:pt x="8564" y="387"/>
                    </a:lnTo>
                    <a:lnTo>
                      <a:pt x="8101" y="206"/>
                    </a:lnTo>
                    <a:lnTo>
                      <a:pt x="7638" y="104"/>
                    </a:lnTo>
                    <a:lnTo>
                      <a:pt x="7150" y="26"/>
                    </a:lnTo>
                    <a:lnTo>
                      <a:pt x="66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3892;p53">
                <a:extLst>
                  <a:ext uri="{FF2B5EF4-FFF2-40B4-BE49-F238E27FC236}">
                    <a16:creationId xmlns:a16="http://schemas.microsoft.com/office/drawing/2014/main" xmlns="" id="{6DF2B79C-85F6-4B25-BCF2-BA0EDB94711A}"/>
                  </a:ext>
                </a:extLst>
              </p:cNvPr>
              <p:cNvSpPr/>
              <p:nvPr/>
            </p:nvSpPr>
            <p:spPr>
              <a:xfrm>
                <a:off x="954325" y="1484800"/>
                <a:ext cx="84900" cy="156900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6276" extrusionOk="0">
                    <a:moveTo>
                      <a:pt x="978" y="0"/>
                    </a:moveTo>
                    <a:lnTo>
                      <a:pt x="901" y="52"/>
                    </a:lnTo>
                    <a:lnTo>
                      <a:pt x="618" y="489"/>
                    </a:lnTo>
                    <a:lnTo>
                      <a:pt x="361" y="926"/>
                    </a:lnTo>
                    <a:lnTo>
                      <a:pt x="258" y="1183"/>
                    </a:lnTo>
                    <a:lnTo>
                      <a:pt x="181" y="1415"/>
                    </a:lnTo>
                    <a:lnTo>
                      <a:pt x="104" y="1646"/>
                    </a:lnTo>
                    <a:lnTo>
                      <a:pt x="52" y="1903"/>
                    </a:lnTo>
                    <a:lnTo>
                      <a:pt x="26" y="2160"/>
                    </a:lnTo>
                    <a:lnTo>
                      <a:pt x="1" y="2392"/>
                    </a:lnTo>
                    <a:lnTo>
                      <a:pt x="1" y="2649"/>
                    </a:lnTo>
                    <a:lnTo>
                      <a:pt x="1" y="2906"/>
                    </a:lnTo>
                    <a:lnTo>
                      <a:pt x="26" y="3163"/>
                    </a:lnTo>
                    <a:lnTo>
                      <a:pt x="78" y="3421"/>
                    </a:lnTo>
                    <a:lnTo>
                      <a:pt x="129" y="3678"/>
                    </a:lnTo>
                    <a:lnTo>
                      <a:pt x="232" y="3909"/>
                    </a:lnTo>
                    <a:lnTo>
                      <a:pt x="412" y="4372"/>
                    </a:lnTo>
                    <a:lnTo>
                      <a:pt x="669" y="4809"/>
                    </a:lnTo>
                    <a:lnTo>
                      <a:pt x="824" y="5015"/>
                    </a:lnTo>
                    <a:lnTo>
                      <a:pt x="1004" y="5221"/>
                    </a:lnTo>
                    <a:lnTo>
                      <a:pt x="1184" y="5401"/>
                    </a:lnTo>
                    <a:lnTo>
                      <a:pt x="1364" y="5581"/>
                    </a:lnTo>
                    <a:lnTo>
                      <a:pt x="1569" y="5735"/>
                    </a:lnTo>
                    <a:lnTo>
                      <a:pt x="1775" y="5890"/>
                    </a:lnTo>
                    <a:lnTo>
                      <a:pt x="1981" y="6018"/>
                    </a:lnTo>
                    <a:lnTo>
                      <a:pt x="2212" y="6121"/>
                    </a:lnTo>
                    <a:lnTo>
                      <a:pt x="2444" y="6198"/>
                    </a:lnTo>
                    <a:lnTo>
                      <a:pt x="2701" y="6250"/>
                    </a:lnTo>
                    <a:lnTo>
                      <a:pt x="2933" y="6275"/>
                    </a:lnTo>
                    <a:lnTo>
                      <a:pt x="3190" y="6275"/>
                    </a:lnTo>
                    <a:lnTo>
                      <a:pt x="3293" y="6250"/>
                    </a:lnTo>
                    <a:lnTo>
                      <a:pt x="3344" y="6198"/>
                    </a:lnTo>
                    <a:lnTo>
                      <a:pt x="3370" y="6147"/>
                    </a:lnTo>
                    <a:lnTo>
                      <a:pt x="3395" y="6070"/>
                    </a:lnTo>
                    <a:lnTo>
                      <a:pt x="3370" y="6018"/>
                    </a:lnTo>
                    <a:lnTo>
                      <a:pt x="3344" y="5941"/>
                    </a:lnTo>
                    <a:lnTo>
                      <a:pt x="3293" y="5915"/>
                    </a:lnTo>
                    <a:lnTo>
                      <a:pt x="3190" y="5890"/>
                    </a:lnTo>
                    <a:lnTo>
                      <a:pt x="2958" y="5890"/>
                    </a:lnTo>
                    <a:lnTo>
                      <a:pt x="2727" y="5864"/>
                    </a:lnTo>
                    <a:lnTo>
                      <a:pt x="2521" y="5812"/>
                    </a:lnTo>
                    <a:lnTo>
                      <a:pt x="2290" y="5735"/>
                    </a:lnTo>
                    <a:lnTo>
                      <a:pt x="2084" y="5632"/>
                    </a:lnTo>
                    <a:lnTo>
                      <a:pt x="1878" y="5504"/>
                    </a:lnTo>
                    <a:lnTo>
                      <a:pt x="1698" y="5375"/>
                    </a:lnTo>
                    <a:lnTo>
                      <a:pt x="1518" y="5221"/>
                    </a:lnTo>
                    <a:lnTo>
                      <a:pt x="1338" y="5041"/>
                    </a:lnTo>
                    <a:lnTo>
                      <a:pt x="1184" y="4861"/>
                    </a:lnTo>
                    <a:lnTo>
                      <a:pt x="901" y="4475"/>
                    </a:lnTo>
                    <a:lnTo>
                      <a:pt x="695" y="4064"/>
                    </a:lnTo>
                    <a:lnTo>
                      <a:pt x="515" y="3626"/>
                    </a:lnTo>
                    <a:lnTo>
                      <a:pt x="412" y="3215"/>
                    </a:lnTo>
                    <a:lnTo>
                      <a:pt x="361" y="2778"/>
                    </a:lnTo>
                    <a:lnTo>
                      <a:pt x="386" y="2340"/>
                    </a:lnTo>
                    <a:lnTo>
                      <a:pt x="438" y="1903"/>
                    </a:lnTo>
                    <a:lnTo>
                      <a:pt x="541" y="1492"/>
                    </a:lnTo>
                    <a:lnTo>
                      <a:pt x="721" y="1080"/>
                    </a:lnTo>
                    <a:lnTo>
                      <a:pt x="927" y="695"/>
                    </a:lnTo>
                    <a:lnTo>
                      <a:pt x="1184" y="334"/>
                    </a:lnTo>
                    <a:lnTo>
                      <a:pt x="1209" y="257"/>
                    </a:lnTo>
                    <a:lnTo>
                      <a:pt x="1209" y="180"/>
                    </a:lnTo>
                    <a:lnTo>
                      <a:pt x="1184" y="103"/>
                    </a:lnTo>
                    <a:lnTo>
                      <a:pt x="1158" y="52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3893;p53">
                <a:extLst>
                  <a:ext uri="{FF2B5EF4-FFF2-40B4-BE49-F238E27FC236}">
                    <a16:creationId xmlns:a16="http://schemas.microsoft.com/office/drawing/2014/main" xmlns="" id="{64EC5845-FB00-403E-AA3D-9E9FF8EEB2F6}"/>
                  </a:ext>
                </a:extLst>
              </p:cNvPr>
              <p:cNvSpPr/>
              <p:nvPr/>
            </p:nvSpPr>
            <p:spPr>
              <a:xfrm>
                <a:off x="701000" y="1159450"/>
                <a:ext cx="45675" cy="25142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0057" extrusionOk="0">
                    <a:moveTo>
                      <a:pt x="1518" y="1"/>
                    </a:moveTo>
                    <a:lnTo>
                      <a:pt x="1441" y="27"/>
                    </a:lnTo>
                    <a:lnTo>
                      <a:pt x="1390" y="78"/>
                    </a:lnTo>
                    <a:lnTo>
                      <a:pt x="1338" y="181"/>
                    </a:lnTo>
                    <a:lnTo>
                      <a:pt x="1" y="9748"/>
                    </a:lnTo>
                    <a:lnTo>
                      <a:pt x="1" y="9851"/>
                    </a:lnTo>
                    <a:lnTo>
                      <a:pt x="52" y="9954"/>
                    </a:lnTo>
                    <a:lnTo>
                      <a:pt x="104" y="10005"/>
                    </a:lnTo>
                    <a:lnTo>
                      <a:pt x="207" y="10057"/>
                    </a:lnTo>
                    <a:lnTo>
                      <a:pt x="284" y="10057"/>
                    </a:lnTo>
                    <a:lnTo>
                      <a:pt x="361" y="10031"/>
                    </a:lnTo>
                    <a:lnTo>
                      <a:pt x="438" y="9979"/>
                    </a:lnTo>
                    <a:lnTo>
                      <a:pt x="464" y="9877"/>
                    </a:lnTo>
                    <a:lnTo>
                      <a:pt x="1822" y="342"/>
                    </a:lnTo>
                    <a:lnTo>
                      <a:pt x="1827" y="335"/>
                    </a:lnTo>
                    <a:lnTo>
                      <a:pt x="1827" y="309"/>
                    </a:lnTo>
                    <a:lnTo>
                      <a:pt x="1827" y="207"/>
                    </a:lnTo>
                    <a:lnTo>
                      <a:pt x="1775" y="129"/>
                    </a:lnTo>
                    <a:lnTo>
                      <a:pt x="1698" y="52"/>
                    </a:lnTo>
                    <a:lnTo>
                      <a:pt x="1621" y="27"/>
                    </a:lnTo>
                    <a:lnTo>
                      <a:pt x="1518" y="1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3894;p53">
                <a:extLst>
                  <a:ext uri="{FF2B5EF4-FFF2-40B4-BE49-F238E27FC236}">
                    <a16:creationId xmlns:a16="http://schemas.microsoft.com/office/drawing/2014/main" xmlns="" id="{4FEED96F-1ECE-480E-8B89-99CE8912D2C4}"/>
                  </a:ext>
                </a:extLst>
              </p:cNvPr>
              <p:cNvSpPr/>
              <p:nvPr/>
            </p:nvSpPr>
            <p:spPr>
              <a:xfrm>
                <a:off x="614200" y="1612100"/>
                <a:ext cx="463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464" extrusionOk="0">
                    <a:moveTo>
                      <a:pt x="207" y="0"/>
                    </a:moveTo>
                    <a:lnTo>
                      <a:pt x="104" y="26"/>
                    </a:lnTo>
                    <a:lnTo>
                      <a:pt x="52" y="52"/>
                    </a:lnTo>
                    <a:lnTo>
                      <a:pt x="27" y="129"/>
                    </a:lnTo>
                    <a:lnTo>
                      <a:pt x="1" y="206"/>
                    </a:lnTo>
                    <a:lnTo>
                      <a:pt x="27" y="257"/>
                    </a:lnTo>
                    <a:lnTo>
                      <a:pt x="52" y="335"/>
                    </a:lnTo>
                    <a:lnTo>
                      <a:pt x="104" y="386"/>
                    </a:lnTo>
                    <a:lnTo>
                      <a:pt x="207" y="386"/>
                    </a:lnTo>
                    <a:lnTo>
                      <a:pt x="1647" y="463"/>
                    </a:lnTo>
                    <a:lnTo>
                      <a:pt x="1724" y="438"/>
                    </a:lnTo>
                    <a:lnTo>
                      <a:pt x="1801" y="386"/>
                    </a:lnTo>
                    <a:lnTo>
                      <a:pt x="1827" y="335"/>
                    </a:lnTo>
                    <a:lnTo>
                      <a:pt x="1853" y="257"/>
                    </a:lnTo>
                    <a:lnTo>
                      <a:pt x="1827" y="180"/>
                    </a:lnTo>
                    <a:lnTo>
                      <a:pt x="1801" y="129"/>
                    </a:lnTo>
                    <a:lnTo>
                      <a:pt x="1724" y="77"/>
                    </a:lnTo>
                    <a:lnTo>
                      <a:pt x="1647" y="52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3895;p53">
                <a:extLst>
                  <a:ext uri="{FF2B5EF4-FFF2-40B4-BE49-F238E27FC236}">
                    <a16:creationId xmlns:a16="http://schemas.microsoft.com/office/drawing/2014/main" xmlns="" id="{72D0C5AB-DF29-44CA-B843-8D2849E21134}"/>
                  </a:ext>
                </a:extLst>
              </p:cNvPr>
              <p:cNvSpPr/>
              <p:nvPr/>
            </p:nvSpPr>
            <p:spPr>
              <a:xfrm>
                <a:off x="621925" y="1605025"/>
                <a:ext cx="59175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084" extrusionOk="0">
                    <a:moveTo>
                      <a:pt x="2186" y="0"/>
                    </a:moveTo>
                    <a:lnTo>
                      <a:pt x="2109" y="26"/>
                    </a:lnTo>
                    <a:lnTo>
                      <a:pt x="1775" y="155"/>
                    </a:lnTo>
                    <a:lnTo>
                      <a:pt x="1466" y="309"/>
                    </a:lnTo>
                    <a:lnTo>
                      <a:pt x="1183" y="489"/>
                    </a:lnTo>
                    <a:lnTo>
                      <a:pt x="901" y="695"/>
                    </a:lnTo>
                    <a:lnTo>
                      <a:pt x="643" y="926"/>
                    </a:lnTo>
                    <a:lnTo>
                      <a:pt x="412" y="1183"/>
                    </a:lnTo>
                    <a:lnTo>
                      <a:pt x="206" y="1466"/>
                    </a:lnTo>
                    <a:lnTo>
                      <a:pt x="26" y="1775"/>
                    </a:lnTo>
                    <a:lnTo>
                      <a:pt x="0" y="1852"/>
                    </a:lnTo>
                    <a:lnTo>
                      <a:pt x="0" y="1929"/>
                    </a:lnTo>
                    <a:lnTo>
                      <a:pt x="52" y="2006"/>
                    </a:lnTo>
                    <a:lnTo>
                      <a:pt x="103" y="2058"/>
                    </a:lnTo>
                    <a:lnTo>
                      <a:pt x="180" y="2084"/>
                    </a:lnTo>
                    <a:lnTo>
                      <a:pt x="258" y="2084"/>
                    </a:lnTo>
                    <a:lnTo>
                      <a:pt x="335" y="2058"/>
                    </a:lnTo>
                    <a:lnTo>
                      <a:pt x="386" y="1981"/>
                    </a:lnTo>
                    <a:lnTo>
                      <a:pt x="541" y="1724"/>
                    </a:lnTo>
                    <a:lnTo>
                      <a:pt x="746" y="1466"/>
                    </a:lnTo>
                    <a:lnTo>
                      <a:pt x="952" y="1261"/>
                    </a:lnTo>
                    <a:lnTo>
                      <a:pt x="1158" y="1055"/>
                    </a:lnTo>
                    <a:lnTo>
                      <a:pt x="1389" y="849"/>
                    </a:lnTo>
                    <a:lnTo>
                      <a:pt x="1646" y="695"/>
                    </a:lnTo>
                    <a:lnTo>
                      <a:pt x="1929" y="540"/>
                    </a:lnTo>
                    <a:lnTo>
                      <a:pt x="2212" y="438"/>
                    </a:lnTo>
                    <a:lnTo>
                      <a:pt x="2289" y="386"/>
                    </a:lnTo>
                    <a:lnTo>
                      <a:pt x="2341" y="309"/>
                    </a:lnTo>
                    <a:lnTo>
                      <a:pt x="2367" y="232"/>
                    </a:lnTo>
                    <a:lnTo>
                      <a:pt x="2341" y="155"/>
                    </a:lnTo>
                    <a:lnTo>
                      <a:pt x="2315" y="78"/>
                    </a:lnTo>
                    <a:lnTo>
                      <a:pt x="2264" y="26"/>
                    </a:lnTo>
                    <a:lnTo>
                      <a:pt x="2186" y="0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3896;p53">
                <a:extLst>
                  <a:ext uri="{FF2B5EF4-FFF2-40B4-BE49-F238E27FC236}">
                    <a16:creationId xmlns:a16="http://schemas.microsoft.com/office/drawing/2014/main" xmlns="" id="{792A3921-B962-4B78-BAC2-FD8F7ACCDB7F}"/>
                  </a:ext>
                </a:extLst>
              </p:cNvPr>
              <p:cNvSpPr/>
              <p:nvPr/>
            </p:nvSpPr>
            <p:spPr>
              <a:xfrm>
                <a:off x="1111200" y="1144675"/>
                <a:ext cx="543325" cy="648750"/>
              </a:xfrm>
              <a:custGeom>
                <a:avLst/>
                <a:gdLst/>
                <a:ahLst/>
                <a:cxnLst/>
                <a:rect l="l" t="t" r="r" b="b"/>
                <a:pathLst>
                  <a:path w="21733" h="25950" extrusionOk="0">
                    <a:moveTo>
                      <a:pt x="4321" y="0"/>
                    </a:moveTo>
                    <a:lnTo>
                      <a:pt x="1" y="22632"/>
                    </a:lnTo>
                    <a:lnTo>
                      <a:pt x="17438" y="25950"/>
                    </a:lnTo>
                    <a:lnTo>
                      <a:pt x="21733" y="3318"/>
                    </a:lnTo>
                    <a:lnTo>
                      <a:pt x="4321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3897;p53">
                <a:extLst>
                  <a:ext uri="{FF2B5EF4-FFF2-40B4-BE49-F238E27FC236}">
                    <a16:creationId xmlns:a16="http://schemas.microsoft.com/office/drawing/2014/main" xmlns="" id="{3638FCB4-CF45-45A6-8FDC-6488C6FD5292}"/>
                  </a:ext>
                </a:extLst>
              </p:cNvPr>
              <p:cNvSpPr/>
              <p:nvPr/>
            </p:nvSpPr>
            <p:spPr>
              <a:xfrm>
                <a:off x="1091275" y="1140825"/>
                <a:ext cx="543325" cy="648750"/>
              </a:xfrm>
              <a:custGeom>
                <a:avLst/>
                <a:gdLst/>
                <a:ahLst/>
                <a:cxnLst/>
                <a:rect l="l" t="t" r="r" b="b"/>
                <a:pathLst>
                  <a:path w="21733" h="25950" extrusionOk="0">
                    <a:moveTo>
                      <a:pt x="4295" y="0"/>
                    </a:moveTo>
                    <a:lnTo>
                      <a:pt x="1" y="22632"/>
                    </a:lnTo>
                    <a:lnTo>
                      <a:pt x="17412" y="25949"/>
                    </a:lnTo>
                    <a:lnTo>
                      <a:pt x="21732" y="3318"/>
                    </a:lnTo>
                    <a:lnTo>
                      <a:pt x="4295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3898;p53">
                <a:extLst>
                  <a:ext uri="{FF2B5EF4-FFF2-40B4-BE49-F238E27FC236}">
                    <a16:creationId xmlns:a16="http://schemas.microsoft.com/office/drawing/2014/main" xmlns="" id="{042355B4-A473-4909-A868-8305681CDA4F}"/>
                  </a:ext>
                </a:extLst>
              </p:cNvPr>
              <p:cNvSpPr/>
              <p:nvPr/>
            </p:nvSpPr>
            <p:spPr>
              <a:xfrm>
                <a:off x="1308600" y="1106100"/>
                <a:ext cx="224400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8976" h="3936" extrusionOk="0">
                    <a:moveTo>
                      <a:pt x="3704" y="0"/>
                    </a:moveTo>
                    <a:lnTo>
                      <a:pt x="3472" y="26"/>
                    </a:lnTo>
                    <a:lnTo>
                      <a:pt x="3266" y="77"/>
                    </a:lnTo>
                    <a:lnTo>
                      <a:pt x="3086" y="129"/>
                    </a:lnTo>
                    <a:lnTo>
                      <a:pt x="2906" y="206"/>
                    </a:lnTo>
                    <a:lnTo>
                      <a:pt x="2752" y="309"/>
                    </a:lnTo>
                    <a:lnTo>
                      <a:pt x="2623" y="412"/>
                    </a:lnTo>
                    <a:lnTo>
                      <a:pt x="2392" y="643"/>
                    </a:lnTo>
                    <a:lnTo>
                      <a:pt x="2212" y="849"/>
                    </a:lnTo>
                    <a:lnTo>
                      <a:pt x="2083" y="1055"/>
                    </a:lnTo>
                    <a:lnTo>
                      <a:pt x="1981" y="1260"/>
                    </a:lnTo>
                    <a:lnTo>
                      <a:pt x="1749" y="1209"/>
                    </a:lnTo>
                    <a:lnTo>
                      <a:pt x="1543" y="1209"/>
                    </a:lnTo>
                    <a:lnTo>
                      <a:pt x="1338" y="1235"/>
                    </a:lnTo>
                    <a:lnTo>
                      <a:pt x="1158" y="1286"/>
                    </a:lnTo>
                    <a:lnTo>
                      <a:pt x="978" y="1363"/>
                    </a:lnTo>
                    <a:lnTo>
                      <a:pt x="798" y="1440"/>
                    </a:lnTo>
                    <a:lnTo>
                      <a:pt x="669" y="1543"/>
                    </a:lnTo>
                    <a:lnTo>
                      <a:pt x="515" y="1646"/>
                    </a:lnTo>
                    <a:lnTo>
                      <a:pt x="309" y="1852"/>
                    </a:lnTo>
                    <a:lnTo>
                      <a:pt x="129" y="2058"/>
                    </a:lnTo>
                    <a:lnTo>
                      <a:pt x="0" y="2238"/>
                    </a:lnTo>
                    <a:lnTo>
                      <a:pt x="8976" y="3935"/>
                    </a:lnTo>
                    <a:lnTo>
                      <a:pt x="8976" y="3858"/>
                    </a:lnTo>
                    <a:lnTo>
                      <a:pt x="8976" y="3626"/>
                    </a:lnTo>
                    <a:lnTo>
                      <a:pt x="8950" y="3472"/>
                    </a:lnTo>
                    <a:lnTo>
                      <a:pt x="8899" y="3292"/>
                    </a:lnTo>
                    <a:lnTo>
                      <a:pt x="8822" y="3112"/>
                    </a:lnTo>
                    <a:lnTo>
                      <a:pt x="8719" y="2932"/>
                    </a:lnTo>
                    <a:lnTo>
                      <a:pt x="8590" y="2778"/>
                    </a:lnTo>
                    <a:lnTo>
                      <a:pt x="8410" y="2623"/>
                    </a:lnTo>
                    <a:lnTo>
                      <a:pt x="8230" y="2521"/>
                    </a:lnTo>
                    <a:lnTo>
                      <a:pt x="8024" y="2418"/>
                    </a:lnTo>
                    <a:lnTo>
                      <a:pt x="7716" y="2289"/>
                    </a:lnTo>
                    <a:lnTo>
                      <a:pt x="7561" y="2238"/>
                    </a:lnTo>
                    <a:lnTo>
                      <a:pt x="7561" y="2058"/>
                    </a:lnTo>
                    <a:lnTo>
                      <a:pt x="7536" y="1852"/>
                    </a:lnTo>
                    <a:lnTo>
                      <a:pt x="7484" y="1620"/>
                    </a:lnTo>
                    <a:lnTo>
                      <a:pt x="7407" y="1338"/>
                    </a:lnTo>
                    <a:lnTo>
                      <a:pt x="7253" y="1080"/>
                    </a:lnTo>
                    <a:lnTo>
                      <a:pt x="7176" y="978"/>
                    </a:lnTo>
                    <a:lnTo>
                      <a:pt x="7073" y="875"/>
                    </a:lnTo>
                    <a:lnTo>
                      <a:pt x="6970" y="772"/>
                    </a:lnTo>
                    <a:lnTo>
                      <a:pt x="6841" y="695"/>
                    </a:lnTo>
                    <a:lnTo>
                      <a:pt x="6533" y="566"/>
                    </a:lnTo>
                    <a:lnTo>
                      <a:pt x="6198" y="437"/>
                    </a:lnTo>
                    <a:lnTo>
                      <a:pt x="5838" y="309"/>
                    </a:lnTo>
                    <a:lnTo>
                      <a:pt x="5452" y="206"/>
                    </a:lnTo>
                    <a:lnTo>
                      <a:pt x="5015" y="129"/>
                    </a:lnTo>
                    <a:lnTo>
                      <a:pt x="4604" y="77"/>
                    </a:lnTo>
                    <a:lnTo>
                      <a:pt x="4141" y="26"/>
                    </a:lnTo>
                    <a:lnTo>
                      <a:pt x="37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3899;p53">
                <a:extLst>
                  <a:ext uri="{FF2B5EF4-FFF2-40B4-BE49-F238E27FC236}">
                    <a16:creationId xmlns:a16="http://schemas.microsoft.com/office/drawing/2014/main" xmlns="" id="{77481126-C4C7-462B-8DDF-45B37C31AB27}"/>
                  </a:ext>
                </a:extLst>
              </p:cNvPr>
              <p:cNvSpPr/>
              <p:nvPr/>
            </p:nvSpPr>
            <p:spPr>
              <a:xfrm>
                <a:off x="998050" y="1306050"/>
                <a:ext cx="390925" cy="291925"/>
              </a:xfrm>
              <a:custGeom>
                <a:avLst/>
                <a:gdLst/>
                <a:ahLst/>
                <a:cxnLst/>
                <a:rect l="l" t="t" r="r" b="b"/>
                <a:pathLst>
                  <a:path w="15637" h="11677" extrusionOk="0">
                    <a:moveTo>
                      <a:pt x="12036" y="1"/>
                    </a:moveTo>
                    <a:lnTo>
                      <a:pt x="11754" y="26"/>
                    </a:lnTo>
                    <a:lnTo>
                      <a:pt x="11496" y="78"/>
                    </a:lnTo>
                    <a:lnTo>
                      <a:pt x="10519" y="258"/>
                    </a:lnTo>
                    <a:lnTo>
                      <a:pt x="10056" y="361"/>
                    </a:lnTo>
                    <a:lnTo>
                      <a:pt x="9593" y="463"/>
                    </a:lnTo>
                    <a:lnTo>
                      <a:pt x="9130" y="618"/>
                    </a:lnTo>
                    <a:lnTo>
                      <a:pt x="8642" y="824"/>
                    </a:lnTo>
                    <a:lnTo>
                      <a:pt x="8153" y="1081"/>
                    </a:lnTo>
                    <a:lnTo>
                      <a:pt x="7613" y="1415"/>
                    </a:lnTo>
                    <a:lnTo>
                      <a:pt x="6507" y="2135"/>
                    </a:lnTo>
                    <a:lnTo>
                      <a:pt x="5504" y="2855"/>
                    </a:lnTo>
                    <a:lnTo>
                      <a:pt x="5067" y="3215"/>
                    </a:lnTo>
                    <a:lnTo>
                      <a:pt x="4655" y="3550"/>
                    </a:lnTo>
                    <a:lnTo>
                      <a:pt x="4295" y="3884"/>
                    </a:lnTo>
                    <a:lnTo>
                      <a:pt x="3987" y="4193"/>
                    </a:lnTo>
                    <a:lnTo>
                      <a:pt x="3601" y="4578"/>
                    </a:lnTo>
                    <a:lnTo>
                      <a:pt x="3061" y="5067"/>
                    </a:lnTo>
                    <a:lnTo>
                      <a:pt x="2444" y="5684"/>
                    </a:lnTo>
                    <a:lnTo>
                      <a:pt x="1775" y="6353"/>
                    </a:lnTo>
                    <a:lnTo>
                      <a:pt x="1132" y="7047"/>
                    </a:lnTo>
                    <a:lnTo>
                      <a:pt x="849" y="7407"/>
                    </a:lnTo>
                    <a:lnTo>
                      <a:pt x="592" y="7767"/>
                    </a:lnTo>
                    <a:lnTo>
                      <a:pt x="386" y="8102"/>
                    </a:lnTo>
                    <a:lnTo>
                      <a:pt x="206" y="8462"/>
                    </a:lnTo>
                    <a:lnTo>
                      <a:pt x="78" y="8770"/>
                    </a:lnTo>
                    <a:lnTo>
                      <a:pt x="0" y="9079"/>
                    </a:lnTo>
                    <a:lnTo>
                      <a:pt x="0" y="9233"/>
                    </a:lnTo>
                    <a:lnTo>
                      <a:pt x="26" y="9388"/>
                    </a:lnTo>
                    <a:lnTo>
                      <a:pt x="78" y="9696"/>
                    </a:lnTo>
                    <a:lnTo>
                      <a:pt x="206" y="10005"/>
                    </a:lnTo>
                    <a:lnTo>
                      <a:pt x="386" y="10313"/>
                    </a:lnTo>
                    <a:lnTo>
                      <a:pt x="566" y="10571"/>
                    </a:lnTo>
                    <a:lnTo>
                      <a:pt x="772" y="10802"/>
                    </a:lnTo>
                    <a:lnTo>
                      <a:pt x="1003" y="11008"/>
                    </a:lnTo>
                    <a:lnTo>
                      <a:pt x="1261" y="11188"/>
                    </a:lnTo>
                    <a:lnTo>
                      <a:pt x="1518" y="11342"/>
                    </a:lnTo>
                    <a:lnTo>
                      <a:pt x="1775" y="11471"/>
                    </a:lnTo>
                    <a:lnTo>
                      <a:pt x="2058" y="11548"/>
                    </a:lnTo>
                    <a:lnTo>
                      <a:pt x="2367" y="11625"/>
                    </a:lnTo>
                    <a:lnTo>
                      <a:pt x="2649" y="11677"/>
                    </a:lnTo>
                    <a:lnTo>
                      <a:pt x="3267" y="11677"/>
                    </a:lnTo>
                    <a:lnTo>
                      <a:pt x="3550" y="11651"/>
                    </a:lnTo>
                    <a:lnTo>
                      <a:pt x="3858" y="11574"/>
                    </a:lnTo>
                    <a:lnTo>
                      <a:pt x="4167" y="11471"/>
                    </a:lnTo>
                    <a:lnTo>
                      <a:pt x="4450" y="11368"/>
                    </a:lnTo>
                    <a:lnTo>
                      <a:pt x="4733" y="11214"/>
                    </a:lnTo>
                    <a:lnTo>
                      <a:pt x="5324" y="10879"/>
                    </a:lnTo>
                    <a:lnTo>
                      <a:pt x="5941" y="10571"/>
                    </a:lnTo>
                    <a:lnTo>
                      <a:pt x="6250" y="10442"/>
                    </a:lnTo>
                    <a:lnTo>
                      <a:pt x="6559" y="10313"/>
                    </a:lnTo>
                    <a:lnTo>
                      <a:pt x="6867" y="10236"/>
                    </a:lnTo>
                    <a:lnTo>
                      <a:pt x="7176" y="10159"/>
                    </a:lnTo>
                    <a:lnTo>
                      <a:pt x="7896" y="10056"/>
                    </a:lnTo>
                    <a:lnTo>
                      <a:pt x="8642" y="10005"/>
                    </a:lnTo>
                    <a:lnTo>
                      <a:pt x="10082" y="9902"/>
                    </a:lnTo>
                    <a:lnTo>
                      <a:pt x="10751" y="9851"/>
                    </a:lnTo>
                    <a:lnTo>
                      <a:pt x="11342" y="9773"/>
                    </a:lnTo>
                    <a:lnTo>
                      <a:pt x="11856" y="9671"/>
                    </a:lnTo>
                    <a:lnTo>
                      <a:pt x="12088" y="9619"/>
                    </a:lnTo>
                    <a:lnTo>
                      <a:pt x="12268" y="9542"/>
                    </a:lnTo>
                    <a:lnTo>
                      <a:pt x="12474" y="9413"/>
                    </a:lnTo>
                    <a:lnTo>
                      <a:pt x="12654" y="9310"/>
                    </a:lnTo>
                    <a:lnTo>
                      <a:pt x="12757" y="9182"/>
                    </a:lnTo>
                    <a:lnTo>
                      <a:pt x="12808" y="9079"/>
                    </a:lnTo>
                    <a:lnTo>
                      <a:pt x="12808" y="8976"/>
                    </a:lnTo>
                    <a:lnTo>
                      <a:pt x="12782" y="8873"/>
                    </a:lnTo>
                    <a:lnTo>
                      <a:pt x="12731" y="8770"/>
                    </a:lnTo>
                    <a:lnTo>
                      <a:pt x="12654" y="8693"/>
                    </a:lnTo>
                    <a:lnTo>
                      <a:pt x="12474" y="8513"/>
                    </a:lnTo>
                    <a:lnTo>
                      <a:pt x="12242" y="8410"/>
                    </a:lnTo>
                    <a:lnTo>
                      <a:pt x="12036" y="8307"/>
                    </a:lnTo>
                    <a:lnTo>
                      <a:pt x="11908" y="8282"/>
                    </a:lnTo>
                    <a:lnTo>
                      <a:pt x="11445" y="8179"/>
                    </a:lnTo>
                    <a:lnTo>
                      <a:pt x="10931" y="8076"/>
                    </a:lnTo>
                    <a:lnTo>
                      <a:pt x="9928" y="7947"/>
                    </a:lnTo>
                    <a:lnTo>
                      <a:pt x="9182" y="7870"/>
                    </a:lnTo>
                    <a:lnTo>
                      <a:pt x="8899" y="7845"/>
                    </a:lnTo>
                    <a:lnTo>
                      <a:pt x="9413" y="7767"/>
                    </a:lnTo>
                    <a:lnTo>
                      <a:pt x="10648" y="7587"/>
                    </a:lnTo>
                    <a:lnTo>
                      <a:pt x="11368" y="7536"/>
                    </a:lnTo>
                    <a:lnTo>
                      <a:pt x="12114" y="7484"/>
                    </a:lnTo>
                    <a:lnTo>
                      <a:pt x="12782" y="7484"/>
                    </a:lnTo>
                    <a:lnTo>
                      <a:pt x="13065" y="7510"/>
                    </a:lnTo>
                    <a:lnTo>
                      <a:pt x="13322" y="7562"/>
                    </a:lnTo>
                    <a:lnTo>
                      <a:pt x="13554" y="7587"/>
                    </a:lnTo>
                    <a:lnTo>
                      <a:pt x="13785" y="7613"/>
                    </a:lnTo>
                    <a:lnTo>
                      <a:pt x="13991" y="7613"/>
                    </a:lnTo>
                    <a:lnTo>
                      <a:pt x="14171" y="7587"/>
                    </a:lnTo>
                    <a:lnTo>
                      <a:pt x="14351" y="7562"/>
                    </a:lnTo>
                    <a:lnTo>
                      <a:pt x="14505" y="7484"/>
                    </a:lnTo>
                    <a:lnTo>
                      <a:pt x="14634" y="7407"/>
                    </a:lnTo>
                    <a:lnTo>
                      <a:pt x="14737" y="7330"/>
                    </a:lnTo>
                    <a:lnTo>
                      <a:pt x="14814" y="7227"/>
                    </a:lnTo>
                    <a:lnTo>
                      <a:pt x="14865" y="7099"/>
                    </a:lnTo>
                    <a:lnTo>
                      <a:pt x="14891" y="6970"/>
                    </a:lnTo>
                    <a:lnTo>
                      <a:pt x="14891" y="6842"/>
                    </a:lnTo>
                    <a:lnTo>
                      <a:pt x="14840" y="6687"/>
                    </a:lnTo>
                    <a:lnTo>
                      <a:pt x="14763" y="6533"/>
                    </a:lnTo>
                    <a:lnTo>
                      <a:pt x="14634" y="6379"/>
                    </a:lnTo>
                    <a:lnTo>
                      <a:pt x="14454" y="6199"/>
                    </a:lnTo>
                    <a:lnTo>
                      <a:pt x="14248" y="6044"/>
                    </a:lnTo>
                    <a:lnTo>
                      <a:pt x="13965" y="5890"/>
                    </a:lnTo>
                    <a:lnTo>
                      <a:pt x="13657" y="5761"/>
                    </a:lnTo>
                    <a:lnTo>
                      <a:pt x="13297" y="5658"/>
                    </a:lnTo>
                    <a:lnTo>
                      <a:pt x="12911" y="5556"/>
                    </a:lnTo>
                    <a:lnTo>
                      <a:pt x="12499" y="5478"/>
                    </a:lnTo>
                    <a:lnTo>
                      <a:pt x="12062" y="5427"/>
                    </a:lnTo>
                    <a:lnTo>
                      <a:pt x="11625" y="5376"/>
                    </a:lnTo>
                    <a:lnTo>
                      <a:pt x="10776" y="5324"/>
                    </a:lnTo>
                    <a:lnTo>
                      <a:pt x="9953" y="5324"/>
                    </a:lnTo>
                    <a:lnTo>
                      <a:pt x="9285" y="5350"/>
                    </a:lnTo>
                    <a:lnTo>
                      <a:pt x="9002" y="5376"/>
                    </a:lnTo>
                    <a:lnTo>
                      <a:pt x="8796" y="5427"/>
                    </a:lnTo>
                    <a:lnTo>
                      <a:pt x="8796" y="5427"/>
                    </a:lnTo>
                    <a:lnTo>
                      <a:pt x="9105" y="5298"/>
                    </a:lnTo>
                    <a:lnTo>
                      <a:pt x="9465" y="5170"/>
                    </a:lnTo>
                    <a:lnTo>
                      <a:pt x="9928" y="5041"/>
                    </a:lnTo>
                    <a:lnTo>
                      <a:pt x="10493" y="4913"/>
                    </a:lnTo>
                    <a:lnTo>
                      <a:pt x="11085" y="4836"/>
                    </a:lnTo>
                    <a:lnTo>
                      <a:pt x="11394" y="4810"/>
                    </a:lnTo>
                    <a:lnTo>
                      <a:pt x="11728" y="4810"/>
                    </a:lnTo>
                    <a:lnTo>
                      <a:pt x="12036" y="4836"/>
                    </a:lnTo>
                    <a:lnTo>
                      <a:pt x="12371" y="4887"/>
                    </a:lnTo>
                    <a:lnTo>
                      <a:pt x="12962" y="4990"/>
                    </a:lnTo>
                    <a:lnTo>
                      <a:pt x="13451" y="5067"/>
                    </a:lnTo>
                    <a:lnTo>
                      <a:pt x="13888" y="5093"/>
                    </a:lnTo>
                    <a:lnTo>
                      <a:pt x="14248" y="5093"/>
                    </a:lnTo>
                    <a:lnTo>
                      <a:pt x="14583" y="5067"/>
                    </a:lnTo>
                    <a:lnTo>
                      <a:pt x="14865" y="5016"/>
                    </a:lnTo>
                    <a:lnTo>
                      <a:pt x="15123" y="4964"/>
                    </a:lnTo>
                    <a:lnTo>
                      <a:pt x="15380" y="4887"/>
                    </a:lnTo>
                    <a:lnTo>
                      <a:pt x="15483" y="4836"/>
                    </a:lnTo>
                    <a:lnTo>
                      <a:pt x="15560" y="4758"/>
                    </a:lnTo>
                    <a:lnTo>
                      <a:pt x="15611" y="4655"/>
                    </a:lnTo>
                    <a:lnTo>
                      <a:pt x="15637" y="4553"/>
                    </a:lnTo>
                    <a:lnTo>
                      <a:pt x="15611" y="4424"/>
                    </a:lnTo>
                    <a:lnTo>
                      <a:pt x="15560" y="4270"/>
                    </a:lnTo>
                    <a:lnTo>
                      <a:pt x="15483" y="4141"/>
                    </a:lnTo>
                    <a:lnTo>
                      <a:pt x="15354" y="3987"/>
                    </a:lnTo>
                    <a:lnTo>
                      <a:pt x="15200" y="3833"/>
                    </a:lnTo>
                    <a:lnTo>
                      <a:pt x="15020" y="3704"/>
                    </a:lnTo>
                    <a:lnTo>
                      <a:pt x="14788" y="3550"/>
                    </a:lnTo>
                    <a:lnTo>
                      <a:pt x="14531" y="3421"/>
                    </a:lnTo>
                    <a:lnTo>
                      <a:pt x="14223" y="3267"/>
                    </a:lnTo>
                    <a:lnTo>
                      <a:pt x="13888" y="3164"/>
                    </a:lnTo>
                    <a:lnTo>
                      <a:pt x="13502" y="3061"/>
                    </a:lnTo>
                    <a:lnTo>
                      <a:pt x="13065" y="2984"/>
                    </a:lnTo>
                    <a:lnTo>
                      <a:pt x="12242" y="2855"/>
                    </a:lnTo>
                    <a:lnTo>
                      <a:pt x="11522" y="2830"/>
                    </a:lnTo>
                    <a:lnTo>
                      <a:pt x="10879" y="2830"/>
                    </a:lnTo>
                    <a:lnTo>
                      <a:pt x="10339" y="2907"/>
                    </a:lnTo>
                    <a:lnTo>
                      <a:pt x="9850" y="2984"/>
                    </a:lnTo>
                    <a:lnTo>
                      <a:pt x="9388" y="3112"/>
                    </a:lnTo>
                    <a:lnTo>
                      <a:pt x="8565" y="3395"/>
                    </a:lnTo>
                    <a:lnTo>
                      <a:pt x="8565" y="3395"/>
                    </a:lnTo>
                    <a:lnTo>
                      <a:pt x="8693" y="3292"/>
                    </a:lnTo>
                    <a:lnTo>
                      <a:pt x="9079" y="3010"/>
                    </a:lnTo>
                    <a:lnTo>
                      <a:pt x="9748" y="2572"/>
                    </a:lnTo>
                    <a:lnTo>
                      <a:pt x="10185" y="2315"/>
                    </a:lnTo>
                    <a:lnTo>
                      <a:pt x="10673" y="2058"/>
                    </a:lnTo>
                    <a:lnTo>
                      <a:pt x="10931" y="1929"/>
                    </a:lnTo>
                    <a:lnTo>
                      <a:pt x="11214" y="1827"/>
                    </a:lnTo>
                    <a:lnTo>
                      <a:pt x="11496" y="1749"/>
                    </a:lnTo>
                    <a:lnTo>
                      <a:pt x="11779" y="1698"/>
                    </a:lnTo>
                    <a:lnTo>
                      <a:pt x="12371" y="1621"/>
                    </a:lnTo>
                    <a:lnTo>
                      <a:pt x="12911" y="1569"/>
                    </a:lnTo>
                    <a:lnTo>
                      <a:pt x="13451" y="1544"/>
                    </a:lnTo>
                    <a:lnTo>
                      <a:pt x="13682" y="1492"/>
                    </a:lnTo>
                    <a:lnTo>
                      <a:pt x="13914" y="1466"/>
                    </a:lnTo>
                    <a:lnTo>
                      <a:pt x="14094" y="1389"/>
                    </a:lnTo>
                    <a:lnTo>
                      <a:pt x="14274" y="1312"/>
                    </a:lnTo>
                    <a:lnTo>
                      <a:pt x="14428" y="1209"/>
                    </a:lnTo>
                    <a:lnTo>
                      <a:pt x="14557" y="1106"/>
                    </a:lnTo>
                    <a:lnTo>
                      <a:pt x="14634" y="952"/>
                    </a:lnTo>
                    <a:lnTo>
                      <a:pt x="14634" y="824"/>
                    </a:lnTo>
                    <a:lnTo>
                      <a:pt x="14583" y="695"/>
                    </a:lnTo>
                    <a:lnTo>
                      <a:pt x="14505" y="566"/>
                    </a:lnTo>
                    <a:lnTo>
                      <a:pt x="14377" y="463"/>
                    </a:lnTo>
                    <a:lnTo>
                      <a:pt x="14197" y="361"/>
                    </a:lnTo>
                    <a:lnTo>
                      <a:pt x="13991" y="258"/>
                    </a:lnTo>
                    <a:lnTo>
                      <a:pt x="13734" y="181"/>
                    </a:lnTo>
                    <a:lnTo>
                      <a:pt x="13477" y="129"/>
                    </a:lnTo>
                    <a:lnTo>
                      <a:pt x="13220" y="78"/>
                    </a:lnTo>
                    <a:lnTo>
                      <a:pt x="12628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3900;p53">
                <a:extLst>
                  <a:ext uri="{FF2B5EF4-FFF2-40B4-BE49-F238E27FC236}">
                    <a16:creationId xmlns:a16="http://schemas.microsoft.com/office/drawing/2014/main" xmlns="" id="{93D2DA8F-ED66-40CC-80C6-A0B830113E2F}"/>
                  </a:ext>
                </a:extLst>
              </p:cNvPr>
              <p:cNvSpPr/>
              <p:nvPr/>
            </p:nvSpPr>
            <p:spPr>
              <a:xfrm>
                <a:off x="1044350" y="1327900"/>
                <a:ext cx="1196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505" extrusionOk="0">
                    <a:moveTo>
                      <a:pt x="4321" y="1"/>
                    </a:moveTo>
                    <a:lnTo>
                      <a:pt x="4192" y="27"/>
                    </a:lnTo>
                    <a:lnTo>
                      <a:pt x="4064" y="104"/>
                    </a:lnTo>
                    <a:lnTo>
                      <a:pt x="3909" y="207"/>
                    </a:lnTo>
                    <a:lnTo>
                      <a:pt x="3601" y="464"/>
                    </a:lnTo>
                    <a:lnTo>
                      <a:pt x="3266" y="772"/>
                    </a:lnTo>
                    <a:lnTo>
                      <a:pt x="2932" y="1107"/>
                    </a:lnTo>
                    <a:lnTo>
                      <a:pt x="2572" y="1441"/>
                    </a:lnTo>
                    <a:lnTo>
                      <a:pt x="2238" y="1724"/>
                    </a:lnTo>
                    <a:lnTo>
                      <a:pt x="2058" y="1878"/>
                    </a:lnTo>
                    <a:lnTo>
                      <a:pt x="1878" y="2084"/>
                    </a:lnTo>
                    <a:lnTo>
                      <a:pt x="1698" y="2341"/>
                    </a:lnTo>
                    <a:lnTo>
                      <a:pt x="1492" y="2598"/>
                    </a:lnTo>
                    <a:lnTo>
                      <a:pt x="1132" y="3216"/>
                    </a:lnTo>
                    <a:lnTo>
                      <a:pt x="772" y="3859"/>
                    </a:lnTo>
                    <a:lnTo>
                      <a:pt x="463" y="4476"/>
                    </a:lnTo>
                    <a:lnTo>
                      <a:pt x="206" y="4990"/>
                    </a:lnTo>
                    <a:lnTo>
                      <a:pt x="0" y="5505"/>
                    </a:lnTo>
                    <a:lnTo>
                      <a:pt x="0" y="5505"/>
                    </a:lnTo>
                    <a:lnTo>
                      <a:pt x="3858" y="2521"/>
                    </a:lnTo>
                    <a:lnTo>
                      <a:pt x="4064" y="2213"/>
                    </a:lnTo>
                    <a:lnTo>
                      <a:pt x="4244" y="1904"/>
                    </a:lnTo>
                    <a:lnTo>
                      <a:pt x="4449" y="1518"/>
                    </a:lnTo>
                    <a:lnTo>
                      <a:pt x="4629" y="1133"/>
                    </a:lnTo>
                    <a:lnTo>
                      <a:pt x="4707" y="927"/>
                    </a:lnTo>
                    <a:lnTo>
                      <a:pt x="4758" y="721"/>
                    </a:lnTo>
                    <a:lnTo>
                      <a:pt x="4784" y="541"/>
                    </a:lnTo>
                    <a:lnTo>
                      <a:pt x="4758" y="387"/>
                    </a:lnTo>
                    <a:lnTo>
                      <a:pt x="4732" y="232"/>
                    </a:lnTo>
                    <a:lnTo>
                      <a:pt x="4655" y="130"/>
                    </a:lnTo>
                    <a:lnTo>
                      <a:pt x="4552" y="27"/>
                    </a:lnTo>
                    <a:lnTo>
                      <a:pt x="4449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8166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528520" y="420536"/>
            <a:ext cx="6190343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-334014" y="165650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R="114300" lvl="0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epemimpinan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2125;p40">
            <a:extLst>
              <a:ext uri="{FF2B5EF4-FFF2-40B4-BE49-F238E27FC236}">
                <a16:creationId xmlns:a16="http://schemas.microsoft.com/office/drawing/2014/main" xmlns="" id="{B782D0C6-FFAE-4B67-974F-0F105CA1075D}"/>
              </a:ext>
            </a:extLst>
          </p:cNvPr>
          <p:cNvGrpSpPr/>
          <p:nvPr/>
        </p:nvGrpSpPr>
        <p:grpSpPr>
          <a:xfrm>
            <a:off x="6526242" y="1178959"/>
            <a:ext cx="2390400" cy="3263538"/>
            <a:chOff x="5875000" y="977589"/>
            <a:chExt cx="2390400" cy="3263538"/>
          </a:xfrm>
        </p:grpSpPr>
        <p:sp>
          <p:nvSpPr>
            <p:cNvPr id="6" name="Google Shape;2126;p40">
              <a:extLst>
                <a:ext uri="{FF2B5EF4-FFF2-40B4-BE49-F238E27FC236}">
                  <a16:creationId xmlns:a16="http://schemas.microsoft.com/office/drawing/2014/main" xmlns="" id="{4B23EA29-0D04-45E2-9E22-C021C5984BD9}"/>
                </a:ext>
              </a:extLst>
            </p:cNvPr>
            <p:cNvSpPr/>
            <p:nvPr/>
          </p:nvSpPr>
          <p:spPr>
            <a:xfrm>
              <a:off x="5875000" y="4006826"/>
              <a:ext cx="23904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2127;p40">
              <a:extLst>
                <a:ext uri="{FF2B5EF4-FFF2-40B4-BE49-F238E27FC236}">
                  <a16:creationId xmlns:a16="http://schemas.microsoft.com/office/drawing/2014/main" xmlns="" id="{6AC44706-D6C6-4C87-B969-6D35A108A72C}"/>
                </a:ext>
              </a:extLst>
            </p:cNvPr>
            <p:cNvGrpSpPr/>
            <p:nvPr/>
          </p:nvGrpSpPr>
          <p:grpSpPr>
            <a:xfrm>
              <a:off x="5970625" y="977589"/>
              <a:ext cx="2079140" cy="3188322"/>
              <a:chOff x="6351625" y="1161251"/>
              <a:chExt cx="2079140" cy="3188322"/>
            </a:xfrm>
          </p:grpSpPr>
          <p:sp>
            <p:nvSpPr>
              <p:cNvPr id="8" name="Google Shape;2128;p40">
                <a:extLst>
                  <a:ext uri="{FF2B5EF4-FFF2-40B4-BE49-F238E27FC236}">
                    <a16:creationId xmlns:a16="http://schemas.microsoft.com/office/drawing/2014/main" xmlns="" id="{4C0264EA-C200-48D6-9E99-24805785E2D8}"/>
                  </a:ext>
                </a:extLst>
              </p:cNvPr>
              <p:cNvSpPr/>
              <p:nvPr/>
            </p:nvSpPr>
            <p:spPr>
              <a:xfrm>
                <a:off x="8119880" y="4012959"/>
                <a:ext cx="157802" cy="238416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7447" extrusionOk="0">
                    <a:moveTo>
                      <a:pt x="0" y="0"/>
                    </a:moveTo>
                    <a:lnTo>
                      <a:pt x="1698" y="7447"/>
                    </a:lnTo>
                    <a:lnTo>
                      <a:pt x="4928" y="7118"/>
                    </a:lnTo>
                    <a:lnTo>
                      <a:pt x="4381" y="0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129;p40">
                <a:extLst>
                  <a:ext uri="{FF2B5EF4-FFF2-40B4-BE49-F238E27FC236}">
                    <a16:creationId xmlns:a16="http://schemas.microsoft.com/office/drawing/2014/main" xmlns="" id="{88C30A5A-388F-467C-8266-47BD74659ACD}"/>
                  </a:ext>
                </a:extLst>
              </p:cNvPr>
              <p:cNvSpPr/>
              <p:nvPr/>
            </p:nvSpPr>
            <p:spPr>
              <a:xfrm>
                <a:off x="8143829" y="4191771"/>
                <a:ext cx="222088" cy="157802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4929" extrusionOk="0">
                    <a:moveTo>
                      <a:pt x="3012" y="0"/>
                    </a:moveTo>
                    <a:lnTo>
                      <a:pt x="2812" y="19"/>
                    </a:lnTo>
                    <a:lnTo>
                      <a:pt x="2611" y="73"/>
                    </a:lnTo>
                    <a:lnTo>
                      <a:pt x="2447" y="165"/>
                    </a:lnTo>
                    <a:lnTo>
                      <a:pt x="2264" y="256"/>
                    </a:lnTo>
                    <a:lnTo>
                      <a:pt x="2118" y="347"/>
                    </a:lnTo>
                    <a:lnTo>
                      <a:pt x="1972" y="475"/>
                    </a:lnTo>
                    <a:lnTo>
                      <a:pt x="1844" y="603"/>
                    </a:lnTo>
                    <a:lnTo>
                      <a:pt x="1716" y="730"/>
                    </a:lnTo>
                    <a:lnTo>
                      <a:pt x="1534" y="968"/>
                    </a:lnTo>
                    <a:lnTo>
                      <a:pt x="1388" y="1187"/>
                    </a:lnTo>
                    <a:lnTo>
                      <a:pt x="1260" y="1387"/>
                    </a:lnTo>
                    <a:lnTo>
                      <a:pt x="1205" y="1132"/>
                    </a:lnTo>
                    <a:lnTo>
                      <a:pt x="1114" y="895"/>
                    </a:lnTo>
                    <a:lnTo>
                      <a:pt x="1023" y="657"/>
                    </a:lnTo>
                    <a:lnTo>
                      <a:pt x="968" y="548"/>
                    </a:lnTo>
                    <a:lnTo>
                      <a:pt x="913" y="438"/>
                    </a:lnTo>
                    <a:lnTo>
                      <a:pt x="859" y="365"/>
                    </a:lnTo>
                    <a:lnTo>
                      <a:pt x="786" y="329"/>
                    </a:lnTo>
                    <a:lnTo>
                      <a:pt x="731" y="311"/>
                    </a:lnTo>
                    <a:lnTo>
                      <a:pt x="676" y="347"/>
                    </a:lnTo>
                    <a:lnTo>
                      <a:pt x="603" y="420"/>
                    </a:lnTo>
                    <a:lnTo>
                      <a:pt x="548" y="548"/>
                    </a:lnTo>
                    <a:lnTo>
                      <a:pt x="494" y="730"/>
                    </a:lnTo>
                    <a:lnTo>
                      <a:pt x="439" y="986"/>
                    </a:lnTo>
                    <a:lnTo>
                      <a:pt x="329" y="1588"/>
                    </a:lnTo>
                    <a:lnTo>
                      <a:pt x="238" y="2300"/>
                    </a:lnTo>
                    <a:lnTo>
                      <a:pt x="147" y="3048"/>
                    </a:lnTo>
                    <a:lnTo>
                      <a:pt x="37" y="4362"/>
                    </a:lnTo>
                    <a:lnTo>
                      <a:pt x="1" y="4928"/>
                    </a:lnTo>
                    <a:lnTo>
                      <a:pt x="6809" y="4928"/>
                    </a:lnTo>
                    <a:lnTo>
                      <a:pt x="6882" y="4709"/>
                    </a:lnTo>
                    <a:lnTo>
                      <a:pt x="6918" y="4490"/>
                    </a:lnTo>
                    <a:lnTo>
                      <a:pt x="6936" y="4271"/>
                    </a:lnTo>
                    <a:lnTo>
                      <a:pt x="6936" y="4070"/>
                    </a:lnTo>
                    <a:lnTo>
                      <a:pt x="6918" y="3888"/>
                    </a:lnTo>
                    <a:lnTo>
                      <a:pt x="6882" y="3724"/>
                    </a:lnTo>
                    <a:lnTo>
                      <a:pt x="6827" y="3559"/>
                    </a:lnTo>
                    <a:lnTo>
                      <a:pt x="6754" y="3395"/>
                    </a:lnTo>
                    <a:lnTo>
                      <a:pt x="6663" y="3267"/>
                    </a:lnTo>
                    <a:lnTo>
                      <a:pt x="6571" y="3140"/>
                    </a:lnTo>
                    <a:lnTo>
                      <a:pt x="6462" y="3030"/>
                    </a:lnTo>
                    <a:lnTo>
                      <a:pt x="6334" y="2939"/>
                    </a:lnTo>
                    <a:lnTo>
                      <a:pt x="6206" y="2866"/>
                    </a:lnTo>
                    <a:lnTo>
                      <a:pt x="6079" y="2793"/>
                    </a:lnTo>
                    <a:lnTo>
                      <a:pt x="5933" y="2756"/>
                    </a:lnTo>
                    <a:lnTo>
                      <a:pt x="5787" y="2720"/>
                    </a:lnTo>
                    <a:lnTo>
                      <a:pt x="5659" y="2702"/>
                    </a:lnTo>
                    <a:lnTo>
                      <a:pt x="5531" y="2629"/>
                    </a:lnTo>
                    <a:lnTo>
                      <a:pt x="5385" y="2556"/>
                    </a:lnTo>
                    <a:lnTo>
                      <a:pt x="5257" y="2464"/>
                    </a:lnTo>
                    <a:lnTo>
                      <a:pt x="5002" y="2245"/>
                    </a:lnTo>
                    <a:lnTo>
                      <a:pt x="4764" y="2026"/>
                    </a:lnTo>
                    <a:lnTo>
                      <a:pt x="4728" y="1734"/>
                    </a:lnTo>
                    <a:lnTo>
                      <a:pt x="4673" y="1132"/>
                    </a:lnTo>
                    <a:lnTo>
                      <a:pt x="4618" y="803"/>
                    </a:lnTo>
                    <a:lnTo>
                      <a:pt x="4564" y="530"/>
                    </a:lnTo>
                    <a:lnTo>
                      <a:pt x="4527" y="402"/>
                    </a:lnTo>
                    <a:lnTo>
                      <a:pt x="4491" y="311"/>
                    </a:lnTo>
                    <a:lnTo>
                      <a:pt x="4454" y="238"/>
                    </a:lnTo>
                    <a:lnTo>
                      <a:pt x="4399" y="201"/>
                    </a:lnTo>
                    <a:lnTo>
                      <a:pt x="4308" y="201"/>
                    </a:lnTo>
                    <a:lnTo>
                      <a:pt x="4253" y="238"/>
                    </a:lnTo>
                    <a:lnTo>
                      <a:pt x="4217" y="274"/>
                    </a:lnTo>
                    <a:lnTo>
                      <a:pt x="4126" y="384"/>
                    </a:lnTo>
                    <a:lnTo>
                      <a:pt x="4071" y="493"/>
                    </a:lnTo>
                    <a:lnTo>
                      <a:pt x="3980" y="347"/>
                    </a:lnTo>
                    <a:lnTo>
                      <a:pt x="3870" y="238"/>
                    </a:lnTo>
                    <a:lnTo>
                      <a:pt x="3761" y="146"/>
                    </a:lnTo>
                    <a:lnTo>
                      <a:pt x="3633" y="73"/>
                    </a:lnTo>
                    <a:lnTo>
                      <a:pt x="3487" y="37"/>
                    </a:lnTo>
                    <a:lnTo>
                      <a:pt x="3323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130;p40">
                <a:extLst>
                  <a:ext uri="{FF2B5EF4-FFF2-40B4-BE49-F238E27FC236}">
                    <a16:creationId xmlns:a16="http://schemas.microsoft.com/office/drawing/2014/main" xmlns="" id="{815C79CC-9504-47E4-BB57-1DA916BA069A}"/>
                  </a:ext>
                </a:extLst>
              </p:cNvPr>
              <p:cNvSpPr/>
              <p:nvPr/>
            </p:nvSpPr>
            <p:spPr>
              <a:xfrm>
                <a:off x="8217466" y="4222731"/>
                <a:ext cx="64318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713" extrusionOk="0">
                    <a:moveTo>
                      <a:pt x="1205" y="1"/>
                    </a:moveTo>
                    <a:lnTo>
                      <a:pt x="1059" y="19"/>
                    </a:lnTo>
                    <a:lnTo>
                      <a:pt x="931" y="19"/>
                    </a:lnTo>
                    <a:lnTo>
                      <a:pt x="804" y="55"/>
                    </a:lnTo>
                    <a:lnTo>
                      <a:pt x="676" y="92"/>
                    </a:lnTo>
                    <a:lnTo>
                      <a:pt x="566" y="147"/>
                    </a:lnTo>
                    <a:lnTo>
                      <a:pt x="439" y="201"/>
                    </a:lnTo>
                    <a:lnTo>
                      <a:pt x="329" y="274"/>
                    </a:lnTo>
                    <a:lnTo>
                      <a:pt x="220" y="366"/>
                    </a:lnTo>
                    <a:lnTo>
                      <a:pt x="110" y="457"/>
                    </a:lnTo>
                    <a:lnTo>
                      <a:pt x="19" y="566"/>
                    </a:lnTo>
                    <a:lnTo>
                      <a:pt x="0" y="603"/>
                    </a:lnTo>
                    <a:lnTo>
                      <a:pt x="0" y="639"/>
                    </a:lnTo>
                    <a:lnTo>
                      <a:pt x="37" y="694"/>
                    </a:lnTo>
                    <a:lnTo>
                      <a:pt x="55" y="712"/>
                    </a:lnTo>
                    <a:lnTo>
                      <a:pt x="110" y="712"/>
                    </a:lnTo>
                    <a:lnTo>
                      <a:pt x="147" y="694"/>
                    </a:lnTo>
                    <a:lnTo>
                      <a:pt x="220" y="585"/>
                    </a:lnTo>
                    <a:lnTo>
                      <a:pt x="311" y="512"/>
                    </a:lnTo>
                    <a:lnTo>
                      <a:pt x="420" y="420"/>
                    </a:lnTo>
                    <a:lnTo>
                      <a:pt x="512" y="366"/>
                    </a:lnTo>
                    <a:lnTo>
                      <a:pt x="621" y="293"/>
                    </a:lnTo>
                    <a:lnTo>
                      <a:pt x="731" y="256"/>
                    </a:lnTo>
                    <a:lnTo>
                      <a:pt x="840" y="220"/>
                    </a:lnTo>
                    <a:lnTo>
                      <a:pt x="950" y="183"/>
                    </a:lnTo>
                    <a:lnTo>
                      <a:pt x="1077" y="183"/>
                    </a:lnTo>
                    <a:lnTo>
                      <a:pt x="1187" y="165"/>
                    </a:lnTo>
                    <a:lnTo>
                      <a:pt x="1315" y="183"/>
                    </a:lnTo>
                    <a:lnTo>
                      <a:pt x="1424" y="201"/>
                    </a:lnTo>
                    <a:lnTo>
                      <a:pt x="1552" y="238"/>
                    </a:lnTo>
                    <a:lnTo>
                      <a:pt x="1661" y="274"/>
                    </a:lnTo>
                    <a:lnTo>
                      <a:pt x="1771" y="329"/>
                    </a:lnTo>
                    <a:lnTo>
                      <a:pt x="1880" y="402"/>
                    </a:lnTo>
                    <a:lnTo>
                      <a:pt x="1972" y="402"/>
                    </a:lnTo>
                    <a:lnTo>
                      <a:pt x="1990" y="366"/>
                    </a:lnTo>
                    <a:lnTo>
                      <a:pt x="2008" y="311"/>
                    </a:lnTo>
                    <a:lnTo>
                      <a:pt x="1990" y="274"/>
                    </a:lnTo>
                    <a:lnTo>
                      <a:pt x="1972" y="256"/>
                    </a:lnTo>
                    <a:lnTo>
                      <a:pt x="1844" y="183"/>
                    </a:lnTo>
                    <a:lnTo>
                      <a:pt x="1716" y="128"/>
                    </a:lnTo>
                    <a:lnTo>
                      <a:pt x="1588" y="74"/>
                    </a:lnTo>
                    <a:lnTo>
                      <a:pt x="1461" y="37"/>
                    </a:lnTo>
                    <a:lnTo>
                      <a:pt x="1333" y="19"/>
                    </a:lnTo>
                    <a:lnTo>
                      <a:pt x="12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131;p40">
                <a:extLst>
                  <a:ext uri="{FF2B5EF4-FFF2-40B4-BE49-F238E27FC236}">
                    <a16:creationId xmlns:a16="http://schemas.microsoft.com/office/drawing/2014/main" xmlns="" id="{C1EF7B97-11A4-4C30-9052-BFD91905D4F4}"/>
                  </a:ext>
                </a:extLst>
              </p:cNvPr>
              <p:cNvSpPr/>
              <p:nvPr/>
            </p:nvSpPr>
            <p:spPr>
              <a:xfrm>
                <a:off x="8222140" y="4240276"/>
                <a:ext cx="63710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713" extrusionOk="0">
                    <a:moveTo>
                      <a:pt x="1059" y="0"/>
                    </a:moveTo>
                    <a:lnTo>
                      <a:pt x="931" y="18"/>
                    </a:lnTo>
                    <a:lnTo>
                      <a:pt x="804" y="55"/>
                    </a:lnTo>
                    <a:lnTo>
                      <a:pt x="676" y="91"/>
                    </a:lnTo>
                    <a:lnTo>
                      <a:pt x="548" y="146"/>
                    </a:lnTo>
                    <a:lnTo>
                      <a:pt x="420" y="201"/>
                    </a:lnTo>
                    <a:lnTo>
                      <a:pt x="311" y="274"/>
                    </a:lnTo>
                    <a:lnTo>
                      <a:pt x="201" y="365"/>
                    </a:lnTo>
                    <a:lnTo>
                      <a:pt x="110" y="457"/>
                    </a:lnTo>
                    <a:lnTo>
                      <a:pt x="19" y="566"/>
                    </a:lnTo>
                    <a:lnTo>
                      <a:pt x="1" y="603"/>
                    </a:lnTo>
                    <a:lnTo>
                      <a:pt x="1" y="639"/>
                    </a:lnTo>
                    <a:lnTo>
                      <a:pt x="19" y="694"/>
                    </a:lnTo>
                    <a:lnTo>
                      <a:pt x="37" y="712"/>
                    </a:lnTo>
                    <a:lnTo>
                      <a:pt x="110" y="712"/>
                    </a:lnTo>
                    <a:lnTo>
                      <a:pt x="128" y="676"/>
                    </a:lnTo>
                    <a:lnTo>
                      <a:pt x="220" y="584"/>
                    </a:lnTo>
                    <a:lnTo>
                      <a:pt x="311" y="493"/>
                    </a:lnTo>
                    <a:lnTo>
                      <a:pt x="402" y="420"/>
                    </a:lnTo>
                    <a:lnTo>
                      <a:pt x="512" y="347"/>
                    </a:lnTo>
                    <a:lnTo>
                      <a:pt x="603" y="292"/>
                    </a:lnTo>
                    <a:lnTo>
                      <a:pt x="712" y="237"/>
                    </a:lnTo>
                    <a:lnTo>
                      <a:pt x="822" y="201"/>
                    </a:lnTo>
                    <a:lnTo>
                      <a:pt x="950" y="183"/>
                    </a:lnTo>
                    <a:lnTo>
                      <a:pt x="1059" y="164"/>
                    </a:lnTo>
                    <a:lnTo>
                      <a:pt x="1296" y="164"/>
                    </a:lnTo>
                    <a:lnTo>
                      <a:pt x="1406" y="201"/>
                    </a:lnTo>
                    <a:lnTo>
                      <a:pt x="1534" y="219"/>
                    </a:lnTo>
                    <a:lnTo>
                      <a:pt x="1643" y="274"/>
                    </a:lnTo>
                    <a:lnTo>
                      <a:pt x="1771" y="329"/>
                    </a:lnTo>
                    <a:lnTo>
                      <a:pt x="1880" y="383"/>
                    </a:lnTo>
                    <a:lnTo>
                      <a:pt x="1917" y="402"/>
                    </a:lnTo>
                    <a:lnTo>
                      <a:pt x="1935" y="402"/>
                    </a:lnTo>
                    <a:lnTo>
                      <a:pt x="1972" y="383"/>
                    </a:lnTo>
                    <a:lnTo>
                      <a:pt x="1990" y="365"/>
                    </a:lnTo>
                    <a:lnTo>
                      <a:pt x="1990" y="310"/>
                    </a:lnTo>
                    <a:lnTo>
                      <a:pt x="1990" y="274"/>
                    </a:lnTo>
                    <a:lnTo>
                      <a:pt x="1953" y="256"/>
                    </a:lnTo>
                    <a:lnTo>
                      <a:pt x="1844" y="183"/>
                    </a:lnTo>
                    <a:lnTo>
                      <a:pt x="1716" y="110"/>
                    </a:lnTo>
                    <a:lnTo>
                      <a:pt x="1570" y="73"/>
                    </a:lnTo>
                    <a:lnTo>
                      <a:pt x="1442" y="37"/>
                    </a:lnTo>
                    <a:lnTo>
                      <a:pt x="13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132;p40">
                <a:extLst>
                  <a:ext uri="{FF2B5EF4-FFF2-40B4-BE49-F238E27FC236}">
                    <a16:creationId xmlns:a16="http://schemas.microsoft.com/office/drawing/2014/main" xmlns="" id="{1BC30C23-12DF-4D9D-86C3-16866DDCB702}"/>
                  </a:ext>
                </a:extLst>
              </p:cNvPr>
              <p:cNvSpPr/>
              <p:nvPr/>
            </p:nvSpPr>
            <p:spPr>
              <a:xfrm>
                <a:off x="8231489" y="4260126"/>
                <a:ext cx="57307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713" extrusionOk="0">
                    <a:moveTo>
                      <a:pt x="1041" y="1"/>
                    </a:moveTo>
                    <a:lnTo>
                      <a:pt x="931" y="19"/>
                    </a:lnTo>
                    <a:lnTo>
                      <a:pt x="804" y="37"/>
                    </a:lnTo>
                    <a:lnTo>
                      <a:pt x="694" y="56"/>
                    </a:lnTo>
                    <a:lnTo>
                      <a:pt x="585" y="110"/>
                    </a:lnTo>
                    <a:lnTo>
                      <a:pt x="475" y="165"/>
                    </a:lnTo>
                    <a:lnTo>
                      <a:pt x="366" y="220"/>
                    </a:lnTo>
                    <a:lnTo>
                      <a:pt x="274" y="293"/>
                    </a:lnTo>
                    <a:lnTo>
                      <a:pt x="183" y="384"/>
                    </a:lnTo>
                    <a:lnTo>
                      <a:pt x="92" y="475"/>
                    </a:lnTo>
                    <a:lnTo>
                      <a:pt x="1" y="585"/>
                    </a:lnTo>
                    <a:lnTo>
                      <a:pt x="1" y="621"/>
                    </a:lnTo>
                    <a:lnTo>
                      <a:pt x="1" y="640"/>
                    </a:lnTo>
                    <a:lnTo>
                      <a:pt x="1" y="676"/>
                    </a:lnTo>
                    <a:lnTo>
                      <a:pt x="37" y="694"/>
                    </a:lnTo>
                    <a:lnTo>
                      <a:pt x="92" y="713"/>
                    </a:lnTo>
                    <a:lnTo>
                      <a:pt x="128" y="694"/>
                    </a:lnTo>
                    <a:lnTo>
                      <a:pt x="147" y="676"/>
                    </a:lnTo>
                    <a:lnTo>
                      <a:pt x="293" y="494"/>
                    </a:lnTo>
                    <a:lnTo>
                      <a:pt x="475" y="348"/>
                    </a:lnTo>
                    <a:lnTo>
                      <a:pt x="658" y="256"/>
                    </a:lnTo>
                    <a:lnTo>
                      <a:pt x="858" y="183"/>
                    </a:lnTo>
                    <a:lnTo>
                      <a:pt x="950" y="183"/>
                    </a:lnTo>
                    <a:lnTo>
                      <a:pt x="1059" y="165"/>
                    </a:lnTo>
                    <a:lnTo>
                      <a:pt x="1150" y="183"/>
                    </a:lnTo>
                    <a:lnTo>
                      <a:pt x="1260" y="202"/>
                    </a:lnTo>
                    <a:lnTo>
                      <a:pt x="1369" y="238"/>
                    </a:lnTo>
                    <a:lnTo>
                      <a:pt x="1461" y="275"/>
                    </a:lnTo>
                    <a:lnTo>
                      <a:pt x="1570" y="329"/>
                    </a:lnTo>
                    <a:lnTo>
                      <a:pt x="1661" y="402"/>
                    </a:lnTo>
                    <a:lnTo>
                      <a:pt x="1753" y="402"/>
                    </a:lnTo>
                    <a:lnTo>
                      <a:pt x="1771" y="366"/>
                    </a:lnTo>
                    <a:lnTo>
                      <a:pt x="1789" y="311"/>
                    </a:lnTo>
                    <a:lnTo>
                      <a:pt x="1771" y="275"/>
                    </a:lnTo>
                    <a:lnTo>
                      <a:pt x="1753" y="256"/>
                    </a:lnTo>
                    <a:lnTo>
                      <a:pt x="1643" y="183"/>
                    </a:lnTo>
                    <a:lnTo>
                      <a:pt x="1515" y="110"/>
                    </a:lnTo>
                    <a:lnTo>
                      <a:pt x="1406" y="74"/>
                    </a:lnTo>
                    <a:lnTo>
                      <a:pt x="1278" y="37"/>
                    </a:lnTo>
                    <a:lnTo>
                      <a:pt x="1169" y="19"/>
                    </a:lnTo>
                    <a:lnTo>
                      <a:pt x="10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33;p40">
                <a:extLst>
                  <a:ext uri="{FF2B5EF4-FFF2-40B4-BE49-F238E27FC236}">
                    <a16:creationId xmlns:a16="http://schemas.microsoft.com/office/drawing/2014/main" xmlns="" id="{41B5205F-9525-4FCE-8CCC-1F1331033C99}"/>
                  </a:ext>
                </a:extLst>
              </p:cNvPr>
              <p:cNvSpPr/>
              <p:nvPr/>
            </p:nvSpPr>
            <p:spPr>
              <a:xfrm>
                <a:off x="8150840" y="4242613"/>
                <a:ext cx="20490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2538" extrusionOk="0">
                    <a:moveTo>
                      <a:pt x="92" y="0"/>
                    </a:moveTo>
                    <a:lnTo>
                      <a:pt x="56" y="18"/>
                    </a:lnTo>
                    <a:lnTo>
                      <a:pt x="37" y="37"/>
                    </a:lnTo>
                    <a:lnTo>
                      <a:pt x="1" y="91"/>
                    </a:lnTo>
                    <a:lnTo>
                      <a:pt x="19" y="110"/>
                    </a:lnTo>
                    <a:lnTo>
                      <a:pt x="37" y="146"/>
                    </a:lnTo>
                    <a:lnTo>
                      <a:pt x="129" y="274"/>
                    </a:lnTo>
                    <a:lnTo>
                      <a:pt x="202" y="402"/>
                    </a:lnTo>
                    <a:lnTo>
                      <a:pt x="275" y="530"/>
                    </a:lnTo>
                    <a:lnTo>
                      <a:pt x="329" y="676"/>
                    </a:lnTo>
                    <a:lnTo>
                      <a:pt x="421" y="949"/>
                    </a:lnTo>
                    <a:lnTo>
                      <a:pt x="457" y="1241"/>
                    </a:lnTo>
                    <a:lnTo>
                      <a:pt x="475" y="1552"/>
                    </a:lnTo>
                    <a:lnTo>
                      <a:pt x="475" y="1844"/>
                    </a:lnTo>
                    <a:lnTo>
                      <a:pt x="457" y="2154"/>
                    </a:lnTo>
                    <a:lnTo>
                      <a:pt x="421" y="2446"/>
                    </a:lnTo>
                    <a:lnTo>
                      <a:pt x="439" y="2482"/>
                    </a:lnTo>
                    <a:lnTo>
                      <a:pt x="439" y="2501"/>
                    </a:lnTo>
                    <a:lnTo>
                      <a:pt x="475" y="2519"/>
                    </a:lnTo>
                    <a:lnTo>
                      <a:pt x="494" y="2537"/>
                    </a:lnTo>
                    <a:lnTo>
                      <a:pt x="567" y="2501"/>
                    </a:lnTo>
                    <a:lnTo>
                      <a:pt x="585" y="2482"/>
                    </a:lnTo>
                    <a:lnTo>
                      <a:pt x="585" y="2446"/>
                    </a:lnTo>
                    <a:lnTo>
                      <a:pt x="621" y="2136"/>
                    </a:lnTo>
                    <a:lnTo>
                      <a:pt x="640" y="1807"/>
                    </a:lnTo>
                    <a:lnTo>
                      <a:pt x="640" y="1497"/>
                    </a:lnTo>
                    <a:lnTo>
                      <a:pt x="621" y="1187"/>
                    </a:lnTo>
                    <a:lnTo>
                      <a:pt x="567" y="876"/>
                    </a:lnTo>
                    <a:lnTo>
                      <a:pt x="475" y="584"/>
                    </a:lnTo>
                    <a:lnTo>
                      <a:pt x="402" y="438"/>
                    </a:lnTo>
                    <a:lnTo>
                      <a:pt x="329" y="292"/>
                    </a:lnTo>
                    <a:lnTo>
                      <a:pt x="238" y="164"/>
                    </a:lnTo>
                    <a:lnTo>
                      <a:pt x="147" y="37"/>
                    </a:lnTo>
                    <a:lnTo>
                      <a:pt x="110" y="1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34;p40">
                <a:extLst>
                  <a:ext uri="{FF2B5EF4-FFF2-40B4-BE49-F238E27FC236}">
                    <a16:creationId xmlns:a16="http://schemas.microsoft.com/office/drawing/2014/main" xmlns="" id="{521F7920-283D-4746-93F7-9982CD0EBEC5}"/>
                  </a:ext>
                </a:extLst>
              </p:cNvPr>
              <p:cNvSpPr/>
              <p:nvPr/>
            </p:nvSpPr>
            <p:spPr>
              <a:xfrm>
                <a:off x="8146166" y="4320317"/>
                <a:ext cx="212740" cy="7043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220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1" y="37"/>
                    </a:lnTo>
                    <a:lnTo>
                      <a:pt x="1" y="74"/>
                    </a:lnTo>
                    <a:lnTo>
                      <a:pt x="1" y="110"/>
                    </a:lnTo>
                    <a:lnTo>
                      <a:pt x="19" y="128"/>
                    </a:lnTo>
                    <a:lnTo>
                      <a:pt x="56" y="147"/>
                    </a:lnTo>
                    <a:lnTo>
                      <a:pt x="74" y="165"/>
                    </a:lnTo>
                    <a:lnTo>
                      <a:pt x="6571" y="220"/>
                    </a:lnTo>
                    <a:lnTo>
                      <a:pt x="6608" y="220"/>
                    </a:lnTo>
                    <a:lnTo>
                      <a:pt x="6626" y="201"/>
                    </a:lnTo>
                    <a:lnTo>
                      <a:pt x="6644" y="183"/>
                    </a:lnTo>
                    <a:lnTo>
                      <a:pt x="6644" y="147"/>
                    </a:lnTo>
                    <a:lnTo>
                      <a:pt x="6644" y="110"/>
                    </a:lnTo>
                    <a:lnTo>
                      <a:pt x="6626" y="92"/>
                    </a:lnTo>
                    <a:lnTo>
                      <a:pt x="6608" y="74"/>
                    </a:lnTo>
                    <a:lnTo>
                      <a:pt x="6571" y="55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135;p40">
                <a:extLst>
                  <a:ext uri="{FF2B5EF4-FFF2-40B4-BE49-F238E27FC236}">
                    <a16:creationId xmlns:a16="http://schemas.microsoft.com/office/drawing/2014/main" xmlns="" id="{75171390-50BA-4BB3-A0B5-74163F15A1E6}"/>
                  </a:ext>
                </a:extLst>
              </p:cNvPr>
              <p:cNvSpPr/>
              <p:nvPr/>
            </p:nvSpPr>
            <p:spPr>
              <a:xfrm>
                <a:off x="7787968" y="2604042"/>
                <a:ext cx="535867" cy="1490106"/>
              </a:xfrm>
              <a:custGeom>
                <a:avLst/>
                <a:gdLst/>
                <a:ahLst/>
                <a:cxnLst/>
                <a:rect l="l" t="t" r="r" b="b"/>
                <a:pathLst>
                  <a:path w="16738" h="46544" extrusionOk="0">
                    <a:moveTo>
                      <a:pt x="12923" y="1"/>
                    </a:moveTo>
                    <a:lnTo>
                      <a:pt x="0" y="110"/>
                    </a:lnTo>
                    <a:lnTo>
                      <a:pt x="584" y="3104"/>
                    </a:lnTo>
                    <a:lnTo>
                      <a:pt x="1205" y="6261"/>
                    </a:lnTo>
                    <a:lnTo>
                      <a:pt x="1972" y="9966"/>
                    </a:lnTo>
                    <a:lnTo>
                      <a:pt x="2793" y="13836"/>
                    </a:lnTo>
                    <a:lnTo>
                      <a:pt x="3194" y="15698"/>
                    </a:lnTo>
                    <a:lnTo>
                      <a:pt x="3596" y="17450"/>
                    </a:lnTo>
                    <a:lnTo>
                      <a:pt x="3979" y="19038"/>
                    </a:lnTo>
                    <a:lnTo>
                      <a:pt x="4326" y="20407"/>
                    </a:lnTo>
                    <a:lnTo>
                      <a:pt x="4655" y="21520"/>
                    </a:lnTo>
                    <a:lnTo>
                      <a:pt x="4782" y="21958"/>
                    </a:lnTo>
                    <a:lnTo>
                      <a:pt x="4910" y="22305"/>
                    </a:lnTo>
                    <a:lnTo>
                      <a:pt x="4965" y="22487"/>
                    </a:lnTo>
                    <a:lnTo>
                      <a:pt x="5038" y="22779"/>
                    </a:lnTo>
                    <a:lnTo>
                      <a:pt x="5220" y="23710"/>
                    </a:lnTo>
                    <a:lnTo>
                      <a:pt x="5458" y="25006"/>
                    </a:lnTo>
                    <a:lnTo>
                      <a:pt x="5731" y="26612"/>
                    </a:lnTo>
                    <a:lnTo>
                      <a:pt x="6370" y="30518"/>
                    </a:lnTo>
                    <a:lnTo>
                      <a:pt x="7046" y="34880"/>
                    </a:lnTo>
                    <a:lnTo>
                      <a:pt x="8287" y="42929"/>
                    </a:lnTo>
                    <a:lnTo>
                      <a:pt x="8834" y="46543"/>
                    </a:lnTo>
                    <a:lnTo>
                      <a:pt x="16737" y="46470"/>
                    </a:lnTo>
                    <a:lnTo>
                      <a:pt x="16500" y="42802"/>
                    </a:lnTo>
                    <a:lnTo>
                      <a:pt x="15953" y="34497"/>
                    </a:lnTo>
                    <a:lnTo>
                      <a:pt x="15624" y="29843"/>
                    </a:lnTo>
                    <a:lnTo>
                      <a:pt x="15314" y="25535"/>
                    </a:lnTo>
                    <a:lnTo>
                      <a:pt x="15168" y="23674"/>
                    </a:lnTo>
                    <a:lnTo>
                      <a:pt x="15022" y="22086"/>
                    </a:lnTo>
                    <a:lnTo>
                      <a:pt x="14894" y="20826"/>
                    </a:lnTo>
                    <a:lnTo>
                      <a:pt x="14803" y="19987"/>
                    </a:lnTo>
                    <a:lnTo>
                      <a:pt x="14657" y="18910"/>
                    </a:lnTo>
                    <a:lnTo>
                      <a:pt x="14492" y="17632"/>
                    </a:lnTo>
                    <a:lnTo>
                      <a:pt x="14328" y="16209"/>
                    </a:lnTo>
                    <a:lnTo>
                      <a:pt x="14182" y="14675"/>
                    </a:lnTo>
                    <a:lnTo>
                      <a:pt x="13872" y="11372"/>
                    </a:lnTo>
                    <a:lnTo>
                      <a:pt x="13562" y="8032"/>
                    </a:lnTo>
                    <a:lnTo>
                      <a:pt x="13306" y="4947"/>
                    </a:lnTo>
                    <a:lnTo>
                      <a:pt x="13105" y="2392"/>
                    </a:lnTo>
                    <a:lnTo>
                      <a:pt x="12923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136;p40">
                <a:extLst>
                  <a:ext uri="{FF2B5EF4-FFF2-40B4-BE49-F238E27FC236}">
                    <a16:creationId xmlns:a16="http://schemas.microsoft.com/office/drawing/2014/main" xmlns="" id="{688B17B5-EEA5-4407-B043-B05862124F67}"/>
                  </a:ext>
                </a:extLst>
              </p:cNvPr>
              <p:cNvSpPr/>
              <p:nvPr/>
            </p:nvSpPr>
            <p:spPr>
              <a:xfrm>
                <a:off x="8150840" y="3306451"/>
                <a:ext cx="113973" cy="23979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49" extrusionOk="0">
                    <a:moveTo>
                      <a:pt x="3450" y="1"/>
                    </a:moveTo>
                    <a:lnTo>
                      <a:pt x="3414" y="19"/>
                    </a:lnTo>
                    <a:lnTo>
                      <a:pt x="3231" y="128"/>
                    </a:lnTo>
                    <a:lnTo>
                      <a:pt x="3031" y="220"/>
                    </a:lnTo>
                    <a:lnTo>
                      <a:pt x="2830" y="311"/>
                    </a:lnTo>
                    <a:lnTo>
                      <a:pt x="2629" y="384"/>
                    </a:lnTo>
                    <a:lnTo>
                      <a:pt x="2428" y="439"/>
                    </a:lnTo>
                    <a:lnTo>
                      <a:pt x="2228" y="475"/>
                    </a:lnTo>
                    <a:lnTo>
                      <a:pt x="2008" y="512"/>
                    </a:lnTo>
                    <a:lnTo>
                      <a:pt x="1808" y="548"/>
                    </a:lnTo>
                    <a:lnTo>
                      <a:pt x="1370" y="548"/>
                    </a:lnTo>
                    <a:lnTo>
                      <a:pt x="1169" y="530"/>
                    </a:lnTo>
                    <a:lnTo>
                      <a:pt x="950" y="512"/>
                    </a:lnTo>
                    <a:lnTo>
                      <a:pt x="749" y="475"/>
                    </a:lnTo>
                    <a:lnTo>
                      <a:pt x="530" y="420"/>
                    </a:lnTo>
                    <a:lnTo>
                      <a:pt x="329" y="347"/>
                    </a:lnTo>
                    <a:lnTo>
                      <a:pt x="129" y="274"/>
                    </a:lnTo>
                    <a:lnTo>
                      <a:pt x="56" y="274"/>
                    </a:lnTo>
                    <a:lnTo>
                      <a:pt x="19" y="311"/>
                    </a:lnTo>
                    <a:lnTo>
                      <a:pt x="1" y="329"/>
                    </a:lnTo>
                    <a:lnTo>
                      <a:pt x="1" y="366"/>
                    </a:lnTo>
                    <a:lnTo>
                      <a:pt x="19" y="420"/>
                    </a:lnTo>
                    <a:lnTo>
                      <a:pt x="37" y="439"/>
                    </a:lnTo>
                    <a:lnTo>
                      <a:pt x="74" y="475"/>
                    </a:lnTo>
                    <a:lnTo>
                      <a:pt x="293" y="548"/>
                    </a:lnTo>
                    <a:lnTo>
                      <a:pt x="494" y="621"/>
                    </a:lnTo>
                    <a:lnTo>
                      <a:pt x="713" y="676"/>
                    </a:lnTo>
                    <a:lnTo>
                      <a:pt x="932" y="713"/>
                    </a:lnTo>
                    <a:lnTo>
                      <a:pt x="1169" y="731"/>
                    </a:lnTo>
                    <a:lnTo>
                      <a:pt x="1388" y="749"/>
                    </a:lnTo>
                    <a:lnTo>
                      <a:pt x="1826" y="749"/>
                    </a:lnTo>
                    <a:lnTo>
                      <a:pt x="2045" y="713"/>
                    </a:lnTo>
                    <a:lnTo>
                      <a:pt x="2264" y="676"/>
                    </a:lnTo>
                    <a:lnTo>
                      <a:pt x="2483" y="639"/>
                    </a:lnTo>
                    <a:lnTo>
                      <a:pt x="2702" y="566"/>
                    </a:lnTo>
                    <a:lnTo>
                      <a:pt x="2921" y="493"/>
                    </a:lnTo>
                    <a:lnTo>
                      <a:pt x="3122" y="402"/>
                    </a:lnTo>
                    <a:lnTo>
                      <a:pt x="3323" y="311"/>
                    </a:lnTo>
                    <a:lnTo>
                      <a:pt x="3523" y="183"/>
                    </a:lnTo>
                    <a:lnTo>
                      <a:pt x="3542" y="165"/>
                    </a:lnTo>
                    <a:lnTo>
                      <a:pt x="3560" y="128"/>
                    </a:lnTo>
                    <a:lnTo>
                      <a:pt x="3560" y="92"/>
                    </a:lnTo>
                    <a:lnTo>
                      <a:pt x="3542" y="55"/>
                    </a:lnTo>
                    <a:lnTo>
                      <a:pt x="3523" y="19"/>
                    </a:lnTo>
                    <a:lnTo>
                      <a:pt x="3487" y="1"/>
                    </a:lnTo>
                    <a:close/>
                  </a:path>
                </a:pathLst>
              </a:custGeom>
              <a:solidFill>
                <a:srgbClr val="047C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137;p40">
                <a:extLst>
                  <a:ext uri="{FF2B5EF4-FFF2-40B4-BE49-F238E27FC236}">
                    <a16:creationId xmlns:a16="http://schemas.microsoft.com/office/drawing/2014/main" xmlns="" id="{9BF3788B-F7C8-4908-91A7-14A5C768579D}"/>
                  </a:ext>
                </a:extLst>
              </p:cNvPr>
              <p:cNvSpPr/>
              <p:nvPr/>
            </p:nvSpPr>
            <p:spPr>
              <a:xfrm>
                <a:off x="7887315" y="2904420"/>
                <a:ext cx="219719" cy="113832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35556" extrusionOk="0">
                    <a:moveTo>
                      <a:pt x="110" y="0"/>
                    </a:moveTo>
                    <a:lnTo>
                      <a:pt x="55" y="19"/>
                    </a:lnTo>
                    <a:lnTo>
                      <a:pt x="18" y="73"/>
                    </a:lnTo>
                    <a:lnTo>
                      <a:pt x="0" y="110"/>
                    </a:lnTo>
                    <a:lnTo>
                      <a:pt x="18" y="165"/>
                    </a:lnTo>
                    <a:lnTo>
                      <a:pt x="1479" y="5768"/>
                    </a:lnTo>
                    <a:lnTo>
                      <a:pt x="3413" y="13233"/>
                    </a:lnTo>
                    <a:lnTo>
                      <a:pt x="3559" y="13908"/>
                    </a:lnTo>
                    <a:lnTo>
                      <a:pt x="3742" y="14930"/>
                    </a:lnTo>
                    <a:lnTo>
                      <a:pt x="3961" y="16226"/>
                    </a:lnTo>
                    <a:lnTo>
                      <a:pt x="4198" y="17778"/>
                    </a:lnTo>
                    <a:lnTo>
                      <a:pt x="4709" y="21355"/>
                    </a:lnTo>
                    <a:lnTo>
                      <a:pt x="5257" y="25243"/>
                    </a:lnTo>
                    <a:lnTo>
                      <a:pt x="5750" y="29003"/>
                    </a:lnTo>
                    <a:lnTo>
                      <a:pt x="6188" y="32251"/>
                    </a:lnTo>
                    <a:lnTo>
                      <a:pt x="6589" y="35427"/>
                    </a:lnTo>
                    <a:lnTo>
                      <a:pt x="6607" y="35482"/>
                    </a:lnTo>
                    <a:lnTo>
                      <a:pt x="6644" y="35519"/>
                    </a:lnTo>
                    <a:lnTo>
                      <a:pt x="6680" y="35555"/>
                    </a:lnTo>
                    <a:lnTo>
                      <a:pt x="6753" y="35555"/>
                    </a:lnTo>
                    <a:lnTo>
                      <a:pt x="6808" y="35537"/>
                    </a:lnTo>
                    <a:lnTo>
                      <a:pt x="6845" y="35500"/>
                    </a:lnTo>
                    <a:lnTo>
                      <a:pt x="6863" y="35464"/>
                    </a:lnTo>
                    <a:lnTo>
                      <a:pt x="6863" y="35391"/>
                    </a:lnTo>
                    <a:lnTo>
                      <a:pt x="6425" y="31959"/>
                    </a:lnTo>
                    <a:lnTo>
                      <a:pt x="6005" y="28711"/>
                    </a:lnTo>
                    <a:lnTo>
                      <a:pt x="5494" y="24969"/>
                    </a:lnTo>
                    <a:lnTo>
                      <a:pt x="4965" y="21136"/>
                    </a:lnTo>
                    <a:lnTo>
                      <a:pt x="4454" y="17632"/>
                    </a:lnTo>
                    <a:lnTo>
                      <a:pt x="4235" y="16117"/>
                    </a:lnTo>
                    <a:lnTo>
                      <a:pt x="4016" y="14839"/>
                    </a:lnTo>
                    <a:lnTo>
                      <a:pt x="3833" y="13835"/>
                    </a:lnTo>
                    <a:lnTo>
                      <a:pt x="3687" y="13160"/>
                    </a:lnTo>
                    <a:lnTo>
                      <a:pt x="1734" y="5695"/>
                    </a:lnTo>
                    <a:lnTo>
                      <a:pt x="274" y="92"/>
                    </a:lnTo>
                    <a:lnTo>
                      <a:pt x="256" y="55"/>
                    </a:lnTo>
                    <a:lnTo>
                      <a:pt x="219" y="19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38;p40">
                <a:extLst>
                  <a:ext uri="{FF2B5EF4-FFF2-40B4-BE49-F238E27FC236}">
                    <a16:creationId xmlns:a16="http://schemas.microsoft.com/office/drawing/2014/main" xmlns="" id="{612999B3-F252-448A-A25D-7A07A61B6179}"/>
                  </a:ext>
                </a:extLst>
              </p:cNvPr>
              <p:cNvSpPr/>
              <p:nvPr/>
            </p:nvSpPr>
            <p:spPr>
              <a:xfrm>
                <a:off x="8041569" y="4028135"/>
                <a:ext cx="302734" cy="80678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2520" extrusionOk="0">
                    <a:moveTo>
                      <a:pt x="9200" y="1"/>
                    </a:moveTo>
                    <a:lnTo>
                      <a:pt x="1" y="165"/>
                    </a:lnTo>
                    <a:lnTo>
                      <a:pt x="311" y="2520"/>
                    </a:lnTo>
                    <a:lnTo>
                      <a:pt x="9455" y="2301"/>
                    </a:lnTo>
                    <a:lnTo>
                      <a:pt x="9200" y="1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139;p40">
                <a:extLst>
                  <a:ext uri="{FF2B5EF4-FFF2-40B4-BE49-F238E27FC236}">
                    <a16:creationId xmlns:a16="http://schemas.microsoft.com/office/drawing/2014/main" xmlns="" id="{06AAEE42-E06B-47E2-83C4-44094A78D771}"/>
                  </a:ext>
                </a:extLst>
              </p:cNvPr>
              <p:cNvSpPr/>
              <p:nvPr/>
            </p:nvSpPr>
            <p:spPr>
              <a:xfrm>
                <a:off x="7618506" y="3998328"/>
                <a:ext cx="151943" cy="241969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558" extrusionOk="0">
                    <a:moveTo>
                      <a:pt x="4746" y="1"/>
                    </a:moveTo>
                    <a:lnTo>
                      <a:pt x="0" y="384"/>
                    </a:lnTo>
                    <a:lnTo>
                      <a:pt x="1205" y="7557"/>
                    </a:lnTo>
                    <a:lnTo>
                      <a:pt x="4308" y="7302"/>
                    </a:lnTo>
                    <a:lnTo>
                      <a:pt x="4746" y="1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140;p40">
                <a:extLst>
                  <a:ext uri="{FF2B5EF4-FFF2-40B4-BE49-F238E27FC236}">
                    <a16:creationId xmlns:a16="http://schemas.microsoft.com/office/drawing/2014/main" xmlns="" id="{CC71A78F-1550-4E87-BFC4-DCA27C2F2714}"/>
                  </a:ext>
                </a:extLst>
              </p:cNvPr>
              <p:cNvSpPr/>
              <p:nvPr/>
            </p:nvSpPr>
            <p:spPr>
              <a:xfrm>
                <a:off x="7406367" y="4197598"/>
                <a:ext cx="355911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1117" h="4747" extrusionOk="0">
                    <a:moveTo>
                      <a:pt x="10916" y="1"/>
                    </a:moveTo>
                    <a:lnTo>
                      <a:pt x="10824" y="19"/>
                    </a:lnTo>
                    <a:lnTo>
                      <a:pt x="10642" y="92"/>
                    </a:lnTo>
                    <a:lnTo>
                      <a:pt x="10459" y="202"/>
                    </a:lnTo>
                    <a:lnTo>
                      <a:pt x="10295" y="311"/>
                    </a:lnTo>
                    <a:lnTo>
                      <a:pt x="10131" y="421"/>
                    </a:lnTo>
                    <a:lnTo>
                      <a:pt x="8543" y="621"/>
                    </a:lnTo>
                    <a:lnTo>
                      <a:pt x="8470" y="530"/>
                    </a:lnTo>
                    <a:lnTo>
                      <a:pt x="8360" y="439"/>
                    </a:lnTo>
                    <a:lnTo>
                      <a:pt x="8232" y="348"/>
                    </a:lnTo>
                    <a:lnTo>
                      <a:pt x="8068" y="256"/>
                    </a:lnTo>
                    <a:lnTo>
                      <a:pt x="7886" y="202"/>
                    </a:lnTo>
                    <a:lnTo>
                      <a:pt x="7794" y="183"/>
                    </a:lnTo>
                    <a:lnTo>
                      <a:pt x="7685" y="183"/>
                    </a:lnTo>
                    <a:lnTo>
                      <a:pt x="7575" y="202"/>
                    </a:lnTo>
                    <a:lnTo>
                      <a:pt x="7466" y="220"/>
                    </a:lnTo>
                    <a:lnTo>
                      <a:pt x="7356" y="275"/>
                    </a:lnTo>
                    <a:lnTo>
                      <a:pt x="7247" y="329"/>
                    </a:lnTo>
                    <a:lnTo>
                      <a:pt x="7010" y="494"/>
                    </a:lnTo>
                    <a:lnTo>
                      <a:pt x="6772" y="694"/>
                    </a:lnTo>
                    <a:lnTo>
                      <a:pt x="6553" y="895"/>
                    </a:lnTo>
                    <a:lnTo>
                      <a:pt x="6225" y="1260"/>
                    </a:lnTo>
                    <a:lnTo>
                      <a:pt x="6097" y="1406"/>
                    </a:lnTo>
                    <a:lnTo>
                      <a:pt x="5568" y="1570"/>
                    </a:lnTo>
                    <a:lnTo>
                      <a:pt x="4363" y="1936"/>
                    </a:lnTo>
                    <a:lnTo>
                      <a:pt x="3651" y="2136"/>
                    </a:lnTo>
                    <a:lnTo>
                      <a:pt x="2976" y="2319"/>
                    </a:lnTo>
                    <a:lnTo>
                      <a:pt x="2392" y="2447"/>
                    </a:lnTo>
                    <a:lnTo>
                      <a:pt x="2155" y="2483"/>
                    </a:lnTo>
                    <a:lnTo>
                      <a:pt x="1972" y="2501"/>
                    </a:lnTo>
                    <a:lnTo>
                      <a:pt x="1808" y="2520"/>
                    </a:lnTo>
                    <a:lnTo>
                      <a:pt x="1644" y="2556"/>
                    </a:lnTo>
                    <a:lnTo>
                      <a:pt x="1479" y="2593"/>
                    </a:lnTo>
                    <a:lnTo>
                      <a:pt x="1333" y="2647"/>
                    </a:lnTo>
                    <a:lnTo>
                      <a:pt x="1187" y="2702"/>
                    </a:lnTo>
                    <a:lnTo>
                      <a:pt x="1041" y="2793"/>
                    </a:lnTo>
                    <a:lnTo>
                      <a:pt x="913" y="2885"/>
                    </a:lnTo>
                    <a:lnTo>
                      <a:pt x="767" y="3012"/>
                    </a:lnTo>
                    <a:lnTo>
                      <a:pt x="640" y="3158"/>
                    </a:lnTo>
                    <a:lnTo>
                      <a:pt x="530" y="3304"/>
                    </a:lnTo>
                    <a:lnTo>
                      <a:pt x="421" y="3487"/>
                    </a:lnTo>
                    <a:lnTo>
                      <a:pt x="311" y="3688"/>
                    </a:lnTo>
                    <a:lnTo>
                      <a:pt x="220" y="3925"/>
                    </a:lnTo>
                    <a:lnTo>
                      <a:pt x="129" y="4162"/>
                    </a:lnTo>
                    <a:lnTo>
                      <a:pt x="56" y="4454"/>
                    </a:lnTo>
                    <a:lnTo>
                      <a:pt x="1" y="4746"/>
                    </a:lnTo>
                    <a:lnTo>
                      <a:pt x="10623" y="4746"/>
                    </a:lnTo>
                    <a:lnTo>
                      <a:pt x="11116" y="256"/>
                    </a:lnTo>
                    <a:lnTo>
                      <a:pt x="11116" y="147"/>
                    </a:lnTo>
                    <a:lnTo>
                      <a:pt x="11080" y="74"/>
                    </a:lnTo>
                    <a:lnTo>
                      <a:pt x="11043" y="19"/>
                    </a:lnTo>
                    <a:lnTo>
                      <a:pt x="10989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41;p40">
                <a:extLst>
                  <a:ext uri="{FF2B5EF4-FFF2-40B4-BE49-F238E27FC236}">
                    <a16:creationId xmlns:a16="http://schemas.microsoft.com/office/drawing/2014/main" xmlns="" id="{E17A802D-826D-4215-A044-DEE3F09C76A8}"/>
                  </a:ext>
                </a:extLst>
              </p:cNvPr>
              <p:cNvSpPr/>
              <p:nvPr/>
            </p:nvSpPr>
            <p:spPr>
              <a:xfrm>
                <a:off x="7717853" y="4247288"/>
                <a:ext cx="38578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538" extrusionOk="0">
                    <a:moveTo>
                      <a:pt x="1114" y="0"/>
                    </a:moveTo>
                    <a:lnTo>
                      <a:pt x="1077" y="18"/>
                    </a:lnTo>
                    <a:lnTo>
                      <a:pt x="931" y="128"/>
                    </a:lnTo>
                    <a:lnTo>
                      <a:pt x="767" y="238"/>
                    </a:lnTo>
                    <a:lnTo>
                      <a:pt x="639" y="347"/>
                    </a:lnTo>
                    <a:lnTo>
                      <a:pt x="511" y="475"/>
                    </a:lnTo>
                    <a:lnTo>
                      <a:pt x="383" y="621"/>
                    </a:lnTo>
                    <a:lnTo>
                      <a:pt x="292" y="767"/>
                    </a:lnTo>
                    <a:lnTo>
                      <a:pt x="201" y="913"/>
                    </a:lnTo>
                    <a:lnTo>
                      <a:pt x="128" y="1077"/>
                    </a:lnTo>
                    <a:lnTo>
                      <a:pt x="73" y="1241"/>
                    </a:lnTo>
                    <a:lnTo>
                      <a:pt x="18" y="1424"/>
                    </a:lnTo>
                    <a:lnTo>
                      <a:pt x="0" y="1588"/>
                    </a:lnTo>
                    <a:lnTo>
                      <a:pt x="0" y="1771"/>
                    </a:lnTo>
                    <a:lnTo>
                      <a:pt x="0" y="1953"/>
                    </a:lnTo>
                    <a:lnTo>
                      <a:pt x="37" y="2117"/>
                    </a:lnTo>
                    <a:lnTo>
                      <a:pt x="91" y="2300"/>
                    </a:lnTo>
                    <a:lnTo>
                      <a:pt x="164" y="2482"/>
                    </a:lnTo>
                    <a:lnTo>
                      <a:pt x="183" y="2519"/>
                    </a:lnTo>
                    <a:lnTo>
                      <a:pt x="201" y="2537"/>
                    </a:lnTo>
                    <a:lnTo>
                      <a:pt x="237" y="2537"/>
                    </a:lnTo>
                    <a:lnTo>
                      <a:pt x="256" y="2519"/>
                    </a:lnTo>
                    <a:lnTo>
                      <a:pt x="310" y="2482"/>
                    </a:lnTo>
                    <a:lnTo>
                      <a:pt x="310" y="2446"/>
                    </a:lnTo>
                    <a:lnTo>
                      <a:pt x="310" y="2409"/>
                    </a:lnTo>
                    <a:lnTo>
                      <a:pt x="237" y="2245"/>
                    </a:lnTo>
                    <a:lnTo>
                      <a:pt x="201" y="2081"/>
                    </a:lnTo>
                    <a:lnTo>
                      <a:pt x="164" y="1917"/>
                    </a:lnTo>
                    <a:lnTo>
                      <a:pt x="164" y="1752"/>
                    </a:lnTo>
                    <a:lnTo>
                      <a:pt x="164" y="1588"/>
                    </a:lnTo>
                    <a:lnTo>
                      <a:pt x="183" y="1424"/>
                    </a:lnTo>
                    <a:lnTo>
                      <a:pt x="237" y="1278"/>
                    </a:lnTo>
                    <a:lnTo>
                      <a:pt x="292" y="1114"/>
                    </a:lnTo>
                    <a:lnTo>
                      <a:pt x="347" y="986"/>
                    </a:lnTo>
                    <a:lnTo>
                      <a:pt x="438" y="840"/>
                    </a:lnTo>
                    <a:lnTo>
                      <a:pt x="529" y="712"/>
                    </a:lnTo>
                    <a:lnTo>
                      <a:pt x="639" y="584"/>
                    </a:lnTo>
                    <a:lnTo>
                      <a:pt x="748" y="457"/>
                    </a:lnTo>
                    <a:lnTo>
                      <a:pt x="876" y="347"/>
                    </a:lnTo>
                    <a:lnTo>
                      <a:pt x="1022" y="256"/>
                    </a:lnTo>
                    <a:lnTo>
                      <a:pt x="1168" y="164"/>
                    </a:lnTo>
                    <a:lnTo>
                      <a:pt x="1187" y="146"/>
                    </a:lnTo>
                    <a:lnTo>
                      <a:pt x="1205" y="110"/>
                    </a:lnTo>
                    <a:lnTo>
                      <a:pt x="1205" y="73"/>
                    </a:lnTo>
                    <a:lnTo>
                      <a:pt x="1205" y="55"/>
                    </a:lnTo>
                    <a:lnTo>
                      <a:pt x="1168" y="37"/>
                    </a:lnTo>
                    <a:lnTo>
                      <a:pt x="1150" y="18"/>
                    </a:lnTo>
                    <a:lnTo>
                      <a:pt x="11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142;p40">
                <a:extLst>
                  <a:ext uri="{FF2B5EF4-FFF2-40B4-BE49-F238E27FC236}">
                    <a16:creationId xmlns:a16="http://schemas.microsoft.com/office/drawing/2014/main" xmlns="" id="{B3FC9CB5-CFDF-4010-8947-CE8C1F63B1D3}"/>
                  </a:ext>
                </a:extLst>
              </p:cNvPr>
              <p:cNvSpPr/>
              <p:nvPr/>
            </p:nvSpPr>
            <p:spPr>
              <a:xfrm>
                <a:off x="7413378" y="4324992"/>
                <a:ext cx="334877" cy="8804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275" extrusionOk="0">
                    <a:moveTo>
                      <a:pt x="10386" y="1"/>
                    </a:moveTo>
                    <a:lnTo>
                      <a:pt x="8470" y="19"/>
                    </a:lnTo>
                    <a:lnTo>
                      <a:pt x="92" y="110"/>
                    </a:lnTo>
                    <a:lnTo>
                      <a:pt x="56" y="110"/>
                    </a:lnTo>
                    <a:lnTo>
                      <a:pt x="37" y="128"/>
                    </a:lnTo>
                    <a:lnTo>
                      <a:pt x="19" y="165"/>
                    </a:lnTo>
                    <a:lnTo>
                      <a:pt x="1" y="183"/>
                    </a:lnTo>
                    <a:lnTo>
                      <a:pt x="19" y="220"/>
                    </a:lnTo>
                    <a:lnTo>
                      <a:pt x="37" y="238"/>
                    </a:lnTo>
                    <a:lnTo>
                      <a:pt x="56" y="256"/>
                    </a:lnTo>
                    <a:lnTo>
                      <a:pt x="92" y="275"/>
                    </a:lnTo>
                    <a:lnTo>
                      <a:pt x="2009" y="256"/>
                    </a:lnTo>
                    <a:lnTo>
                      <a:pt x="10386" y="165"/>
                    </a:lnTo>
                    <a:lnTo>
                      <a:pt x="10423" y="147"/>
                    </a:lnTo>
                    <a:lnTo>
                      <a:pt x="10441" y="128"/>
                    </a:lnTo>
                    <a:lnTo>
                      <a:pt x="10459" y="110"/>
                    </a:lnTo>
                    <a:lnTo>
                      <a:pt x="10459" y="74"/>
                    </a:lnTo>
                    <a:lnTo>
                      <a:pt x="10459" y="55"/>
                    </a:lnTo>
                    <a:lnTo>
                      <a:pt x="10441" y="19"/>
                    </a:lnTo>
                    <a:lnTo>
                      <a:pt x="104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143;p40">
                <a:extLst>
                  <a:ext uri="{FF2B5EF4-FFF2-40B4-BE49-F238E27FC236}">
                    <a16:creationId xmlns:a16="http://schemas.microsoft.com/office/drawing/2014/main" xmlns="" id="{FE064E47-71B5-4FDB-BF63-13A16FCB9AFA}"/>
                  </a:ext>
                </a:extLst>
              </p:cNvPr>
              <p:cNvSpPr/>
              <p:nvPr/>
            </p:nvSpPr>
            <p:spPr>
              <a:xfrm>
                <a:off x="7561229" y="4242613"/>
                <a:ext cx="57307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713" extrusionOk="0">
                    <a:moveTo>
                      <a:pt x="731" y="0"/>
                    </a:moveTo>
                    <a:lnTo>
                      <a:pt x="621" y="18"/>
                    </a:lnTo>
                    <a:lnTo>
                      <a:pt x="493" y="37"/>
                    </a:lnTo>
                    <a:lnTo>
                      <a:pt x="384" y="73"/>
                    </a:lnTo>
                    <a:lnTo>
                      <a:pt x="256" y="110"/>
                    </a:lnTo>
                    <a:lnTo>
                      <a:pt x="147" y="183"/>
                    </a:lnTo>
                    <a:lnTo>
                      <a:pt x="37" y="256"/>
                    </a:lnTo>
                    <a:lnTo>
                      <a:pt x="1" y="274"/>
                    </a:lnTo>
                    <a:lnTo>
                      <a:pt x="1" y="310"/>
                    </a:lnTo>
                    <a:lnTo>
                      <a:pt x="1" y="365"/>
                    </a:lnTo>
                    <a:lnTo>
                      <a:pt x="19" y="402"/>
                    </a:lnTo>
                    <a:lnTo>
                      <a:pt x="110" y="402"/>
                    </a:lnTo>
                    <a:lnTo>
                      <a:pt x="220" y="329"/>
                    </a:lnTo>
                    <a:lnTo>
                      <a:pt x="311" y="274"/>
                    </a:lnTo>
                    <a:lnTo>
                      <a:pt x="420" y="237"/>
                    </a:lnTo>
                    <a:lnTo>
                      <a:pt x="512" y="201"/>
                    </a:lnTo>
                    <a:lnTo>
                      <a:pt x="621" y="183"/>
                    </a:lnTo>
                    <a:lnTo>
                      <a:pt x="731" y="164"/>
                    </a:lnTo>
                    <a:lnTo>
                      <a:pt x="822" y="183"/>
                    </a:lnTo>
                    <a:lnTo>
                      <a:pt x="931" y="183"/>
                    </a:lnTo>
                    <a:lnTo>
                      <a:pt x="1132" y="256"/>
                    </a:lnTo>
                    <a:lnTo>
                      <a:pt x="1315" y="347"/>
                    </a:lnTo>
                    <a:lnTo>
                      <a:pt x="1479" y="493"/>
                    </a:lnTo>
                    <a:lnTo>
                      <a:pt x="1625" y="676"/>
                    </a:lnTo>
                    <a:lnTo>
                      <a:pt x="1662" y="694"/>
                    </a:lnTo>
                    <a:lnTo>
                      <a:pt x="1680" y="712"/>
                    </a:lnTo>
                    <a:lnTo>
                      <a:pt x="1753" y="694"/>
                    </a:lnTo>
                    <a:lnTo>
                      <a:pt x="1771" y="676"/>
                    </a:lnTo>
                    <a:lnTo>
                      <a:pt x="1789" y="657"/>
                    </a:lnTo>
                    <a:lnTo>
                      <a:pt x="1789" y="621"/>
                    </a:lnTo>
                    <a:lnTo>
                      <a:pt x="1771" y="584"/>
                    </a:lnTo>
                    <a:lnTo>
                      <a:pt x="1698" y="475"/>
                    </a:lnTo>
                    <a:lnTo>
                      <a:pt x="1607" y="384"/>
                    </a:lnTo>
                    <a:lnTo>
                      <a:pt x="1516" y="292"/>
                    </a:lnTo>
                    <a:lnTo>
                      <a:pt x="1406" y="219"/>
                    </a:lnTo>
                    <a:lnTo>
                      <a:pt x="1297" y="164"/>
                    </a:lnTo>
                    <a:lnTo>
                      <a:pt x="1187" y="110"/>
                    </a:lnTo>
                    <a:lnTo>
                      <a:pt x="1078" y="55"/>
                    </a:lnTo>
                    <a:lnTo>
                      <a:pt x="968" y="37"/>
                    </a:lnTo>
                    <a:lnTo>
                      <a:pt x="858" y="18"/>
                    </a:ln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144;p40">
                <a:extLst>
                  <a:ext uri="{FF2B5EF4-FFF2-40B4-BE49-F238E27FC236}">
                    <a16:creationId xmlns:a16="http://schemas.microsoft.com/office/drawing/2014/main" xmlns="" id="{76EA6813-8891-430F-B7FC-1F07FF653541}"/>
                  </a:ext>
                </a:extLst>
              </p:cNvPr>
              <p:cNvSpPr/>
              <p:nvPr/>
            </p:nvSpPr>
            <p:spPr>
              <a:xfrm>
                <a:off x="7531422" y="4251354"/>
                <a:ext cx="57883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713" extrusionOk="0">
                    <a:moveTo>
                      <a:pt x="749" y="1"/>
                    </a:moveTo>
                    <a:lnTo>
                      <a:pt x="621" y="19"/>
                    </a:lnTo>
                    <a:lnTo>
                      <a:pt x="512" y="37"/>
                    </a:lnTo>
                    <a:lnTo>
                      <a:pt x="384" y="74"/>
                    </a:lnTo>
                    <a:lnTo>
                      <a:pt x="275" y="111"/>
                    </a:lnTo>
                    <a:lnTo>
                      <a:pt x="165" y="184"/>
                    </a:lnTo>
                    <a:lnTo>
                      <a:pt x="37" y="257"/>
                    </a:lnTo>
                    <a:lnTo>
                      <a:pt x="19" y="275"/>
                    </a:lnTo>
                    <a:lnTo>
                      <a:pt x="1" y="311"/>
                    </a:lnTo>
                    <a:lnTo>
                      <a:pt x="19" y="366"/>
                    </a:lnTo>
                    <a:lnTo>
                      <a:pt x="37" y="403"/>
                    </a:lnTo>
                    <a:lnTo>
                      <a:pt x="74" y="421"/>
                    </a:lnTo>
                    <a:lnTo>
                      <a:pt x="92" y="421"/>
                    </a:lnTo>
                    <a:lnTo>
                      <a:pt x="129" y="403"/>
                    </a:lnTo>
                    <a:lnTo>
                      <a:pt x="220" y="330"/>
                    </a:lnTo>
                    <a:lnTo>
                      <a:pt x="329" y="275"/>
                    </a:lnTo>
                    <a:lnTo>
                      <a:pt x="421" y="238"/>
                    </a:lnTo>
                    <a:lnTo>
                      <a:pt x="530" y="202"/>
                    </a:lnTo>
                    <a:lnTo>
                      <a:pt x="640" y="184"/>
                    </a:lnTo>
                    <a:lnTo>
                      <a:pt x="840" y="184"/>
                    </a:lnTo>
                    <a:lnTo>
                      <a:pt x="950" y="202"/>
                    </a:lnTo>
                    <a:lnTo>
                      <a:pt x="1132" y="257"/>
                    </a:lnTo>
                    <a:lnTo>
                      <a:pt x="1333" y="348"/>
                    </a:lnTo>
                    <a:lnTo>
                      <a:pt x="1497" y="494"/>
                    </a:lnTo>
                    <a:lnTo>
                      <a:pt x="1643" y="676"/>
                    </a:lnTo>
                    <a:lnTo>
                      <a:pt x="1680" y="695"/>
                    </a:lnTo>
                    <a:lnTo>
                      <a:pt x="1698" y="713"/>
                    </a:lnTo>
                    <a:lnTo>
                      <a:pt x="1771" y="695"/>
                    </a:lnTo>
                    <a:lnTo>
                      <a:pt x="1789" y="676"/>
                    </a:lnTo>
                    <a:lnTo>
                      <a:pt x="1808" y="658"/>
                    </a:lnTo>
                    <a:lnTo>
                      <a:pt x="1808" y="622"/>
                    </a:lnTo>
                    <a:lnTo>
                      <a:pt x="1789" y="585"/>
                    </a:lnTo>
                    <a:lnTo>
                      <a:pt x="1698" y="494"/>
                    </a:lnTo>
                    <a:lnTo>
                      <a:pt x="1625" y="384"/>
                    </a:lnTo>
                    <a:lnTo>
                      <a:pt x="1516" y="311"/>
                    </a:lnTo>
                    <a:lnTo>
                      <a:pt x="1424" y="220"/>
                    </a:lnTo>
                    <a:lnTo>
                      <a:pt x="1315" y="165"/>
                    </a:lnTo>
                    <a:lnTo>
                      <a:pt x="1205" y="111"/>
                    </a:lnTo>
                    <a:lnTo>
                      <a:pt x="1096" y="56"/>
                    </a:lnTo>
                    <a:lnTo>
                      <a:pt x="986" y="37"/>
                    </a:lnTo>
                    <a:lnTo>
                      <a:pt x="859" y="19"/>
                    </a:lnTo>
                    <a:lnTo>
                      <a:pt x="74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145;p40">
                <a:extLst>
                  <a:ext uri="{FF2B5EF4-FFF2-40B4-BE49-F238E27FC236}">
                    <a16:creationId xmlns:a16="http://schemas.microsoft.com/office/drawing/2014/main" xmlns="" id="{11325A49-7D6A-419A-8B0E-BFEDF171D2CD}"/>
                  </a:ext>
                </a:extLst>
              </p:cNvPr>
              <p:cNvSpPr/>
              <p:nvPr/>
            </p:nvSpPr>
            <p:spPr>
              <a:xfrm>
                <a:off x="7501615" y="4260735"/>
                <a:ext cx="57307" cy="22218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694" extrusionOk="0">
                    <a:moveTo>
                      <a:pt x="622" y="0"/>
                    </a:moveTo>
                    <a:lnTo>
                      <a:pt x="494" y="18"/>
                    </a:lnTo>
                    <a:lnTo>
                      <a:pt x="384" y="55"/>
                    </a:lnTo>
                    <a:lnTo>
                      <a:pt x="256" y="110"/>
                    </a:lnTo>
                    <a:lnTo>
                      <a:pt x="147" y="164"/>
                    </a:lnTo>
                    <a:lnTo>
                      <a:pt x="19" y="237"/>
                    </a:lnTo>
                    <a:lnTo>
                      <a:pt x="1" y="274"/>
                    </a:lnTo>
                    <a:lnTo>
                      <a:pt x="1" y="292"/>
                    </a:lnTo>
                    <a:lnTo>
                      <a:pt x="1" y="365"/>
                    </a:lnTo>
                    <a:lnTo>
                      <a:pt x="19" y="383"/>
                    </a:lnTo>
                    <a:lnTo>
                      <a:pt x="56" y="402"/>
                    </a:lnTo>
                    <a:lnTo>
                      <a:pt x="74" y="402"/>
                    </a:lnTo>
                    <a:lnTo>
                      <a:pt x="110" y="383"/>
                    </a:lnTo>
                    <a:lnTo>
                      <a:pt x="202" y="310"/>
                    </a:lnTo>
                    <a:lnTo>
                      <a:pt x="311" y="256"/>
                    </a:lnTo>
                    <a:lnTo>
                      <a:pt x="421" y="219"/>
                    </a:lnTo>
                    <a:lnTo>
                      <a:pt x="512" y="183"/>
                    </a:lnTo>
                    <a:lnTo>
                      <a:pt x="622" y="164"/>
                    </a:lnTo>
                    <a:lnTo>
                      <a:pt x="822" y="164"/>
                    </a:lnTo>
                    <a:lnTo>
                      <a:pt x="932" y="183"/>
                    </a:lnTo>
                    <a:lnTo>
                      <a:pt x="1133" y="237"/>
                    </a:lnTo>
                    <a:lnTo>
                      <a:pt x="1315" y="347"/>
                    </a:lnTo>
                    <a:lnTo>
                      <a:pt x="1479" y="475"/>
                    </a:lnTo>
                    <a:lnTo>
                      <a:pt x="1625" y="657"/>
                    </a:lnTo>
                    <a:lnTo>
                      <a:pt x="1662" y="675"/>
                    </a:lnTo>
                    <a:lnTo>
                      <a:pt x="1680" y="694"/>
                    </a:lnTo>
                    <a:lnTo>
                      <a:pt x="1753" y="675"/>
                    </a:lnTo>
                    <a:lnTo>
                      <a:pt x="1771" y="657"/>
                    </a:lnTo>
                    <a:lnTo>
                      <a:pt x="1790" y="639"/>
                    </a:lnTo>
                    <a:lnTo>
                      <a:pt x="1790" y="602"/>
                    </a:lnTo>
                    <a:lnTo>
                      <a:pt x="1771" y="566"/>
                    </a:lnTo>
                    <a:lnTo>
                      <a:pt x="1698" y="475"/>
                    </a:lnTo>
                    <a:lnTo>
                      <a:pt x="1607" y="365"/>
                    </a:lnTo>
                    <a:lnTo>
                      <a:pt x="1516" y="292"/>
                    </a:lnTo>
                    <a:lnTo>
                      <a:pt x="1406" y="219"/>
                    </a:lnTo>
                    <a:lnTo>
                      <a:pt x="1297" y="146"/>
                    </a:lnTo>
                    <a:lnTo>
                      <a:pt x="1187" y="91"/>
                    </a:lnTo>
                    <a:lnTo>
                      <a:pt x="1078" y="55"/>
                    </a:lnTo>
                    <a:lnTo>
                      <a:pt x="968" y="18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146;p40">
                <a:extLst>
                  <a:ext uri="{FF2B5EF4-FFF2-40B4-BE49-F238E27FC236}">
                    <a16:creationId xmlns:a16="http://schemas.microsoft.com/office/drawing/2014/main" xmlns="" id="{B562B2EB-97CE-4BA7-BCC1-995E3ACBAB17}"/>
                  </a:ext>
                </a:extLst>
              </p:cNvPr>
              <p:cNvSpPr/>
              <p:nvPr/>
            </p:nvSpPr>
            <p:spPr>
              <a:xfrm>
                <a:off x="7485863" y="2525761"/>
                <a:ext cx="406142" cy="1567198"/>
              </a:xfrm>
              <a:custGeom>
                <a:avLst/>
                <a:gdLst/>
                <a:ahLst/>
                <a:cxnLst/>
                <a:rect l="l" t="t" r="r" b="b"/>
                <a:pathLst>
                  <a:path w="12686" h="48952" extrusionOk="0">
                    <a:moveTo>
                      <a:pt x="2939" y="0"/>
                    </a:moveTo>
                    <a:lnTo>
                      <a:pt x="0" y="23253"/>
                    </a:lnTo>
                    <a:lnTo>
                      <a:pt x="2409" y="48952"/>
                    </a:lnTo>
                    <a:lnTo>
                      <a:pt x="11152" y="48952"/>
                    </a:lnTo>
                    <a:lnTo>
                      <a:pt x="9838" y="24184"/>
                    </a:lnTo>
                    <a:lnTo>
                      <a:pt x="12685" y="2811"/>
                    </a:lnTo>
                    <a:lnTo>
                      <a:pt x="29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7;p40">
                <a:extLst>
                  <a:ext uri="{FF2B5EF4-FFF2-40B4-BE49-F238E27FC236}">
                    <a16:creationId xmlns:a16="http://schemas.microsoft.com/office/drawing/2014/main" xmlns="" id="{BB87F0EA-0F5F-4B3E-B098-59EFDCBFA403}"/>
                  </a:ext>
                </a:extLst>
              </p:cNvPr>
              <p:cNvSpPr/>
              <p:nvPr/>
            </p:nvSpPr>
            <p:spPr>
              <a:xfrm>
                <a:off x="7490538" y="3273731"/>
                <a:ext cx="140834" cy="35088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1096" extrusionOk="0">
                    <a:moveTo>
                      <a:pt x="55" y="1"/>
                    </a:moveTo>
                    <a:lnTo>
                      <a:pt x="37" y="19"/>
                    </a:lnTo>
                    <a:lnTo>
                      <a:pt x="0" y="55"/>
                    </a:lnTo>
                    <a:lnTo>
                      <a:pt x="0" y="92"/>
                    </a:lnTo>
                    <a:lnTo>
                      <a:pt x="0" y="128"/>
                    </a:lnTo>
                    <a:lnTo>
                      <a:pt x="0" y="165"/>
                    </a:lnTo>
                    <a:lnTo>
                      <a:pt x="37" y="183"/>
                    </a:lnTo>
                    <a:lnTo>
                      <a:pt x="292" y="329"/>
                    </a:lnTo>
                    <a:lnTo>
                      <a:pt x="529" y="457"/>
                    </a:lnTo>
                    <a:lnTo>
                      <a:pt x="785" y="566"/>
                    </a:lnTo>
                    <a:lnTo>
                      <a:pt x="1041" y="676"/>
                    </a:lnTo>
                    <a:lnTo>
                      <a:pt x="1296" y="767"/>
                    </a:lnTo>
                    <a:lnTo>
                      <a:pt x="1570" y="858"/>
                    </a:lnTo>
                    <a:lnTo>
                      <a:pt x="1844" y="931"/>
                    </a:lnTo>
                    <a:lnTo>
                      <a:pt x="2099" y="986"/>
                    </a:lnTo>
                    <a:lnTo>
                      <a:pt x="2373" y="1023"/>
                    </a:lnTo>
                    <a:lnTo>
                      <a:pt x="2647" y="1059"/>
                    </a:lnTo>
                    <a:lnTo>
                      <a:pt x="2920" y="1096"/>
                    </a:lnTo>
                    <a:lnTo>
                      <a:pt x="3486" y="1096"/>
                    </a:lnTo>
                    <a:lnTo>
                      <a:pt x="3760" y="1077"/>
                    </a:lnTo>
                    <a:lnTo>
                      <a:pt x="4034" y="1059"/>
                    </a:lnTo>
                    <a:lnTo>
                      <a:pt x="4326" y="1023"/>
                    </a:lnTo>
                    <a:lnTo>
                      <a:pt x="4362" y="1004"/>
                    </a:lnTo>
                    <a:lnTo>
                      <a:pt x="4381" y="986"/>
                    </a:lnTo>
                    <a:lnTo>
                      <a:pt x="4399" y="950"/>
                    </a:lnTo>
                    <a:lnTo>
                      <a:pt x="4381" y="913"/>
                    </a:lnTo>
                    <a:lnTo>
                      <a:pt x="4362" y="877"/>
                    </a:lnTo>
                    <a:lnTo>
                      <a:pt x="4344" y="840"/>
                    </a:lnTo>
                    <a:lnTo>
                      <a:pt x="4308" y="822"/>
                    </a:lnTo>
                    <a:lnTo>
                      <a:pt x="4271" y="822"/>
                    </a:lnTo>
                    <a:lnTo>
                      <a:pt x="3997" y="858"/>
                    </a:lnTo>
                    <a:lnTo>
                      <a:pt x="3724" y="895"/>
                    </a:lnTo>
                    <a:lnTo>
                      <a:pt x="2920" y="895"/>
                    </a:lnTo>
                    <a:lnTo>
                      <a:pt x="2665" y="858"/>
                    </a:lnTo>
                    <a:lnTo>
                      <a:pt x="2391" y="822"/>
                    </a:lnTo>
                    <a:lnTo>
                      <a:pt x="2136" y="785"/>
                    </a:lnTo>
                    <a:lnTo>
                      <a:pt x="1862" y="731"/>
                    </a:lnTo>
                    <a:lnTo>
                      <a:pt x="1606" y="658"/>
                    </a:lnTo>
                    <a:lnTo>
                      <a:pt x="1351" y="585"/>
                    </a:lnTo>
                    <a:lnTo>
                      <a:pt x="1114" y="493"/>
                    </a:lnTo>
                    <a:lnTo>
                      <a:pt x="858" y="384"/>
                    </a:lnTo>
                    <a:lnTo>
                      <a:pt x="621" y="274"/>
                    </a:lnTo>
                    <a:lnTo>
                      <a:pt x="383" y="147"/>
                    </a:lnTo>
                    <a:lnTo>
                      <a:pt x="146" y="19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rgbClr val="047C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8;p40">
                <a:extLst>
                  <a:ext uri="{FF2B5EF4-FFF2-40B4-BE49-F238E27FC236}">
                    <a16:creationId xmlns:a16="http://schemas.microsoft.com/office/drawing/2014/main" xmlns="" id="{8906DC82-75BF-42A5-B17F-E3E4B44850B9}"/>
                  </a:ext>
                </a:extLst>
              </p:cNvPr>
              <p:cNvSpPr/>
              <p:nvPr/>
            </p:nvSpPr>
            <p:spPr>
              <a:xfrm>
                <a:off x="7551304" y="2606987"/>
                <a:ext cx="9819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5531" extrusionOk="0">
                    <a:moveTo>
                      <a:pt x="2884" y="0"/>
                    </a:moveTo>
                    <a:lnTo>
                      <a:pt x="2848" y="18"/>
                    </a:lnTo>
                    <a:lnTo>
                      <a:pt x="2829" y="37"/>
                    </a:lnTo>
                    <a:lnTo>
                      <a:pt x="2811" y="73"/>
                    </a:lnTo>
                    <a:lnTo>
                      <a:pt x="2811" y="128"/>
                    </a:lnTo>
                    <a:lnTo>
                      <a:pt x="2848" y="529"/>
                    </a:lnTo>
                    <a:lnTo>
                      <a:pt x="2866" y="931"/>
                    </a:lnTo>
                    <a:lnTo>
                      <a:pt x="2848" y="1333"/>
                    </a:lnTo>
                    <a:lnTo>
                      <a:pt x="2811" y="1716"/>
                    </a:lnTo>
                    <a:lnTo>
                      <a:pt x="2720" y="2099"/>
                    </a:lnTo>
                    <a:lnTo>
                      <a:pt x="2610" y="2482"/>
                    </a:lnTo>
                    <a:lnTo>
                      <a:pt x="2464" y="2847"/>
                    </a:lnTo>
                    <a:lnTo>
                      <a:pt x="2300" y="3194"/>
                    </a:lnTo>
                    <a:lnTo>
                      <a:pt x="2099" y="3541"/>
                    </a:lnTo>
                    <a:lnTo>
                      <a:pt x="1880" y="3851"/>
                    </a:lnTo>
                    <a:lnTo>
                      <a:pt x="1643" y="4162"/>
                    </a:lnTo>
                    <a:lnTo>
                      <a:pt x="1369" y="4435"/>
                    </a:lnTo>
                    <a:lnTo>
                      <a:pt x="1059" y="4691"/>
                    </a:lnTo>
                    <a:lnTo>
                      <a:pt x="749" y="4946"/>
                    </a:lnTo>
                    <a:lnTo>
                      <a:pt x="402" y="5147"/>
                    </a:lnTo>
                    <a:lnTo>
                      <a:pt x="37" y="5330"/>
                    </a:lnTo>
                    <a:lnTo>
                      <a:pt x="19" y="5366"/>
                    </a:lnTo>
                    <a:lnTo>
                      <a:pt x="0" y="5403"/>
                    </a:lnTo>
                    <a:lnTo>
                      <a:pt x="0" y="5439"/>
                    </a:lnTo>
                    <a:lnTo>
                      <a:pt x="0" y="5457"/>
                    </a:lnTo>
                    <a:lnTo>
                      <a:pt x="37" y="5494"/>
                    </a:lnTo>
                    <a:lnTo>
                      <a:pt x="73" y="5512"/>
                    </a:lnTo>
                    <a:lnTo>
                      <a:pt x="110" y="5530"/>
                    </a:lnTo>
                    <a:lnTo>
                      <a:pt x="146" y="5512"/>
                    </a:lnTo>
                    <a:lnTo>
                      <a:pt x="530" y="5311"/>
                    </a:lnTo>
                    <a:lnTo>
                      <a:pt x="876" y="5092"/>
                    </a:lnTo>
                    <a:lnTo>
                      <a:pt x="1205" y="4837"/>
                    </a:lnTo>
                    <a:lnTo>
                      <a:pt x="1515" y="4581"/>
                    </a:lnTo>
                    <a:lnTo>
                      <a:pt x="1807" y="4271"/>
                    </a:lnTo>
                    <a:lnTo>
                      <a:pt x="2063" y="3961"/>
                    </a:lnTo>
                    <a:lnTo>
                      <a:pt x="2282" y="3632"/>
                    </a:lnTo>
                    <a:lnTo>
                      <a:pt x="2483" y="3267"/>
                    </a:lnTo>
                    <a:lnTo>
                      <a:pt x="2665" y="2902"/>
                    </a:lnTo>
                    <a:lnTo>
                      <a:pt x="2811" y="2519"/>
                    </a:lnTo>
                    <a:lnTo>
                      <a:pt x="2921" y="2136"/>
                    </a:lnTo>
                    <a:lnTo>
                      <a:pt x="2994" y="1734"/>
                    </a:lnTo>
                    <a:lnTo>
                      <a:pt x="3048" y="1333"/>
                    </a:lnTo>
                    <a:lnTo>
                      <a:pt x="3067" y="913"/>
                    </a:lnTo>
                    <a:lnTo>
                      <a:pt x="3048" y="493"/>
                    </a:lnTo>
                    <a:lnTo>
                      <a:pt x="2994" y="73"/>
                    </a:lnTo>
                    <a:lnTo>
                      <a:pt x="2975" y="37"/>
                    </a:lnTo>
                    <a:lnTo>
                      <a:pt x="29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49;p40">
                <a:extLst>
                  <a:ext uri="{FF2B5EF4-FFF2-40B4-BE49-F238E27FC236}">
                    <a16:creationId xmlns:a16="http://schemas.microsoft.com/office/drawing/2014/main" xmlns="" id="{C1BD6F33-1F01-4BE5-852D-6A5FC7BE0253}"/>
                  </a:ext>
                </a:extLst>
              </p:cNvPr>
              <p:cNvSpPr/>
              <p:nvPr/>
            </p:nvSpPr>
            <p:spPr>
              <a:xfrm>
                <a:off x="8090650" y="2645535"/>
                <a:ext cx="123930" cy="194043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061" extrusionOk="0">
                    <a:moveTo>
                      <a:pt x="74" y="1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1" y="92"/>
                    </a:lnTo>
                    <a:lnTo>
                      <a:pt x="19" y="567"/>
                    </a:lnTo>
                    <a:lnTo>
                      <a:pt x="56" y="1023"/>
                    </a:lnTo>
                    <a:lnTo>
                      <a:pt x="129" y="1479"/>
                    </a:lnTo>
                    <a:lnTo>
                      <a:pt x="238" y="1935"/>
                    </a:lnTo>
                    <a:lnTo>
                      <a:pt x="366" y="2374"/>
                    </a:lnTo>
                    <a:lnTo>
                      <a:pt x="548" y="2812"/>
                    </a:lnTo>
                    <a:lnTo>
                      <a:pt x="749" y="3231"/>
                    </a:lnTo>
                    <a:lnTo>
                      <a:pt x="968" y="3633"/>
                    </a:lnTo>
                    <a:lnTo>
                      <a:pt x="1242" y="4016"/>
                    </a:lnTo>
                    <a:lnTo>
                      <a:pt x="1516" y="4363"/>
                    </a:lnTo>
                    <a:lnTo>
                      <a:pt x="1826" y="4710"/>
                    </a:lnTo>
                    <a:lnTo>
                      <a:pt x="2155" y="5038"/>
                    </a:lnTo>
                    <a:lnTo>
                      <a:pt x="2520" y="5330"/>
                    </a:lnTo>
                    <a:lnTo>
                      <a:pt x="2903" y="5604"/>
                    </a:lnTo>
                    <a:lnTo>
                      <a:pt x="3304" y="5841"/>
                    </a:lnTo>
                    <a:lnTo>
                      <a:pt x="3724" y="6042"/>
                    </a:lnTo>
                    <a:lnTo>
                      <a:pt x="3761" y="6060"/>
                    </a:lnTo>
                    <a:lnTo>
                      <a:pt x="3797" y="6042"/>
                    </a:lnTo>
                    <a:lnTo>
                      <a:pt x="3834" y="6024"/>
                    </a:lnTo>
                    <a:lnTo>
                      <a:pt x="3852" y="5987"/>
                    </a:lnTo>
                    <a:lnTo>
                      <a:pt x="3870" y="5969"/>
                    </a:lnTo>
                    <a:lnTo>
                      <a:pt x="3870" y="5933"/>
                    </a:lnTo>
                    <a:lnTo>
                      <a:pt x="3852" y="5896"/>
                    </a:lnTo>
                    <a:lnTo>
                      <a:pt x="3815" y="5860"/>
                    </a:lnTo>
                    <a:lnTo>
                      <a:pt x="3414" y="5659"/>
                    </a:lnTo>
                    <a:lnTo>
                      <a:pt x="3031" y="5440"/>
                    </a:lnTo>
                    <a:lnTo>
                      <a:pt x="2647" y="5166"/>
                    </a:lnTo>
                    <a:lnTo>
                      <a:pt x="2301" y="4892"/>
                    </a:lnTo>
                    <a:lnTo>
                      <a:pt x="1990" y="4582"/>
                    </a:lnTo>
                    <a:lnTo>
                      <a:pt x="1680" y="4253"/>
                    </a:lnTo>
                    <a:lnTo>
                      <a:pt x="1406" y="3888"/>
                    </a:lnTo>
                    <a:lnTo>
                      <a:pt x="1151" y="3523"/>
                    </a:lnTo>
                    <a:lnTo>
                      <a:pt x="932" y="3140"/>
                    </a:lnTo>
                    <a:lnTo>
                      <a:pt x="731" y="2739"/>
                    </a:lnTo>
                    <a:lnTo>
                      <a:pt x="567" y="2319"/>
                    </a:lnTo>
                    <a:lnTo>
                      <a:pt x="421" y="1881"/>
                    </a:lnTo>
                    <a:lnTo>
                      <a:pt x="329" y="1443"/>
                    </a:lnTo>
                    <a:lnTo>
                      <a:pt x="256" y="1005"/>
                    </a:lnTo>
                    <a:lnTo>
                      <a:pt x="220" y="548"/>
                    </a:lnTo>
                    <a:lnTo>
                      <a:pt x="202" y="92"/>
                    </a:lnTo>
                    <a:lnTo>
                      <a:pt x="202" y="56"/>
                    </a:lnTo>
                    <a:lnTo>
                      <a:pt x="183" y="19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50;p40">
                <a:extLst>
                  <a:ext uri="{FF2B5EF4-FFF2-40B4-BE49-F238E27FC236}">
                    <a16:creationId xmlns:a16="http://schemas.microsoft.com/office/drawing/2014/main" xmlns="" id="{9719BB53-8174-4BD2-B649-AA5471C946C3}"/>
                  </a:ext>
                </a:extLst>
              </p:cNvPr>
              <p:cNvSpPr/>
              <p:nvPr/>
            </p:nvSpPr>
            <p:spPr>
              <a:xfrm>
                <a:off x="7744138" y="2678256"/>
                <a:ext cx="107538" cy="136447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2620" extrusionOk="0">
                    <a:moveTo>
                      <a:pt x="3195" y="1"/>
                    </a:moveTo>
                    <a:lnTo>
                      <a:pt x="3140" y="19"/>
                    </a:lnTo>
                    <a:lnTo>
                      <a:pt x="3103" y="56"/>
                    </a:lnTo>
                    <a:lnTo>
                      <a:pt x="3085" y="110"/>
                    </a:lnTo>
                    <a:lnTo>
                      <a:pt x="0" y="18691"/>
                    </a:lnTo>
                    <a:lnTo>
                      <a:pt x="0" y="18709"/>
                    </a:lnTo>
                    <a:lnTo>
                      <a:pt x="1223" y="42491"/>
                    </a:lnTo>
                    <a:lnTo>
                      <a:pt x="1242" y="42546"/>
                    </a:lnTo>
                    <a:lnTo>
                      <a:pt x="1260" y="42583"/>
                    </a:lnTo>
                    <a:lnTo>
                      <a:pt x="1315" y="42619"/>
                    </a:lnTo>
                    <a:lnTo>
                      <a:pt x="1369" y="42619"/>
                    </a:lnTo>
                    <a:lnTo>
                      <a:pt x="1424" y="42601"/>
                    </a:lnTo>
                    <a:lnTo>
                      <a:pt x="1461" y="42583"/>
                    </a:lnTo>
                    <a:lnTo>
                      <a:pt x="1497" y="42528"/>
                    </a:lnTo>
                    <a:lnTo>
                      <a:pt x="1497" y="42473"/>
                    </a:lnTo>
                    <a:lnTo>
                      <a:pt x="274" y="18709"/>
                    </a:lnTo>
                    <a:lnTo>
                      <a:pt x="3359" y="165"/>
                    </a:lnTo>
                    <a:lnTo>
                      <a:pt x="3359" y="110"/>
                    </a:lnTo>
                    <a:lnTo>
                      <a:pt x="3341" y="56"/>
                    </a:lnTo>
                    <a:lnTo>
                      <a:pt x="3304" y="19"/>
                    </a:lnTo>
                    <a:lnTo>
                      <a:pt x="32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51;p40">
                <a:extLst>
                  <a:ext uri="{FF2B5EF4-FFF2-40B4-BE49-F238E27FC236}">
                    <a16:creationId xmlns:a16="http://schemas.microsoft.com/office/drawing/2014/main" xmlns="" id="{605A2671-D493-4C1C-B83C-8AE025BAD5E8}"/>
                  </a:ext>
                </a:extLst>
              </p:cNvPr>
              <p:cNvSpPr/>
              <p:nvPr/>
            </p:nvSpPr>
            <p:spPr>
              <a:xfrm>
                <a:off x="7822450" y="2622163"/>
                <a:ext cx="101712" cy="191130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5970" extrusionOk="0">
                    <a:moveTo>
                      <a:pt x="3067" y="1"/>
                    </a:moveTo>
                    <a:lnTo>
                      <a:pt x="3012" y="19"/>
                    </a:lnTo>
                    <a:lnTo>
                      <a:pt x="2957" y="37"/>
                    </a:lnTo>
                    <a:lnTo>
                      <a:pt x="2921" y="74"/>
                    </a:lnTo>
                    <a:lnTo>
                      <a:pt x="2902" y="128"/>
                    </a:lnTo>
                    <a:lnTo>
                      <a:pt x="2829" y="694"/>
                    </a:lnTo>
                    <a:lnTo>
                      <a:pt x="2738" y="1388"/>
                    </a:lnTo>
                    <a:lnTo>
                      <a:pt x="2610" y="2173"/>
                    </a:lnTo>
                    <a:lnTo>
                      <a:pt x="2446" y="2994"/>
                    </a:lnTo>
                    <a:lnTo>
                      <a:pt x="2282" y="3761"/>
                    </a:lnTo>
                    <a:lnTo>
                      <a:pt x="2190" y="4126"/>
                    </a:lnTo>
                    <a:lnTo>
                      <a:pt x="2099" y="4454"/>
                    </a:lnTo>
                    <a:lnTo>
                      <a:pt x="1990" y="4728"/>
                    </a:lnTo>
                    <a:lnTo>
                      <a:pt x="1898" y="4983"/>
                    </a:lnTo>
                    <a:lnTo>
                      <a:pt x="1789" y="5166"/>
                    </a:lnTo>
                    <a:lnTo>
                      <a:pt x="1679" y="5312"/>
                    </a:lnTo>
                    <a:lnTo>
                      <a:pt x="1552" y="5403"/>
                    </a:lnTo>
                    <a:lnTo>
                      <a:pt x="1424" y="5495"/>
                    </a:lnTo>
                    <a:lnTo>
                      <a:pt x="1296" y="5568"/>
                    </a:lnTo>
                    <a:lnTo>
                      <a:pt x="1168" y="5622"/>
                    </a:lnTo>
                    <a:lnTo>
                      <a:pt x="1041" y="5641"/>
                    </a:lnTo>
                    <a:lnTo>
                      <a:pt x="931" y="5677"/>
                    </a:lnTo>
                    <a:lnTo>
                      <a:pt x="694" y="5695"/>
                    </a:lnTo>
                    <a:lnTo>
                      <a:pt x="511" y="5677"/>
                    </a:lnTo>
                    <a:lnTo>
                      <a:pt x="347" y="5641"/>
                    </a:lnTo>
                    <a:lnTo>
                      <a:pt x="201" y="5604"/>
                    </a:lnTo>
                    <a:lnTo>
                      <a:pt x="146" y="5586"/>
                    </a:lnTo>
                    <a:lnTo>
                      <a:pt x="91" y="5604"/>
                    </a:lnTo>
                    <a:lnTo>
                      <a:pt x="37" y="5622"/>
                    </a:lnTo>
                    <a:lnTo>
                      <a:pt x="18" y="5677"/>
                    </a:lnTo>
                    <a:lnTo>
                      <a:pt x="0" y="5732"/>
                    </a:lnTo>
                    <a:lnTo>
                      <a:pt x="18" y="5787"/>
                    </a:lnTo>
                    <a:lnTo>
                      <a:pt x="37" y="5823"/>
                    </a:lnTo>
                    <a:lnTo>
                      <a:pt x="91" y="5860"/>
                    </a:lnTo>
                    <a:lnTo>
                      <a:pt x="274" y="5914"/>
                    </a:lnTo>
                    <a:lnTo>
                      <a:pt x="475" y="5951"/>
                    </a:lnTo>
                    <a:lnTo>
                      <a:pt x="712" y="5969"/>
                    </a:lnTo>
                    <a:lnTo>
                      <a:pt x="840" y="5969"/>
                    </a:lnTo>
                    <a:lnTo>
                      <a:pt x="986" y="5951"/>
                    </a:lnTo>
                    <a:lnTo>
                      <a:pt x="1132" y="5914"/>
                    </a:lnTo>
                    <a:lnTo>
                      <a:pt x="1278" y="5878"/>
                    </a:lnTo>
                    <a:lnTo>
                      <a:pt x="1424" y="5823"/>
                    </a:lnTo>
                    <a:lnTo>
                      <a:pt x="1570" y="5732"/>
                    </a:lnTo>
                    <a:lnTo>
                      <a:pt x="1716" y="5641"/>
                    </a:lnTo>
                    <a:lnTo>
                      <a:pt x="1862" y="5513"/>
                    </a:lnTo>
                    <a:lnTo>
                      <a:pt x="1935" y="5440"/>
                    </a:lnTo>
                    <a:lnTo>
                      <a:pt x="2008" y="5349"/>
                    </a:lnTo>
                    <a:lnTo>
                      <a:pt x="2136" y="5093"/>
                    </a:lnTo>
                    <a:lnTo>
                      <a:pt x="2263" y="4801"/>
                    </a:lnTo>
                    <a:lnTo>
                      <a:pt x="2391" y="4436"/>
                    </a:lnTo>
                    <a:lnTo>
                      <a:pt x="2501" y="4053"/>
                    </a:lnTo>
                    <a:lnTo>
                      <a:pt x="2610" y="3633"/>
                    </a:lnTo>
                    <a:lnTo>
                      <a:pt x="2793" y="2757"/>
                    </a:lnTo>
                    <a:lnTo>
                      <a:pt x="2939" y="1881"/>
                    </a:lnTo>
                    <a:lnTo>
                      <a:pt x="3067" y="1096"/>
                    </a:lnTo>
                    <a:lnTo>
                      <a:pt x="3176" y="165"/>
                    </a:lnTo>
                    <a:lnTo>
                      <a:pt x="3176" y="110"/>
                    </a:lnTo>
                    <a:lnTo>
                      <a:pt x="3158" y="55"/>
                    </a:lnTo>
                    <a:lnTo>
                      <a:pt x="3121" y="19"/>
                    </a:lnTo>
                    <a:lnTo>
                      <a:pt x="30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52;p40">
                <a:extLst>
                  <a:ext uri="{FF2B5EF4-FFF2-40B4-BE49-F238E27FC236}">
                    <a16:creationId xmlns:a16="http://schemas.microsoft.com/office/drawing/2014/main" xmlns="" id="{21B34D6C-AC0B-413F-BAAB-389E8636D371}"/>
                  </a:ext>
                </a:extLst>
              </p:cNvPr>
              <p:cNvSpPr/>
              <p:nvPr/>
            </p:nvSpPr>
            <p:spPr>
              <a:xfrm>
                <a:off x="7541379" y="4028135"/>
                <a:ext cx="314387" cy="78341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2447" extrusionOk="0">
                    <a:moveTo>
                      <a:pt x="0" y="1"/>
                    </a:moveTo>
                    <a:lnTo>
                      <a:pt x="91" y="2227"/>
                    </a:lnTo>
                    <a:lnTo>
                      <a:pt x="9820" y="2447"/>
                    </a:lnTo>
                    <a:lnTo>
                      <a:pt x="9801" y="275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53;p40">
                <a:extLst>
                  <a:ext uri="{FF2B5EF4-FFF2-40B4-BE49-F238E27FC236}">
                    <a16:creationId xmlns:a16="http://schemas.microsoft.com/office/drawing/2014/main" xmlns="" id="{FEC7076C-C895-4AC4-9926-1965A2BB6713}"/>
                  </a:ext>
                </a:extLst>
              </p:cNvPr>
              <p:cNvSpPr/>
              <p:nvPr/>
            </p:nvSpPr>
            <p:spPr>
              <a:xfrm>
                <a:off x="7602722" y="1529985"/>
                <a:ext cx="690724" cy="934390"/>
              </a:xfrm>
              <a:custGeom>
                <a:avLst/>
                <a:gdLst/>
                <a:ahLst/>
                <a:cxnLst/>
                <a:rect l="l" t="t" r="r" b="b"/>
                <a:pathLst>
                  <a:path w="21575" h="29186" extrusionOk="0">
                    <a:moveTo>
                      <a:pt x="11864" y="1"/>
                    </a:moveTo>
                    <a:lnTo>
                      <a:pt x="11426" y="110"/>
                    </a:lnTo>
                    <a:lnTo>
                      <a:pt x="10240" y="439"/>
                    </a:lnTo>
                    <a:lnTo>
                      <a:pt x="8524" y="932"/>
                    </a:lnTo>
                    <a:lnTo>
                      <a:pt x="7557" y="1224"/>
                    </a:lnTo>
                    <a:lnTo>
                      <a:pt x="6535" y="1552"/>
                    </a:lnTo>
                    <a:lnTo>
                      <a:pt x="6133" y="1680"/>
                    </a:lnTo>
                    <a:lnTo>
                      <a:pt x="5184" y="1990"/>
                    </a:lnTo>
                    <a:lnTo>
                      <a:pt x="4235" y="2319"/>
                    </a:lnTo>
                    <a:lnTo>
                      <a:pt x="4052" y="2392"/>
                    </a:lnTo>
                    <a:lnTo>
                      <a:pt x="3231" y="2702"/>
                    </a:lnTo>
                    <a:lnTo>
                      <a:pt x="2446" y="3012"/>
                    </a:lnTo>
                    <a:lnTo>
                      <a:pt x="1753" y="3341"/>
                    </a:lnTo>
                    <a:lnTo>
                      <a:pt x="1132" y="3651"/>
                    </a:lnTo>
                    <a:lnTo>
                      <a:pt x="877" y="3797"/>
                    </a:lnTo>
                    <a:lnTo>
                      <a:pt x="639" y="3962"/>
                    </a:lnTo>
                    <a:lnTo>
                      <a:pt x="439" y="4108"/>
                    </a:lnTo>
                    <a:lnTo>
                      <a:pt x="274" y="4254"/>
                    </a:lnTo>
                    <a:lnTo>
                      <a:pt x="147" y="4381"/>
                    </a:lnTo>
                    <a:lnTo>
                      <a:pt x="55" y="4527"/>
                    </a:lnTo>
                    <a:lnTo>
                      <a:pt x="19" y="4655"/>
                    </a:lnTo>
                    <a:lnTo>
                      <a:pt x="1" y="4710"/>
                    </a:lnTo>
                    <a:lnTo>
                      <a:pt x="1" y="4783"/>
                    </a:lnTo>
                    <a:lnTo>
                      <a:pt x="183" y="6134"/>
                    </a:lnTo>
                    <a:lnTo>
                      <a:pt x="220" y="6353"/>
                    </a:lnTo>
                    <a:lnTo>
                      <a:pt x="457" y="8397"/>
                    </a:lnTo>
                    <a:lnTo>
                      <a:pt x="731" y="10989"/>
                    </a:lnTo>
                    <a:lnTo>
                      <a:pt x="986" y="13672"/>
                    </a:lnTo>
                    <a:lnTo>
                      <a:pt x="1114" y="15059"/>
                    </a:lnTo>
                    <a:lnTo>
                      <a:pt x="1205" y="16446"/>
                    </a:lnTo>
                    <a:lnTo>
                      <a:pt x="1205" y="16464"/>
                    </a:lnTo>
                    <a:lnTo>
                      <a:pt x="1242" y="16793"/>
                    </a:lnTo>
                    <a:lnTo>
                      <a:pt x="1296" y="17797"/>
                    </a:lnTo>
                    <a:lnTo>
                      <a:pt x="1315" y="17997"/>
                    </a:lnTo>
                    <a:lnTo>
                      <a:pt x="1369" y="19384"/>
                    </a:lnTo>
                    <a:lnTo>
                      <a:pt x="1406" y="20699"/>
                    </a:lnTo>
                    <a:lnTo>
                      <a:pt x="1406" y="20863"/>
                    </a:lnTo>
                    <a:lnTo>
                      <a:pt x="1406" y="21940"/>
                    </a:lnTo>
                    <a:lnTo>
                      <a:pt x="1388" y="22944"/>
                    </a:lnTo>
                    <a:lnTo>
                      <a:pt x="1333" y="23838"/>
                    </a:lnTo>
                    <a:lnTo>
                      <a:pt x="1296" y="24239"/>
                    </a:lnTo>
                    <a:lnTo>
                      <a:pt x="1242" y="24623"/>
                    </a:lnTo>
                    <a:lnTo>
                      <a:pt x="1187" y="24970"/>
                    </a:lnTo>
                    <a:lnTo>
                      <a:pt x="1132" y="25280"/>
                    </a:lnTo>
                    <a:lnTo>
                      <a:pt x="1041" y="25535"/>
                    </a:lnTo>
                    <a:lnTo>
                      <a:pt x="968" y="25773"/>
                    </a:lnTo>
                    <a:lnTo>
                      <a:pt x="858" y="25973"/>
                    </a:lnTo>
                    <a:lnTo>
                      <a:pt x="749" y="26119"/>
                    </a:lnTo>
                    <a:lnTo>
                      <a:pt x="639" y="26229"/>
                    </a:lnTo>
                    <a:lnTo>
                      <a:pt x="566" y="26247"/>
                    </a:lnTo>
                    <a:lnTo>
                      <a:pt x="512" y="26284"/>
                    </a:lnTo>
                    <a:lnTo>
                      <a:pt x="3687" y="26740"/>
                    </a:lnTo>
                    <a:lnTo>
                      <a:pt x="3870" y="26758"/>
                    </a:lnTo>
                    <a:lnTo>
                      <a:pt x="11517" y="27853"/>
                    </a:lnTo>
                    <a:lnTo>
                      <a:pt x="11700" y="27890"/>
                    </a:lnTo>
                    <a:lnTo>
                      <a:pt x="20826" y="29186"/>
                    </a:lnTo>
                    <a:lnTo>
                      <a:pt x="20881" y="28802"/>
                    </a:lnTo>
                    <a:lnTo>
                      <a:pt x="21027" y="27689"/>
                    </a:lnTo>
                    <a:lnTo>
                      <a:pt x="21118" y="26886"/>
                    </a:lnTo>
                    <a:lnTo>
                      <a:pt x="21209" y="25937"/>
                    </a:lnTo>
                    <a:lnTo>
                      <a:pt x="21319" y="24878"/>
                    </a:lnTo>
                    <a:lnTo>
                      <a:pt x="21392" y="23674"/>
                    </a:lnTo>
                    <a:lnTo>
                      <a:pt x="21501" y="21885"/>
                    </a:lnTo>
                    <a:lnTo>
                      <a:pt x="21538" y="20918"/>
                    </a:lnTo>
                    <a:lnTo>
                      <a:pt x="21574" y="19914"/>
                    </a:lnTo>
                    <a:lnTo>
                      <a:pt x="21574" y="19713"/>
                    </a:lnTo>
                    <a:lnTo>
                      <a:pt x="21574" y="19220"/>
                    </a:lnTo>
                    <a:lnTo>
                      <a:pt x="21574" y="17833"/>
                    </a:lnTo>
                    <a:lnTo>
                      <a:pt x="21556" y="16391"/>
                    </a:lnTo>
                    <a:lnTo>
                      <a:pt x="21556" y="16209"/>
                    </a:lnTo>
                    <a:lnTo>
                      <a:pt x="21501" y="15168"/>
                    </a:lnTo>
                    <a:lnTo>
                      <a:pt x="21446" y="14110"/>
                    </a:lnTo>
                    <a:lnTo>
                      <a:pt x="21392" y="13142"/>
                    </a:lnTo>
                    <a:lnTo>
                      <a:pt x="21300" y="12175"/>
                    </a:lnTo>
                    <a:lnTo>
                      <a:pt x="21191" y="11189"/>
                    </a:lnTo>
                    <a:lnTo>
                      <a:pt x="21081" y="10222"/>
                    </a:lnTo>
                    <a:lnTo>
                      <a:pt x="20935" y="9236"/>
                    </a:lnTo>
                    <a:lnTo>
                      <a:pt x="20771" y="8269"/>
                    </a:lnTo>
                    <a:lnTo>
                      <a:pt x="20589" y="7302"/>
                    </a:lnTo>
                    <a:lnTo>
                      <a:pt x="20388" y="6334"/>
                    </a:lnTo>
                    <a:lnTo>
                      <a:pt x="20333" y="6152"/>
                    </a:lnTo>
                    <a:lnTo>
                      <a:pt x="20260" y="5969"/>
                    </a:lnTo>
                    <a:lnTo>
                      <a:pt x="20169" y="5769"/>
                    </a:lnTo>
                    <a:lnTo>
                      <a:pt x="20078" y="5586"/>
                    </a:lnTo>
                    <a:lnTo>
                      <a:pt x="19950" y="5403"/>
                    </a:lnTo>
                    <a:lnTo>
                      <a:pt x="19822" y="5221"/>
                    </a:lnTo>
                    <a:lnTo>
                      <a:pt x="19530" y="4838"/>
                    </a:lnTo>
                    <a:lnTo>
                      <a:pt x="19402" y="4710"/>
                    </a:lnTo>
                    <a:lnTo>
                      <a:pt x="19019" y="4327"/>
                    </a:lnTo>
                    <a:lnTo>
                      <a:pt x="18599" y="3943"/>
                    </a:lnTo>
                    <a:lnTo>
                      <a:pt x="18143" y="3578"/>
                    </a:lnTo>
                    <a:lnTo>
                      <a:pt x="17650" y="3213"/>
                    </a:lnTo>
                    <a:lnTo>
                      <a:pt x="17504" y="3104"/>
                    </a:lnTo>
                    <a:lnTo>
                      <a:pt x="16920" y="2702"/>
                    </a:lnTo>
                    <a:lnTo>
                      <a:pt x="16318" y="2319"/>
                    </a:lnTo>
                    <a:lnTo>
                      <a:pt x="15715" y="1954"/>
                    </a:lnTo>
                    <a:lnTo>
                      <a:pt x="15131" y="1625"/>
                    </a:lnTo>
                    <a:lnTo>
                      <a:pt x="14511" y="1279"/>
                    </a:lnTo>
                    <a:lnTo>
                      <a:pt x="13470" y="749"/>
                    </a:lnTo>
                    <a:lnTo>
                      <a:pt x="12631" y="348"/>
                    </a:lnTo>
                    <a:lnTo>
                      <a:pt x="1186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154;p40">
                <a:extLst>
                  <a:ext uri="{FF2B5EF4-FFF2-40B4-BE49-F238E27FC236}">
                    <a16:creationId xmlns:a16="http://schemas.microsoft.com/office/drawing/2014/main" xmlns="" id="{99D679C3-A9EB-4B2C-82DF-93993415AFA2}"/>
                  </a:ext>
                </a:extLst>
              </p:cNvPr>
              <p:cNvSpPr/>
              <p:nvPr/>
            </p:nvSpPr>
            <p:spPr>
              <a:xfrm>
                <a:off x="7796132" y="1529985"/>
                <a:ext cx="271167" cy="169487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5294" extrusionOk="0">
                    <a:moveTo>
                      <a:pt x="5823" y="1"/>
                    </a:moveTo>
                    <a:lnTo>
                      <a:pt x="5385" y="110"/>
                    </a:lnTo>
                    <a:lnTo>
                      <a:pt x="4199" y="439"/>
                    </a:lnTo>
                    <a:lnTo>
                      <a:pt x="2483" y="932"/>
                    </a:lnTo>
                    <a:lnTo>
                      <a:pt x="1516" y="1224"/>
                    </a:lnTo>
                    <a:lnTo>
                      <a:pt x="494" y="1552"/>
                    </a:lnTo>
                    <a:lnTo>
                      <a:pt x="92" y="1680"/>
                    </a:lnTo>
                    <a:lnTo>
                      <a:pt x="56" y="1972"/>
                    </a:lnTo>
                    <a:lnTo>
                      <a:pt x="19" y="2282"/>
                    </a:lnTo>
                    <a:lnTo>
                      <a:pt x="1" y="2611"/>
                    </a:lnTo>
                    <a:lnTo>
                      <a:pt x="1" y="2939"/>
                    </a:lnTo>
                    <a:lnTo>
                      <a:pt x="37" y="3268"/>
                    </a:lnTo>
                    <a:lnTo>
                      <a:pt x="92" y="3597"/>
                    </a:lnTo>
                    <a:lnTo>
                      <a:pt x="183" y="3907"/>
                    </a:lnTo>
                    <a:lnTo>
                      <a:pt x="238" y="4053"/>
                    </a:lnTo>
                    <a:lnTo>
                      <a:pt x="311" y="4181"/>
                    </a:lnTo>
                    <a:lnTo>
                      <a:pt x="402" y="4327"/>
                    </a:lnTo>
                    <a:lnTo>
                      <a:pt x="475" y="4454"/>
                    </a:lnTo>
                    <a:lnTo>
                      <a:pt x="585" y="4582"/>
                    </a:lnTo>
                    <a:lnTo>
                      <a:pt x="694" y="4692"/>
                    </a:lnTo>
                    <a:lnTo>
                      <a:pt x="822" y="4801"/>
                    </a:lnTo>
                    <a:lnTo>
                      <a:pt x="950" y="4911"/>
                    </a:lnTo>
                    <a:lnTo>
                      <a:pt x="1114" y="5002"/>
                    </a:lnTo>
                    <a:lnTo>
                      <a:pt x="1260" y="5075"/>
                    </a:lnTo>
                    <a:lnTo>
                      <a:pt x="1443" y="5148"/>
                    </a:lnTo>
                    <a:lnTo>
                      <a:pt x="1644" y="5203"/>
                    </a:lnTo>
                    <a:lnTo>
                      <a:pt x="1844" y="5239"/>
                    </a:lnTo>
                    <a:lnTo>
                      <a:pt x="2063" y="5276"/>
                    </a:lnTo>
                    <a:lnTo>
                      <a:pt x="2301" y="5294"/>
                    </a:lnTo>
                    <a:lnTo>
                      <a:pt x="2830" y="5294"/>
                    </a:lnTo>
                    <a:lnTo>
                      <a:pt x="3122" y="5257"/>
                    </a:lnTo>
                    <a:lnTo>
                      <a:pt x="3432" y="5221"/>
                    </a:lnTo>
                    <a:lnTo>
                      <a:pt x="3724" y="5166"/>
                    </a:lnTo>
                    <a:lnTo>
                      <a:pt x="3998" y="5111"/>
                    </a:lnTo>
                    <a:lnTo>
                      <a:pt x="4272" y="5038"/>
                    </a:lnTo>
                    <a:lnTo>
                      <a:pt x="4527" y="4965"/>
                    </a:lnTo>
                    <a:lnTo>
                      <a:pt x="4783" y="4874"/>
                    </a:lnTo>
                    <a:lnTo>
                      <a:pt x="5257" y="4673"/>
                    </a:lnTo>
                    <a:lnTo>
                      <a:pt x="5695" y="4436"/>
                    </a:lnTo>
                    <a:lnTo>
                      <a:pt x="6115" y="4199"/>
                    </a:lnTo>
                    <a:lnTo>
                      <a:pt x="6480" y="3925"/>
                    </a:lnTo>
                    <a:lnTo>
                      <a:pt x="6809" y="3633"/>
                    </a:lnTo>
                    <a:lnTo>
                      <a:pt x="7119" y="3341"/>
                    </a:lnTo>
                    <a:lnTo>
                      <a:pt x="7393" y="3031"/>
                    </a:lnTo>
                    <a:lnTo>
                      <a:pt x="7630" y="2720"/>
                    </a:lnTo>
                    <a:lnTo>
                      <a:pt x="7849" y="2410"/>
                    </a:lnTo>
                    <a:lnTo>
                      <a:pt x="8032" y="2118"/>
                    </a:lnTo>
                    <a:lnTo>
                      <a:pt x="8214" y="1826"/>
                    </a:lnTo>
                    <a:lnTo>
                      <a:pt x="8342" y="1534"/>
                    </a:lnTo>
                    <a:lnTo>
                      <a:pt x="8470" y="1279"/>
                    </a:lnTo>
                    <a:lnTo>
                      <a:pt x="7429" y="749"/>
                    </a:lnTo>
                    <a:lnTo>
                      <a:pt x="6590" y="348"/>
                    </a:lnTo>
                    <a:lnTo>
                      <a:pt x="582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155;p40">
                <a:extLst>
                  <a:ext uri="{FF2B5EF4-FFF2-40B4-BE49-F238E27FC236}">
                    <a16:creationId xmlns:a16="http://schemas.microsoft.com/office/drawing/2014/main" xmlns="" id="{D3241D0F-6D0D-4AE7-A2DA-3BA54C766457}"/>
                  </a:ext>
                </a:extLst>
              </p:cNvPr>
              <p:cNvSpPr/>
              <p:nvPr/>
            </p:nvSpPr>
            <p:spPr>
              <a:xfrm>
                <a:off x="7792066" y="1676076"/>
                <a:ext cx="265308" cy="81862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2557" extrusionOk="0">
                    <a:moveTo>
                      <a:pt x="8177" y="1"/>
                    </a:moveTo>
                    <a:lnTo>
                      <a:pt x="8140" y="19"/>
                    </a:lnTo>
                    <a:lnTo>
                      <a:pt x="7684" y="366"/>
                    </a:lnTo>
                    <a:lnTo>
                      <a:pt x="7210" y="694"/>
                    </a:lnTo>
                    <a:lnTo>
                      <a:pt x="6735" y="1023"/>
                    </a:lnTo>
                    <a:lnTo>
                      <a:pt x="6242" y="1333"/>
                    </a:lnTo>
                    <a:lnTo>
                      <a:pt x="5749" y="1607"/>
                    </a:lnTo>
                    <a:lnTo>
                      <a:pt x="5220" y="1844"/>
                    </a:lnTo>
                    <a:lnTo>
                      <a:pt x="4965" y="1954"/>
                    </a:lnTo>
                    <a:lnTo>
                      <a:pt x="4691" y="2063"/>
                    </a:lnTo>
                    <a:lnTo>
                      <a:pt x="4417" y="2155"/>
                    </a:lnTo>
                    <a:lnTo>
                      <a:pt x="4143" y="2228"/>
                    </a:lnTo>
                    <a:lnTo>
                      <a:pt x="3888" y="2282"/>
                    </a:lnTo>
                    <a:lnTo>
                      <a:pt x="3632" y="2337"/>
                    </a:lnTo>
                    <a:lnTo>
                      <a:pt x="3358" y="2374"/>
                    </a:lnTo>
                    <a:lnTo>
                      <a:pt x="3103" y="2392"/>
                    </a:lnTo>
                    <a:lnTo>
                      <a:pt x="2574" y="2392"/>
                    </a:lnTo>
                    <a:lnTo>
                      <a:pt x="2318" y="2374"/>
                    </a:lnTo>
                    <a:lnTo>
                      <a:pt x="2063" y="2337"/>
                    </a:lnTo>
                    <a:lnTo>
                      <a:pt x="1789" y="2301"/>
                    </a:lnTo>
                    <a:lnTo>
                      <a:pt x="1552" y="2228"/>
                    </a:lnTo>
                    <a:lnTo>
                      <a:pt x="1296" y="2155"/>
                    </a:lnTo>
                    <a:lnTo>
                      <a:pt x="1059" y="2063"/>
                    </a:lnTo>
                    <a:lnTo>
                      <a:pt x="821" y="1954"/>
                    </a:lnTo>
                    <a:lnTo>
                      <a:pt x="584" y="1826"/>
                    </a:lnTo>
                    <a:lnTo>
                      <a:pt x="365" y="1680"/>
                    </a:lnTo>
                    <a:lnTo>
                      <a:pt x="146" y="1516"/>
                    </a:lnTo>
                    <a:lnTo>
                      <a:pt x="110" y="1498"/>
                    </a:lnTo>
                    <a:lnTo>
                      <a:pt x="91" y="1498"/>
                    </a:lnTo>
                    <a:lnTo>
                      <a:pt x="18" y="1534"/>
                    </a:lnTo>
                    <a:lnTo>
                      <a:pt x="0" y="1552"/>
                    </a:lnTo>
                    <a:lnTo>
                      <a:pt x="0" y="1589"/>
                    </a:lnTo>
                    <a:lnTo>
                      <a:pt x="0" y="1607"/>
                    </a:lnTo>
                    <a:lnTo>
                      <a:pt x="37" y="1644"/>
                    </a:lnTo>
                    <a:lnTo>
                      <a:pt x="237" y="1808"/>
                    </a:lnTo>
                    <a:lnTo>
                      <a:pt x="456" y="1954"/>
                    </a:lnTo>
                    <a:lnTo>
                      <a:pt x="694" y="2082"/>
                    </a:lnTo>
                    <a:lnTo>
                      <a:pt x="931" y="2191"/>
                    </a:lnTo>
                    <a:lnTo>
                      <a:pt x="1168" y="2282"/>
                    </a:lnTo>
                    <a:lnTo>
                      <a:pt x="1406" y="2374"/>
                    </a:lnTo>
                    <a:lnTo>
                      <a:pt x="1661" y="2447"/>
                    </a:lnTo>
                    <a:lnTo>
                      <a:pt x="1917" y="2483"/>
                    </a:lnTo>
                    <a:lnTo>
                      <a:pt x="2172" y="2538"/>
                    </a:lnTo>
                    <a:lnTo>
                      <a:pt x="2446" y="2556"/>
                    </a:lnTo>
                    <a:lnTo>
                      <a:pt x="3231" y="2556"/>
                    </a:lnTo>
                    <a:lnTo>
                      <a:pt x="3486" y="2520"/>
                    </a:lnTo>
                    <a:lnTo>
                      <a:pt x="3742" y="2483"/>
                    </a:lnTo>
                    <a:lnTo>
                      <a:pt x="4016" y="2428"/>
                    </a:lnTo>
                    <a:lnTo>
                      <a:pt x="4308" y="2355"/>
                    </a:lnTo>
                    <a:lnTo>
                      <a:pt x="4600" y="2264"/>
                    </a:lnTo>
                    <a:lnTo>
                      <a:pt x="4892" y="2173"/>
                    </a:lnTo>
                    <a:lnTo>
                      <a:pt x="5165" y="2063"/>
                    </a:lnTo>
                    <a:lnTo>
                      <a:pt x="5439" y="1936"/>
                    </a:lnTo>
                    <a:lnTo>
                      <a:pt x="5713" y="1808"/>
                    </a:lnTo>
                    <a:lnTo>
                      <a:pt x="6261" y="1516"/>
                    </a:lnTo>
                    <a:lnTo>
                      <a:pt x="6772" y="1206"/>
                    </a:lnTo>
                    <a:lnTo>
                      <a:pt x="7283" y="859"/>
                    </a:lnTo>
                    <a:lnTo>
                      <a:pt x="7775" y="512"/>
                    </a:lnTo>
                    <a:lnTo>
                      <a:pt x="8268" y="147"/>
                    </a:lnTo>
                    <a:lnTo>
                      <a:pt x="8286" y="129"/>
                    </a:lnTo>
                    <a:lnTo>
                      <a:pt x="8286" y="92"/>
                    </a:lnTo>
                    <a:lnTo>
                      <a:pt x="8286" y="56"/>
                    </a:lnTo>
                    <a:lnTo>
                      <a:pt x="8268" y="37"/>
                    </a:lnTo>
                    <a:lnTo>
                      <a:pt x="82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156;p40">
                <a:extLst>
                  <a:ext uri="{FF2B5EF4-FFF2-40B4-BE49-F238E27FC236}">
                    <a16:creationId xmlns:a16="http://schemas.microsoft.com/office/drawing/2014/main" xmlns="" id="{16ED67CD-A27E-49E1-95F1-9F5C9EDB3203}"/>
                  </a:ext>
                </a:extLst>
              </p:cNvPr>
              <p:cNvSpPr/>
              <p:nvPr/>
            </p:nvSpPr>
            <p:spPr>
              <a:xfrm>
                <a:off x="7522074" y="1987564"/>
                <a:ext cx="765511" cy="707051"/>
              </a:xfrm>
              <a:custGeom>
                <a:avLst/>
                <a:gdLst/>
                <a:ahLst/>
                <a:cxnLst/>
                <a:rect l="l" t="t" r="r" b="b"/>
                <a:pathLst>
                  <a:path w="23911" h="22085" extrusionOk="0">
                    <a:moveTo>
                      <a:pt x="23546" y="0"/>
                    </a:moveTo>
                    <a:lnTo>
                      <a:pt x="3724" y="2154"/>
                    </a:lnTo>
                    <a:lnTo>
                      <a:pt x="3724" y="2172"/>
                    </a:lnTo>
                    <a:lnTo>
                      <a:pt x="3724" y="2482"/>
                    </a:lnTo>
                    <a:lnTo>
                      <a:pt x="3688" y="3267"/>
                    </a:lnTo>
                    <a:lnTo>
                      <a:pt x="3651" y="3815"/>
                    </a:lnTo>
                    <a:lnTo>
                      <a:pt x="3596" y="4454"/>
                    </a:lnTo>
                    <a:lnTo>
                      <a:pt x="3523" y="5147"/>
                    </a:lnTo>
                    <a:lnTo>
                      <a:pt x="3432" y="5914"/>
                    </a:lnTo>
                    <a:lnTo>
                      <a:pt x="3304" y="6735"/>
                    </a:lnTo>
                    <a:lnTo>
                      <a:pt x="3158" y="7593"/>
                    </a:lnTo>
                    <a:lnTo>
                      <a:pt x="2976" y="8506"/>
                    </a:lnTo>
                    <a:lnTo>
                      <a:pt x="2757" y="9418"/>
                    </a:lnTo>
                    <a:lnTo>
                      <a:pt x="2501" y="10349"/>
                    </a:lnTo>
                    <a:lnTo>
                      <a:pt x="2355" y="10805"/>
                    </a:lnTo>
                    <a:lnTo>
                      <a:pt x="2209" y="11280"/>
                    </a:lnTo>
                    <a:lnTo>
                      <a:pt x="2045" y="11736"/>
                    </a:lnTo>
                    <a:lnTo>
                      <a:pt x="1862" y="12192"/>
                    </a:lnTo>
                    <a:lnTo>
                      <a:pt x="1662" y="12649"/>
                    </a:lnTo>
                    <a:lnTo>
                      <a:pt x="1461" y="13087"/>
                    </a:lnTo>
                    <a:lnTo>
                      <a:pt x="1260" y="13525"/>
                    </a:lnTo>
                    <a:lnTo>
                      <a:pt x="1023" y="13963"/>
                    </a:lnTo>
                    <a:lnTo>
                      <a:pt x="786" y="14383"/>
                    </a:lnTo>
                    <a:lnTo>
                      <a:pt x="530" y="14784"/>
                    </a:lnTo>
                    <a:lnTo>
                      <a:pt x="348" y="15076"/>
                    </a:lnTo>
                    <a:lnTo>
                      <a:pt x="202" y="15368"/>
                    </a:lnTo>
                    <a:lnTo>
                      <a:pt x="110" y="15660"/>
                    </a:lnTo>
                    <a:lnTo>
                      <a:pt x="37" y="15934"/>
                    </a:lnTo>
                    <a:lnTo>
                      <a:pt x="1" y="16208"/>
                    </a:lnTo>
                    <a:lnTo>
                      <a:pt x="1" y="16482"/>
                    </a:lnTo>
                    <a:lnTo>
                      <a:pt x="19" y="16737"/>
                    </a:lnTo>
                    <a:lnTo>
                      <a:pt x="92" y="16993"/>
                    </a:lnTo>
                    <a:lnTo>
                      <a:pt x="183" y="17230"/>
                    </a:lnTo>
                    <a:lnTo>
                      <a:pt x="293" y="17467"/>
                    </a:lnTo>
                    <a:lnTo>
                      <a:pt x="439" y="17704"/>
                    </a:lnTo>
                    <a:lnTo>
                      <a:pt x="621" y="17942"/>
                    </a:lnTo>
                    <a:lnTo>
                      <a:pt x="822" y="18161"/>
                    </a:lnTo>
                    <a:lnTo>
                      <a:pt x="1041" y="18362"/>
                    </a:lnTo>
                    <a:lnTo>
                      <a:pt x="1297" y="18581"/>
                    </a:lnTo>
                    <a:lnTo>
                      <a:pt x="1570" y="18781"/>
                    </a:lnTo>
                    <a:lnTo>
                      <a:pt x="1862" y="18982"/>
                    </a:lnTo>
                    <a:lnTo>
                      <a:pt x="2173" y="19165"/>
                    </a:lnTo>
                    <a:lnTo>
                      <a:pt x="2520" y="19347"/>
                    </a:lnTo>
                    <a:lnTo>
                      <a:pt x="2866" y="19530"/>
                    </a:lnTo>
                    <a:lnTo>
                      <a:pt x="3231" y="19694"/>
                    </a:lnTo>
                    <a:lnTo>
                      <a:pt x="3633" y="19858"/>
                    </a:lnTo>
                    <a:lnTo>
                      <a:pt x="4034" y="20022"/>
                    </a:lnTo>
                    <a:lnTo>
                      <a:pt x="4454" y="20168"/>
                    </a:lnTo>
                    <a:lnTo>
                      <a:pt x="5312" y="20461"/>
                    </a:lnTo>
                    <a:lnTo>
                      <a:pt x="6243" y="20734"/>
                    </a:lnTo>
                    <a:lnTo>
                      <a:pt x="7192" y="20972"/>
                    </a:lnTo>
                    <a:lnTo>
                      <a:pt x="8196" y="21191"/>
                    </a:lnTo>
                    <a:lnTo>
                      <a:pt x="9200" y="21373"/>
                    </a:lnTo>
                    <a:lnTo>
                      <a:pt x="10222" y="21556"/>
                    </a:lnTo>
                    <a:lnTo>
                      <a:pt x="11244" y="21702"/>
                    </a:lnTo>
                    <a:lnTo>
                      <a:pt x="12266" y="21811"/>
                    </a:lnTo>
                    <a:lnTo>
                      <a:pt x="13288" y="21921"/>
                    </a:lnTo>
                    <a:lnTo>
                      <a:pt x="14274" y="21994"/>
                    </a:lnTo>
                    <a:lnTo>
                      <a:pt x="15241" y="22048"/>
                    </a:lnTo>
                    <a:lnTo>
                      <a:pt x="16154" y="22085"/>
                    </a:lnTo>
                    <a:lnTo>
                      <a:pt x="17048" y="22085"/>
                    </a:lnTo>
                    <a:lnTo>
                      <a:pt x="17869" y="22067"/>
                    </a:lnTo>
                    <a:lnTo>
                      <a:pt x="18636" y="22030"/>
                    </a:lnTo>
                    <a:lnTo>
                      <a:pt x="19330" y="21975"/>
                    </a:lnTo>
                    <a:lnTo>
                      <a:pt x="19950" y="21902"/>
                    </a:lnTo>
                    <a:lnTo>
                      <a:pt x="20479" y="21793"/>
                    </a:lnTo>
                    <a:lnTo>
                      <a:pt x="20717" y="21738"/>
                    </a:lnTo>
                    <a:lnTo>
                      <a:pt x="20917" y="21665"/>
                    </a:lnTo>
                    <a:lnTo>
                      <a:pt x="21100" y="21592"/>
                    </a:lnTo>
                    <a:lnTo>
                      <a:pt x="21264" y="21519"/>
                    </a:lnTo>
                    <a:lnTo>
                      <a:pt x="21447" y="21391"/>
                    </a:lnTo>
                    <a:lnTo>
                      <a:pt x="21629" y="21245"/>
                    </a:lnTo>
                    <a:lnTo>
                      <a:pt x="21812" y="21081"/>
                    </a:lnTo>
                    <a:lnTo>
                      <a:pt x="21976" y="20880"/>
                    </a:lnTo>
                    <a:lnTo>
                      <a:pt x="22122" y="20661"/>
                    </a:lnTo>
                    <a:lnTo>
                      <a:pt x="22268" y="20406"/>
                    </a:lnTo>
                    <a:lnTo>
                      <a:pt x="22414" y="20150"/>
                    </a:lnTo>
                    <a:lnTo>
                      <a:pt x="22542" y="19858"/>
                    </a:lnTo>
                    <a:lnTo>
                      <a:pt x="22670" y="19566"/>
                    </a:lnTo>
                    <a:lnTo>
                      <a:pt x="22797" y="19238"/>
                    </a:lnTo>
                    <a:lnTo>
                      <a:pt x="22907" y="18909"/>
                    </a:lnTo>
                    <a:lnTo>
                      <a:pt x="23016" y="18544"/>
                    </a:lnTo>
                    <a:lnTo>
                      <a:pt x="23199" y="17796"/>
                    </a:lnTo>
                    <a:lnTo>
                      <a:pt x="23363" y="16974"/>
                    </a:lnTo>
                    <a:lnTo>
                      <a:pt x="23491" y="16117"/>
                    </a:lnTo>
                    <a:lnTo>
                      <a:pt x="23619" y="15222"/>
                    </a:lnTo>
                    <a:lnTo>
                      <a:pt x="23710" y="14291"/>
                    </a:lnTo>
                    <a:lnTo>
                      <a:pt x="23783" y="13324"/>
                    </a:lnTo>
                    <a:lnTo>
                      <a:pt x="23838" y="12357"/>
                    </a:lnTo>
                    <a:lnTo>
                      <a:pt x="23874" y="11371"/>
                    </a:lnTo>
                    <a:lnTo>
                      <a:pt x="23911" y="10367"/>
                    </a:lnTo>
                    <a:lnTo>
                      <a:pt x="23911" y="9382"/>
                    </a:lnTo>
                    <a:lnTo>
                      <a:pt x="23911" y="8214"/>
                    </a:lnTo>
                    <a:lnTo>
                      <a:pt x="23911" y="7082"/>
                    </a:lnTo>
                    <a:lnTo>
                      <a:pt x="23874" y="5987"/>
                    </a:lnTo>
                    <a:lnTo>
                      <a:pt x="23838" y="4928"/>
                    </a:lnTo>
                    <a:lnTo>
                      <a:pt x="23746" y="2957"/>
                    </a:lnTo>
                    <a:lnTo>
                      <a:pt x="23655" y="1387"/>
                    </a:lnTo>
                    <a:lnTo>
                      <a:pt x="235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157;p40">
                <a:extLst>
                  <a:ext uri="{FF2B5EF4-FFF2-40B4-BE49-F238E27FC236}">
                    <a16:creationId xmlns:a16="http://schemas.microsoft.com/office/drawing/2014/main" xmlns="" id="{AD39985E-F520-4A1A-881B-76E61862FC70}"/>
                  </a:ext>
                </a:extLst>
              </p:cNvPr>
              <p:cNvSpPr/>
              <p:nvPr/>
            </p:nvSpPr>
            <p:spPr>
              <a:xfrm>
                <a:off x="7608581" y="1726342"/>
                <a:ext cx="116310" cy="385108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12029" extrusionOk="0">
                    <a:moveTo>
                      <a:pt x="0" y="1"/>
                    </a:moveTo>
                    <a:lnTo>
                      <a:pt x="37" y="220"/>
                    </a:lnTo>
                    <a:lnTo>
                      <a:pt x="274" y="366"/>
                    </a:lnTo>
                    <a:lnTo>
                      <a:pt x="493" y="512"/>
                    </a:lnTo>
                    <a:lnTo>
                      <a:pt x="931" y="840"/>
                    </a:lnTo>
                    <a:lnTo>
                      <a:pt x="1351" y="1205"/>
                    </a:lnTo>
                    <a:lnTo>
                      <a:pt x="1734" y="1588"/>
                    </a:lnTo>
                    <a:lnTo>
                      <a:pt x="1916" y="1826"/>
                    </a:lnTo>
                    <a:lnTo>
                      <a:pt x="2099" y="2063"/>
                    </a:lnTo>
                    <a:lnTo>
                      <a:pt x="2282" y="2300"/>
                    </a:lnTo>
                    <a:lnTo>
                      <a:pt x="2428" y="2538"/>
                    </a:lnTo>
                    <a:lnTo>
                      <a:pt x="2574" y="2793"/>
                    </a:lnTo>
                    <a:lnTo>
                      <a:pt x="2720" y="3049"/>
                    </a:lnTo>
                    <a:lnTo>
                      <a:pt x="2829" y="3304"/>
                    </a:lnTo>
                    <a:lnTo>
                      <a:pt x="2957" y="3560"/>
                    </a:lnTo>
                    <a:lnTo>
                      <a:pt x="3048" y="3833"/>
                    </a:lnTo>
                    <a:lnTo>
                      <a:pt x="3139" y="4107"/>
                    </a:lnTo>
                    <a:lnTo>
                      <a:pt x="3212" y="4381"/>
                    </a:lnTo>
                    <a:lnTo>
                      <a:pt x="3285" y="4655"/>
                    </a:lnTo>
                    <a:lnTo>
                      <a:pt x="3340" y="4929"/>
                    </a:lnTo>
                    <a:lnTo>
                      <a:pt x="3377" y="5221"/>
                    </a:lnTo>
                    <a:lnTo>
                      <a:pt x="3413" y="5494"/>
                    </a:lnTo>
                    <a:lnTo>
                      <a:pt x="3431" y="5786"/>
                    </a:lnTo>
                    <a:lnTo>
                      <a:pt x="3431" y="6060"/>
                    </a:lnTo>
                    <a:lnTo>
                      <a:pt x="3431" y="6352"/>
                    </a:lnTo>
                    <a:lnTo>
                      <a:pt x="3395" y="6918"/>
                    </a:lnTo>
                    <a:lnTo>
                      <a:pt x="3322" y="7484"/>
                    </a:lnTo>
                    <a:lnTo>
                      <a:pt x="3194" y="8050"/>
                    </a:lnTo>
                    <a:lnTo>
                      <a:pt x="3030" y="8597"/>
                    </a:lnTo>
                    <a:lnTo>
                      <a:pt x="2829" y="9145"/>
                    </a:lnTo>
                    <a:lnTo>
                      <a:pt x="2592" y="9674"/>
                    </a:lnTo>
                    <a:lnTo>
                      <a:pt x="2446" y="9930"/>
                    </a:lnTo>
                    <a:lnTo>
                      <a:pt x="2300" y="10185"/>
                    </a:lnTo>
                    <a:lnTo>
                      <a:pt x="2227" y="10313"/>
                    </a:lnTo>
                    <a:lnTo>
                      <a:pt x="1971" y="10678"/>
                    </a:lnTo>
                    <a:lnTo>
                      <a:pt x="1697" y="11025"/>
                    </a:lnTo>
                    <a:lnTo>
                      <a:pt x="1424" y="11353"/>
                    </a:lnTo>
                    <a:lnTo>
                      <a:pt x="1113" y="11664"/>
                    </a:lnTo>
                    <a:lnTo>
                      <a:pt x="967" y="11810"/>
                    </a:lnTo>
                    <a:lnTo>
                      <a:pt x="949" y="12029"/>
                    </a:lnTo>
                    <a:lnTo>
                      <a:pt x="1132" y="11864"/>
                    </a:lnTo>
                    <a:lnTo>
                      <a:pt x="1515" y="11481"/>
                    </a:lnTo>
                    <a:lnTo>
                      <a:pt x="1862" y="11061"/>
                    </a:lnTo>
                    <a:lnTo>
                      <a:pt x="2190" y="10623"/>
                    </a:lnTo>
                    <a:lnTo>
                      <a:pt x="2501" y="10167"/>
                    </a:lnTo>
                    <a:lnTo>
                      <a:pt x="2647" y="9875"/>
                    </a:lnTo>
                    <a:lnTo>
                      <a:pt x="2811" y="9583"/>
                    </a:lnTo>
                    <a:lnTo>
                      <a:pt x="2939" y="9291"/>
                    </a:lnTo>
                    <a:lnTo>
                      <a:pt x="3066" y="8980"/>
                    </a:lnTo>
                    <a:lnTo>
                      <a:pt x="3194" y="8670"/>
                    </a:lnTo>
                    <a:lnTo>
                      <a:pt x="3285" y="8360"/>
                    </a:lnTo>
                    <a:lnTo>
                      <a:pt x="3377" y="8050"/>
                    </a:lnTo>
                    <a:lnTo>
                      <a:pt x="3450" y="7721"/>
                    </a:lnTo>
                    <a:lnTo>
                      <a:pt x="3523" y="7411"/>
                    </a:lnTo>
                    <a:lnTo>
                      <a:pt x="3559" y="7082"/>
                    </a:lnTo>
                    <a:lnTo>
                      <a:pt x="3596" y="6754"/>
                    </a:lnTo>
                    <a:lnTo>
                      <a:pt x="3614" y="6425"/>
                    </a:lnTo>
                    <a:lnTo>
                      <a:pt x="3632" y="6078"/>
                    </a:lnTo>
                    <a:lnTo>
                      <a:pt x="3614" y="5750"/>
                    </a:lnTo>
                    <a:lnTo>
                      <a:pt x="3596" y="5421"/>
                    </a:lnTo>
                    <a:lnTo>
                      <a:pt x="3559" y="5075"/>
                    </a:lnTo>
                    <a:lnTo>
                      <a:pt x="3486" y="4673"/>
                    </a:lnTo>
                    <a:lnTo>
                      <a:pt x="3395" y="4290"/>
                    </a:lnTo>
                    <a:lnTo>
                      <a:pt x="3267" y="3906"/>
                    </a:lnTo>
                    <a:lnTo>
                      <a:pt x="3121" y="3523"/>
                    </a:lnTo>
                    <a:lnTo>
                      <a:pt x="2975" y="3158"/>
                    </a:lnTo>
                    <a:lnTo>
                      <a:pt x="2793" y="2811"/>
                    </a:lnTo>
                    <a:lnTo>
                      <a:pt x="2574" y="2465"/>
                    </a:lnTo>
                    <a:lnTo>
                      <a:pt x="2355" y="2136"/>
                    </a:lnTo>
                    <a:lnTo>
                      <a:pt x="2117" y="1807"/>
                    </a:lnTo>
                    <a:lnTo>
                      <a:pt x="1862" y="1497"/>
                    </a:lnTo>
                    <a:lnTo>
                      <a:pt x="1588" y="1205"/>
                    </a:lnTo>
                    <a:lnTo>
                      <a:pt x="1296" y="931"/>
                    </a:lnTo>
                    <a:lnTo>
                      <a:pt x="1004" y="676"/>
                    </a:lnTo>
                    <a:lnTo>
                      <a:pt x="675" y="439"/>
                    </a:lnTo>
                    <a:lnTo>
                      <a:pt x="347" y="22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17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158;p40">
                <a:extLst>
                  <a:ext uri="{FF2B5EF4-FFF2-40B4-BE49-F238E27FC236}">
                    <a16:creationId xmlns:a16="http://schemas.microsoft.com/office/drawing/2014/main" xmlns="" id="{1D717017-6F76-4D0D-AF91-67EE42471E0C}"/>
                  </a:ext>
                </a:extLst>
              </p:cNvPr>
              <p:cNvSpPr/>
              <p:nvPr/>
            </p:nvSpPr>
            <p:spPr>
              <a:xfrm>
                <a:off x="7946897" y="2117871"/>
                <a:ext cx="346562" cy="524182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6373" extrusionOk="0">
                    <a:moveTo>
                      <a:pt x="6553" y="0"/>
                    </a:moveTo>
                    <a:lnTo>
                      <a:pt x="6079" y="19"/>
                    </a:lnTo>
                    <a:lnTo>
                      <a:pt x="5604" y="92"/>
                    </a:lnTo>
                    <a:lnTo>
                      <a:pt x="5148" y="183"/>
                    </a:lnTo>
                    <a:lnTo>
                      <a:pt x="4692" y="311"/>
                    </a:lnTo>
                    <a:lnTo>
                      <a:pt x="4235" y="457"/>
                    </a:lnTo>
                    <a:lnTo>
                      <a:pt x="3797" y="657"/>
                    </a:lnTo>
                    <a:lnTo>
                      <a:pt x="3377" y="876"/>
                    </a:lnTo>
                    <a:lnTo>
                      <a:pt x="2976" y="1114"/>
                    </a:lnTo>
                    <a:lnTo>
                      <a:pt x="2593" y="1387"/>
                    </a:lnTo>
                    <a:lnTo>
                      <a:pt x="2228" y="1679"/>
                    </a:lnTo>
                    <a:lnTo>
                      <a:pt x="1863" y="2008"/>
                    </a:lnTo>
                    <a:lnTo>
                      <a:pt x="1552" y="2355"/>
                    </a:lnTo>
                    <a:lnTo>
                      <a:pt x="1242" y="2720"/>
                    </a:lnTo>
                    <a:lnTo>
                      <a:pt x="968" y="3103"/>
                    </a:lnTo>
                    <a:lnTo>
                      <a:pt x="731" y="3505"/>
                    </a:lnTo>
                    <a:lnTo>
                      <a:pt x="512" y="3924"/>
                    </a:lnTo>
                    <a:lnTo>
                      <a:pt x="366" y="4271"/>
                    </a:lnTo>
                    <a:lnTo>
                      <a:pt x="256" y="4618"/>
                    </a:lnTo>
                    <a:lnTo>
                      <a:pt x="165" y="4983"/>
                    </a:lnTo>
                    <a:lnTo>
                      <a:pt x="92" y="5330"/>
                    </a:lnTo>
                    <a:lnTo>
                      <a:pt x="37" y="5677"/>
                    </a:lnTo>
                    <a:lnTo>
                      <a:pt x="1" y="6042"/>
                    </a:lnTo>
                    <a:lnTo>
                      <a:pt x="1" y="6388"/>
                    </a:lnTo>
                    <a:lnTo>
                      <a:pt x="19" y="6754"/>
                    </a:lnTo>
                    <a:lnTo>
                      <a:pt x="56" y="7100"/>
                    </a:lnTo>
                    <a:lnTo>
                      <a:pt x="110" y="7447"/>
                    </a:lnTo>
                    <a:lnTo>
                      <a:pt x="165" y="7794"/>
                    </a:lnTo>
                    <a:lnTo>
                      <a:pt x="256" y="8141"/>
                    </a:lnTo>
                    <a:lnTo>
                      <a:pt x="366" y="8487"/>
                    </a:lnTo>
                    <a:lnTo>
                      <a:pt x="475" y="8834"/>
                    </a:lnTo>
                    <a:lnTo>
                      <a:pt x="621" y="9163"/>
                    </a:lnTo>
                    <a:lnTo>
                      <a:pt x="767" y="9491"/>
                    </a:lnTo>
                    <a:lnTo>
                      <a:pt x="913" y="9802"/>
                    </a:lnTo>
                    <a:lnTo>
                      <a:pt x="1059" y="10094"/>
                    </a:lnTo>
                    <a:lnTo>
                      <a:pt x="1406" y="10659"/>
                    </a:lnTo>
                    <a:lnTo>
                      <a:pt x="1771" y="11207"/>
                    </a:lnTo>
                    <a:lnTo>
                      <a:pt x="2173" y="11736"/>
                    </a:lnTo>
                    <a:lnTo>
                      <a:pt x="2520" y="12138"/>
                    </a:lnTo>
                    <a:lnTo>
                      <a:pt x="2866" y="12521"/>
                    </a:lnTo>
                    <a:lnTo>
                      <a:pt x="3231" y="12886"/>
                    </a:lnTo>
                    <a:lnTo>
                      <a:pt x="3596" y="13251"/>
                    </a:lnTo>
                    <a:lnTo>
                      <a:pt x="3998" y="13598"/>
                    </a:lnTo>
                    <a:lnTo>
                      <a:pt x="4400" y="13927"/>
                    </a:lnTo>
                    <a:lnTo>
                      <a:pt x="4801" y="14255"/>
                    </a:lnTo>
                    <a:lnTo>
                      <a:pt x="5239" y="14565"/>
                    </a:lnTo>
                    <a:lnTo>
                      <a:pt x="5677" y="14857"/>
                    </a:lnTo>
                    <a:lnTo>
                      <a:pt x="6115" y="15131"/>
                    </a:lnTo>
                    <a:lnTo>
                      <a:pt x="6572" y="15387"/>
                    </a:lnTo>
                    <a:lnTo>
                      <a:pt x="7046" y="15624"/>
                    </a:lnTo>
                    <a:lnTo>
                      <a:pt x="7521" y="15843"/>
                    </a:lnTo>
                    <a:lnTo>
                      <a:pt x="7995" y="16044"/>
                    </a:lnTo>
                    <a:lnTo>
                      <a:pt x="8488" y="16226"/>
                    </a:lnTo>
                    <a:lnTo>
                      <a:pt x="8981" y="16372"/>
                    </a:lnTo>
                    <a:lnTo>
                      <a:pt x="9072" y="16226"/>
                    </a:lnTo>
                    <a:lnTo>
                      <a:pt x="8689" y="16117"/>
                    </a:lnTo>
                    <a:lnTo>
                      <a:pt x="8178" y="15934"/>
                    </a:lnTo>
                    <a:lnTo>
                      <a:pt x="7685" y="15715"/>
                    </a:lnTo>
                    <a:lnTo>
                      <a:pt x="7174" y="15496"/>
                    </a:lnTo>
                    <a:lnTo>
                      <a:pt x="6681" y="15241"/>
                    </a:lnTo>
                    <a:lnTo>
                      <a:pt x="6207" y="14985"/>
                    </a:lnTo>
                    <a:lnTo>
                      <a:pt x="5732" y="14693"/>
                    </a:lnTo>
                    <a:lnTo>
                      <a:pt x="5276" y="14383"/>
                    </a:lnTo>
                    <a:lnTo>
                      <a:pt x="4838" y="14073"/>
                    </a:lnTo>
                    <a:lnTo>
                      <a:pt x="4400" y="13726"/>
                    </a:lnTo>
                    <a:lnTo>
                      <a:pt x="3980" y="13361"/>
                    </a:lnTo>
                    <a:lnTo>
                      <a:pt x="3560" y="12996"/>
                    </a:lnTo>
                    <a:lnTo>
                      <a:pt x="3177" y="12612"/>
                    </a:lnTo>
                    <a:lnTo>
                      <a:pt x="2793" y="12211"/>
                    </a:lnTo>
                    <a:lnTo>
                      <a:pt x="2447" y="11791"/>
                    </a:lnTo>
                    <a:lnTo>
                      <a:pt x="2100" y="11371"/>
                    </a:lnTo>
                    <a:lnTo>
                      <a:pt x="1790" y="10933"/>
                    </a:lnTo>
                    <a:lnTo>
                      <a:pt x="1552" y="10586"/>
                    </a:lnTo>
                    <a:lnTo>
                      <a:pt x="1333" y="10240"/>
                    </a:lnTo>
                    <a:lnTo>
                      <a:pt x="1132" y="9893"/>
                    </a:lnTo>
                    <a:lnTo>
                      <a:pt x="950" y="9528"/>
                    </a:lnTo>
                    <a:lnTo>
                      <a:pt x="804" y="9236"/>
                    </a:lnTo>
                    <a:lnTo>
                      <a:pt x="694" y="8925"/>
                    </a:lnTo>
                    <a:lnTo>
                      <a:pt x="567" y="8633"/>
                    </a:lnTo>
                    <a:lnTo>
                      <a:pt x="475" y="8323"/>
                    </a:lnTo>
                    <a:lnTo>
                      <a:pt x="384" y="8013"/>
                    </a:lnTo>
                    <a:lnTo>
                      <a:pt x="311" y="7703"/>
                    </a:lnTo>
                    <a:lnTo>
                      <a:pt x="256" y="7392"/>
                    </a:lnTo>
                    <a:lnTo>
                      <a:pt x="202" y="7064"/>
                    </a:lnTo>
                    <a:lnTo>
                      <a:pt x="165" y="6571"/>
                    </a:lnTo>
                    <a:lnTo>
                      <a:pt x="165" y="6078"/>
                    </a:lnTo>
                    <a:lnTo>
                      <a:pt x="220" y="5585"/>
                    </a:lnTo>
                    <a:lnTo>
                      <a:pt x="311" y="5111"/>
                    </a:lnTo>
                    <a:lnTo>
                      <a:pt x="439" y="4636"/>
                    </a:lnTo>
                    <a:lnTo>
                      <a:pt x="603" y="4180"/>
                    </a:lnTo>
                    <a:lnTo>
                      <a:pt x="804" y="3724"/>
                    </a:lnTo>
                    <a:lnTo>
                      <a:pt x="1059" y="3286"/>
                    </a:lnTo>
                    <a:lnTo>
                      <a:pt x="1315" y="2902"/>
                    </a:lnTo>
                    <a:lnTo>
                      <a:pt x="1625" y="2519"/>
                    </a:lnTo>
                    <a:lnTo>
                      <a:pt x="1936" y="2172"/>
                    </a:lnTo>
                    <a:lnTo>
                      <a:pt x="2282" y="1862"/>
                    </a:lnTo>
                    <a:lnTo>
                      <a:pt x="2647" y="1552"/>
                    </a:lnTo>
                    <a:lnTo>
                      <a:pt x="3031" y="1278"/>
                    </a:lnTo>
                    <a:lnTo>
                      <a:pt x="3450" y="1041"/>
                    </a:lnTo>
                    <a:lnTo>
                      <a:pt x="3852" y="822"/>
                    </a:lnTo>
                    <a:lnTo>
                      <a:pt x="4290" y="639"/>
                    </a:lnTo>
                    <a:lnTo>
                      <a:pt x="4728" y="475"/>
                    </a:lnTo>
                    <a:lnTo>
                      <a:pt x="5184" y="347"/>
                    </a:lnTo>
                    <a:lnTo>
                      <a:pt x="5659" y="256"/>
                    </a:lnTo>
                    <a:lnTo>
                      <a:pt x="6115" y="201"/>
                    </a:lnTo>
                    <a:lnTo>
                      <a:pt x="6590" y="183"/>
                    </a:lnTo>
                    <a:lnTo>
                      <a:pt x="7064" y="183"/>
                    </a:lnTo>
                    <a:lnTo>
                      <a:pt x="7539" y="238"/>
                    </a:lnTo>
                    <a:lnTo>
                      <a:pt x="7959" y="292"/>
                    </a:lnTo>
                    <a:lnTo>
                      <a:pt x="8360" y="384"/>
                    </a:lnTo>
                    <a:lnTo>
                      <a:pt x="8744" y="511"/>
                    </a:lnTo>
                    <a:lnTo>
                      <a:pt x="9127" y="639"/>
                    </a:lnTo>
                    <a:lnTo>
                      <a:pt x="9510" y="803"/>
                    </a:lnTo>
                    <a:lnTo>
                      <a:pt x="9875" y="986"/>
                    </a:lnTo>
                    <a:lnTo>
                      <a:pt x="10240" y="1168"/>
                    </a:lnTo>
                    <a:lnTo>
                      <a:pt x="10587" y="1387"/>
                    </a:lnTo>
                    <a:lnTo>
                      <a:pt x="10824" y="1552"/>
                    </a:lnTo>
                    <a:lnTo>
                      <a:pt x="10824" y="1351"/>
                    </a:lnTo>
                    <a:lnTo>
                      <a:pt x="10587" y="1187"/>
                    </a:lnTo>
                    <a:lnTo>
                      <a:pt x="10131" y="913"/>
                    </a:lnTo>
                    <a:lnTo>
                      <a:pt x="9656" y="676"/>
                    </a:lnTo>
                    <a:lnTo>
                      <a:pt x="9163" y="475"/>
                    </a:lnTo>
                    <a:lnTo>
                      <a:pt x="8652" y="292"/>
                    </a:lnTo>
                    <a:lnTo>
                      <a:pt x="8141" y="165"/>
                    </a:lnTo>
                    <a:lnTo>
                      <a:pt x="7612" y="73"/>
                    </a:lnTo>
                    <a:lnTo>
                      <a:pt x="7083" y="19"/>
                    </a:lnTo>
                    <a:lnTo>
                      <a:pt x="6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159;p40">
                <a:extLst>
                  <a:ext uri="{FF2B5EF4-FFF2-40B4-BE49-F238E27FC236}">
                    <a16:creationId xmlns:a16="http://schemas.microsoft.com/office/drawing/2014/main" xmlns="" id="{27D9D70D-F814-493E-9DE3-2D6BAB75AFAF}"/>
                  </a:ext>
                </a:extLst>
              </p:cNvPr>
              <p:cNvSpPr/>
              <p:nvPr/>
            </p:nvSpPr>
            <p:spPr>
              <a:xfrm>
                <a:off x="7522682" y="2192086"/>
                <a:ext cx="219719" cy="337182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10532" extrusionOk="0">
                    <a:moveTo>
                      <a:pt x="3632" y="0"/>
                    </a:moveTo>
                    <a:lnTo>
                      <a:pt x="3340" y="19"/>
                    </a:lnTo>
                    <a:lnTo>
                      <a:pt x="3322" y="201"/>
                    </a:lnTo>
                    <a:lnTo>
                      <a:pt x="3614" y="165"/>
                    </a:lnTo>
                    <a:lnTo>
                      <a:pt x="3906" y="183"/>
                    </a:lnTo>
                    <a:lnTo>
                      <a:pt x="4216" y="219"/>
                    </a:lnTo>
                    <a:lnTo>
                      <a:pt x="4508" y="292"/>
                    </a:lnTo>
                    <a:lnTo>
                      <a:pt x="4782" y="402"/>
                    </a:lnTo>
                    <a:lnTo>
                      <a:pt x="5074" y="548"/>
                    </a:lnTo>
                    <a:lnTo>
                      <a:pt x="5330" y="712"/>
                    </a:lnTo>
                    <a:lnTo>
                      <a:pt x="5567" y="895"/>
                    </a:lnTo>
                    <a:lnTo>
                      <a:pt x="5786" y="1114"/>
                    </a:lnTo>
                    <a:lnTo>
                      <a:pt x="5987" y="1333"/>
                    </a:lnTo>
                    <a:lnTo>
                      <a:pt x="6133" y="1552"/>
                    </a:lnTo>
                    <a:lnTo>
                      <a:pt x="6260" y="1752"/>
                    </a:lnTo>
                    <a:lnTo>
                      <a:pt x="6370" y="1990"/>
                    </a:lnTo>
                    <a:lnTo>
                      <a:pt x="6461" y="2209"/>
                    </a:lnTo>
                    <a:lnTo>
                      <a:pt x="6534" y="2446"/>
                    </a:lnTo>
                    <a:lnTo>
                      <a:pt x="6589" y="2683"/>
                    </a:lnTo>
                    <a:lnTo>
                      <a:pt x="6644" y="2939"/>
                    </a:lnTo>
                    <a:lnTo>
                      <a:pt x="6662" y="3176"/>
                    </a:lnTo>
                    <a:lnTo>
                      <a:pt x="6680" y="3432"/>
                    </a:lnTo>
                    <a:lnTo>
                      <a:pt x="6698" y="3687"/>
                    </a:lnTo>
                    <a:lnTo>
                      <a:pt x="6680" y="3943"/>
                    </a:lnTo>
                    <a:lnTo>
                      <a:pt x="6662" y="4180"/>
                    </a:lnTo>
                    <a:lnTo>
                      <a:pt x="6644" y="4436"/>
                    </a:lnTo>
                    <a:lnTo>
                      <a:pt x="6607" y="4691"/>
                    </a:lnTo>
                    <a:lnTo>
                      <a:pt x="6498" y="5166"/>
                    </a:lnTo>
                    <a:lnTo>
                      <a:pt x="6352" y="5622"/>
                    </a:lnTo>
                    <a:lnTo>
                      <a:pt x="6187" y="6060"/>
                    </a:lnTo>
                    <a:lnTo>
                      <a:pt x="6023" y="6388"/>
                    </a:lnTo>
                    <a:lnTo>
                      <a:pt x="5859" y="6699"/>
                    </a:lnTo>
                    <a:lnTo>
                      <a:pt x="5676" y="7009"/>
                    </a:lnTo>
                    <a:lnTo>
                      <a:pt x="5476" y="7319"/>
                    </a:lnTo>
                    <a:lnTo>
                      <a:pt x="5275" y="7611"/>
                    </a:lnTo>
                    <a:lnTo>
                      <a:pt x="5038" y="7885"/>
                    </a:lnTo>
                    <a:lnTo>
                      <a:pt x="4800" y="8159"/>
                    </a:lnTo>
                    <a:lnTo>
                      <a:pt x="4545" y="8414"/>
                    </a:lnTo>
                    <a:lnTo>
                      <a:pt x="4307" y="8633"/>
                    </a:lnTo>
                    <a:lnTo>
                      <a:pt x="4052" y="8834"/>
                    </a:lnTo>
                    <a:lnTo>
                      <a:pt x="3815" y="9017"/>
                    </a:lnTo>
                    <a:lnTo>
                      <a:pt x="3541" y="9199"/>
                    </a:lnTo>
                    <a:lnTo>
                      <a:pt x="3285" y="9364"/>
                    </a:lnTo>
                    <a:lnTo>
                      <a:pt x="3012" y="9528"/>
                    </a:lnTo>
                    <a:lnTo>
                      <a:pt x="2720" y="9674"/>
                    </a:lnTo>
                    <a:lnTo>
                      <a:pt x="2428" y="9802"/>
                    </a:lnTo>
                    <a:lnTo>
                      <a:pt x="2154" y="9911"/>
                    </a:lnTo>
                    <a:lnTo>
                      <a:pt x="1843" y="10021"/>
                    </a:lnTo>
                    <a:lnTo>
                      <a:pt x="1551" y="10112"/>
                    </a:lnTo>
                    <a:lnTo>
                      <a:pt x="1241" y="10185"/>
                    </a:lnTo>
                    <a:lnTo>
                      <a:pt x="949" y="10240"/>
                    </a:lnTo>
                    <a:lnTo>
                      <a:pt x="639" y="10294"/>
                    </a:lnTo>
                    <a:lnTo>
                      <a:pt x="329" y="10331"/>
                    </a:lnTo>
                    <a:lnTo>
                      <a:pt x="0" y="10367"/>
                    </a:lnTo>
                    <a:lnTo>
                      <a:pt x="55" y="10532"/>
                    </a:lnTo>
                    <a:lnTo>
                      <a:pt x="529" y="10495"/>
                    </a:lnTo>
                    <a:lnTo>
                      <a:pt x="1004" y="10422"/>
                    </a:lnTo>
                    <a:lnTo>
                      <a:pt x="1460" y="10313"/>
                    </a:lnTo>
                    <a:lnTo>
                      <a:pt x="1935" y="10185"/>
                    </a:lnTo>
                    <a:lnTo>
                      <a:pt x="2300" y="10057"/>
                    </a:lnTo>
                    <a:lnTo>
                      <a:pt x="2647" y="9911"/>
                    </a:lnTo>
                    <a:lnTo>
                      <a:pt x="2993" y="9729"/>
                    </a:lnTo>
                    <a:lnTo>
                      <a:pt x="3340" y="9546"/>
                    </a:lnTo>
                    <a:lnTo>
                      <a:pt x="3669" y="9327"/>
                    </a:lnTo>
                    <a:lnTo>
                      <a:pt x="3979" y="9108"/>
                    </a:lnTo>
                    <a:lnTo>
                      <a:pt x="4289" y="8871"/>
                    </a:lnTo>
                    <a:lnTo>
                      <a:pt x="4581" y="8615"/>
                    </a:lnTo>
                    <a:lnTo>
                      <a:pt x="4855" y="8341"/>
                    </a:lnTo>
                    <a:lnTo>
                      <a:pt x="5129" y="8049"/>
                    </a:lnTo>
                    <a:lnTo>
                      <a:pt x="5366" y="7757"/>
                    </a:lnTo>
                    <a:lnTo>
                      <a:pt x="5603" y="7429"/>
                    </a:lnTo>
                    <a:lnTo>
                      <a:pt x="5822" y="7119"/>
                    </a:lnTo>
                    <a:lnTo>
                      <a:pt x="6023" y="6772"/>
                    </a:lnTo>
                    <a:lnTo>
                      <a:pt x="6206" y="6425"/>
                    </a:lnTo>
                    <a:lnTo>
                      <a:pt x="6370" y="6078"/>
                    </a:lnTo>
                    <a:lnTo>
                      <a:pt x="6516" y="5658"/>
                    </a:lnTo>
                    <a:lnTo>
                      <a:pt x="6662" y="5220"/>
                    </a:lnTo>
                    <a:lnTo>
                      <a:pt x="6753" y="4764"/>
                    </a:lnTo>
                    <a:lnTo>
                      <a:pt x="6826" y="4308"/>
                    </a:lnTo>
                    <a:lnTo>
                      <a:pt x="6844" y="4070"/>
                    </a:lnTo>
                    <a:lnTo>
                      <a:pt x="6863" y="3815"/>
                    </a:lnTo>
                    <a:lnTo>
                      <a:pt x="6863" y="3578"/>
                    </a:lnTo>
                    <a:lnTo>
                      <a:pt x="6844" y="3322"/>
                    </a:lnTo>
                    <a:lnTo>
                      <a:pt x="6826" y="3085"/>
                    </a:lnTo>
                    <a:lnTo>
                      <a:pt x="6790" y="2829"/>
                    </a:lnTo>
                    <a:lnTo>
                      <a:pt x="6735" y="2592"/>
                    </a:lnTo>
                    <a:lnTo>
                      <a:pt x="6680" y="2355"/>
                    </a:lnTo>
                    <a:lnTo>
                      <a:pt x="6589" y="2118"/>
                    </a:lnTo>
                    <a:lnTo>
                      <a:pt x="6498" y="1899"/>
                    </a:lnTo>
                    <a:lnTo>
                      <a:pt x="6388" y="1679"/>
                    </a:lnTo>
                    <a:lnTo>
                      <a:pt x="6279" y="1460"/>
                    </a:lnTo>
                    <a:lnTo>
                      <a:pt x="6133" y="1260"/>
                    </a:lnTo>
                    <a:lnTo>
                      <a:pt x="5987" y="1077"/>
                    </a:lnTo>
                    <a:lnTo>
                      <a:pt x="5804" y="895"/>
                    </a:lnTo>
                    <a:lnTo>
                      <a:pt x="5622" y="730"/>
                    </a:lnTo>
                    <a:lnTo>
                      <a:pt x="5439" y="584"/>
                    </a:lnTo>
                    <a:lnTo>
                      <a:pt x="5238" y="457"/>
                    </a:lnTo>
                    <a:lnTo>
                      <a:pt x="5038" y="329"/>
                    </a:lnTo>
                    <a:lnTo>
                      <a:pt x="4819" y="238"/>
                    </a:lnTo>
                    <a:lnTo>
                      <a:pt x="4599" y="146"/>
                    </a:lnTo>
                    <a:lnTo>
                      <a:pt x="4362" y="92"/>
                    </a:lnTo>
                    <a:lnTo>
                      <a:pt x="4143" y="37"/>
                    </a:lnTo>
                    <a:lnTo>
                      <a:pt x="3906" y="19"/>
                    </a:lnTo>
                    <a:lnTo>
                      <a:pt x="3632" y="0"/>
                    </a:lnTo>
                    <a:close/>
                  </a:path>
                </a:pathLst>
              </a:custGeom>
              <a:solidFill>
                <a:srgbClr val="817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160;p40">
                <a:extLst>
                  <a:ext uri="{FF2B5EF4-FFF2-40B4-BE49-F238E27FC236}">
                    <a16:creationId xmlns:a16="http://schemas.microsoft.com/office/drawing/2014/main" xmlns="" id="{30C4D07E-E528-46CA-95DB-3A59279C565C}"/>
                  </a:ext>
                </a:extLst>
              </p:cNvPr>
              <p:cNvSpPr/>
              <p:nvPr/>
            </p:nvSpPr>
            <p:spPr>
              <a:xfrm>
                <a:off x="7638356" y="2518750"/>
                <a:ext cx="362346" cy="174162"/>
              </a:xfrm>
              <a:custGeom>
                <a:avLst/>
                <a:gdLst/>
                <a:ahLst/>
                <a:cxnLst/>
                <a:rect l="l" t="t" r="r" b="b"/>
                <a:pathLst>
                  <a:path w="11318" h="5440" extrusionOk="0">
                    <a:moveTo>
                      <a:pt x="6134" y="0"/>
                    </a:moveTo>
                    <a:lnTo>
                      <a:pt x="5622" y="37"/>
                    </a:lnTo>
                    <a:lnTo>
                      <a:pt x="5111" y="91"/>
                    </a:lnTo>
                    <a:lnTo>
                      <a:pt x="4619" y="183"/>
                    </a:lnTo>
                    <a:lnTo>
                      <a:pt x="4144" y="292"/>
                    </a:lnTo>
                    <a:lnTo>
                      <a:pt x="3834" y="383"/>
                    </a:lnTo>
                    <a:lnTo>
                      <a:pt x="3524" y="511"/>
                    </a:lnTo>
                    <a:lnTo>
                      <a:pt x="3213" y="621"/>
                    </a:lnTo>
                    <a:lnTo>
                      <a:pt x="2921" y="767"/>
                    </a:lnTo>
                    <a:lnTo>
                      <a:pt x="2629" y="913"/>
                    </a:lnTo>
                    <a:lnTo>
                      <a:pt x="2337" y="1077"/>
                    </a:lnTo>
                    <a:lnTo>
                      <a:pt x="2063" y="1241"/>
                    </a:lnTo>
                    <a:lnTo>
                      <a:pt x="1808" y="1442"/>
                    </a:lnTo>
                    <a:lnTo>
                      <a:pt x="1534" y="1625"/>
                    </a:lnTo>
                    <a:lnTo>
                      <a:pt x="1297" y="1844"/>
                    </a:lnTo>
                    <a:lnTo>
                      <a:pt x="1060" y="2044"/>
                    </a:lnTo>
                    <a:lnTo>
                      <a:pt x="822" y="2282"/>
                    </a:lnTo>
                    <a:lnTo>
                      <a:pt x="603" y="2519"/>
                    </a:lnTo>
                    <a:lnTo>
                      <a:pt x="384" y="2756"/>
                    </a:lnTo>
                    <a:lnTo>
                      <a:pt x="183" y="3012"/>
                    </a:lnTo>
                    <a:lnTo>
                      <a:pt x="1" y="3285"/>
                    </a:lnTo>
                    <a:lnTo>
                      <a:pt x="147" y="3340"/>
                    </a:lnTo>
                    <a:lnTo>
                      <a:pt x="366" y="3066"/>
                    </a:lnTo>
                    <a:lnTo>
                      <a:pt x="567" y="2793"/>
                    </a:lnTo>
                    <a:lnTo>
                      <a:pt x="804" y="2519"/>
                    </a:lnTo>
                    <a:lnTo>
                      <a:pt x="1060" y="2282"/>
                    </a:lnTo>
                    <a:lnTo>
                      <a:pt x="1425" y="1935"/>
                    </a:lnTo>
                    <a:lnTo>
                      <a:pt x="1808" y="1625"/>
                    </a:lnTo>
                    <a:lnTo>
                      <a:pt x="2209" y="1351"/>
                    </a:lnTo>
                    <a:lnTo>
                      <a:pt x="2647" y="1095"/>
                    </a:lnTo>
                    <a:lnTo>
                      <a:pt x="3104" y="858"/>
                    </a:lnTo>
                    <a:lnTo>
                      <a:pt x="3560" y="675"/>
                    </a:lnTo>
                    <a:lnTo>
                      <a:pt x="4035" y="493"/>
                    </a:lnTo>
                    <a:lnTo>
                      <a:pt x="4527" y="365"/>
                    </a:lnTo>
                    <a:lnTo>
                      <a:pt x="5020" y="256"/>
                    </a:lnTo>
                    <a:lnTo>
                      <a:pt x="5513" y="201"/>
                    </a:lnTo>
                    <a:lnTo>
                      <a:pt x="6006" y="164"/>
                    </a:lnTo>
                    <a:lnTo>
                      <a:pt x="6517" y="164"/>
                    </a:lnTo>
                    <a:lnTo>
                      <a:pt x="7010" y="201"/>
                    </a:lnTo>
                    <a:lnTo>
                      <a:pt x="7502" y="274"/>
                    </a:lnTo>
                    <a:lnTo>
                      <a:pt x="7977" y="402"/>
                    </a:lnTo>
                    <a:lnTo>
                      <a:pt x="8452" y="548"/>
                    </a:lnTo>
                    <a:lnTo>
                      <a:pt x="8707" y="657"/>
                    </a:lnTo>
                    <a:lnTo>
                      <a:pt x="8944" y="767"/>
                    </a:lnTo>
                    <a:lnTo>
                      <a:pt x="9163" y="894"/>
                    </a:lnTo>
                    <a:lnTo>
                      <a:pt x="9382" y="1022"/>
                    </a:lnTo>
                    <a:lnTo>
                      <a:pt x="9583" y="1168"/>
                    </a:lnTo>
                    <a:lnTo>
                      <a:pt x="9766" y="1333"/>
                    </a:lnTo>
                    <a:lnTo>
                      <a:pt x="9948" y="1497"/>
                    </a:lnTo>
                    <a:lnTo>
                      <a:pt x="10112" y="1679"/>
                    </a:lnTo>
                    <a:lnTo>
                      <a:pt x="10277" y="1880"/>
                    </a:lnTo>
                    <a:lnTo>
                      <a:pt x="10423" y="2081"/>
                    </a:lnTo>
                    <a:lnTo>
                      <a:pt x="10550" y="2282"/>
                    </a:lnTo>
                    <a:lnTo>
                      <a:pt x="10678" y="2519"/>
                    </a:lnTo>
                    <a:lnTo>
                      <a:pt x="10788" y="2738"/>
                    </a:lnTo>
                    <a:lnTo>
                      <a:pt x="10879" y="2975"/>
                    </a:lnTo>
                    <a:lnTo>
                      <a:pt x="10952" y="3231"/>
                    </a:lnTo>
                    <a:lnTo>
                      <a:pt x="11025" y="3486"/>
                    </a:lnTo>
                    <a:lnTo>
                      <a:pt x="11062" y="3724"/>
                    </a:lnTo>
                    <a:lnTo>
                      <a:pt x="11098" y="3961"/>
                    </a:lnTo>
                    <a:lnTo>
                      <a:pt x="11135" y="4454"/>
                    </a:lnTo>
                    <a:lnTo>
                      <a:pt x="11135" y="4946"/>
                    </a:lnTo>
                    <a:lnTo>
                      <a:pt x="11098" y="5439"/>
                    </a:lnTo>
                    <a:lnTo>
                      <a:pt x="11262" y="5439"/>
                    </a:lnTo>
                    <a:lnTo>
                      <a:pt x="11299" y="5111"/>
                    </a:lnTo>
                    <a:lnTo>
                      <a:pt x="11317" y="4782"/>
                    </a:lnTo>
                    <a:lnTo>
                      <a:pt x="11317" y="4472"/>
                    </a:lnTo>
                    <a:lnTo>
                      <a:pt x="11299" y="4143"/>
                    </a:lnTo>
                    <a:lnTo>
                      <a:pt x="11244" y="3815"/>
                    </a:lnTo>
                    <a:lnTo>
                      <a:pt x="11189" y="3504"/>
                    </a:lnTo>
                    <a:lnTo>
                      <a:pt x="11116" y="3176"/>
                    </a:lnTo>
                    <a:lnTo>
                      <a:pt x="11025" y="2866"/>
                    </a:lnTo>
                    <a:lnTo>
                      <a:pt x="10916" y="2610"/>
                    </a:lnTo>
                    <a:lnTo>
                      <a:pt x="10806" y="2373"/>
                    </a:lnTo>
                    <a:lnTo>
                      <a:pt x="10678" y="2154"/>
                    </a:lnTo>
                    <a:lnTo>
                      <a:pt x="10532" y="1935"/>
                    </a:lnTo>
                    <a:lnTo>
                      <a:pt x="10386" y="1734"/>
                    </a:lnTo>
                    <a:lnTo>
                      <a:pt x="10222" y="1533"/>
                    </a:lnTo>
                    <a:lnTo>
                      <a:pt x="10058" y="1369"/>
                    </a:lnTo>
                    <a:lnTo>
                      <a:pt x="9875" y="1205"/>
                    </a:lnTo>
                    <a:lnTo>
                      <a:pt x="9693" y="1040"/>
                    </a:lnTo>
                    <a:lnTo>
                      <a:pt x="9492" y="894"/>
                    </a:lnTo>
                    <a:lnTo>
                      <a:pt x="9273" y="767"/>
                    </a:lnTo>
                    <a:lnTo>
                      <a:pt x="9072" y="657"/>
                    </a:lnTo>
                    <a:lnTo>
                      <a:pt x="8853" y="548"/>
                    </a:lnTo>
                    <a:lnTo>
                      <a:pt x="8616" y="438"/>
                    </a:lnTo>
                    <a:lnTo>
                      <a:pt x="8379" y="347"/>
                    </a:lnTo>
                    <a:lnTo>
                      <a:pt x="8141" y="274"/>
                    </a:lnTo>
                    <a:lnTo>
                      <a:pt x="7667" y="146"/>
                    </a:lnTo>
                    <a:lnTo>
                      <a:pt x="7156" y="73"/>
                    </a:lnTo>
                    <a:lnTo>
                      <a:pt x="6645" y="18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161;p40">
                <a:extLst>
                  <a:ext uri="{FF2B5EF4-FFF2-40B4-BE49-F238E27FC236}">
                    <a16:creationId xmlns:a16="http://schemas.microsoft.com/office/drawing/2014/main" xmlns="" id="{E9F5FD86-25EE-4E80-8B3D-21B4197E6E0B}"/>
                  </a:ext>
                </a:extLst>
              </p:cNvPr>
              <p:cNvSpPr/>
              <p:nvPr/>
            </p:nvSpPr>
            <p:spPr>
              <a:xfrm>
                <a:off x="7726017" y="1604199"/>
                <a:ext cx="441807" cy="293385"/>
              </a:xfrm>
              <a:custGeom>
                <a:avLst/>
                <a:gdLst/>
                <a:ahLst/>
                <a:cxnLst/>
                <a:rect l="l" t="t" r="r" b="b"/>
                <a:pathLst>
                  <a:path w="13800" h="9164" extrusionOk="0">
                    <a:moveTo>
                      <a:pt x="384" y="1"/>
                    </a:moveTo>
                    <a:lnTo>
                      <a:pt x="201" y="74"/>
                    </a:lnTo>
                    <a:lnTo>
                      <a:pt x="128" y="694"/>
                    </a:lnTo>
                    <a:lnTo>
                      <a:pt x="55" y="1315"/>
                    </a:lnTo>
                    <a:lnTo>
                      <a:pt x="19" y="1936"/>
                    </a:lnTo>
                    <a:lnTo>
                      <a:pt x="1" y="2556"/>
                    </a:lnTo>
                    <a:lnTo>
                      <a:pt x="19" y="3177"/>
                    </a:lnTo>
                    <a:lnTo>
                      <a:pt x="92" y="3797"/>
                    </a:lnTo>
                    <a:lnTo>
                      <a:pt x="128" y="4108"/>
                    </a:lnTo>
                    <a:lnTo>
                      <a:pt x="201" y="4418"/>
                    </a:lnTo>
                    <a:lnTo>
                      <a:pt x="274" y="4728"/>
                    </a:lnTo>
                    <a:lnTo>
                      <a:pt x="347" y="5020"/>
                    </a:lnTo>
                    <a:lnTo>
                      <a:pt x="439" y="5330"/>
                    </a:lnTo>
                    <a:lnTo>
                      <a:pt x="548" y="5622"/>
                    </a:lnTo>
                    <a:lnTo>
                      <a:pt x="676" y="5915"/>
                    </a:lnTo>
                    <a:lnTo>
                      <a:pt x="822" y="6207"/>
                    </a:lnTo>
                    <a:lnTo>
                      <a:pt x="968" y="6480"/>
                    </a:lnTo>
                    <a:lnTo>
                      <a:pt x="1132" y="6754"/>
                    </a:lnTo>
                    <a:lnTo>
                      <a:pt x="1297" y="7010"/>
                    </a:lnTo>
                    <a:lnTo>
                      <a:pt x="1497" y="7265"/>
                    </a:lnTo>
                    <a:lnTo>
                      <a:pt x="1698" y="7502"/>
                    </a:lnTo>
                    <a:lnTo>
                      <a:pt x="1899" y="7740"/>
                    </a:lnTo>
                    <a:lnTo>
                      <a:pt x="2136" y="7940"/>
                    </a:lnTo>
                    <a:lnTo>
                      <a:pt x="2373" y="8141"/>
                    </a:lnTo>
                    <a:lnTo>
                      <a:pt x="2629" y="8342"/>
                    </a:lnTo>
                    <a:lnTo>
                      <a:pt x="2903" y="8506"/>
                    </a:lnTo>
                    <a:lnTo>
                      <a:pt x="3176" y="8652"/>
                    </a:lnTo>
                    <a:lnTo>
                      <a:pt x="3469" y="8780"/>
                    </a:lnTo>
                    <a:lnTo>
                      <a:pt x="3797" y="8908"/>
                    </a:lnTo>
                    <a:lnTo>
                      <a:pt x="4144" y="8999"/>
                    </a:lnTo>
                    <a:lnTo>
                      <a:pt x="4491" y="9090"/>
                    </a:lnTo>
                    <a:lnTo>
                      <a:pt x="4837" y="9127"/>
                    </a:lnTo>
                    <a:lnTo>
                      <a:pt x="5184" y="9163"/>
                    </a:lnTo>
                    <a:lnTo>
                      <a:pt x="5531" y="9163"/>
                    </a:lnTo>
                    <a:lnTo>
                      <a:pt x="5878" y="9145"/>
                    </a:lnTo>
                    <a:lnTo>
                      <a:pt x="6225" y="9109"/>
                    </a:lnTo>
                    <a:lnTo>
                      <a:pt x="6571" y="9054"/>
                    </a:lnTo>
                    <a:lnTo>
                      <a:pt x="6918" y="8963"/>
                    </a:lnTo>
                    <a:lnTo>
                      <a:pt x="7265" y="8871"/>
                    </a:lnTo>
                    <a:lnTo>
                      <a:pt x="7593" y="8762"/>
                    </a:lnTo>
                    <a:lnTo>
                      <a:pt x="7922" y="8634"/>
                    </a:lnTo>
                    <a:lnTo>
                      <a:pt x="8251" y="8488"/>
                    </a:lnTo>
                    <a:lnTo>
                      <a:pt x="8561" y="8324"/>
                    </a:lnTo>
                    <a:lnTo>
                      <a:pt x="8853" y="8141"/>
                    </a:lnTo>
                    <a:lnTo>
                      <a:pt x="9163" y="7940"/>
                    </a:lnTo>
                    <a:lnTo>
                      <a:pt x="9437" y="7740"/>
                    </a:lnTo>
                    <a:lnTo>
                      <a:pt x="9711" y="7521"/>
                    </a:lnTo>
                    <a:lnTo>
                      <a:pt x="9984" y="7302"/>
                    </a:lnTo>
                    <a:lnTo>
                      <a:pt x="10240" y="7064"/>
                    </a:lnTo>
                    <a:lnTo>
                      <a:pt x="10477" y="6809"/>
                    </a:lnTo>
                    <a:lnTo>
                      <a:pt x="10733" y="6553"/>
                    </a:lnTo>
                    <a:lnTo>
                      <a:pt x="10952" y="6280"/>
                    </a:lnTo>
                    <a:lnTo>
                      <a:pt x="11390" y="5732"/>
                    </a:lnTo>
                    <a:lnTo>
                      <a:pt x="11810" y="5166"/>
                    </a:lnTo>
                    <a:lnTo>
                      <a:pt x="12175" y="4564"/>
                    </a:lnTo>
                    <a:lnTo>
                      <a:pt x="12521" y="3962"/>
                    </a:lnTo>
                    <a:lnTo>
                      <a:pt x="12722" y="3597"/>
                    </a:lnTo>
                    <a:lnTo>
                      <a:pt x="12905" y="3213"/>
                    </a:lnTo>
                    <a:lnTo>
                      <a:pt x="13252" y="2465"/>
                    </a:lnTo>
                    <a:lnTo>
                      <a:pt x="13544" y="1680"/>
                    </a:lnTo>
                    <a:lnTo>
                      <a:pt x="13799" y="895"/>
                    </a:lnTo>
                    <a:lnTo>
                      <a:pt x="13653" y="786"/>
                    </a:lnTo>
                    <a:lnTo>
                      <a:pt x="13507" y="1260"/>
                    </a:lnTo>
                    <a:lnTo>
                      <a:pt x="13343" y="1717"/>
                    </a:lnTo>
                    <a:lnTo>
                      <a:pt x="13179" y="2191"/>
                    </a:lnTo>
                    <a:lnTo>
                      <a:pt x="12978" y="2647"/>
                    </a:lnTo>
                    <a:lnTo>
                      <a:pt x="12777" y="3085"/>
                    </a:lnTo>
                    <a:lnTo>
                      <a:pt x="12558" y="3542"/>
                    </a:lnTo>
                    <a:lnTo>
                      <a:pt x="12321" y="3980"/>
                    </a:lnTo>
                    <a:lnTo>
                      <a:pt x="12083" y="4400"/>
                    </a:lnTo>
                    <a:lnTo>
                      <a:pt x="11718" y="4984"/>
                    </a:lnTo>
                    <a:lnTo>
                      <a:pt x="11335" y="5531"/>
                    </a:lnTo>
                    <a:lnTo>
                      <a:pt x="10915" y="6061"/>
                    </a:lnTo>
                    <a:lnTo>
                      <a:pt x="10477" y="6572"/>
                    </a:lnTo>
                    <a:lnTo>
                      <a:pt x="10240" y="6827"/>
                    </a:lnTo>
                    <a:lnTo>
                      <a:pt x="9984" y="7064"/>
                    </a:lnTo>
                    <a:lnTo>
                      <a:pt x="9729" y="7283"/>
                    </a:lnTo>
                    <a:lnTo>
                      <a:pt x="9473" y="7502"/>
                    </a:lnTo>
                    <a:lnTo>
                      <a:pt x="9200" y="7703"/>
                    </a:lnTo>
                    <a:lnTo>
                      <a:pt x="8926" y="7886"/>
                    </a:lnTo>
                    <a:lnTo>
                      <a:pt x="8634" y="8068"/>
                    </a:lnTo>
                    <a:lnTo>
                      <a:pt x="8342" y="8233"/>
                    </a:lnTo>
                    <a:lnTo>
                      <a:pt x="8031" y="8397"/>
                    </a:lnTo>
                    <a:lnTo>
                      <a:pt x="7721" y="8543"/>
                    </a:lnTo>
                    <a:lnTo>
                      <a:pt x="7374" y="8652"/>
                    </a:lnTo>
                    <a:lnTo>
                      <a:pt x="7046" y="8762"/>
                    </a:lnTo>
                    <a:lnTo>
                      <a:pt x="6699" y="8853"/>
                    </a:lnTo>
                    <a:lnTo>
                      <a:pt x="6352" y="8908"/>
                    </a:lnTo>
                    <a:lnTo>
                      <a:pt x="6006" y="8963"/>
                    </a:lnTo>
                    <a:lnTo>
                      <a:pt x="5659" y="8981"/>
                    </a:lnTo>
                    <a:lnTo>
                      <a:pt x="5312" y="8981"/>
                    </a:lnTo>
                    <a:lnTo>
                      <a:pt x="4965" y="8963"/>
                    </a:lnTo>
                    <a:lnTo>
                      <a:pt x="4618" y="8926"/>
                    </a:lnTo>
                    <a:lnTo>
                      <a:pt x="4272" y="8871"/>
                    </a:lnTo>
                    <a:lnTo>
                      <a:pt x="3943" y="8780"/>
                    </a:lnTo>
                    <a:lnTo>
                      <a:pt x="3596" y="8652"/>
                    </a:lnTo>
                    <a:lnTo>
                      <a:pt x="3286" y="8525"/>
                    </a:lnTo>
                    <a:lnTo>
                      <a:pt x="2976" y="8360"/>
                    </a:lnTo>
                    <a:lnTo>
                      <a:pt x="2702" y="8178"/>
                    </a:lnTo>
                    <a:lnTo>
                      <a:pt x="2446" y="7995"/>
                    </a:lnTo>
                    <a:lnTo>
                      <a:pt x="2209" y="7794"/>
                    </a:lnTo>
                    <a:lnTo>
                      <a:pt x="1990" y="7575"/>
                    </a:lnTo>
                    <a:lnTo>
                      <a:pt x="1771" y="7338"/>
                    </a:lnTo>
                    <a:lnTo>
                      <a:pt x="1570" y="7101"/>
                    </a:lnTo>
                    <a:lnTo>
                      <a:pt x="1388" y="6845"/>
                    </a:lnTo>
                    <a:lnTo>
                      <a:pt x="1224" y="6590"/>
                    </a:lnTo>
                    <a:lnTo>
                      <a:pt x="1059" y="6316"/>
                    </a:lnTo>
                    <a:lnTo>
                      <a:pt x="913" y="6024"/>
                    </a:lnTo>
                    <a:lnTo>
                      <a:pt x="786" y="5732"/>
                    </a:lnTo>
                    <a:lnTo>
                      <a:pt x="676" y="5440"/>
                    </a:lnTo>
                    <a:lnTo>
                      <a:pt x="566" y="5148"/>
                    </a:lnTo>
                    <a:lnTo>
                      <a:pt x="475" y="4856"/>
                    </a:lnTo>
                    <a:lnTo>
                      <a:pt x="402" y="4546"/>
                    </a:lnTo>
                    <a:lnTo>
                      <a:pt x="329" y="4235"/>
                    </a:lnTo>
                    <a:lnTo>
                      <a:pt x="238" y="3706"/>
                    </a:lnTo>
                    <a:lnTo>
                      <a:pt x="201" y="3177"/>
                    </a:lnTo>
                    <a:lnTo>
                      <a:pt x="165" y="2647"/>
                    </a:lnTo>
                    <a:lnTo>
                      <a:pt x="165" y="2118"/>
                    </a:lnTo>
                    <a:lnTo>
                      <a:pt x="201" y="1589"/>
                    </a:lnTo>
                    <a:lnTo>
                      <a:pt x="238" y="1060"/>
                    </a:lnTo>
                    <a:lnTo>
                      <a:pt x="311" y="530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162;p40">
                <a:extLst>
                  <a:ext uri="{FF2B5EF4-FFF2-40B4-BE49-F238E27FC236}">
                    <a16:creationId xmlns:a16="http://schemas.microsoft.com/office/drawing/2014/main" xmlns="" id="{4001C586-D687-4BB1-BF1B-80F660568332}"/>
                  </a:ext>
                </a:extLst>
              </p:cNvPr>
              <p:cNvSpPr/>
              <p:nvPr/>
            </p:nvSpPr>
            <p:spPr>
              <a:xfrm>
                <a:off x="7567088" y="1781858"/>
                <a:ext cx="77156" cy="63697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19896" extrusionOk="0">
                    <a:moveTo>
                      <a:pt x="1661" y="0"/>
                    </a:moveTo>
                    <a:lnTo>
                      <a:pt x="1625" y="19"/>
                    </a:lnTo>
                    <a:lnTo>
                      <a:pt x="1588" y="37"/>
                    </a:lnTo>
                    <a:lnTo>
                      <a:pt x="1570" y="73"/>
                    </a:lnTo>
                    <a:lnTo>
                      <a:pt x="1570" y="128"/>
                    </a:lnTo>
                    <a:lnTo>
                      <a:pt x="1771" y="1807"/>
                    </a:lnTo>
                    <a:lnTo>
                      <a:pt x="1953" y="3468"/>
                    </a:lnTo>
                    <a:lnTo>
                      <a:pt x="2026" y="4308"/>
                    </a:lnTo>
                    <a:lnTo>
                      <a:pt x="2099" y="5148"/>
                    </a:lnTo>
                    <a:lnTo>
                      <a:pt x="2136" y="5987"/>
                    </a:lnTo>
                    <a:lnTo>
                      <a:pt x="2154" y="6845"/>
                    </a:lnTo>
                    <a:lnTo>
                      <a:pt x="2154" y="7885"/>
                    </a:lnTo>
                    <a:lnTo>
                      <a:pt x="2154" y="8926"/>
                    </a:lnTo>
                    <a:lnTo>
                      <a:pt x="2117" y="9966"/>
                    </a:lnTo>
                    <a:lnTo>
                      <a:pt x="2044" y="11006"/>
                    </a:lnTo>
                    <a:lnTo>
                      <a:pt x="1971" y="12047"/>
                    </a:lnTo>
                    <a:lnTo>
                      <a:pt x="1844" y="13087"/>
                    </a:lnTo>
                    <a:lnTo>
                      <a:pt x="1679" y="14109"/>
                    </a:lnTo>
                    <a:lnTo>
                      <a:pt x="1497" y="15150"/>
                    </a:lnTo>
                    <a:lnTo>
                      <a:pt x="1351" y="15734"/>
                    </a:lnTo>
                    <a:lnTo>
                      <a:pt x="1205" y="16318"/>
                    </a:lnTo>
                    <a:lnTo>
                      <a:pt x="1041" y="16902"/>
                    </a:lnTo>
                    <a:lnTo>
                      <a:pt x="876" y="17486"/>
                    </a:lnTo>
                    <a:lnTo>
                      <a:pt x="675" y="18052"/>
                    </a:lnTo>
                    <a:lnTo>
                      <a:pt x="475" y="18617"/>
                    </a:lnTo>
                    <a:lnTo>
                      <a:pt x="256" y="19183"/>
                    </a:lnTo>
                    <a:lnTo>
                      <a:pt x="18" y="19749"/>
                    </a:lnTo>
                    <a:lnTo>
                      <a:pt x="0" y="19786"/>
                    </a:lnTo>
                    <a:lnTo>
                      <a:pt x="18" y="19840"/>
                    </a:lnTo>
                    <a:lnTo>
                      <a:pt x="37" y="19859"/>
                    </a:lnTo>
                    <a:lnTo>
                      <a:pt x="73" y="19895"/>
                    </a:lnTo>
                    <a:lnTo>
                      <a:pt x="164" y="19895"/>
                    </a:lnTo>
                    <a:lnTo>
                      <a:pt x="201" y="19877"/>
                    </a:lnTo>
                    <a:lnTo>
                      <a:pt x="237" y="19822"/>
                    </a:lnTo>
                    <a:lnTo>
                      <a:pt x="438" y="19347"/>
                    </a:lnTo>
                    <a:lnTo>
                      <a:pt x="639" y="18855"/>
                    </a:lnTo>
                    <a:lnTo>
                      <a:pt x="821" y="18362"/>
                    </a:lnTo>
                    <a:lnTo>
                      <a:pt x="986" y="17869"/>
                    </a:lnTo>
                    <a:lnTo>
                      <a:pt x="1150" y="17358"/>
                    </a:lnTo>
                    <a:lnTo>
                      <a:pt x="1296" y="16865"/>
                    </a:lnTo>
                    <a:lnTo>
                      <a:pt x="1442" y="16354"/>
                    </a:lnTo>
                    <a:lnTo>
                      <a:pt x="1570" y="15843"/>
                    </a:lnTo>
                    <a:lnTo>
                      <a:pt x="1789" y="14821"/>
                    </a:lnTo>
                    <a:lnTo>
                      <a:pt x="1971" y="13781"/>
                    </a:lnTo>
                    <a:lnTo>
                      <a:pt x="2117" y="12740"/>
                    </a:lnTo>
                    <a:lnTo>
                      <a:pt x="2245" y="11682"/>
                    </a:lnTo>
                    <a:lnTo>
                      <a:pt x="2318" y="10751"/>
                    </a:lnTo>
                    <a:lnTo>
                      <a:pt x="2373" y="9820"/>
                    </a:lnTo>
                    <a:lnTo>
                      <a:pt x="2391" y="8871"/>
                    </a:lnTo>
                    <a:lnTo>
                      <a:pt x="2409" y="7940"/>
                    </a:lnTo>
                    <a:lnTo>
                      <a:pt x="2409" y="6991"/>
                    </a:lnTo>
                    <a:lnTo>
                      <a:pt x="2373" y="6060"/>
                    </a:lnTo>
                    <a:lnTo>
                      <a:pt x="2336" y="5111"/>
                    </a:lnTo>
                    <a:lnTo>
                      <a:pt x="2263" y="4180"/>
                    </a:lnTo>
                    <a:lnTo>
                      <a:pt x="2172" y="3158"/>
                    </a:lnTo>
                    <a:lnTo>
                      <a:pt x="2063" y="2136"/>
                    </a:lnTo>
                    <a:lnTo>
                      <a:pt x="1789" y="92"/>
                    </a:lnTo>
                    <a:lnTo>
                      <a:pt x="1789" y="37"/>
                    </a:lnTo>
                    <a:lnTo>
                      <a:pt x="1752" y="19"/>
                    </a:lnTo>
                    <a:lnTo>
                      <a:pt x="1716" y="0"/>
                    </a:lnTo>
                    <a:close/>
                  </a:path>
                </a:pathLst>
              </a:custGeom>
              <a:solidFill>
                <a:srgbClr val="817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163;p40">
                <a:extLst>
                  <a:ext uri="{FF2B5EF4-FFF2-40B4-BE49-F238E27FC236}">
                    <a16:creationId xmlns:a16="http://schemas.microsoft.com/office/drawing/2014/main" xmlns="" id="{A1235A96-8767-4A4E-9AD4-0ABD7886B55E}"/>
                  </a:ext>
                </a:extLst>
              </p:cNvPr>
              <p:cNvSpPr/>
              <p:nvPr/>
            </p:nvSpPr>
            <p:spPr>
              <a:xfrm>
                <a:off x="7842300" y="1408450"/>
                <a:ext cx="178260" cy="232013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7247" extrusionOk="0">
                    <a:moveTo>
                      <a:pt x="3761" y="1"/>
                    </a:moveTo>
                    <a:lnTo>
                      <a:pt x="1" y="1935"/>
                    </a:lnTo>
                    <a:lnTo>
                      <a:pt x="19" y="3012"/>
                    </a:lnTo>
                    <a:lnTo>
                      <a:pt x="74" y="4545"/>
                    </a:lnTo>
                    <a:lnTo>
                      <a:pt x="129" y="6863"/>
                    </a:lnTo>
                    <a:lnTo>
                      <a:pt x="439" y="6991"/>
                    </a:lnTo>
                    <a:lnTo>
                      <a:pt x="749" y="7101"/>
                    </a:lnTo>
                    <a:lnTo>
                      <a:pt x="1041" y="7174"/>
                    </a:lnTo>
                    <a:lnTo>
                      <a:pt x="1333" y="7210"/>
                    </a:lnTo>
                    <a:lnTo>
                      <a:pt x="1625" y="7247"/>
                    </a:lnTo>
                    <a:lnTo>
                      <a:pt x="1899" y="7247"/>
                    </a:lnTo>
                    <a:lnTo>
                      <a:pt x="2155" y="7228"/>
                    </a:lnTo>
                    <a:lnTo>
                      <a:pt x="2410" y="7192"/>
                    </a:lnTo>
                    <a:lnTo>
                      <a:pt x="2666" y="7137"/>
                    </a:lnTo>
                    <a:lnTo>
                      <a:pt x="2903" y="7064"/>
                    </a:lnTo>
                    <a:lnTo>
                      <a:pt x="3122" y="6973"/>
                    </a:lnTo>
                    <a:lnTo>
                      <a:pt x="3341" y="6881"/>
                    </a:lnTo>
                    <a:lnTo>
                      <a:pt x="3560" y="6754"/>
                    </a:lnTo>
                    <a:lnTo>
                      <a:pt x="3742" y="6644"/>
                    </a:lnTo>
                    <a:lnTo>
                      <a:pt x="3943" y="6516"/>
                    </a:lnTo>
                    <a:lnTo>
                      <a:pt x="4126" y="6389"/>
                    </a:lnTo>
                    <a:lnTo>
                      <a:pt x="4454" y="6097"/>
                    </a:lnTo>
                    <a:lnTo>
                      <a:pt x="4746" y="5823"/>
                    </a:lnTo>
                    <a:lnTo>
                      <a:pt x="4984" y="5531"/>
                    </a:lnTo>
                    <a:lnTo>
                      <a:pt x="5203" y="5275"/>
                    </a:lnTo>
                    <a:lnTo>
                      <a:pt x="5349" y="5056"/>
                    </a:lnTo>
                    <a:lnTo>
                      <a:pt x="5476" y="4892"/>
                    </a:lnTo>
                    <a:lnTo>
                      <a:pt x="5568" y="4728"/>
                    </a:lnTo>
                    <a:lnTo>
                      <a:pt x="5276" y="4235"/>
                    </a:lnTo>
                    <a:lnTo>
                      <a:pt x="5002" y="3706"/>
                    </a:lnTo>
                    <a:lnTo>
                      <a:pt x="4746" y="3158"/>
                    </a:lnTo>
                    <a:lnTo>
                      <a:pt x="4509" y="2592"/>
                    </a:lnTo>
                    <a:lnTo>
                      <a:pt x="4290" y="1990"/>
                    </a:lnTo>
                    <a:lnTo>
                      <a:pt x="4089" y="1351"/>
                    </a:lnTo>
                    <a:lnTo>
                      <a:pt x="3907" y="694"/>
                    </a:lnTo>
                    <a:lnTo>
                      <a:pt x="3761" y="1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64;p40">
                <a:extLst>
                  <a:ext uri="{FF2B5EF4-FFF2-40B4-BE49-F238E27FC236}">
                    <a16:creationId xmlns:a16="http://schemas.microsoft.com/office/drawing/2014/main" xmlns="" id="{419DCEA2-8813-459B-B41A-76DE51E3A2EA}"/>
                  </a:ext>
                </a:extLst>
              </p:cNvPr>
              <p:cNvSpPr/>
              <p:nvPr/>
            </p:nvSpPr>
            <p:spPr>
              <a:xfrm>
                <a:off x="7842908" y="1465119"/>
                <a:ext cx="104625" cy="10757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3360" extrusionOk="0">
                    <a:moveTo>
                      <a:pt x="3267" y="1"/>
                    </a:moveTo>
                    <a:lnTo>
                      <a:pt x="0" y="1242"/>
                    </a:lnTo>
                    <a:lnTo>
                      <a:pt x="55" y="3359"/>
                    </a:lnTo>
                    <a:lnTo>
                      <a:pt x="183" y="3359"/>
                    </a:lnTo>
                    <a:lnTo>
                      <a:pt x="329" y="3323"/>
                    </a:lnTo>
                    <a:lnTo>
                      <a:pt x="475" y="3286"/>
                    </a:lnTo>
                    <a:lnTo>
                      <a:pt x="657" y="3232"/>
                    </a:lnTo>
                    <a:lnTo>
                      <a:pt x="840" y="3140"/>
                    </a:lnTo>
                    <a:lnTo>
                      <a:pt x="1040" y="3013"/>
                    </a:lnTo>
                    <a:lnTo>
                      <a:pt x="1241" y="2867"/>
                    </a:lnTo>
                    <a:lnTo>
                      <a:pt x="1460" y="2684"/>
                    </a:lnTo>
                    <a:lnTo>
                      <a:pt x="1697" y="2483"/>
                    </a:lnTo>
                    <a:lnTo>
                      <a:pt x="1916" y="2246"/>
                    </a:lnTo>
                    <a:lnTo>
                      <a:pt x="2154" y="1972"/>
                    </a:lnTo>
                    <a:lnTo>
                      <a:pt x="2373" y="1644"/>
                    </a:lnTo>
                    <a:lnTo>
                      <a:pt x="2610" y="1297"/>
                    </a:lnTo>
                    <a:lnTo>
                      <a:pt x="2829" y="914"/>
                    </a:lnTo>
                    <a:lnTo>
                      <a:pt x="3048" y="476"/>
                    </a:lnTo>
                    <a:lnTo>
                      <a:pt x="3267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65;p40">
                <a:extLst>
                  <a:ext uri="{FF2B5EF4-FFF2-40B4-BE49-F238E27FC236}">
                    <a16:creationId xmlns:a16="http://schemas.microsoft.com/office/drawing/2014/main" xmlns="" id="{FC08AD58-14A8-4606-8C9D-FE5724110CCE}"/>
                  </a:ext>
                </a:extLst>
              </p:cNvPr>
              <p:cNvSpPr/>
              <p:nvPr/>
            </p:nvSpPr>
            <p:spPr>
              <a:xfrm>
                <a:off x="7675783" y="1161251"/>
                <a:ext cx="321975" cy="254807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7959" extrusionOk="0">
                    <a:moveTo>
                      <a:pt x="5165" y="1"/>
                    </a:moveTo>
                    <a:lnTo>
                      <a:pt x="4745" y="19"/>
                    </a:lnTo>
                    <a:lnTo>
                      <a:pt x="4362" y="74"/>
                    </a:lnTo>
                    <a:lnTo>
                      <a:pt x="4015" y="129"/>
                    </a:lnTo>
                    <a:lnTo>
                      <a:pt x="3705" y="220"/>
                    </a:lnTo>
                    <a:lnTo>
                      <a:pt x="3413" y="330"/>
                    </a:lnTo>
                    <a:lnTo>
                      <a:pt x="3176" y="457"/>
                    </a:lnTo>
                    <a:lnTo>
                      <a:pt x="2957" y="585"/>
                    </a:lnTo>
                    <a:lnTo>
                      <a:pt x="2774" y="713"/>
                    </a:lnTo>
                    <a:lnTo>
                      <a:pt x="2610" y="841"/>
                    </a:lnTo>
                    <a:lnTo>
                      <a:pt x="2482" y="968"/>
                    </a:lnTo>
                    <a:lnTo>
                      <a:pt x="2281" y="1187"/>
                    </a:lnTo>
                    <a:lnTo>
                      <a:pt x="2172" y="1352"/>
                    </a:lnTo>
                    <a:lnTo>
                      <a:pt x="2135" y="1406"/>
                    </a:lnTo>
                    <a:lnTo>
                      <a:pt x="2062" y="1388"/>
                    </a:lnTo>
                    <a:lnTo>
                      <a:pt x="1880" y="1352"/>
                    </a:lnTo>
                    <a:lnTo>
                      <a:pt x="1606" y="1333"/>
                    </a:lnTo>
                    <a:lnTo>
                      <a:pt x="1460" y="1333"/>
                    </a:lnTo>
                    <a:lnTo>
                      <a:pt x="1278" y="1352"/>
                    </a:lnTo>
                    <a:lnTo>
                      <a:pt x="1113" y="1388"/>
                    </a:lnTo>
                    <a:lnTo>
                      <a:pt x="931" y="1443"/>
                    </a:lnTo>
                    <a:lnTo>
                      <a:pt x="767" y="1534"/>
                    </a:lnTo>
                    <a:lnTo>
                      <a:pt x="602" y="1644"/>
                    </a:lnTo>
                    <a:lnTo>
                      <a:pt x="438" y="1790"/>
                    </a:lnTo>
                    <a:lnTo>
                      <a:pt x="292" y="1972"/>
                    </a:lnTo>
                    <a:lnTo>
                      <a:pt x="164" y="2191"/>
                    </a:lnTo>
                    <a:lnTo>
                      <a:pt x="55" y="2465"/>
                    </a:lnTo>
                    <a:lnTo>
                      <a:pt x="18" y="2611"/>
                    </a:lnTo>
                    <a:lnTo>
                      <a:pt x="0" y="2757"/>
                    </a:lnTo>
                    <a:lnTo>
                      <a:pt x="0" y="2903"/>
                    </a:lnTo>
                    <a:lnTo>
                      <a:pt x="0" y="3049"/>
                    </a:lnTo>
                    <a:lnTo>
                      <a:pt x="18" y="3195"/>
                    </a:lnTo>
                    <a:lnTo>
                      <a:pt x="55" y="3341"/>
                    </a:lnTo>
                    <a:lnTo>
                      <a:pt x="146" y="3633"/>
                    </a:lnTo>
                    <a:lnTo>
                      <a:pt x="274" y="3907"/>
                    </a:lnTo>
                    <a:lnTo>
                      <a:pt x="420" y="4181"/>
                    </a:lnTo>
                    <a:lnTo>
                      <a:pt x="602" y="4436"/>
                    </a:lnTo>
                    <a:lnTo>
                      <a:pt x="785" y="4692"/>
                    </a:lnTo>
                    <a:lnTo>
                      <a:pt x="986" y="4911"/>
                    </a:lnTo>
                    <a:lnTo>
                      <a:pt x="1168" y="5130"/>
                    </a:lnTo>
                    <a:lnTo>
                      <a:pt x="1533" y="5458"/>
                    </a:lnTo>
                    <a:lnTo>
                      <a:pt x="1789" y="5677"/>
                    </a:lnTo>
                    <a:lnTo>
                      <a:pt x="1880" y="5750"/>
                    </a:lnTo>
                    <a:lnTo>
                      <a:pt x="9053" y="7959"/>
                    </a:lnTo>
                    <a:lnTo>
                      <a:pt x="9272" y="7356"/>
                    </a:lnTo>
                    <a:lnTo>
                      <a:pt x="9473" y="6718"/>
                    </a:lnTo>
                    <a:lnTo>
                      <a:pt x="9692" y="5933"/>
                    </a:lnTo>
                    <a:lnTo>
                      <a:pt x="9801" y="5513"/>
                    </a:lnTo>
                    <a:lnTo>
                      <a:pt x="9893" y="5075"/>
                    </a:lnTo>
                    <a:lnTo>
                      <a:pt x="9966" y="4619"/>
                    </a:lnTo>
                    <a:lnTo>
                      <a:pt x="10020" y="4181"/>
                    </a:lnTo>
                    <a:lnTo>
                      <a:pt x="10057" y="3761"/>
                    </a:lnTo>
                    <a:lnTo>
                      <a:pt x="10057" y="3359"/>
                    </a:lnTo>
                    <a:lnTo>
                      <a:pt x="10020" y="2976"/>
                    </a:lnTo>
                    <a:lnTo>
                      <a:pt x="9984" y="2794"/>
                    </a:lnTo>
                    <a:lnTo>
                      <a:pt x="9947" y="2629"/>
                    </a:lnTo>
                    <a:lnTo>
                      <a:pt x="9820" y="2337"/>
                    </a:lnTo>
                    <a:lnTo>
                      <a:pt x="9692" y="2063"/>
                    </a:lnTo>
                    <a:lnTo>
                      <a:pt x="9564" y="1844"/>
                    </a:lnTo>
                    <a:lnTo>
                      <a:pt x="9400" y="1644"/>
                    </a:lnTo>
                    <a:lnTo>
                      <a:pt x="9254" y="1479"/>
                    </a:lnTo>
                    <a:lnTo>
                      <a:pt x="9089" y="1333"/>
                    </a:lnTo>
                    <a:lnTo>
                      <a:pt x="8925" y="1224"/>
                    </a:lnTo>
                    <a:lnTo>
                      <a:pt x="8761" y="1133"/>
                    </a:lnTo>
                    <a:lnTo>
                      <a:pt x="8597" y="1060"/>
                    </a:lnTo>
                    <a:lnTo>
                      <a:pt x="8451" y="1005"/>
                    </a:lnTo>
                    <a:lnTo>
                      <a:pt x="8213" y="932"/>
                    </a:lnTo>
                    <a:lnTo>
                      <a:pt x="8049" y="914"/>
                    </a:lnTo>
                    <a:lnTo>
                      <a:pt x="7976" y="914"/>
                    </a:lnTo>
                    <a:lnTo>
                      <a:pt x="7958" y="877"/>
                    </a:lnTo>
                    <a:lnTo>
                      <a:pt x="7867" y="768"/>
                    </a:lnTo>
                    <a:lnTo>
                      <a:pt x="7702" y="622"/>
                    </a:lnTo>
                    <a:lnTo>
                      <a:pt x="7593" y="530"/>
                    </a:lnTo>
                    <a:lnTo>
                      <a:pt x="7447" y="439"/>
                    </a:lnTo>
                    <a:lnTo>
                      <a:pt x="7283" y="366"/>
                    </a:lnTo>
                    <a:lnTo>
                      <a:pt x="7082" y="275"/>
                    </a:lnTo>
                    <a:lnTo>
                      <a:pt x="6844" y="202"/>
                    </a:lnTo>
                    <a:lnTo>
                      <a:pt x="6589" y="129"/>
                    </a:lnTo>
                    <a:lnTo>
                      <a:pt x="6297" y="74"/>
                    </a:lnTo>
                    <a:lnTo>
                      <a:pt x="5950" y="37"/>
                    </a:lnTo>
                    <a:lnTo>
                      <a:pt x="55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66;p40">
                <a:extLst>
                  <a:ext uri="{FF2B5EF4-FFF2-40B4-BE49-F238E27FC236}">
                    <a16:creationId xmlns:a16="http://schemas.microsoft.com/office/drawing/2014/main" xmlns="" id="{DDB8BF65-95CA-4BEE-A5D6-C499ECAE155F}"/>
                  </a:ext>
                </a:extLst>
              </p:cNvPr>
              <p:cNvSpPr/>
              <p:nvPr/>
            </p:nvSpPr>
            <p:spPr>
              <a:xfrm>
                <a:off x="7724864" y="1224387"/>
                <a:ext cx="243698" cy="302702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9455" extrusionOk="0">
                    <a:moveTo>
                      <a:pt x="4052" y="0"/>
                    </a:moveTo>
                    <a:lnTo>
                      <a:pt x="3651" y="18"/>
                    </a:lnTo>
                    <a:lnTo>
                      <a:pt x="3450" y="37"/>
                    </a:lnTo>
                    <a:lnTo>
                      <a:pt x="3340" y="55"/>
                    </a:lnTo>
                    <a:lnTo>
                      <a:pt x="3212" y="73"/>
                    </a:lnTo>
                    <a:lnTo>
                      <a:pt x="3158" y="91"/>
                    </a:lnTo>
                    <a:lnTo>
                      <a:pt x="3048" y="110"/>
                    </a:lnTo>
                    <a:lnTo>
                      <a:pt x="2501" y="237"/>
                    </a:lnTo>
                    <a:lnTo>
                      <a:pt x="2136" y="347"/>
                    </a:lnTo>
                    <a:lnTo>
                      <a:pt x="1789" y="493"/>
                    </a:lnTo>
                    <a:lnTo>
                      <a:pt x="1460" y="675"/>
                    </a:lnTo>
                    <a:lnTo>
                      <a:pt x="1132" y="876"/>
                    </a:lnTo>
                    <a:lnTo>
                      <a:pt x="840" y="1114"/>
                    </a:lnTo>
                    <a:lnTo>
                      <a:pt x="584" y="1369"/>
                    </a:lnTo>
                    <a:lnTo>
                      <a:pt x="329" y="1661"/>
                    </a:lnTo>
                    <a:lnTo>
                      <a:pt x="128" y="1971"/>
                    </a:lnTo>
                    <a:lnTo>
                      <a:pt x="55" y="2081"/>
                    </a:lnTo>
                    <a:lnTo>
                      <a:pt x="18" y="2227"/>
                    </a:lnTo>
                    <a:lnTo>
                      <a:pt x="0" y="2373"/>
                    </a:lnTo>
                    <a:lnTo>
                      <a:pt x="0" y="2537"/>
                    </a:lnTo>
                    <a:lnTo>
                      <a:pt x="18" y="2683"/>
                    </a:lnTo>
                    <a:lnTo>
                      <a:pt x="55" y="2847"/>
                    </a:lnTo>
                    <a:lnTo>
                      <a:pt x="91" y="3030"/>
                    </a:lnTo>
                    <a:lnTo>
                      <a:pt x="219" y="3395"/>
                    </a:lnTo>
                    <a:lnTo>
                      <a:pt x="347" y="3815"/>
                    </a:lnTo>
                    <a:lnTo>
                      <a:pt x="511" y="4271"/>
                    </a:lnTo>
                    <a:lnTo>
                      <a:pt x="657" y="4819"/>
                    </a:lnTo>
                    <a:lnTo>
                      <a:pt x="712" y="5111"/>
                    </a:lnTo>
                    <a:lnTo>
                      <a:pt x="767" y="5421"/>
                    </a:lnTo>
                    <a:lnTo>
                      <a:pt x="858" y="5932"/>
                    </a:lnTo>
                    <a:lnTo>
                      <a:pt x="949" y="6425"/>
                    </a:lnTo>
                    <a:lnTo>
                      <a:pt x="1059" y="6881"/>
                    </a:lnTo>
                    <a:lnTo>
                      <a:pt x="1187" y="7301"/>
                    </a:lnTo>
                    <a:lnTo>
                      <a:pt x="1314" y="7702"/>
                    </a:lnTo>
                    <a:lnTo>
                      <a:pt x="1460" y="8068"/>
                    </a:lnTo>
                    <a:lnTo>
                      <a:pt x="1643" y="8378"/>
                    </a:lnTo>
                    <a:lnTo>
                      <a:pt x="1844" y="8670"/>
                    </a:lnTo>
                    <a:lnTo>
                      <a:pt x="1935" y="8798"/>
                    </a:lnTo>
                    <a:lnTo>
                      <a:pt x="2063" y="8907"/>
                    </a:lnTo>
                    <a:lnTo>
                      <a:pt x="2172" y="9017"/>
                    </a:lnTo>
                    <a:lnTo>
                      <a:pt x="2318" y="9126"/>
                    </a:lnTo>
                    <a:lnTo>
                      <a:pt x="2446" y="9199"/>
                    </a:lnTo>
                    <a:lnTo>
                      <a:pt x="2592" y="9272"/>
                    </a:lnTo>
                    <a:lnTo>
                      <a:pt x="2738" y="9345"/>
                    </a:lnTo>
                    <a:lnTo>
                      <a:pt x="2902" y="9382"/>
                    </a:lnTo>
                    <a:lnTo>
                      <a:pt x="3085" y="9418"/>
                    </a:lnTo>
                    <a:lnTo>
                      <a:pt x="3267" y="9455"/>
                    </a:lnTo>
                    <a:lnTo>
                      <a:pt x="3870" y="9455"/>
                    </a:lnTo>
                    <a:lnTo>
                      <a:pt x="4089" y="9418"/>
                    </a:lnTo>
                    <a:lnTo>
                      <a:pt x="4326" y="9382"/>
                    </a:lnTo>
                    <a:lnTo>
                      <a:pt x="4563" y="9327"/>
                    </a:lnTo>
                    <a:lnTo>
                      <a:pt x="4928" y="9217"/>
                    </a:lnTo>
                    <a:lnTo>
                      <a:pt x="5293" y="9090"/>
                    </a:lnTo>
                    <a:lnTo>
                      <a:pt x="5640" y="8907"/>
                    </a:lnTo>
                    <a:lnTo>
                      <a:pt x="5969" y="8706"/>
                    </a:lnTo>
                    <a:lnTo>
                      <a:pt x="6133" y="8597"/>
                    </a:lnTo>
                    <a:lnTo>
                      <a:pt x="6279" y="8469"/>
                    </a:lnTo>
                    <a:lnTo>
                      <a:pt x="6407" y="8341"/>
                    </a:lnTo>
                    <a:lnTo>
                      <a:pt x="6534" y="8195"/>
                    </a:lnTo>
                    <a:lnTo>
                      <a:pt x="6662" y="8031"/>
                    </a:lnTo>
                    <a:lnTo>
                      <a:pt x="6772" y="7885"/>
                    </a:lnTo>
                    <a:lnTo>
                      <a:pt x="6863" y="7702"/>
                    </a:lnTo>
                    <a:lnTo>
                      <a:pt x="6954" y="7520"/>
                    </a:lnTo>
                    <a:lnTo>
                      <a:pt x="7137" y="7082"/>
                    </a:lnTo>
                    <a:lnTo>
                      <a:pt x="7301" y="6680"/>
                    </a:lnTo>
                    <a:lnTo>
                      <a:pt x="7429" y="6315"/>
                    </a:lnTo>
                    <a:lnTo>
                      <a:pt x="7520" y="5987"/>
                    </a:lnTo>
                    <a:lnTo>
                      <a:pt x="7575" y="5731"/>
                    </a:lnTo>
                    <a:lnTo>
                      <a:pt x="7593" y="5494"/>
                    </a:lnTo>
                    <a:lnTo>
                      <a:pt x="7611" y="5238"/>
                    </a:lnTo>
                    <a:lnTo>
                      <a:pt x="7593" y="4983"/>
                    </a:lnTo>
                    <a:lnTo>
                      <a:pt x="7556" y="4764"/>
                    </a:lnTo>
                    <a:lnTo>
                      <a:pt x="7520" y="4527"/>
                    </a:lnTo>
                    <a:lnTo>
                      <a:pt x="7429" y="4052"/>
                    </a:lnTo>
                    <a:lnTo>
                      <a:pt x="7356" y="3505"/>
                    </a:lnTo>
                    <a:lnTo>
                      <a:pt x="7246" y="2866"/>
                    </a:lnTo>
                    <a:lnTo>
                      <a:pt x="7173" y="2555"/>
                    </a:lnTo>
                    <a:lnTo>
                      <a:pt x="7082" y="2227"/>
                    </a:lnTo>
                    <a:lnTo>
                      <a:pt x="7009" y="1990"/>
                    </a:lnTo>
                    <a:lnTo>
                      <a:pt x="6918" y="1752"/>
                    </a:lnTo>
                    <a:lnTo>
                      <a:pt x="6808" y="1533"/>
                    </a:lnTo>
                    <a:lnTo>
                      <a:pt x="6699" y="1314"/>
                    </a:lnTo>
                    <a:lnTo>
                      <a:pt x="6571" y="1114"/>
                    </a:lnTo>
                    <a:lnTo>
                      <a:pt x="6407" y="913"/>
                    </a:lnTo>
                    <a:lnTo>
                      <a:pt x="6242" y="730"/>
                    </a:lnTo>
                    <a:lnTo>
                      <a:pt x="6042" y="566"/>
                    </a:lnTo>
                    <a:lnTo>
                      <a:pt x="5841" y="420"/>
                    </a:lnTo>
                    <a:lnTo>
                      <a:pt x="5603" y="292"/>
                    </a:lnTo>
                    <a:lnTo>
                      <a:pt x="5348" y="183"/>
                    </a:lnTo>
                    <a:lnTo>
                      <a:pt x="5056" y="91"/>
                    </a:lnTo>
                    <a:lnTo>
                      <a:pt x="4764" y="37"/>
                    </a:lnTo>
                    <a:lnTo>
                      <a:pt x="4417" y="0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67;p40">
                <a:extLst>
                  <a:ext uri="{FF2B5EF4-FFF2-40B4-BE49-F238E27FC236}">
                    <a16:creationId xmlns:a16="http://schemas.microsoft.com/office/drawing/2014/main" xmlns="" id="{6AECC52E-DE87-4A9D-BBD2-864C8DD268F8}"/>
                  </a:ext>
                </a:extLst>
              </p:cNvPr>
              <p:cNvSpPr/>
              <p:nvPr/>
            </p:nvSpPr>
            <p:spPr>
              <a:xfrm>
                <a:off x="7840571" y="1240140"/>
                <a:ext cx="122137" cy="108723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3396" extrusionOk="0">
                    <a:moveTo>
                      <a:pt x="2811" y="1"/>
                    </a:moveTo>
                    <a:lnTo>
                      <a:pt x="0" y="348"/>
                    </a:lnTo>
                    <a:lnTo>
                      <a:pt x="73" y="421"/>
                    </a:lnTo>
                    <a:lnTo>
                      <a:pt x="274" y="603"/>
                    </a:lnTo>
                    <a:lnTo>
                      <a:pt x="566" y="877"/>
                    </a:lnTo>
                    <a:lnTo>
                      <a:pt x="712" y="1060"/>
                    </a:lnTo>
                    <a:lnTo>
                      <a:pt x="876" y="1242"/>
                    </a:lnTo>
                    <a:lnTo>
                      <a:pt x="1040" y="1461"/>
                    </a:lnTo>
                    <a:lnTo>
                      <a:pt x="1186" y="1698"/>
                    </a:lnTo>
                    <a:lnTo>
                      <a:pt x="1314" y="1954"/>
                    </a:lnTo>
                    <a:lnTo>
                      <a:pt x="1424" y="2209"/>
                    </a:lnTo>
                    <a:lnTo>
                      <a:pt x="1515" y="2501"/>
                    </a:lnTo>
                    <a:lnTo>
                      <a:pt x="1551" y="2794"/>
                    </a:lnTo>
                    <a:lnTo>
                      <a:pt x="1570" y="3086"/>
                    </a:lnTo>
                    <a:lnTo>
                      <a:pt x="1570" y="3232"/>
                    </a:lnTo>
                    <a:lnTo>
                      <a:pt x="1551" y="3396"/>
                    </a:lnTo>
                    <a:lnTo>
                      <a:pt x="2628" y="3250"/>
                    </a:lnTo>
                    <a:lnTo>
                      <a:pt x="2829" y="3122"/>
                    </a:lnTo>
                    <a:lnTo>
                      <a:pt x="3030" y="2976"/>
                    </a:lnTo>
                    <a:lnTo>
                      <a:pt x="3267" y="2794"/>
                    </a:lnTo>
                    <a:lnTo>
                      <a:pt x="3486" y="2574"/>
                    </a:lnTo>
                    <a:lnTo>
                      <a:pt x="3596" y="2465"/>
                    </a:lnTo>
                    <a:lnTo>
                      <a:pt x="3669" y="2337"/>
                    </a:lnTo>
                    <a:lnTo>
                      <a:pt x="3742" y="2228"/>
                    </a:lnTo>
                    <a:lnTo>
                      <a:pt x="3796" y="2100"/>
                    </a:lnTo>
                    <a:lnTo>
                      <a:pt x="3815" y="1990"/>
                    </a:lnTo>
                    <a:lnTo>
                      <a:pt x="3796" y="1881"/>
                    </a:lnTo>
                    <a:lnTo>
                      <a:pt x="3705" y="1625"/>
                    </a:lnTo>
                    <a:lnTo>
                      <a:pt x="3577" y="1333"/>
                    </a:lnTo>
                    <a:lnTo>
                      <a:pt x="3413" y="1023"/>
                    </a:lnTo>
                    <a:lnTo>
                      <a:pt x="3249" y="713"/>
                    </a:lnTo>
                    <a:lnTo>
                      <a:pt x="2957" y="220"/>
                    </a:lnTo>
                    <a:lnTo>
                      <a:pt x="28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68;p40">
                <a:extLst>
                  <a:ext uri="{FF2B5EF4-FFF2-40B4-BE49-F238E27FC236}">
                    <a16:creationId xmlns:a16="http://schemas.microsoft.com/office/drawing/2014/main" xmlns="" id="{BF1A49DC-B210-4528-8A81-F56704BBB213}"/>
                  </a:ext>
                </a:extLst>
              </p:cNvPr>
              <p:cNvSpPr/>
              <p:nvPr/>
            </p:nvSpPr>
            <p:spPr>
              <a:xfrm>
                <a:off x="7716668" y="1206266"/>
                <a:ext cx="224425" cy="102864"/>
              </a:xfrm>
              <a:custGeom>
                <a:avLst/>
                <a:gdLst/>
                <a:ahLst/>
                <a:cxnLst/>
                <a:rect l="l" t="t" r="r" b="b"/>
                <a:pathLst>
                  <a:path w="7010" h="3213" extrusionOk="0">
                    <a:moveTo>
                      <a:pt x="4801" y="0"/>
                    </a:moveTo>
                    <a:lnTo>
                      <a:pt x="4454" y="37"/>
                    </a:lnTo>
                    <a:lnTo>
                      <a:pt x="4053" y="110"/>
                    </a:lnTo>
                    <a:lnTo>
                      <a:pt x="3578" y="238"/>
                    </a:lnTo>
                    <a:lnTo>
                      <a:pt x="3122" y="384"/>
                    </a:lnTo>
                    <a:lnTo>
                      <a:pt x="2702" y="566"/>
                    </a:lnTo>
                    <a:lnTo>
                      <a:pt x="2319" y="749"/>
                    </a:lnTo>
                    <a:lnTo>
                      <a:pt x="1954" y="949"/>
                    </a:lnTo>
                    <a:lnTo>
                      <a:pt x="1625" y="1150"/>
                    </a:lnTo>
                    <a:lnTo>
                      <a:pt x="1315" y="1369"/>
                    </a:lnTo>
                    <a:lnTo>
                      <a:pt x="1041" y="1570"/>
                    </a:lnTo>
                    <a:lnTo>
                      <a:pt x="804" y="1771"/>
                    </a:lnTo>
                    <a:lnTo>
                      <a:pt x="585" y="1972"/>
                    </a:lnTo>
                    <a:lnTo>
                      <a:pt x="256" y="2282"/>
                    </a:lnTo>
                    <a:lnTo>
                      <a:pt x="74" y="2519"/>
                    </a:lnTo>
                    <a:lnTo>
                      <a:pt x="1" y="2592"/>
                    </a:lnTo>
                    <a:lnTo>
                      <a:pt x="1" y="2647"/>
                    </a:lnTo>
                    <a:lnTo>
                      <a:pt x="37" y="2756"/>
                    </a:lnTo>
                    <a:lnTo>
                      <a:pt x="110" y="2921"/>
                    </a:lnTo>
                    <a:lnTo>
                      <a:pt x="165" y="2994"/>
                    </a:lnTo>
                    <a:lnTo>
                      <a:pt x="220" y="3067"/>
                    </a:lnTo>
                    <a:lnTo>
                      <a:pt x="311" y="3121"/>
                    </a:lnTo>
                    <a:lnTo>
                      <a:pt x="402" y="3176"/>
                    </a:lnTo>
                    <a:lnTo>
                      <a:pt x="530" y="3213"/>
                    </a:lnTo>
                    <a:lnTo>
                      <a:pt x="658" y="3213"/>
                    </a:lnTo>
                    <a:lnTo>
                      <a:pt x="822" y="3194"/>
                    </a:lnTo>
                    <a:lnTo>
                      <a:pt x="986" y="3158"/>
                    </a:lnTo>
                    <a:lnTo>
                      <a:pt x="1187" y="3067"/>
                    </a:lnTo>
                    <a:lnTo>
                      <a:pt x="1424" y="2939"/>
                    </a:lnTo>
                    <a:lnTo>
                      <a:pt x="1899" y="2610"/>
                    </a:lnTo>
                    <a:lnTo>
                      <a:pt x="2337" y="2300"/>
                    </a:lnTo>
                    <a:lnTo>
                      <a:pt x="2738" y="2008"/>
                    </a:lnTo>
                    <a:lnTo>
                      <a:pt x="3103" y="1771"/>
                    </a:lnTo>
                    <a:lnTo>
                      <a:pt x="3268" y="1680"/>
                    </a:lnTo>
                    <a:lnTo>
                      <a:pt x="3432" y="1588"/>
                    </a:lnTo>
                    <a:lnTo>
                      <a:pt x="3578" y="1534"/>
                    </a:lnTo>
                    <a:lnTo>
                      <a:pt x="3724" y="1515"/>
                    </a:lnTo>
                    <a:lnTo>
                      <a:pt x="3852" y="1515"/>
                    </a:lnTo>
                    <a:lnTo>
                      <a:pt x="3980" y="1552"/>
                    </a:lnTo>
                    <a:lnTo>
                      <a:pt x="4089" y="1607"/>
                    </a:lnTo>
                    <a:lnTo>
                      <a:pt x="4180" y="1716"/>
                    </a:lnTo>
                    <a:lnTo>
                      <a:pt x="4290" y="1862"/>
                    </a:lnTo>
                    <a:lnTo>
                      <a:pt x="4399" y="1972"/>
                    </a:lnTo>
                    <a:lnTo>
                      <a:pt x="4527" y="2081"/>
                    </a:lnTo>
                    <a:lnTo>
                      <a:pt x="4637" y="2191"/>
                    </a:lnTo>
                    <a:lnTo>
                      <a:pt x="4929" y="2045"/>
                    </a:lnTo>
                    <a:lnTo>
                      <a:pt x="5202" y="1917"/>
                    </a:lnTo>
                    <a:lnTo>
                      <a:pt x="5805" y="1680"/>
                    </a:lnTo>
                    <a:lnTo>
                      <a:pt x="6407" y="1479"/>
                    </a:lnTo>
                    <a:lnTo>
                      <a:pt x="7009" y="1315"/>
                    </a:lnTo>
                    <a:lnTo>
                      <a:pt x="6936" y="1114"/>
                    </a:lnTo>
                    <a:lnTo>
                      <a:pt x="6863" y="1004"/>
                    </a:lnTo>
                    <a:lnTo>
                      <a:pt x="6790" y="876"/>
                    </a:lnTo>
                    <a:lnTo>
                      <a:pt x="6699" y="749"/>
                    </a:lnTo>
                    <a:lnTo>
                      <a:pt x="6590" y="621"/>
                    </a:lnTo>
                    <a:lnTo>
                      <a:pt x="6444" y="493"/>
                    </a:lnTo>
                    <a:lnTo>
                      <a:pt x="6298" y="365"/>
                    </a:lnTo>
                    <a:lnTo>
                      <a:pt x="6115" y="256"/>
                    </a:lnTo>
                    <a:lnTo>
                      <a:pt x="5914" y="165"/>
                    </a:lnTo>
                    <a:lnTo>
                      <a:pt x="5677" y="92"/>
                    </a:lnTo>
                    <a:lnTo>
                      <a:pt x="5421" y="37"/>
                    </a:lnTo>
                    <a:lnTo>
                      <a:pt x="5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69;p40">
                <a:extLst>
                  <a:ext uri="{FF2B5EF4-FFF2-40B4-BE49-F238E27FC236}">
                    <a16:creationId xmlns:a16="http://schemas.microsoft.com/office/drawing/2014/main" xmlns="" id="{820AAA25-6CDD-4B4A-8ACB-EEA081DF561F}"/>
                  </a:ext>
                </a:extLst>
              </p:cNvPr>
              <p:cNvSpPr/>
              <p:nvPr/>
            </p:nvSpPr>
            <p:spPr>
              <a:xfrm>
                <a:off x="7820689" y="1358184"/>
                <a:ext cx="13478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531" extrusionOk="0">
                    <a:moveTo>
                      <a:pt x="201" y="1"/>
                    </a:moveTo>
                    <a:lnTo>
                      <a:pt x="110" y="19"/>
                    </a:lnTo>
                    <a:lnTo>
                      <a:pt x="55" y="56"/>
                    </a:lnTo>
                    <a:lnTo>
                      <a:pt x="0" y="129"/>
                    </a:lnTo>
                    <a:lnTo>
                      <a:pt x="0" y="238"/>
                    </a:lnTo>
                    <a:lnTo>
                      <a:pt x="19" y="329"/>
                    </a:lnTo>
                    <a:lnTo>
                      <a:pt x="55" y="439"/>
                    </a:lnTo>
                    <a:lnTo>
                      <a:pt x="128" y="494"/>
                    </a:lnTo>
                    <a:lnTo>
                      <a:pt x="201" y="530"/>
                    </a:lnTo>
                    <a:lnTo>
                      <a:pt x="293" y="530"/>
                    </a:lnTo>
                    <a:lnTo>
                      <a:pt x="366" y="475"/>
                    </a:lnTo>
                    <a:lnTo>
                      <a:pt x="402" y="402"/>
                    </a:lnTo>
                    <a:lnTo>
                      <a:pt x="420" y="311"/>
                    </a:lnTo>
                    <a:lnTo>
                      <a:pt x="402" y="202"/>
                    </a:lnTo>
                    <a:lnTo>
                      <a:pt x="347" y="110"/>
                    </a:lnTo>
                    <a:lnTo>
                      <a:pt x="274" y="37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70;p40">
                <a:extLst>
                  <a:ext uri="{FF2B5EF4-FFF2-40B4-BE49-F238E27FC236}">
                    <a16:creationId xmlns:a16="http://schemas.microsoft.com/office/drawing/2014/main" xmlns="" id="{861C6755-63CE-422C-97B1-23F0A00E3CE2}"/>
                  </a:ext>
                </a:extLst>
              </p:cNvPr>
              <p:cNvSpPr/>
              <p:nvPr/>
            </p:nvSpPr>
            <p:spPr>
              <a:xfrm>
                <a:off x="7765173" y="1373392"/>
                <a:ext cx="13478" cy="16392"/>
              </a:xfrm>
              <a:custGeom>
                <a:avLst/>
                <a:gdLst/>
                <a:ahLst/>
                <a:cxnLst/>
                <a:rect l="l" t="t" r="r" b="b"/>
                <a:pathLst>
                  <a:path w="421" h="512" extrusionOk="0">
                    <a:moveTo>
                      <a:pt x="110" y="0"/>
                    </a:moveTo>
                    <a:lnTo>
                      <a:pt x="55" y="37"/>
                    </a:lnTo>
                    <a:lnTo>
                      <a:pt x="1" y="110"/>
                    </a:lnTo>
                    <a:lnTo>
                      <a:pt x="1" y="219"/>
                    </a:lnTo>
                    <a:lnTo>
                      <a:pt x="19" y="311"/>
                    </a:lnTo>
                    <a:lnTo>
                      <a:pt x="55" y="420"/>
                    </a:lnTo>
                    <a:lnTo>
                      <a:pt x="128" y="475"/>
                    </a:lnTo>
                    <a:lnTo>
                      <a:pt x="201" y="511"/>
                    </a:lnTo>
                    <a:lnTo>
                      <a:pt x="293" y="511"/>
                    </a:lnTo>
                    <a:lnTo>
                      <a:pt x="366" y="457"/>
                    </a:lnTo>
                    <a:lnTo>
                      <a:pt x="402" y="384"/>
                    </a:lnTo>
                    <a:lnTo>
                      <a:pt x="420" y="292"/>
                    </a:lnTo>
                    <a:lnTo>
                      <a:pt x="402" y="183"/>
                    </a:lnTo>
                    <a:lnTo>
                      <a:pt x="347" y="92"/>
                    </a:lnTo>
                    <a:lnTo>
                      <a:pt x="274" y="19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71;p40">
                <a:extLst>
                  <a:ext uri="{FF2B5EF4-FFF2-40B4-BE49-F238E27FC236}">
                    <a16:creationId xmlns:a16="http://schemas.microsoft.com/office/drawing/2014/main" xmlns="" id="{C952B10B-155C-4634-8783-A3F08249D29C}"/>
                  </a:ext>
                </a:extLst>
              </p:cNvPr>
              <p:cNvSpPr/>
              <p:nvPr/>
            </p:nvSpPr>
            <p:spPr>
              <a:xfrm>
                <a:off x="7841147" y="1377490"/>
                <a:ext cx="32751" cy="1812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566" extrusionOk="0">
                    <a:moveTo>
                      <a:pt x="566" y="0"/>
                    </a:moveTo>
                    <a:lnTo>
                      <a:pt x="457" y="18"/>
                    </a:lnTo>
                    <a:lnTo>
                      <a:pt x="347" y="55"/>
                    </a:lnTo>
                    <a:lnTo>
                      <a:pt x="256" y="91"/>
                    </a:lnTo>
                    <a:lnTo>
                      <a:pt x="183" y="128"/>
                    </a:lnTo>
                    <a:lnTo>
                      <a:pt x="110" y="183"/>
                    </a:lnTo>
                    <a:lnTo>
                      <a:pt x="55" y="237"/>
                    </a:lnTo>
                    <a:lnTo>
                      <a:pt x="19" y="292"/>
                    </a:lnTo>
                    <a:lnTo>
                      <a:pt x="0" y="347"/>
                    </a:lnTo>
                    <a:lnTo>
                      <a:pt x="0" y="402"/>
                    </a:lnTo>
                    <a:lnTo>
                      <a:pt x="19" y="456"/>
                    </a:lnTo>
                    <a:lnTo>
                      <a:pt x="73" y="493"/>
                    </a:lnTo>
                    <a:lnTo>
                      <a:pt x="128" y="529"/>
                    </a:lnTo>
                    <a:lnTo>
                      <a:pt x="201" y="548"/>
                    </a:lnTo>
                    <a:lnTo>
                      <a:pt x="274" y="566"/>
                    </a:lnTo>
                    <a:lnTo>
                      <a:pt x="475" y="566"/>
                    </a:lnTo>
                    <a:lnTo>
                      <a:pt x="566" y="548"/>
                    </a:lnTo>
                    <a:lnTo>
                      <a:pt x="676" y="529"/>
                    </a:lnTo>
                    <a:lnTo>
                      <a:pt x="767" y="493"/>
                    </a:lnTo>
                    <a:lnTo>
                      <a:pt x="840" y="438"/>
                    </a:lnTo>
                    <a:lnTo>
                      <a:pt x="913" y="383"/>
                    </a:lnTo>
                    <a:lnTo>
                      <a:pt x="968" y="347"/>
                    </a:lnTo>
                    <a:lnTo>
                      <a:pt x="1004" y="292"/>
                    </a:lnTo>
                    <a:lnTo>
                      <a:pt x="1022" y="219"/>
                    </a:lnTo>
                    <a:lnTo>
                      <a:pt x="1022" y="164"/>
                    </a:lnTo>
                    <a:lnTo>
                      <a:pt x="1004" y="128"/>
                    </a:lnTo>
                    <a:lnTo>
                      <a:pt x="968" y="73"/>
                    </a:lnTo>
                    <a:lnTo>
                      <a:pt x="895" y="37"/>
                    </a:lnTo>
                    <a:lnTo>
                      <a:pt x="840" y="18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BB3B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72;p40">
                <a:extLst>
                  <a:ext uri="{FF2B5EF4-FFF2-40B4-BE49-F238E27FC236}">
                    <a16:creationId xmlns:a16="http://schemas.microsoft.com/office/drawing/2014/main" xmlns="" id="{0E8C14BA-ED2D-4266-92C3-8516702C2BCE}"/>
                  </a:ext>
                </a:extLst>
              </p:cNvPr>
              <p:cNvSpPr/>
              <p:nvPr/>
            </p:nvSpPr>
            <p:spPr>
              <a:xfrm>
                <a:off x="7751726" y="1403200"/>
                <a:ext cx="29838" cy="18153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67" extrusionOk="0">
                    <a:moveTo>
                      <a:pt x="457" y="0"/>
                    </a:moveTo>
                    <a:lnTo>
                      <a:pt x="366" y="19"/>
                    </a:lnTo>
                    <a:lnTo>
                      <a:pt x="256" y="55"/>
                    </a:lnTo>
                    <a:lnTo>
                      <a:pt x="147" y="92"/>
                    </a:lnTo>
                    <a:lnTo>
                      <a:pt x="56" y="146"/>
                    </a:lnTo>
                    <a:lnTo>
                      <a:pt x="1" y="201"/>
                    </a:lnTo>
                    <a:lnTo>
                      <a:pt x="56" y="548"/>
                    </a:lnTo>
                    <a:lnTo>
                      <a:pt x="147" y="566"/>
                    </a:lnTo>
                    <a:lnTo>
                      <a:pt x="366" y="566"/>
                    </a:lnTo>
                    <a:lnTo>
                      <a:pt x="475" y="548"/>
                    </a:lnTo>
                    <a:lnTo>
                      <a:pt x="585" y="530"/>
                    </a:lnTo>
                    <a:lnTo>
                      <a:pt x="676" y="493"/>
                    </a:lnTo>
                    <a:lnTo>
                      <a:pt x="749" y="438"/>
                    </a:lnTo>
                    <a:lnTo>
                      <a:pt x="822" y="402"/>
                    </a:lnTo>
                    <a:lnTo>
                      <a:pt x="877" y="347"/>
                    </a:lnTo>
                    <a:lnTo>
                      <a:pt x="913" y="292"/>
                    </a:lnTo>
                    <a:lnTo>
                      <a:pt x="932" y="219"/>
                    </a:lnTo>
                    <a:lnTo>
                      <a:pt x="932" y="165"/>
                    </a:lnTo>
                    <a:lnTo>
                      <a:pt x="913" y="128"/>
                    </a:lnTo>
                    <a:lnTo>
                      <a:pt x="859" y="73"/>
                    </a:lnTo>
                    <a:lnTo>
                      <a:pt x="804" y="37"/>
                    </a:lnTo>
                    <a:lnTo>
                      <a:pt x="731" y="19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BB3B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73;p40">
                <a:extLst>
                  <a:ext uri="{FF2B5EF4-FFF2-40B4-BE49-F238E27FC236}">
                    <a16:creationId xmlns:a16="http://schemas.microsoft.com/office/drawing/2014/main" xmlns="" id="{2FDC81B1-DC94-40A8-A570-872BDB96EC19}"/>
                  </a:ext>
                </a:extLst>
              </p:cNvPr>
              <p:cNvSpPr/>
              <p:nvPr/>
            </p:nvSpPr>
            <p:spPr>
              <a:xfrm>
                <a:off x="7808427" y="1323703"/>
                <a:ext cx="42100" cy="2343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732" extrusionOk="0">
                    <a:moveTo>
                      <a:pt x="602" y="1"/>
                    </a:moveTo>
                    <a:lnTo>
                      <a:pt x="438" y="19"/>
                    </a:lnTo>
                    <a:lnTo>
                      <a:pt x="274" y="74"/>
                    </a:lnTo>
                    <a:lnTo>
                      <a:pt x="128" y="147"/>
                    </a:lnTo>
                    <a:lnTo>
                      <a:pt x="55" y="202"/>
                    </a:lnTo>
                    <a:lnTo>
                      <a:pt x="0" y="293"/>
                    </a:lnTo>
                    <a:lnTo>
                      <a:pt x="0" y="384"/>
                    </a:lnTo>
                    <a:lnTo>
                      <a:pt x="18" y="476"/>
                    </a:lnTo>
                    <a:lnTo>
                      <a:pt x="91" y="549"/>
                    </a:lnTo>
                    <a:lnTo>
                      <a:pt x="164" y="585"/>
                    </a:lnTo>
                    <a:lnTo>
                      <a:pt x="256" y="603"/>
                    </a:lnTo>
                    <a:lnTo>
                      <a:pt x="310" y="585"/>
                    </a:lnTo>
                    <a:lnTo>
                      <a:pt x="347" y="567"/>
                    </a:lnTo>
                    <a:lnTo>
                      <a:pt x="475" y="512"/>
                    </a:lnTo>
                    <a:lnTo>
                      <a:pt x="548" y="494"/>
                    </a:lnTo>
                    <a:lnTo>
                      <a:pt x="621" y="476"/>
                    </a:lnTo>
                    <a:lnTo>
                      <a:pt x="694" y="494"/>
                    </a:lnTo>
                    <a:lnTo>
                      <a:pt x="749" y="512"/>
                    </a:lnTo>
                    <a:lnTo>
                      <a:pt x="803" y="549"/>
                    </a:lnTo>
                    <a:lnTo>
                      <a:pt x="858" y="603"/>
                    </a:lnTo>
                    <a:lnTo>
                      <a:pt x="931" y="676"/>
                    </a:lnTo>
                    <a:lnTo>
                      <a:pt x="1004" y="713"/>
                    </a:lnTo>
                    <a:lnTo>
                      <a:pt x="1095" y="731"/>
                    </a:lnTo>
                    <a:lnTo>
                      <a:pt x="1187" y="695"/>
                    </a:lnTo>
                    <a:lnTo>
                      <a:pt x="1260" y="640"/>
                    </a:lnTo>
                    <a:lnTo>
                      <a:pt x="1296" y="567"/>
                    </a:lnTo>
                    <a:lnTo>
                      <a:pt x="1314" y="476"/>
                    </a:lnTo>
                    <a:lnTo>
                      <a:pt x="1296" y="421"/>
                    </a:lnTo>
                    <a:lnTo>
                      <a:pt x="1278" y="384"/>
                    </a:lnTo>
                    <a:lnTo>
                      <a:pt x="1168" y="257"/>
                    </a:lnTo>
                    <a:lnTo>
                      <a:pt x="1041" y="147"/>
                    </a:lnTo>
                    <a:lnTo>
                      <a:pt x="913" y="74"/>
                    </a:lnTo>
                    <a:lnTo>
                      <a:pt x="749" y="19"/>
                    </a:lnTo>
                    <a:lnTo>
                      <a:pt x="602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74;p40">
                <a:extLst>
                  <a:ext uri="{FF2B5EF4-FFF2-40B4-BE49-F238E27FC236}">
                    <a16:creationId xmlns:a16="http://schemas.microsoft.com/office/drawing/2014/main" xmlns="" id="{AB7E1396-3114-4572-A118-4AD947BABB6F}"/>
                  </a:ext>
                </a:extLst>
              </p:cNvPr>
              <p:cNvSpPr/>
              <p:nvPr/>
            </p:nvSpPr>
            <p:spPr>
              <a:xfrm>
                <a:off x="7744138" y="1337758"/>
                <a:ext cx="36273" cy="28077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877" extrusionOk="0">
                    <a:moveTo>
                      <a:pt x="767" y="0"/>
                    </a:moveTo>
                    <a:lnTo>
                      <a:pt x="639" y="18"/>
                    </a:lnTo>
                    <a:lnTo>
                      <a:pt x="512" y="73"/>
                    </a:lnTo>
                    <a:lnTo>
                      <a:pt x="402" y="128"/>
                    </a:lnTo>
                    <a:lnTo>
                      <a:pt x="293" y="201"/>
                    </a:lnTo>
                    <a:lnTo>
                      <a:pt x="183" y="292"/>
                    </a:lnTo>
                    <a:lnTo>
                      <a:pt x="110" y="383"/>
                    </a:lnTo>
                    <a:lnTo>
                      <a:pt x="37" y="511"/>
                    </a:lnTo>
                    <a:lnTo>
                      <a:pt x="19" y="566"/>
                    </a:lnTo>
                    <a:lnTo>
                      <a:pt x="0" y="602"/>
                    </a:lnTo>
                    <a:lnTo>
                      <a:pt x="19" y="694"/>
                    </a:lnTo>
                    <a:lnTo>
                      <a:pt x="55" y="785"/>
                    </a:lnTo>
                    <a:lnTo>
                      <a:pt x="128" y="840"/>
                    </a:lnTo>
                    <a:lnTo>
                      <a:pt x="201" y="876"/>
                    </a:lnTo>
                    <a:lnTo>
                      <a:pt x="293" y="876"/>
                    </a:lnTo>
                    <a:lnTo>
                      <a:pt x="366" y="840"/>
                    </a:lnTo>
                    <a:lnTo>
                      <a:pt x="402" y="803"/>
                    </a:lnTo>
                    <a:lnTo>
                      <a:pt x="439" y="767"/>
                    </a:lnTo>
                    <a:lnTo>
                      <a:pt x="512" y="639"/>
                    </a:lnTo>
                    <a:lnTo>
                      <a:pt x="621" y="548"/>
                    </a:lnTo>
                    <a:lnTo>
                      <a:pt x="676" y="511"/>
                    </a:lnTo>
                    <a:lnTo>
                      <a:pt x="731" y="493"/>
                    </a:lnTo>
                    <a:lnTo>
                      <a:pt x="895" y="475"/>
                    </a:lnTo>
                    <a:lnTo>
                      <a:pt x="950" y="475"/>
                    </a:lnTo>
                    <a:lnTo>
                      <a:pt x="986" y="456"/>
                    </a:lnTo>
                    <a:lnTo>
                      <a:pt x="1059" y="402"/>
                    </a:lnTo>
                    <a:lnTo>
                      <a:pt x="1114" y="329"/>
                    </a:lnTo>
                    <a:lnTo>
                      <a:pt x="1132" y="256"/>
                    </a:lnTo>
                    <a:lnTo>
                      <a:pt x="1114" y="164"/>
                    </a:lnTo>
                    <a:lnTo>
                      <a:pt x="1077" y="73"/>
                    </a:lnTo>
                    <a:lnTo>
                      <a:pt x="1004" y="18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75;p40">
                <a:extLst>
                  <a:ext uri="{FF2B5EF4-FFF2-40B4-BE49-F238E27FC236}">
                    <a16:creationId xmlns:a16="http://schemas.microsoft.com/office/drawing/2014/main" xmlns="" id="{C67CCA4B-9ADB-4DB9-A1EB-995E82720397}"/>
                  </a:ext>
                </a:extLst>
              </p:cNvPr>
              <p:cNvSpPr/>
              <p:nvPr/>
            </p:nvSpPr>
            <p:spPr>
              <a:xfrm>
                <a:off x="7939885" y="1383894"/>
                <a:ext cx="2868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005" extrusionOk="0">
                    <a:moveTo>
                      <a:pt x="877" y="1"/>
                    </a:moveTo>
                    <a:lnTo>
                      <a:pt x="713" y="183"/>
                    </a:lnTo>
                    <a:lnTo>
                      <a:pt x="512" y="311"/>
                    </a:lnTo>
                    <a:lnTo>
                      <a:pt x="402" y="384"/>
                    </a:lnTo>
                    <a:lnTo>
                      <a:pt x="275" y="439"/>
                    </a:lnTo>
                    <a:lnTo>
                      <a:pt x="147" y="475"/>
                    </a:lnTo>
                    <a:lnTo>
                      <a:pt x="1" y="512"/>
                    </a:lnTo>
                    <a:lnTo>
                      <a:pt x="183" y="695"/>
                    </a:lnTo>
                    <a:lnTo>
                      <a:pt x="384" y="822"/>
                    </a:lnTo>
                    <a:lnTo>
                      <a:pt x="585" y="932"/>
                    </a:lnTo>
                    <a:lnTo>
                      <a:pt x="804" y="1005"/>
                    </a:lnTo>
                    <a:lnTo>
                      <a:pt x="859" y="749"/>
                    </a:lnTo>
                    <a:lnTo>
                      <a:pt x="877" y="512"/>
                    </a:lnTo>
                    <a:lnTo>
                      <a:pt x="895" y="256"/>
                    </a:lnTo>
                    <a:lnTo>
                      <a:pt x="877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76;p40">
                <a:extLst>
                  <a:ext uri="{FF2B5EF4-FFF2-40B4-BE49-F238E27FC236}">
                    <a16:creationId xmlns:a16="http://schemas.microsoft.com/office/drawing/2014/main" xmlns="" id="{1EE84D34-E262-43C6-89D0-B9A459A0C96E}"/>
                  </a:ext>
                </a:extLst>
              </p:cNvPr>
              <p:cNvSpPr/>
              <p:nvPr/>
            </p:nvSpPr>
            <p:spPr>
              <a:xfrm>
                <a:off x="7789121" y="1414309"/>
                <a:ext cx="58491" cy="50264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570" extrusionOk="0">
                    <a:moveTo>
                      <a:pt x="1808" y="0"/>
                    </a:moveTo>
                    <a:lnTo>
                      <a:pt x="1" y="621"/>
                    </a:lnTo>
                    <a:lnTo>
                      <a:pt x="74" y="785"/>
                    </a:lnTo>
                    <a:lnTo>
                      <a:pt x="147" y="949"/>
                    </a:lnTo>
                    <a:lnTo>
                      <a:pt x="275" y="1150"/>
                    </a:lnTo>
                    <a:lnTo>
                      <a:pt x="348" y="1241"/>
                    </a:lnTo>
                    <a:lnTo>
                      <a:pt x="439" y="1332"/>
                    </a:lnTo>
                    <a:lnTo>
                      <a:pt x="530" y="1405"/>
                    </a:lnTo>
                    <a:lnTo>
                      <a:pt x="621" y="1478"/>
                    </a:lnTo>
                    <a:lnTo>
                      <a:pt x="749" y="1515"/>
                    </a:lnTo>
                    <a:lnTo>
                      <a:pt x="859" y="1551"/>
                    </a:lnTo>
                    <a:lnTo>
                      <a:pt x="986" y="1570"/>
                    </a:lnTo>
                    <a:lnTo>
                      <a:pt x="1132" y="1551"/>
                    </a:lnTo>
                    <a:lnTo>
                      <a:pt x="1279" y="1497"/>
                    </a:lnTo>
                    <a:lnTo>
                      <a:pt x="1425" y="1424"/>
                    </a:lnTo>
                    <a:lnTo>
                      <a:pt x="1534" y="1332"/>
                    </a:lnTo>
                    <a:lnTo>
                      <a:pt x="1607" y="1223"/>
                    </a:lnTo>
                    <a:lnTo>
                      <a:pt x="1680" y="1095"/>
                    </a:lnTo>
                    <a:lnTo>
                      <a:pt x="1735" y="967"/>
                    </a:lnTo>
                    <a:lnTo>
                      <a:pt x="1771" y="840"/>
                    </a:lnTo>
                    <a:lnTo>
                      <a:pt x="1808" y="712"/>
                    </a:lnTo>
                    <a:lnTo>
                      <a:pt x="1826" y="438"/>
                    </a:lnTo>
                    <a:lnTo>
                      <a:pt x="1826" y="219"/>
                    </a:lnTo>
                    <a:lnTo>
                      <a:pt x="18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77;p40">
                <a:extLst>
                  <a:ext uri="{FF2B5EF4-FFF2-40B4-BE49-F238E27FC236}">
                    <a16:creationId xmlns:a16="http://schemas.microsoft.com/office/drawing/2014/main" xmlns="" id="{ADB9D8C7-5C2E-43BF-847D-59C1153165D6}"/>
                  </a:ext>
                </a:extLst>
              </p:cNvPr>
              <p:cNvSpPr/>
              <p:nvPr/>
            </p:nvSpPr>
            <p:spPr>
              <a:xfrm>
                <a:off x="7822450" y="1469794"/>
                <a:ext cx="21066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367" extrusionOk="0">
                    <a:moveTo>
                      <a:pt x="548" y="1"/>
                    </a:moveTo>
                    <a:lnTo>
                      <a:pt x="511" y="19"/>
                    </a:lnTo>
                    <a:lnTo>
                      <a:pt x="475" y="56"/>
                    </a:lnTo>
                    <a:lnTo>
                      <a:pt x="438" y="92"/>
                    </a:lnTo>
                    <a:lnTo>
                      <a:pt x="402" y="129"/>
                    </a:lnTo>
                    <a:lnTo>
                      <a:pt x="311" y="165"/>
                    </a:lnTo>
                    <a:lnTo>
                      <a:pt x="201" y="183"/>
                    </a:lnTo>
                    <a:lnTo>
                      <a:pt x="37" y="183"/>
                    </a:lnTo>
                    <a:lnTo>
                      <a:pt x="18" y="202"/>
                    </a:lnTo>
                    <a:lnTo>
                      <a:pt x="0" y="238"/>
                    </a:lnTo>
                    <a:lnTo>
                      <a:pt x="0" y="256"/>
                    </a:lnTo>
                    <a:lnTo>
                      <a:pt x="0" y="293"/>
                    </a:lnTo>
                    <a:lnTo>
                      <a:pt x="18" y="330"/>
                    </a:lnTo>
                    <a:lnTo>
                      <a:pt x="37" y="348"/>
                    </a:lnTo>
                    <a:lnTo>
                      <a:pt x="73" y="366"/>
                    </a:lnTo>
                    <a:lnTo>
                      <a:pt x="238" y="366"/>
                    </a:lnTo>
                    <a:lnTo>
                      <a:pt x="384" y="330"/>
                    </a:lnTo>
                    <a:lnTo>
                      <a:pt x="457" y="311"/>
                    </a:lnTo>
                    <a:lnTo>
                      <a:pt x="530" y="256"/>
                    </a:lnTo>
                    <a:lnTo>
                      <a:pt x="584" y="202"/>
                    </a:lnTo>
                    <a:lnTo>
                      <a:pt x="639" y="147"/>
                    </a:lnTo>
                    <a:lnTo>
                      <a:pt x="657" y="110"/>
                    </a:lnTo>
                    <a:lnTo>
                      <a:pt x="639" y="74"/>
                    </a:lnTo>
                    <a:lnTo>
                      <a:pt x="639" y="56"/>
                    </a:lnTo>
                    <a:lnTo>
                      <a:pt x="603" y="19"/>
                    </a:lnTo>
                    <a:lnTo>
                      <a:pt x="584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BB3B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78;p40">
                <a:extLst>
                  <a:ext uri="{FF2B5EF4-FFF2-40B4-BE49-F238E27FC236}">
                    <a16:creationId xmlns:a16="http://schemas.microsoft.com/office/drawing/2014/main" xmlns="" id="{8A469B86-BDE3-49E7-A2BC-E22667258247}"/>
                  </a:ext>
                </a:extLst>
              </p:cNvPr>
              <p:cNvSpPr/>
              <p:nvPr/>
            </p:nvSpPr>
            <p:spPr>
              <a:xfrm>
                <a:off x="7901338" y="1294504"/>
                <a:ext cx="82407" cy="108723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396" extrusionOk="0">
                    <a:moveTo>
                      <a:pt x="1333" y="0"/>
                    </a:moveTo>
                    <a:lnTo>
                      <a:pt x="1223" y="19"/>
                    </a:lnTo>
                    <a:lnTo>
                      <a:pt x="1114" y="55"/>
                    </a:lnTo>
                    <a:lnTo>
                      <a:pt x="1022" y="110"/>
                    </a:lnTo>
                    <a:lnTo>
                      <a:pt x="931" y="183"/>
                    </a:lnTo>
                    <a:lnTo>
                      <a:pt x="840" y="256"/>
                    </a:lnTo>
                    <a:lnTo>
                      <a:pt x="749" y="347"/>
                    </a:lnTo>
                    <a:lnTo>
                      <a:pt x="584" y="566"/>
                    </a:lnTo>
                    <a:lnTo>
                      <a:pt x="438" y="803"/>
                    </a:lnTo>
                    <a:lnTo>
                      <a:pt x="311" y="1041"/>
                    </a:lnTo>
                    <a:lnTo>
                      <a:pt x="201" y="1278"/>
                    </a:lnTo>
                    <a:lnTo>
                      <a:pt x="110" y="1497"/>
                    </a:lnTo>
                    <a:lnTo>
                      <a:pt x="55" y="1680"/>
                    </a:lnTo>
                    <a:lnTo>
                      <a:pt x="18" y="1844"/>
                    </a:lnTo>
                    <a:lnTo>
                      <a:pt x="0" y="2008"/>
                    </a:lnTo>
                    <a:lnTo>
                      <a:pt x="18" y="2172"/>
                    </a:lnTo>
                    <a:lnTo>
                      <a:pt x="37" y="2355"/>
                    </a:lnTo>
                    <a:lnTo>
                      <a:pt x="73" y="2519"/>
                    </a:lnTo>
                    <a:lnTo>
                      <a:pt x="128" y="2683"/>
                    </a:lnTo>
                    <a:lnTo>
                      <a:pt x="219" y="2829"/>
                    </a:lnTo>
                    <a:lnTo>
                      <a:pt x="292" y="2939"/>
                    </a:lnTo>
                    <a:lnTo>
                      <a:pt x="384" y="3067"/>
                    </a:lnTo>
                    <a:lnTo>
                      <a:pt x="493" y="3158"/>
                    </a:lnTo>
                    <a:lnTo>
                      <a:pt x="621" y="3249"/>
                    </a:lnTo>
                    <a:lnTo>
                      <a:pt x="767" y="3322"/>
                    </a:lnTo>
                    <a:lnTo>
                      <a:pt x="913" y="3359"/>
                    </a:lnTo>
                    <a:lnTo>
                      <a:pt x="1095" y="3395"/>
                    </a:lnTo>
                    <a:lnTo>
                      <a:pt x="1278" y="3395"/>
                    </a:lnTo>
                    <a:lnTo>
                      <a:pt x="1479" y="3359"/>
                    </a:lnTo>
                    <a:lnTo>
                      <a:pt x="1643" y="3322"/>
                    </a:lnTo>
                    <a:lnTo>
                      <a:pt x="1807" y="3249"/>
                    </a:lnTo>
                    <a:lnTo>
                      <a:pt x="1953" y="3158"/>
                    </a:lnTo>
                    <a:lnTo>
                      <a:pt x="2081" y="3067"/>
                    </a:lnTo>
                    <a:lnTo>
                      <a:pt x="2172" y="2939"/>
                    </a:lnTo>
                    <a:lnTo>
                      <a:pt x="2282" y="2811"/>
                    </a:lnTo>
                    <a:lnTo>
                      <a:pt x="2355" y="2683"/>
                    </a:lnTo>
                    <a:lnTo>
                      <a:pt x="2428" y="2537"/>
                    </a:lnTo>
                    <a:lnTo>
                      <a:pt x="2464" y="2373"/>
                    </a:lnTo>
                    <a:lnTo>
                      <a:pt x="2519" y="2227"/>
                    </a:lnTo>
                    <a:lnTo>
                      <a:pt x="2537" y="2063"/>
                    </a:lnTo>
                    <a:lnTo>
                      <a:pt x="2574" y="1734"/>
                    </a:lnTo>
                    <a:lnTo>
                      <a:pt x="2555" y="1442"/>
                    </a:lnTo>
                    <a:lnTo>
                      <a:pt x="2501" y="1150"/>
                    </a:lnTo>
                    <a:lnTo>
                      <a:pt x="2446" y="876"/>
                    </a:lnTo>
                    <a:lnTo>
                      <a:pt x="2355" y="621"/>
                    </a:lnTo>
                    <a:lnTo>
                      <a:pt x="2300" y="511"/>
                    </a:lnTo>
                    <a:lnTo>
                      <a:pt x="2227" y="402"/>
                    </a:lnTo>
                    <a:lnTo>
                      <a:pt x="2154" y="311"/>
                    </a:lnTo>
                    <a:lnTo>
                      <a:pt x="2081" y="219"/>
                    </a:lnTo>
                    <a:lnTo>
                      <a:pt x="1990" y="146"/>
                    </a:lnTo>
                    <a:lnTo>
                      <a:pt x="1880" y="92"/>
                    </a:lnTo>
                    <a:lnTo>
                      <a:pt x="1752" y="37"/>
                    </a:lnTo>
                    <a:lnTo>
                      <a:pt x="1625" y="19"/>
                    </a:lnTo>
                    <a:lnTo>
                      <a:pt x="1497" y="0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79;p40">
                <a:extLst>
                  <a:ext uri="{FF2B5EF4-FFF2-40B4-BE49-F238E27FC236}">
                    <a16:creationId xmlns:a16="http://schemas.microsoft.com/office/drawing/2014/main" xmlns="" id="{664B0BC8-00E4-4A26-B5CB-903094BE63CE}"/>
                  </a:ext>
                </a:extLst>
              </p:cNvPr>
              <p:cNvSpPr/>
              <p:nvPr/>
            </p:nvSpPr>
            <p:spPr>
              <a:xfrm>
                <a:off x="7927623" y="1313201"/>
                <a:ext cx="30414" cy="6431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2009" extrusionOk="0">
                    <a:moveTo>
                      <a:pt x="749" y="0"/>
                    </a:moveTo>
                    <a:lnTo>
                      <a:pt x="621" y="37"/>
                    </a:lnTo>
                    <a:lnTo>
                      <a:pt x="512" y="73"/>
                    </a:lnTo>
                    <a:lnTo>
                      <a:pt x="402" y="146"/>
                    </a:lnTo>
                    <a:lnTo>
                      <a:pt x="311" y="238"/>
                    </a:lnTo>
                    <a:lnTo>
                      <a:pt x="238" y="329"/>
                    </a:lnTo>
                    <a:lnTo>
                      <a:pt x="165" y="439"/>
                    </a:lnTo>
                    <a:lnTo>
                      <a:pt x="110" y="548"/>
                    </a:lnTo>
                    <a:lnTo>
                      <a:pt x="37" y="731"/>
                    </a:lnTo>
                    <a:lnTo>
                      <a:pt x="1" y="895"/>
                    </a:lnTo>
                    <a:lnTo>
                      <a:pt x="1" y="1077"/>
                    </a:lnTo>
                    <a:lnTo>
                      <a:pt x="1" y="1260"/>
                    </a:lnTo>
                    <a:lnTo>
                      <a:pt x="19" y="1424"/>
                    </a:lnTo>
                    <a:lnTo>
                      <a:pt x="55" y="1607"/>
                    </a:lnTo>
                    <a:lnTo>
                      <a:pt x="165" y="1953"/>
                    </a:lnTo>
                    <a:lnTo>
                      <a:pt x="201" y="1990"/>
                    </a:lnTo>
                    <a:lnTo>
                      <a:pt x="220" y="2008"/>
                    </a:lnTo>
                    <a:lnTo>
                      <a:pt x="293" y="2008"/>
                    </a:lnTo>
                    <a:lnTo>
                      <a:pt x="329" y="1990"/>
                    </a:lnTo>
                    <a:lnTo>
                      <a:pt x="347" y="1972"/>
                    </a:lnTo>
                    <a:lnTo>
                      <a:pt x="366" y="1935"/>
                    </a:lnTo>
                    <a:lnTo>
                      <a:pt x="366" y="1880"/>
                    </a:lnTo>
                    <a:lnTo>
                      <a:pt x="274" y="1643"/>
                    </a:lnTo>
                    <a:lnTo>
                      <a:pt x="220" y="1406"/>
                    </a:lnTo>
                    <a:lnTo>
                      <a:pt x="183" y="1169"/>
                    </a:lnTo>
                    <a:lnTo>
                      <a:pt x="183" y="1041"/>
                    </a:lnTo>
                    <a:lnTo>
                      <a:pt x="201" y="913"/>
                    </a:lnTo>
                    <a:lnTo>
                      <a:pt x="220" y="804"/>
                    </a:lnTo>
                    <a:lnTo>
                      <a:pt x="274" y="676"/>
                    </a:lnTo>
                    <a:lnTo>
                      <a:pt x="329" y="548"/>
                    </a:lnTo>
                    <a:lnTo>
                      <a:pt x="402" y="439"/>
                    </a:lnTo>
                    <a:lnTo>
                      <a:pt x="475" y="329"/>
                    </a:lnTo>
                    <a:lnTo>
                      <a:pt x="585" y="256"/>
                    </a:lnTo>
                    <a:lnTo>
                      <a:pt x="712" y="201"/>
                    </a:lnTo>
                    <a:lnTo>
                      <a:pt x="840" y="201"/>
                    </a:lnTo>
                    <a:lnTo>
                      <a:pt x="877" y="183"/>
                    </a:lnTo>
                    <a:lnTo>
                      <a:pt x="913" y="165"/>
                    </a:lnTo>
                    <a:lnTo>
                      <a:pt x="931" y="146"/>
                    </a:lnTo>
                    <a:lnTo>
                      <a:pt x="950" y="110"/>
                    </a:lnTo>
                    <a:lnTo>
                      <a:pt x="950" y="73"/>
                    </a:lnTo>
                    <a:lnTo>
                      <a:pt x="950" y="37"/>
                    </a:lnTo>
                    <a:lnTo>
                      <a:pt x="913" y="19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80;p40">
                <a:extLst>
                  <a:ext uri="{FF2B5EF4-FFF2-40B4-BE49-F238E27FC236}">
                    <a16:creationId xmlns:a16="http://schemas.microsoft.com/office/drawing/2014/main" xmlns="" id="{017E99BF-DDD3-4D06-892D-B9818F737345}"/>
                  </a:ext>
                </a:extLst>
              </p:cNvPr>
              <p:cNvSpPr/>
              <p:nvPr/>
            </p:nvSpPr>
            <p:spPr>
              <a:xfrm>
                <a:off x="7718429" y="1349444"/>
                <a:ext cx="78917" cy="7830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46" extrusionOk="0">
                    <a:moveTo>
                      <a:pt x="1260" y="183"/>
                    </a:moveTo>
                    <a:lnTo>
                      <a:pt x="1479" y="201"/>
                    </a:lnTo>
                    <a:lnTo>
                      <a:pt x="1661" y="274"/>
                    </a:lnTo>
                    <a:lnTo>
                      <a:pt x="1844" y="365"/>
                    </a:lnTo>
                    <a:lnTo>
                      <a:pt x="1990" y="511"/>
                    </a:lnTo>
                    <a:lnTo>
                      <a:pt x="2118" y="657"/>
                    </a:lnTo>
                    <a:lnTo>
                      <a:pt x="2209" y="840"/>
                    </a:lnTo>
                    <a:lnTo>
                      <a:pt x="2264" y="1040"/>
                    </a:lnTo>
                    <a:lnTo>
                      <a:pt x="2282" y="1259"/>
                    </a:lnTo>
                    <a:lnTo>
                      <a:pt x="2245" y="1460"/>
                    </a:lnTo>
                    <a:lnTo>
                      <a:pt x="2191" y="1661"/>
                    </a:lnTo>
                    <a:lnTo>
                      <a:pt x="2081" y="1825"/>
                    </a:lnTo>
                    <a:lnTo>
                      <a:pt x="1953" y="1990"/>
                    </a:lnTo>
                    <a:lnTo>
                      <a:pt x="1789" y="2099"/>
                    </a:lnTo>
                    <a:lnTo>
                      <a:pt x="1607" y="2190"/>
                    </a:lnTo>
                    <a:lnTo>
                      <a:pt x="1406" y="2245"/>
                    </a:lnTo>
                    <a:lnTo>
                      <a:pt x="1205" y="2263"/>
                    </a:lnTo>
                    <a:lnTo>
                      <a:pt x="986" y="2245"/>
                    </a:lnTo>
                    <a:lnTo>
                      <a:pt x="803" y="2172"/>
                    </a:lnTo>
                    <a:lnTo>
                      <a:pt x="621" y="2081"/>
                    </a:lnTo>
                    <a:lnTo>
                      <a:pt x="475" y="1935"/>
                    </a:lnTo>
                    <a:lnTo>
                      <a:pt x="347" y="1789"/>
                    </a:lnTo>
                    <a:lnTo>
                      <a:pt x="256" y="1606"/>
                    </a:lnTo>
                    <a:lnTo>
                      <a:pt x="201" y="1405"/>
                    </a:lnTo>
                    <a:lnTo>
                      <a:pt x="183" y="1186"/>
                    </a:lnTo>
                    <a:lnTo>
                      <a:pt x="219" y="986"/>
                    </a:lnTo>
                    <a:lnTo>
                      <a:pt x="274" y="785"/>
                    </a:lnTo>
                    <a:lnTo>
                      <a:pt x="384" y="621"/>
                    </a:lnTo>
                    <a:lnTo>
                      <a:pt x="511" y="456"/>
                    </a:lnTo>
                    <a:lnTo>
                      <a:pt x="676" y="347"/>
                    </a:lnTo>
                    <a:lnTo>
                      <a:pt x="858" y="256"/>
                    </a:lnTo>
                    <a:lnTo>
                      <a:pt x="1059" y="183"/>
                    </a:lnTo>
                    <a:close/>
                    <a:moveTo>
                      <a:pt x="1150" y="0"/>
                    </a:moveTo>
                    <a:lnTo>
                      <a:pt x="1023" y="18"/>
                    </a:lnTo>
                    <a:lnTo>
                      <a:pt x="895" y="37"/>
                    </a:lnTo>
                    <a:lnTo>
                      <a:pt x="785" y="73"/>
                    </a:lnTo>
                    <a:lnTo>
                      <a:pt x="676" y="128"/>
                    </a:lnTo>
                    <a:lnTo>
                      <a:pt x="584" y="183"/>
                    </a:lnTo>
                    <a:lnTo>
                      <a:pt x="475" y="256"/>
                    </a:lnTo>
                    <a:lnTo>
                      <a:pt x="384" y="329"/>
                    </a:lnTo>
                    <a:lnTo>
                      <a:pt x="311" y="420"/>
                    </a:lnTo>
                    <a:lnTo>
                      <a:pt x="238" y="511"/>
                    </a:lnTo>
                    <a:lnTo>
                      <a:pt x="165" y="602"/>
                    </a:lnTo>
                    <a:lnTo>
                      <a:pt x="110" y="712"/>
                    </a:lnTo>
                    <a:lnTo>
                      <a:pt x="73" y="821"/>
                    </a:lnTo>
                    <a:lnTo>
                      <a:pt x="37" y="931"/>
                    </a:lnTo>
                    <a:lnTo>
                      <a:pt x="19" y="1059"/>
                    </a:lnTo>
                    <a:lnTo>
                      <a:pt x="0" y="1186"/>
                    </a:lnTo>
                    <a:lnTo>
                      <a:pt x="0" y="1314"/>
                    </a:lnTo>
                    <a:lnTo>
                      <a:pt x="19" y="1442"/>
                    </a:lnTo>
                    <a:lnTo>
                      <a:pt x="55" y="1551"/>
                    </a:lnTo>
                    <a:lnTo>
                      <a:pt x="92" y="1661"/>
                    </a:lnTo>
                    <a:lnTo>
                      <a:pt x="128" y="1771"/>
                    </a:lnTo>
                    <a:lnTo>
                      <a:pt x="201" y="1880"/>
                    </a:lnTo>
                    <a:lnTo>
                      <a:pt x="256" y="1971"/>
                    </a:lnTo>
                    <a:lnTo>
                      <a:pt x="347" y="2063"/>
                    </a:lnTo>
                    <a:lnTo>
                      <a:pt x="420" y="2136"/>
                    </a:lnTo>
                    <a:lnTo>
                      <a:pt x="511" y="2227"/>
                    </a:lnTo>
                    <a:lnTo>
                      <a:pt x="621" y="2282"/>
                    </a:lnTo>
                    <a:lnTo>
                      <a:pt x="712" y="2336"/>
                    </a:lnTo>
                    <a:lnTo>
                      <a:pt x="840" y="2373"/>
                    </a:lnTo>
                    <a:lnTo>
                      <a:pt x="949" y="2409"/>
                    </a:lnTo>
                    <a:lnTo>
                      <a:pt x="1077" y="2446"/>
                    </a:lnTo>
                    <a:lnTo>
                      <a:pt x="1315" y="2446"/>
                    </a:lnTo>
                    <a:lnTo>
                      <a:pt x="1442" y="2428"/>
                    </a:lnTo>
                    <a:lnTo>
                      <a:pt x="1552" y="2409"/>
                    </a:lnTo>
                    <a:lnTo>
                      <a:pt x="1680" y="2373"/>
                    </a:lnTo>
                    <a:lnTo>
                      <a:pt x="1789" y="2318"/>
                    </a:lnTo>
                    <a:lnTo>
                      <a:pt x="1880" y="2263"/>
                    </a:lnTo>
                    <a:lnTo>
                      <a:pt x="1990" y="2190"/>
                    </a:lnTo>
                    <a:lnTo>
                      <a:pt x="2063" y="2117"/>
                    </a:lnTo>
                    <a:lnTo>
                      <a:pt x="2154" y="2026"/>
                    </a:lnTo>
                    <a:lnTo>
                      <a:pt x="2227" y="1935"/>
                    </a:lnTo>
                    <a:lnTo>
                      <a:pt x="2300" y="1844"/>
                    </a:lnTo>
                    <a:lnTo>
                      <a:pt x="2355" y="1734"/>
                    </a:lnTo>
                    <a:lnTo>
                      <a:pt x="2391" y="1624"/>
                    </a:lnTo>
                    <a:lnTo>
                      <a:pt x="2428" y="1497"/>
                    </a:lnTo>
                    <a:lnTo>
                      <a:pt x="2446" y="1387"/>
                    </a:lnTo>
                    <a:lnTo>
                      <a:pt x="2464" y="1259"/>
                    </a:lnTo>
                    <a:lnTo>
                      <a:pt x="2446" y="1132"/>
                    </a:lnTo>
                    <a:lnTo>
                      <a:pt x="2446" y="1004"/>
                    </a:lnTo>
                    <a:lnTo>
                      <a:pt x="2410" y="894"/>
                    </a:lnTo>
                    <a:lnTo>
                      <a:pt x="2373" y="785"/>
                    </a:lnTo>
                    <a:lnTo>
                      <a:pt x="2318" y="675"/>
                    </a:lnTo>
                    <a:lnTo>
                      <a:pt x="2264" y="566"/>
                    </a:lnTo>
                    <a:lnTo>
                      <a:pt x="2209" y="475"/>
                    </a:lnTo>
                    <a:lnTo>
                      <a:pt x="2118" y="383"/>
                    </a:lnTo>
                    <a:lnTo>
                      <a:pt x="2045" y="292"/>
                    </a:lnTo>
                    <a:lnTo>
                      <a:pt x="1953" y="219"/>
                    </a:lnTo>
                    <a:lnTo>
                      <a:pt x="1844" y="164"/>
                    </a:lnTo>
                    <a:lnTo>
                      <a:pt x="1734" y="110"/>
                    </a:lnTo>
                    <a:lnTo>
                      <a:pt x="1625" y="55"/>
                    </a:lnTo>
                    <a:lnTo>
                      <a:pt x="1515" y="37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81;p40">
                <a:extLst>
                  <a:ext uri="{FF2B5EF4-FFF2-40B4-BE49-F238E27FC236}">
                    <a16:creationId xmlns:a16="http://schemas.microsoft.com/office/drawing/2014/main" xmlns="" id="{1B150D61-926E-4490-A754-03AC9F60B7A7}"/>
                  </a:ext>
                </a:extLst>
              </p:cNvPr>
              <p:cNvSpPr/>
              <p:nvPr/>
            </p:nvSpPr>
            <p:spPr>
              <a:xfrm>
                <a:off x="7792066" y="1364043"/>
                <a:ext cx="24556" cy="4677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461" extrusionOk="0">
                    <a:moveTo>
                      <a:pt x="310" y="0"/>
                    </a:moveTo>
                    <a:lnTo>
                      <a:pt x="274" y="19"/>
                    </a:lnTo>
                    <a:lnTo>
                      <a:pt x="256" y="55"/>
                    </a:lnTo>
                    <a:lnTo>
                      <a:pt x="237" y="92"/>
                    </a:lnTo>
                    <a:lnTo>
                      <a:pt x="256" y="128"/>
                    </a:lnTo>
                    <a:lnTo>
                      <a:pt x="274" y="201"/>
                    </a:lnTo>
                    <a:lnTo>
                      <a:pt x="274" y="274"/>
                    </a:lnTo>
                    <a:lnTo>
                      <a:pt x="256" y="402"/>
                    </a:lnTo>
                    <a:lnTo>
                      <a:pt x="201" y="511"/>
                    </a:lnTo>
                    <a:lnTo>
                      <a:pt x="128" y="639"/>
                    </a:lnTo>
                    <a:lnTo>
                      <a:pt x="73" y="767"/>
                    </a:lnTo>
                    <a:lnTo>
                      <a:pt x="18" y="895"/>
                    </a:lnTo>
                    <a:lnTo>
                      <a:pt x="0" y="968"/>
                    </a:lnTo>
                    <a:lnTo>
                      <a:pt x="0" y="1022"/>
                    </a:lnTo>
                    <a:lnTo>
                      <a:pt x="18" y="1095"/>
                    </a:lnTo>
                    <a:lnTo>
                      <a:pt x="37" y="1168"/>
                    </a:lnTo>
                    <a:lnTo>
                      <a:pt x="91" y="1260"/>
                    </a:lnTo>
                    <a:lnTo>
                      <a:pt x="146" y="1333"/>
                    </a:lnTo>
                    <a:lnTo>
                      <a:pt x="237" y="1388"/>
                    </a:lnTo>
                    <a:lnTo>
                      <a:pt x="310" y="1442"/>
                    </a:lnTo>
                    <a:lnTo>
                      <a:pt x="402" y="1461"/>
                    </a:lnTo>
                    <a:lnTo>
                      <a:pt x="511" y="1461"/>
                    </a:lnTo>
                    <a:lnTo>
                      <a:pt x="602" y="1442"/>
                    </a:lnTo>
                    <a:lnTo>
                      <a:pt x="694" y="1406"/>
                    </a:lnTo>
                    <a:lnTo>
                      <a:pt x="730" y="1388"/>
                    </a:lnTo>
                    <a:lnTo>
                      <a:pt x="767" y="1351"/>
                    </a:lnTo>
                    <a:lnTo>
                      <a:pt x="767" y="1315"/>
                    </a:lnTo>
                    <a:lnTo>
                      <a:pt x="748" y="1260"/>
                    </a:lnTo>
                    <a:lnTo>
                      <a:pt x="730" y="1223"/>
                    </a:lnTo>
                    <a:lnTo>
                      <a:pt x="712" y="1205"/>
                    </a:lnTo>
                    <a:lnTo>
                      <a:pt x="621" y="1205"/>
                    </a:lnTo>
                    <a:lnTo>
                      <a:pt x="548" y="1223"/>
                    </a:lnTo>
                    <a:lnTo>
                      <a:pt x="493" y="1242"/>
                    </a:lnTo>
                    <a:lnTo>
                      <a:pt x="420" y="1242"/>
                    </a:lnTo>
                    <a:lnTo>
                      <a:pt x="365" y="1223"/>
                    </a:lnTo>
                    <a:lnTo>
                      <a:pt x="310" y="1187"/>
                    </a:lnTo>
                    <a:lnTo>
                      <a:pt x="274" y="1132"/>
                    </a:lnTo>
                    <a:lnTo>
                      <a:pt x="237" y="1077"/>
                    </a:lnTo>
                    <a:lnTo>
                      <a:pt x="219" y="1004"/>
                    </a:lnTo>
                    <a:lnTo>
                      <a:pt x="219" y="895"/>
                    </a:lnTo>
                    <a:lnTo>
                      <a:pt x="256" y="803"/>
                    </a:lnTo>
                    <a:lnTo>
                      <a:pt x="365" y="621"/>
                    </a:lnTo>
                    <a:lnTo>
                      <a:pt x="438" y="493"/>
                    </a:lnTo>
                    <a:lnTo>
                      <a:pt x="475" y="347"/>
                    </a:lnTo>
                    <a:lnTo>
                      <a:pt x="493" y="201"/>
                    </a:lnTo>
                    <a:lnTo>
                      <a:pt x="475" y="146"/>
                    </a:lnTo>
                    <a:lnTo>
                      <a:pt x="456" y="55"/>
                    </a:lnTo>
                    <a:lnTo>
                      <a:pt x="420" y="19"/>
                    </a:lnTo>
                    <a:lnTo>
                      <a:pt x="402" y="0"/>
                    </a:lnTo>
                    <a:close/>
                  </a:path>
                </a:pathLst>
              </a:custGeom>
              <a:solidFill>
                <a:srgbClr val="042B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182;p40">
                <a:extLst>
                  <a:ext uri="{FF2B5EF4-FFF2-40B4-BE49-F238E27FC236}">
                    <a16:creationId xmlns:a16="http://schemas.microsoft.com/office/drawing/2014/main" xmlns="" id="{A06EA57B-84B3-4B86-8664-59CE11158C36}"/>
                  </a:ext>
                </a:extLst>
              </p:cNvPr>
              <p:cNvSpPr/>
              <p:nvPr/>
            </p:nvSpPr>
            <p:spPr>
              <a:xfrm>
                <a:off x="7808427" y="1324887"/>
                <a:ext cx="78917" cy="78917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60" y="183"/>
                    </a:moveTo>
                    <a:lnTo>
                      <a:pt x="1479" y="220"/>
                    </a:lnTo>
                    <a:lnTo>
                      <a:pt x="1661" y="274"/>
                    </a:lnTo>
                    <a:lnTo>
                      <a:pt x="1844" y="384"/>
                    </a:lnTo>
                    <a:lnTo>
                      <a:pt x="1990" y="512"/>
                    </a:lnTo>
                    <a:lnTo>
                      <a:pt x="2117" y="676"/>
                    </a:lnTo>
                    <a:lnTo>
                      <a:pt x="2209" y="858"/>
                    </a:lnTo>
                    <a:lnTo>
                      <a:pt x="2263" y="1059"/>
                    </a:lnTo>
                    <a:lnTo>
                      <a:pt x="2282" y="1260"/>
                    </a:lnTo>
                    <a:lnTo>
                      <a:pt x="2245" y="1479"/>
                    </a:lnTo>
                    <a:lnTo>
                      <a:pt x="2190" y="1661"/>
                    </a:lnTo>
                    <a:lnTo>
                      <a:pt x="2081" y="1844"/>
                    </a:lnTo>
                    <a:lnTo>
                      <a:pt x="1953" y="1990"/>
                    </a:lnTo>
                    <a:lnTo>
                      <a:pt x="1789" y="2118"/>
                    </a:lnTo>
                    <a:lnTo>
                      <a:pt x="1606" y="2209"/>
                    </a:lnTo>
                    <a:lnTo>
                      <a:pt x="1406" y="2264"/>
                    </a:lnTo>
                    <a:lnTo>
                      <a:pt x="1205" y="2282"/>
                    </a:lnTo>
                    <a:lnTo>
                      <a:pt x="986" y="2245"/>
                    </a:lnTo>
                    <a:lnTo>
                      <a:pt x="803" y="2191"/>
                    </a:lnTo>
                    <a:lnTo>
                      <a:pt x="621" y="2081"/>
                    </a:lnTo>
                    <a:lnTo>
                      <a:pt x="475" y="1953"/>
                    </a:lnTo>
                    <a:lnTo>
                      <a:pt x="347" y="1789"/>
                    </a:lnTo>
                    <a:lnTo>
                      <a:pt x="256" y="1607"/>
                    </a:lnTo>
                    <a:lnTo>
                      <a:pt x="201" y="1406"/>
                    </a:lnTo>
                    <a:lnTo>
                      <a:pt x="183" y="1205"/>
                    </a:lnTo>
                    <a:lnTo>
                      <a:pt x="219" y="986"/>
                    </a:lnTo>
                    <a:lnTo>
                      <a:pt x="274" y="804"/>
                    </a:lnTo>
                    <a:lnTo>
                      <a:pt x="383" y="621"/>
                    </a:lnTo>
                    <a:lnTo>
                      <a:pt x="511" y="475"/>
                    </a:lnTo>
                    <a:lnTo>
                      <a:pt x="676" y="347"/>
                    </a:lnTo>
                    <a:lnTo>
                      <a:pt x="858" y="256"/>
                    </a:lnTo>
                    <a:lnTo>
                      <a:pt x="1059" y="201"/>
                    </a:lnTo>
                    <a:lnTo>
                      <a:pt x="1260" y="183"/>
                    </a:lnTo>
                    <a:close/>
                    <a:moveTo>
                      <a:pt x="1278" y="0"/>
                    </a:moveTo>
                    <a:lnTo>
                      <a:pt x="1150" y="19"/>
                    </a:lnTo>
                    <a:lnTo>
                      <a:pt x="1022" y="19"/>
                    </a:lnTo>
                    <a:lnTo>
                      <a:pt x="913" y="55"/>
                    </a:lnTo>
                    <a:lnTo>
                      <a:pt x="785" y="92"/>
                    </a:lnTo>
                    <a:lnTo>
                      <a:pt x="676" y="147"/>
                    </a:lnTo>
                    <a:lnTo>
                      <a:pt x="584" y="201"/>
                    </a:lnTo>
                    <a:lnTo>
                      <a:pt x="475" y="274"/>
                    </a:lnTo>
                    <a:lnTo>
                      <a:pt x="383" y="347"/>
                    </a:lnTo>
                    <a:lnTo>
                      <a:pt x="310" y="420"/>
                    </a:lnTo>
                    <a:lnTo>
                      <a:pt x="237" y="512"/>
                    </a:lnTo>
                    <a:lnTo>
                      <a:pt x="164" y="621"/>
                    </a:lnTo>
                    <a:lnTo>
                      <a:pt x="110" y="731"/>
                    </a:lnTo>
                    <a:lnTo>
                      <a:pt x="73" y="840"/>
                    </a:lnTo>
                    <a:lnTo>
                      <a:pt x="37" y="950"/>
                    </a:lnTo>
                    <a:lnTo>
                      <a:pt x="18" y="1077"/>
                    </a:lnTo>
                    <a:lnTo>
                      <a:pt x="0" y="1205"/>
                    </a:lnTo>
                    <a:lnTo>
                      <a:pt x="18" y="1315"/>
                    </a:lnTo>
                    <a:lnTo>
                      <a:pt x="18" y="1442"/>
                    </a:lnTo>
                    <a:lnTo>
                      <a:pt x="55" y="1570"/>
                    </a:lnTo>
                    <a:lnTo>
                      <a:pt x="91" y="1680"/>
                    </a:lnTo>
                    <a:lnTo>
                      <a:pt x="146" y="1789"/>
                    </a:lnTo>
                    <a:lnTo>
                      <a:pt x="201" y="1880"/>
                    </a:lnTo>
                    <a:lnTo>
                      <a:pt x="256" y="1990"/>
                    </a:lnTo>
                    <a:lnTo>
                      <a:pt x="347" y="2081"/>
                    </a:lnTo>
                    <a:lnTo>
                      <a:pt x="420" y="2154"/>
                    </a:lnTo>
                    <a:lnTo>
                      <a:pt x="511" y="2227"/>
                    </a:lnTo>
                    <a:lnTo>
                      <a:pt x="621" y="2300"/>
                    </a:lnTo>
                    <a:lnTo>
                      <a:pt x="730" y="2355"/>
                    </a:lnTo>
                    <a:lnTo>
                      <a:pt x="840" y="2391"/>
                    </a:lnTo>
                    <a:lnTo>
                      <a:pt x="949" y="2428"/>
                    </a:lnTo>
                    <a:lnTo>
                      <a:pt x="1077" y="2446"/>
                    </a:lnTo>
                    <a:lnTo>
                      <a:pt x="1205" y="2465"/>
                    </a:lnTo>
                    <a:lnTo>
                      <a:pt x="1314" y="2465"/>
                    </a:lnTo>
                    <a:lnTo>
                      <a:pt x="1442" y="2446"/>
                    </a:lnTo>
                    <a:lnTo>
                      <a:pt x="1570" y="2410"/>
                    </a:lnTo>
                    <a:lnTo>
                      <a:pt x="1679" y="2373"/>
                    </a:lnTo>
                    <a:lnTo>
                      <a:pt x="1789" y="2337"/>
                    </a:lnTo>
                    <a:lnTo>
                      <a:pt x="1880" y="2264"/>
                    </a:lnTo>
                    <a:lnTo>
                      <a:pt x="1990" y="2209"/>
                    </a:lnTo>
                    <a:lnTo>
                      <a:pt x="2081" y="2118"/>
                    </a:lnTo>
                    <a:lnTo>
                      <a:pt x="2154" y="2045"/>
                    </a:lnTo>
                    <a:lnTo>
                      <a:pt x="2227" y="1953"/>
                    </a:lnTo>
                    <a:lnTo>
                      <a:pt x="2300" y="1844"/>
                    </a:lnTo>
                    <a:lnTo>
                      <a:pt x="2355" y="1753"/>
                    </a:lnTo>
                    <a:lnTo>
                      <a:pt x="2391" y="1625"/>
                    </a:lnTo>
                    <a:lnTo>
                      <a:pt x="2428" y="1515"/>
                    </a:lnTo>
                    <a:lnTo>
                      <a:pt x="2446" y="1388"/>
                    </a:lnTo>
                    <a:lnTo>
                      <a:pt x="2464" y="1278"/>
                    </a:lnTo>
                    <a:lnTo>
                      <a:pt x="2464" y="1150"/>
                    </a:lnTo>
                    <a:lnTo>
                      <a:pt x="2446" y="1023"/>
                    </a:lnTo>
                    <a:lnTo>
                      <a:pt x="2409" y="913"/>
                    </a:lnTo>
                    <a:lnTo>
                      <a:pt x="2373" y="785"/>
                    </a:lnTo>
                    <a:lnTo>
                      <a:pt x="2336" y="676"/>
                    </a:lnTo>
                    <a:lnTo>
                      <a:pt x="2263" y="585"/>
                    </a:lnTo>
                    <a:lnTo>
                      <a:pt x="2209" y="475"/>
                    </a:lnTo>
                    <a:lnTo>
                      <a:pt x="2117" y="402"/>
                    </a:lnTo>
                    <a:lnTo>
                      <a:pt x="2044" y="311"/>
                    </a:lnTo>
                    <a:lnTo>
                      <a:pt x="1953" y="238"/>
                    </a:lnTo>
                    <a:lnTo>
                      <a:pt x="1844" y="183"/>
                    </a:lnTo>
                    <a:lnTo>
                      <a:pt x="1734" y="128"/>
                    </a:lnTo>
                    <a:lnTo>
                      <a:pt x="1625" y="74"/>
                    </a:lnTo>
                    <a:lnTo>
                      <a:pt x="1515" y="37"/>
                    </a:lnTo>
                    <a:lnTo>
                      <a:pt x="1387" y="19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183;p40">
                <a:extLst>
                  <a:ext uri="{FF2B5EF4-FFF2-40B4-BE49-F238E27FC236}">
                    <a16:creationId xmlns:a16="http://schemas.microsoft.com/office/drawing/2014/main" xmlns="" id="{2A85AE02-22F4-43CA-A18A-415EA9B8611F}"/>
                  </a:ext>
                </a:extLst>
              </p:cNvPr>
              <p:cNvSpPr/>
              <p:nvPr/>
            </p:nvSpPr>
            <p:spPr>
              <a:xfrm>
                <a:off x="7788545" y="1362282"/>
                <a:ext cx="22827" cy="12902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03" extrusionOk="0">
                    <a:moveTo>
                      <a:pt x="475" y="1"/>
                    </a:moveTo>
                    <a:lnTo>
                      <a:pt x="384" y="19"/>
                    </a:lnTo>
                    <a:lnTo>
                      <a:pt x="293" y="37"/>
                    </a:lnTo>
                    <a:lnTo>
                      <a:pt x="220" y="74"/>
                    </a:lnTo>
                    <a:lnTo>
                      <a:pt x="147" y="128"/>
                    </a:lnTo>
                    <a:lnTo>
                      <a:pt x="74" y="201"/>
                    </a:lnTo>
                    <a:lnTo>
                      <a:pt x="19" y="274"/>
                    </a:lnTo>
                    <a:lnTo>
                      <a:pt x="1" y="311"/>
                    </a:lnTo>
                    <a:lnTo>
                      <a:pt x="1" y="347"/>
                    </a:lnTo>
                    <a:lnTo>
                      <a:pt x="55" y="384"/>
                    </a:lnTo>
                    <a:lnTo>
                      <a:pt x="74" y="402"/>
                    </a:lnTo>
                    <a:lnTo>
                      <a:pt x="110" y="402"/>
                    </a:lnTo>
                    <a:lnTo>
                      <a:pt x="128" y="384"/>
                    </a:lnTo>
                    <a:lnTo>
                      <a:pt x="147" y="366"/>
                    </a:lnTo>
                    <a:lnTo>
                      <a:pt x="201" y="293"/>
                    </a:lnTo>
                    <a:lnTo>
                      <a:pt x="238" y="256"/>
                    </a:lnTo>
                    <a:lnTo>
                      <a:pt x="293" y="220"/>
                    </a:lnTo>
                    <a:lnTo>
                      <a:pt x="347" y="183"/>
                    </a:lnTo>
                    <a:lnTo>
                      <a:pt x="420" y="165"/>
                    </a:lnTo>
                    <a:lnTo>
                      <a:pt x="493" y="165"/>
                    </a:lnTo>
                    <a:lnTo>
                      <a:pt x="548" y="183"/>
                    </a:lnTo>
                    <a:lnTo>
                      <a:pt x="621" y="201"/>
                    </a:lnTo>
                    <a:lnTo>
                      <a:pt x="694" y="201"/>
                    </a:lnTo>
                    <a:lnTo>
                      <a:pt x="712" y="183"/>
                    </a:lnTo>
                    <a:lnTo>
                      <a:pt x="712" y="147"/>
                    </a:lnTo>
                    <a:lnTo>
                      <a:pt x="712" y="92"/>
                    </a:lnTo>
                    <a:lnTo>
                      <a:pt x="694" y="74"/>
                    </a:lnTo>
                    <a:lnTo>
                      <a:pt x="676" y="55"/>
                    </a:lnTo>
                    <a:lnTo>
                      <a:pt x="585" y="19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184;p40">
                <a:extLst>
                  <a:ext uri="{FF2B5EF4-FFF2-40B4-BE49-F238E27FC236}">
                    <a16:creationId xmlns:a16="http://schemas.microsoft.com/office/drawing/2014/main" xmlns="" id="{03E5BF6A-1F9B-4AF8-B7E1-DC630E7CB2D3}"/>
                  </a:ext>
                </a:extLst>
              </p:cNvPr>
              <p:cNvSpPr/>
              <p:nvPr/>
            </p:nvSpPr>
            <p:spPr>
              <a:xfrm>
                <a:off x="7879118" y="1313201"/>
                <a:ext cx="39186" cy="3393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060" extrusionOk="0">
                    <a:moveTo>
                      <a:pt x="1132" y="0"/>
                    </a:moveTo>
                    <a:lnTo>
                      <a:pt x="950" y="55"/>
                    </a:lnTo>
                    <a:lnTo>
                      <a:pt x="767" y="146"/>
                    </a:lnTo>
                    <a:lnTo>
                      <a:pt x="621" y="238"/>
                    </a:lnTo>
                    <a:lnTo>
                      <a:pt x="475" y="347"/>
                    </a:lnTo>
                    <a:lnTo>
                      <a:pt x="329" y="475"/>
                    </a:lnTo>
                    <a:lnTo>
                      <a:pt x="220" y="621"/>
                    </a:lnTo>
                    <a:lnTo>
                      <a:pt x="110" y="767"/>
                    </a:lnTo>
                    <a:lnTo>
                      <a:pt x="19" y="931"/>
                    </a:lnTo>
                    <a:lnTo>
                      <a:pt x="1" y="968"/>
                    </a:lnTo>
                    <a:lnTo>
                      <a:pt x="19" y="1004"/>
                    </a:lnTo>
                    <a:lnTo>
                      <a:pt x="55" y="1059"/>
                    </a:lnTo>
                    <a:lnTo>
                      <a:pt x="128" y="1059"/>
                    </a:lnTo>
                    <a:lnTo>
                      <a:pt x="147" y="1023"/>
                    </a:lnTo>
                    <a:lnTo>
                      <a:pt x="238" y="877"/>
                    </a:lnTo>
                    <a:lnTo>
                      <a:pt x="329" y="731"/>
                    </a:lnTo>
                    <a:lnTo>
                      <a:pt x="439" y="603"/>
                    </a:lnTo>
                    <a:lnTo>
                      <a:pt x="566" y="475"/>
                    </a:lnTo>
                    <a:lnTo>
                      <a:pt x="694" y="384"/>
                    </a:lnTo>
                    <a:lnTo>
                      <a:pt x="840" y="292"/>
                    </a:lnTo>
                    <a:lnTo>
                      <a:pt x="1005" y="219"/>
                    </a:lnTo>
                    <a:lnTo>
                      <a:pt x="1169" y="165"/>
                    </a:lnTo>
                    <a:lnTo>
                      <a:pt x="1187" y="146"/>
                    </a:lnTo>
                    <a:lnTo>
                      <a:pt x="1224" y="110"/>
                    </a:lnTo>
                    <a:lnTo>
                      <a:pt x="1224" y="55"/>
                    </a:lnTo>
                    <a:lnTo>
                      <a:pt x="1205" y="37"/>
                    </a:lnTo>
                    <a:lnTo>
                      <a:pt x="1187" y="19"/>
                    </a:ln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85;p40">
                <a:extLst>
                  <a:ext uri="{FF2B5EF4-FFF2-40B4-BE49-F238E27FC236}">
                    <a16:creationId xmlns:a16="http://schemas.microsoft.com/office/drawing/2014/main" xmlns="" id="{DC0B8168-E80B-4C96-84B4-8C7D2BCD02B4}"/>
                  </a:ext>
                </a:extLst>
              </p:cNvPr>
              <p:cNvSpPr/>
              <p:nvPr/>
            </p:nvSpPr>
            <p:spPr>
              <a:xfrm>
                <a:off x="7243340" y="2080476"/>
                <a:ext cx="434187" cy="417251"/>
              </a:xfrm>
              <a:custGeom>
                <a:avLst/>
                <a:gdLst/>
                <a:ahLst/>
                <a:cxnLst/>
                <a:rect l="l" t="t" r="r" b="b"/>
                <a:pathLst>
                  <a:path w="13562" h="13033" extrusionOk="0">
                    <a:moveTo>
                      <a:pt x="92" y="0"/>
                    </a:moveTo>
                    <a:lnTo>
                      <a:pt x="55" y="493"/>
                    </a:lnTo>
                    <a:lnTo>
                      <a:pt x="37" y="1059"/>
                    </a:lnTo>
                    <a:lnTo>
                      <a:pt x="19" y="1789"/>
                    </a:lnTo>
                    <a:lnTo>
                      <a:pt x="1" y="2665"/>
                    </a:lnTo>
                    <a:lnTo>
                      <a:pt x="37" y="3651"/>
                    </a:lnTo>
                    <a:lnTo>
                      <a:pt x="74" y="4180"/>
                    </a:lnTo>
                    <a:lnTo>
                      <a:pt x="110" y="4727"/>
                    </a:lnTo>
                    <a:lnTo>
                      <a:pt x="165" y="5275"/>
                    </a:lnTo>
                    <a:lnTo>
                      <a:pt x="238" y="5841"/>
                    </a:lnTo>
                    <a:lnTo>
                      <a:pt x="329" y="6407"/>
                    </a:lnTo>
                    <a:lnTo>
                      <a:pt x="439" y="6972"/>
                    </a:lnTo>
                    <a:lnTo>
                      <a:pt x="585" y="7538"/>
                    </a:lnTo>
                    <a:lnTo>
                      <a:pt x="731" y="8086"/>
                    </a:lnTo>
                    <a:lnTo>
                      <a:pt x="895" y="8633"/>
                    </a:lnTo>
                    <a:lnTo>
                      <a:pt x="1096" y="9181"/>
                    </a:lnTo>
                    <a:lnTo>
                      <a:pt x="1315" y="9692"/>
                    </a:lnTo>
                    <a:lnTo>
                      <a:pt x="1570" y="10185"/>
                    </a:lnTo>
                    <a:lnTo>
                      <a:pt x="1862" y="10641"/>
                    </a:lnTo>
                    <a:lnTo>
                      <a:pt x="2008" y="10860"/>
                    </a:lnTo>
                    <a:lnTo>
                      <a:pt x="2173" y="11079"/>
                    </a:lnTo>
                    <a:lnTo>
                      <a:pt x="2337" y="11280"/>
                    </a:lnTo>
                    <a:lnTo>
                      <a:pt x="2501" y="11481"/>
                    </a:lnTo>
                    <a:lnTo>
                      <a:pt x="2702" y="11663"/>
                    </a:lnTo>
                    <a:lnTo>
                      <a:pt x="2884" y="11846"/>
                    </a:lnTo>
                    <a:lnTo>
                      <a:pt x="3085" y="12010"/>
                    </a:lnTo>
                    <a:lnTo>
                      <a:pt x="3304" y="12174"/>
                    </a:lnTo>
                    <a:lnTo>
                      <a:pt x="3523" y="12320"/>
                    </a:lnTo>
                    <a:lnTo>
                      <a:pt x="3742" y="12448"/>
                    </a:lnTo>
                    <a:lnTo>
                      <a:pt x="3980" y="12576"/>
                    </a:lnTo>
                    <a:lnTo>
                      <a:pt x="4235" y="12685"/>
                    </a:lnTo>
                    <a:lnTo>
                      <a:pt x="4491" y="12777"/>
                    </a:lnTo>
                    <a:lnTo>
                      <a:pt x="4746" y="12850"/>
                    </a:lnTo>
                    <a:lnTo>
                      <a:pt x="5020" y="12923"/>
                    </a:lnTo>
                    <a:lnTo>
                      <a:pt x="5294" y="12959"/>
                    </a:lnTo>
                    <a:lnTo>
                      <a:pt x="5549" y="12996"/>
                    </a:lnTo>
                    <a:lnTo>
                      <a:pt x="5805" y="13014"/>
                    </a:lnTo>
                    <a:lnTo>
                      <a:pt x="6060" y="13032"/>
                    </a:lnTo>
                    <a:lnTo>
                      <a:pt x="6316" y="13014"/>
                    </a:lnTo>
                    <a:lnTo>
                      <a:pt x="6553" y="12996"/>
                    </a:lnTo>
                    <a:lnTo>
                      <a:pt x="6809" y="12959"/>
                    </a:lnTo>
                    <a:lnTo>
                      <a:pt x="7046" y="12904"/>
                    </a:lnTo>
                    <a:lnTo>
                      <a:pt x="7265" y="12850"/>
                    </a:lnTo>
                    <a:lnTo>
                      <a:pt x="7502" y="12777"/>
                    </a:lnTo>
                    <a:lnTo>
                      <a:pt x="7721" y="12704"/>
                    </a:lnTo>
                    <a:lnTo>
                      <a:pt x="7940" y="12612"/>
                    </a:lnTo>
                    <a:lnTo>
                      <a:pt x="8159" y="12503"/>
                    </a:lnTo>
                    <a:lnTo>
                      <a:pt x="8579" y="12265"/>
                    </a:lnTo>
                    <a:lnTo>
                      <a:pt x="8981" y="11992"/>
                    </a:lnTo>
                    <a:lnTo>
                      <a:pt x="9382" y="11700"/>
                    </a:lnTo>
                    <a:lnTo>
                      <a:pt x="9747" y="11371"/>
                    </a:lnTo>
                    <a:lnTo>
                      <a:pt x="10094" y="11006"/>
                    </a:lnTo>
                    <a:lnTo>
                      <a:pt x="10441" y="10641"/>
                    </a:lnTo>
                    <a:lnTo>
                      <a:pt x="10751" y="10258"/>
                    </a:lnTo>
                    <a:lnTo>
                      <a:pt x="11061" y="9856"/>
                    </a:lnTo>
                    <a:lnTo>
                      <a:pt x="11335" y="9436"/>
                    </a:lnTo>
                    <a:lnTo>
                      <a:pt x="11609" y="9035"/>
                    </a:lnTo>
                    <a:lnTo>
                      <a:pt x="11864" y="8615"/>
                    </a:lnTo>
                    <a:lnTo>
                      <a:pt x="12102" y="8214"/>
                    </a:lnTo>
                    <a:lnTo>
                      <a:pt x="12321" y="7794"/>
                    </a:lnTo>
                    <a:lnTo>
                      <a:pt x="12704" y="7027"/>
                    </a:lnTo>
                    <a:lnTo>
                      <a:pt x="13014" y="6334"/>
                    </a:lnTo>
                    <a:lnTo>
                      <a:pt x="13251" y="5731"/>
                    </a:lnTo>
                    <a:lnTo>
                      <a:pt x="13434" y="5275"/>
                    </a:lnTo>
                    <a:lnTo>
                      <a:pt x="13562" y="4855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86;p40">
                <a:extLst>
                  <a:ext uri="{FF2B5EF4-FFF2-40B4-BE49-F238E27FC236}">
                    <a16:creationId xmlns:a16="http://schemas.microsoft.com/office/drawing/2014/main" xmlns="" id="{B25EF2AC-CA42-4D8B-B278-962E4A673CDD}"/>
                  </a:ext>
                </a:extLst>
              </p:cNvPr>
              <p:cNvSpPr/>
              <p:nvPr/>
            </p:nvSpPr>
            <p:spPr>
              <a:xfrm>
                <a:off x="7175562" y="1666727"/>
                <a:ext cx="732183" cy="913356"/>
              </a:xfrm>
              <a:custGeom>
                <a:avLst/>
                <a:gdLst/>
                <a:ahLst/>
                <a:cxnLst/>
                <a:rect l="l" t="t" r="r" b="b"/>
                <a:pathLst>
                  <a:path w="22870" h="28529" extrusionOk="0">
                    <a:moveTo>
                      <a:pt x="11043" y="1"/>
                    </a:moveTo>
                    <a:lnTo>
                      <a:pt x="10477" y="37"/>
                    </a:lnTo>
                    <a:lnTo>
                      <a:pt x="9929" y="92"/>
                    </a:lnTo>
                    <a:lnTo>
                      <a:pt x="9364" y="183"/>
                    </a:lnTo>
                    <a:lnTo>
                      <a:pt x="8816" y="311"/>
                    </a:lnTo>
                    <a:lnTo>
                      <a:pt x="8250" y="457"/>
                    </a:lnTo>
                    <a:lnTo>
                      <a:pt x="7940" y="548"/>
                    </a:lnTo>
                    <a:lnTo>
                      <a:pt x="7812" y="585"/>
                    </a:lnTo>
                    <a:lnTo>
                      <a:pt x="7265" y="786"/>
                    </a:lnTo>
                    <a:lnTo>
                      <a:pt x="6735" y="1005"/>
                    </a:lnTo>
                    <a:lnTo>
                      <a:pt x="6224" y="1242"/>
                    </a:lnTo>
                    <a:lnTo>
                      <a:pt x="5731" y="1516"/>
                    </a:lnTo>
                    <a:lnTo>
                      <a:pt x="5257" y="1808"/>
                    </a:lnTo>
                    <a:lnTo>
                      <a:pt x="4782" y="2118"/>
                    </a:lnTo>
                    <a:lnTo>
                      <a:pt x="4344" y="2465"/>
                    </a:lnTo>
                    <a:lnTo>
                      <a:pt x="3925" y="2812"/>
                    </a:lnTo>
                    <a:lnTo>
                      <a:pt x="3505" y="3177"/>
                    </a:lnTo>
                    <a:lnTo>
                      <a:pt x="3121" y="3578"/>
                    </a:lnTo>
                    <a:lnTo>
                      <a:pt x="2756" y="3980"/>
                    </a:lnTo>
                    <a:lnTo>
                      <a:pt x="2410" y="4400"/>
                    </a:lnTo>
                    <a:lnTo>
                      <a:pt x="2081" y="4838"/>
                    </a:lnTo>
                    <a:lnTo>
                      <a:pt x="1789" y="5294"/>
                    </a:lnTo>
                    <a:lnTo>
                      <a:pt x="1497" y="5750"/>
                    </a:lnTo>
                    <a:lnTo>
                      <a:pt x="1242" y="6225"/>
                    </a:lnTo>
                    <a:lnTo>
                      <a:pt x="1004" y="6718"/>
                    </a:lnTo>
                    <a:lnTo>
                      <a:pt x="803" y="7229"/>
                    </a:lnTo>
                    <a:lnTo>
                      <a:pt x="603" y="7740"/>
                    </a:lnTo>
                    <a:lnTo>
                      <a:pt x="438" y="8251"/>
                    </a:lnTo>
                    <a:lnTo>
                      <a:pt x="311" y="8780"/>
                    </a:lnTo>
                    <a:lnTo>
                      <a:pt x="183" y="9309"/>
                    </a:lnTo>
                    <a:lnTo>
                      <a:pt x="92" y="9857"/>
                    </a:lnTo>
                    <a:lnTo>
                      <a:pt x="37" y="10404"/>
                    </a:lnTo>
                    <a:lnTo>
                      <a:pt x="0" y="10952"/>
                    </a:lnTo>
                    <a:lnTo>
                      <a:pt x="0" y="11518"/>
                    </a:lnTo>
                    <a:lnTo>
                      <a:pt x="0" y="12065"/>
                    </a:lnTo>
                    <a:lnTo>
                      <a:pt x="55" y="12631"/>
                    </a:lnTo>
                    <a:lnTo>
                      <a:pt x="128" y="13197"/>
                    </a:lnTo>
                    <a:lnTo>
                      <a:pt x="238" y="13763"/>
                    </a:lnTo>
                    <a:lnTo>
                      <a:pt x="365" y="14329"/>
                    </a:lnTo>
                    <a:lnTo>
                      <a:pt x="530" y="14876"/>
                    </a:lnTo>
                    <a:lnTo>
                      <a:pt x="639" y="15241"/>
                    </a:lnTo>
                    <a:lnTo>
                      <a:pt x="785" y="15606"/>
                    </a:lnTo>
                    <a:lnTo>
                      <a:pt x="931" y="15971"/>
                    </a:lnTo>
                    <a:lnTo>
                      <a:pt x="1077" y="16318"/>
                    </a:lnTo>
                    <a:lnTo>
                      <a:pt x="1242" y="16647"/>
                    </a:lnTo>
                    <a:lnTo>
                      <a:pt x="1424" y="16975"/>
                    </a:lnTo>
                    <a:lnTo>
                      <a:pt x="1607" y="17304"/>
                    </a:lnTo>
                    <a:lnTo>
                      <a:pt x="1807" y="17632"/>
                    </a:lnTo>
                    <a:lnTo>
                      <a:pt x="2008" y="17942"/>
                    </a:lnTo>
                    <a:lnTo>
                      <a:pt x="2227" y="18235"/>
                    </a:lnTo>
                    <a:lnTo>
                      <a:pt x="2446" y="18527"/>
                    </a:lnTo>
                    <a:lnTo>
                      <a:pt x="2683" y="18819"/>
                    </a:lnTo>
                    <a:lnTo>
                      <a:pt x="2921" y="19092"/>
                    </a:lnTo>
                    <a:lnTo>
                      <a:pt x="3176" y="19348"/>
                    </a:lnTo>
                    <a:lnTo>
                      <a:pt x="3432" y="19622"/>
                    </a:lnTo>
                    <a:lnTo>
                      <a:pt x="3706" y="19859"/>
                    </a:lnTo>
                    <a:lnTo>
                      <a:pt x="5111" y="21173"/>
                    </a:lnTo>
                    <a:lnTo>
                      <a:pt x="6516" y="22505"/>
                    </a:lnTo>
                    <a:lnTo>
                      <a:pt x="7903" y="23838"/>
                    </a:lnTo>
                    <a:lnTo>
                      <a:pt x="9254" y="25207"/>
                    </a:lnTo>
                    <a:lnTo>
                      <a:pt x="10185" y="26156"/>
                    </a:lnTo>
                    <a:lnTo>
                      <a:pt x="11098" y="27105"/>
                    </a:lnTo>
                    <a:lnTo>
                      <a:pt x="12430" y="28529"/>
                    </a:lnTo>
                    <a:lnTo>
                      <a:pt x="19055" y="26430"/>
                    </a:lnTo>
                    <a:lnTo>
                      <a:pt x="20424" y="25992"/>
                    </a:lnTo>
                    <a:lnTo>
                      <a:pt x="20844" y="23181"/>
                    </a:lnTo>
                    <a:lnTo>
                      <a:pt x="21008" y="22104"/>
                    </a:lnTo>
                    <a:lnTo>
                      <a:pt x="21173" y="21027"/>
                    </a:lnTo>
                    <a:lnTo>
                      <a:pt x="21373" y="19950"/>
                    </a:lnTo>
                    <a:lnTo>
                      <a:pt x="21556" y="18873"/>
                    </a:lnTo>
                    <a:lnTo>
                      <a:pt x="21811" y="17632"/>
                    </a:lnTo>
                    <a:lnTo>
                      <a:pt x="22049" y="16409"/>
                    </a:lnTo>
                    <a:lnTo>
                      <a:pt x="22596" y="13964"/>
                    </a:lnTo>
                    <a:lnTo>
                      <a:pt x="22669" y="13599"/>
                    </a:lnTo>
                    <a:lnTo>
                      <a:pt x="22724" y="13233"/>
                    </a:lnTo>
                    <a:lnTo>
                      <a:pt x="22779" y="12868"/>
                    </a:lnTo>
                    <a:lnTo>
                      <a:pt x="22815" y="12503"/>
                    </a:lnTo>
                    <a:lnTo>
                      <a:pt x="22852" y="12138"/>
                    </a:lnTo>
                    <a:lnTo>
                      <a:pt x="22870" y="11755"/>
                    </a:lnTo>
                    <a:lnTo>
                      <a:pt x="22870" y="11390"/>
                    </a:lnTo>
                    <a:lnTo>
                      <a:pt x="22870" y="11007"/>
                    </a:lnTo>
                    <a:lnTo>
                      <a:pt x="22852" y="10642"/>
                    </a:lnTo>
                    <a:lnTo>
                      <a:pt x="22815" y="10258"/>
                    </a:lnTo>
                    <a:lnTo>
                      <a:pt x="22760" y="9875"/>
                    </a:lnTo>
                    <a:lnTo>
                      <a:pt x="22706" y="9510"/>
                    </a:lnTo>
                    <a:lnTo>
                      <a:pt x="22633" y="9127"/>
                    </a:lnTo>
                    <a:lnTo>
                      <a:pt x="22541" y="8744"/>
                    </a:lnTo>
                    <a:lnTo>
                      <a:pt x="22450" y="8360"/>
                    </a:lnTo>
                    <a:lnTo>
                      <a:pt x="22341" y="7995"/>
                    </a:lnTo>
                    <a:lnTo>
                      <a:pt x="22158" y="7448"/>
                    </a:lnTo>
                    <a:lnTo>
                      <a:pt x="21939" y="6918"/>
                    </a:lnTo>
                    <a:lnTo>
                      <a:pt x="21702" y="6389"/>
                    </a:lnTo>
                    <a:lnTo>
                      <a:pt x="21446" y="5896"/>
                    </a:lnTo>
                    <a:lnTo>
                      <a:pt x="21154" y="5422"/>
                    </a:lnTo>
                    <a:lnTo>
                      <a:pt x="20844" y="4947"/>
                    </a:lnTo>
                    <a:lnTo>
                      <a:pt x="20534" y="4509"/>
                    </a:lnTo>
                    <a:lnTo>
                      <a:pt x="20187" y="4071"/>
                    </a:lnTo>
                    <a:lnTo>
                      <a:pt x="19822" y="3669"/>
                    </a:lnTo>
                    <a:lnTo>
                      <a:pt x="19439" y="3268"/>
                    </a:lnTo>
                    <a:lnTo>
                      <a:pt x="19037" y="2903"/>
                    </a:lnTo>
                    <a:lnTo>
                      <a:pt x="18617" y="2556"/>
                    </a:lnTo>
                    <a:lnTo>
                      <a:pt x="18198" y="2228"/>
                    </a:lnTo>
                    <a:lnTo>
                      <a:pt x="17741" y="1917"/>
                    </a:lnTo>
                    <a:lnTo>
                      <a:pt x="17285" y="1625"/>
                    </a:lnTo>
                    <a:lnTo>
                      <a:pt x="16810" y="1351"/>
                    </a:lnTo>
                    <a:lnTo>
                      <a:pt x="16336" y="1114"/>
                    </a:lnTo>
                    <a:lnTo>
                      <a:pt x="15843" y="895"/>
                    </a:lnTo>
                    <a:lnTo>
                      <a:pt x="15332" y="694"/>
                    </a:lnTo>
                    <a:lnTo>
                      <a:pt x="14821" y="530"/>
                    </a:lnTo>
                    <a:lnTo>
                      <a:pt x="14310" y="366"/>
                    </a:lnTo>
                    <a:lnTo>
                      <a:pt x="13781" y="238"/>
                    </a:lnTo>
                    <a:lnTo>
                      <a:pt x="13233" y="147"/>
                    </a:lnTo>
                    <a:lnTo>
                      <a:pt x="12685" y="74"/>
                    </a:lnTo>
                    <a:lnTo>
                      <a:pt x="12138" y="19"/>
                    </a:lnTo>
                    <a:lnTo>
                      <a:pt x="11590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87;p40">
                <a:extLst>
                  <a:ext uri="{FF2B5EF4-FFF2-40B4-BE49-F238E27FC236}">
                    <a16:creationId xmlns:a16="http://schemas.microsoft.com/office/drawing/2014/main" xmlns="" id="{9364DB65-FC5F-4185-B8F4-71CCB840F745}"/>
                  </a:ext>
                </a:extLst>
              </p:cNvPr>
              <p:cNvSpPr/>
              <p:nvPr/>
            </p:nvSpPr>
            <p:spPr>
              <a:xfrm>
                <a:off x="7432076" y="2162855"/>
                <a:ext cx="242546" cy="393304"/>
              </a:xfrm>
              <a:custGeom>
                <a:avLst/>
                <a:gdLst/>
                <a:ahLst/>
                <a:cxnLst/>
                <a:rect l="l" t="t" r="r" b="b"/>
                <a:pathLst>
                  <a:path w="7576" h="12285" extrusionOk="0">
                    <a:moveTo>
                      <a:pt x="165" y="1"/>
                    </a:moveTo>
                    <a:lnTo>
                      <a:pt x="92" y="19"/>
                    </a:lnTo>
                    <a:lnTo>
                      <a:pt x="37" y="74"/>
                    </a:lnTo>
                    <a:lnTo>
                      <a:pt x="19" y="128"/>
                    </a:lnTo>
                    <a:lnTo>
                      <a:pt x="1" y="201"/>
                    </a:lnTo>
                    <a:lnTo>
                      <a:pt x="37" y="274"/>
                    </a:lnTo>
                    <a:lnTo>
                      <a:pt x="7210" y="12193"/>
                    </a:lnTo>
                    <a:lnTo>
                      <a:pt x="7247" y="12248"/>
                    </a:lnTo>
                    <a:lnTo>
                      <a:pt x="7302" y="12284"/>
                    </a:lnTo>
                    <a:lnTo>
                      <a:pt x="7411" y="12284"/>
                    </a:lnTo>
                    <a:lnTo>
                      <a:pt x="7484" y="12266"/>
                    </a:lnTo>
                    <a:lnTo>
                      <a:pt x="7539" y="12211"/>
                    </a:lnTo>
                    <a:lnTo>
                      <a:pt x="7576" y="12156"/>
                    </a:lnTo>
                    <a:lnTo>
                      <a:pt x="7576" y="12065"/>
                    </a:lnTo>
                    <a:lnTo>
                      <a:pt x="7539" y="12010"/>
                    </a:lnTo>
                    <a:lnTo>
                      <a:pt x="366" y="92"/>
                    </a:lnTo>
                    <a:lnTo>
                      <a:pt x="311" y="19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88;p40">
                <a:extLst>
                  <a:ext uri="{FF2B5EF4-FFF2-40B4-BE49-F238E27FC236}">
                    <a16:creationId xmlns:a16="http://schemas.microsoft.com/office/drawing/2014/main" xmlns="" id="{EA53384B-2495-4FDE-8160-EAB00D167239}"/>
                  </a:ext>
                </a:extLst>
              </p:cNvPr>
              <p:cNvSpPr/>
              <p:nvPr/>
            </p:nvSpPr>
            <p:spPr>
              <a:xfrm>
                <a:off x="7664674" y="2093315"/>
                <a:ext cx="87081" cy="44004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13745" extrusionOk="0">
                    <a:moveTo>
                      <a:pt x="146" y="1"/>
                    </a:moveTo>
                    <a:lnTo>
                      <a:pt x="73" y="19"/>
                    </a:lnTo>
                    <a:lnTo>
                      <a:pt x="37" y="74"/>
                    </a:lnTo>
                    <a:lnTo>
                      <a:pt x="0" y="147"/>
                    </a:lnTo>
                    <a:lnTo>
                      <a:pt x="0" y="220"/>
                    </a:lnTo>
                    <a:lnTo>
                      <a:pt x="2355" y="13580"/>
                    </a:lnTo>
                    <a:lnTo>
                      <a:pt x="2373" y="13653"/>
                    </a:lnTo>
                    <a:lnTo>
                      <a:pt x="2428" y="13708"/>
                    </a:lnTo>
                    <a:lnTo>
                      <a:pt x="2482" y="13726"/>
                    </a:lnTo>
                    <a:lnTo>
                      <a:pt x="2555" y="13744"/>
                    </a:lnTo>
                    <a:lnTo>
                      <a:pt x="2574" y="13744"/>
                    </a:lnTo>
                    <a:lnTo>
                      <a:pt x="2647" y="13708"/>
                    </a:lnTo>
                    <a:lnTo>
                      <a:pt x="2702" y="13653"/>
                    </a:lnTo>
                    <a:lnTo>
                      <a:pt x="2720" y="13598"/>
                    </a:lnTo>
                    <a:lnTo>
                      <a:pt x="2720" y="13507"/>
                    </a:lnTo>
                    <a:lnTo>
                      <a:pt x="384" y="147"/>
                    </a:lnTo>
                    <a:lnTo>
                      <a:pt x="347" y="74"/>
                    </a:lnTo>
                    <a:lnTo>
                      <a:pt x="292" y="19"/>
                    </a:lnTo>
                    <a:lnTo>
                      <a:pt x="219" y="1"/>
                    </a:ln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89;p40">
                <a:extLst>
                  <a:ext uri="{FF2B5EF4-FFF2-40B4-BE49-F238E27FC236}">
                    <a16:creationId xmlns:a16="http://schemas.microsoft.com/office/drawing/2014/main" xmlns="" id="{94831BC1-15F4-4CB1-809A-15B1CFCB8583}"/>
                  </a:ext>
                </a:extLst>
              </p:cNvPr>
              <p:cNvSpPr/>
              <p:nvPr/>
            </p:nvSpPr>
            <p:spPr>
              <a:xfrm>
                <a:off x="7413378" y="2139483"/>
                <a:ext cx="58491" cy="5845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826" extrusionOk="0">
                    <a:moveTo>
                      <a:pt x="950" y="1"/>
                    </a:moveTo>
                    <a:lnTo>
                      <a:pt x="767" y="19"/>
                    </a:lnTo>
                    <a:lnTo>
                      <a:pt x="603" y="55"/>
                    </a:lnTo>
                    <a:lnTo>
                      <a:pt x="439" y="147"/>
                    </a:lnTo>
                    <a:lnTo>
                      <a:pt x="293" y="256"/>
                    </a:lnTo>
                    <a:lnTo>
                      <a:pt x="183" y="384"/>
                    </a:lnTo>
                    <a:lnTo>
                      <a:pt x="92" y="530"/>
                    </a:lnTo>
                    <a:lnTo>
                      <a:pt x="37" y="694"/>
                    </a:lnTo>
                    <a:lnTo>
                      <a:pt x="1" y="877"/>
                    </a:lnTo>
                    <a:lnTo>
                      <a:pt x="19" y="1059"/>
                    </a:lnTo>
                    <a:lnTo>
                      <a:pt x="74" y="1242"/>
                    </a:lnTo>
                    <a:lnTo>
                      <a:pt x="147" y="1406"/>
                    </a:lnTo>
                    <a:lnTo>
                      <a:pt x="256" y="1534"/>
                    </a:lnTo>
                    <a:lnTo>
                      <a:pt x="384" y="1662"/>
                    </a:lnTo>
                    <a:lnTo>
                      <a:pt x="530" y="1735"/>
                    </a:lnTo>
                    <a:lnTo>
                      <a:pt x="694" y="1808"/>
                    </a:lnTo>
                    <a:lnTo>
                      <a:pt x="877" y="1826"/>
                    </a:lnTo>
                    <a:lnTo>
                      <a:pt x="1060" y="1826"/>
                    </a:lnTo>
                    <a:lnTo>
                      <a:pt x="1242" y="1771"/>
                    </a:lnTo>
                    <a:lnTo>
                      <a:pt x="1406" y="1698"/>
                    </a:lnTo>
                    <a:lnTo>
                      <a:pt x="1534" y="1589"/>
                    </a:lnTo>
                    <a:lnTo>
                      <a:pt x="1662" y="1461"/>
                    </a:lnTo>
                    <a:lnTo>
                      <a:pt x="1753" y="1297"/>
                    </a:lnTo>
                    <a:lnTo>
                      <a:pt x="1808" y="1132"/>
                    </a:lnTo>
                    <a:lnTo>
                      <a:pt x="1826" y="950"/>
                    </a:lnTo>
                    <a:lnTo>
                      <a:pt x="1826" y="767"/>
                    </a:lnTo>
                    <a:lnTo>
                      <a:pt x="1771" y="603"/>
                    </a:lnTo>
                    <a:lnTo>
                      <a:pt x="1698" y="439"/>
                    </a:lnTo>
                    <a:lnTo>
                      <a:pt x="1589" y="293"/>
                    </a:lnTo>
                    <a:lnTo>
                      <a:pt x="1461" y="183"/>
                    </a:lnTo>
                    <a:lnTo>
                      <a:pt x="1315" y="92"/>
                    </a:lnTo>
                    <a:lnTo>
                      <a:pt x="1133" y="37"/>
                    </a:lnTo>
                    <a:lnTo>
                      <a:pt x="950" y="1"/>
                    </a:ln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90;p40">
                <a:extLst>
                  <a:ext uri="{FF2B5EF4-FFF2-40B4-BE49-F238E27FC236}">
                    <a16:creationId xmlns:a16="http://schemas.microsoft.com/office/drawing/2014/main" xmlns="" id="{A933926A-E23C-4594-810E-06C960B72C6F}"/>
                  </a:ext>
                </a:extLst>
              </p:cNvPr>
              <p:cNvSpPr/>
              <p:nvPr/>
            </p:nvSpPr>
            <p:spPr>
              <a:xfrm>
                <a:off x="7641878" y="2062931"/>
                <a:ext cx="58459" cy="58459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26" extrusionOk="0">
                    <a:moveTo>
                      <a:pt x="767" y="1"/>
                    </a:moveTo>
                    <a:lnTo>
                      <a:pt x="584" y="55"/>
                    </a:lnTo>
                    <a:lnTo>
                      <a:pt x="420" y="128"/>
                    </a:lnTo>
                    <a:lnTo>
                      <a:pt x="292" y="238"/>
                    </a:lnTo>
                    <a:lnTo>
                      <a:pt x="165" y="366"/>
                    </a:lnTo>
                    <a:lnTo>
                      <a:pt x="73" y="512"/>
                    </a:lnTo>
                    <a:lnTo>
                      <a:pt x="19" y="694"/>
                    </a:lnTo>
                    <a:lnTo>
                      <a:pt x="0" y="877"/>
                    </a:lnTo>
                    <a:lnTo>
                      <a:pt x="0" y="1059"/>
                    </a:lnTo>
                    <a:lnTo>
                      <a:pt x="55" y="1224"/>
                    </a:lnTo>
                    <a:lnTo>
                      <a:pt x="128" y="1388"/>
                    </a:lnTo>
                    <a:lnTo>
                      <a:pt x="238" y="1534"/>
                    </a:lnTo>
                    <a:lnTo>
                      <a:pt x="365" y="1643"/>
                    </a:lnTo>
                    <a:lnTo>
                      <a:pt x="511" y="1735"/>
                    </a:lnTo>
                    <a:lnTo>
                      <a:pt x="694" y="1789"/>
                    </a:lnTo>
                    <a:lnTo>
                      <a:pt x="876" y="1826"/>
                    </a:lnTo>
                    <a:lnTo>
                      <a:pt x="1059" y="1808"/>
                    </a:lnTo>
                    <a:lnTo>
                      <a:pt x="1223" y="1753"/>
                    </a:lnTo>
                    <a:lnTo>
                      <a:pt x="1388" y="1680"/>
                    </a:lnTo>
                    <a:lnTo>
                      <a:pt x="1534" y="1570"/>
                    </a:lnTo>
                    <a:lnTo>
                      <a:pt x="1643" y="1443"/>
                    </a:lnTo>
                    <a:lnTo>
                      <a:pt x="1734" y="1297"/>
                    </a:lnTo>
                    <a:lnTo>
                      <a:pt x="1789" y="1132"/>
                    </a:lnTo>
                    <a:lnTo>
                      <a:pt x="1826" y="950"/>
                    </a:lnTo>
                    <a:lnTo>
                      <a:pt x="1807" y="767"/>
                    </a:lnTo>
                    <a:lnTo>
                      <a:pt x="1753" y="585"/>
                    </a:lnTo>
                    <a:lnTo>
                      <a:pt x="1680" y="420"/>
                    </a:lnTo>
                    <a:lnTo>
                      <a:pt x="1570" y="293"/>
                    </a:lnTo>
                    <a:lnTo>
                      <a:pt x="1442" y="165"/>
                    </a:lnTo>
                    <a:lnTo>
                      <a:pt x="1296" y="92"/>
                    </a:lnTo>
                    <a:lnTo>
                      <a:pt x="1132" y="19"/>
                    </a:lnTo>
                    <a:lnTo>
                      <a:pt x="950" y="1"/>
                    </a:ln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91;p40">
                <a:extLst>
                  <a:ext uri="{FF2B5EF4-FFF2-40B4-BE49-F238E27FC236}">
                    <a16:creationId xmlns:a16="http://schemas.microsoft.com/office/drawing/2014/main" xmlns="" id="{99435058-B091-43A7-8FF3-0AE728ED610E}"/>
                  </a:ext>
                </a:extLst>
              </p:cNvPr>
              <p:cNvSpPr/>
              <p:nvPr/>
            </p:nvSpPr>
            <p:spPr>
              <a:xfrm>
                <a:off x="7563567" y="2498868"/>
                <a:ext cx="299212" cy="153704"/>
              </a:xfrm>
              <a:custGeom>
                <a:avLst/>
                <a:gdLst/>
                <a:ahLst/>
                <a:cxnLst/>
                <a:rect l="l" t="t" r="r" b="b"/>
                <a:pathLst>
                  <a:path w="9346" h="4801" extrusionOk="0">
                    <a:moveTo>
                      <a:pt x="8324" y="1"/>
                    </a:moveTo>
                    <a:lnTo>
                      <a:pt x="8214" y="37"/>
                    </a:lnTo>
                    <a:lnTo>
                      <a:pt x="402" y="2501"/>
                    </a:lnTo>
                    <a:lnTo>
                      <a:pt x="293" y="2556"/>
                    </a:lnTo>
                    <a:lnTo>
                      <a:pt x="201" y="2611"/>
                    </a:lnTo>
                    <a:lnTo>
                      <a:pt x="128" y="2684"/>
                    </a:lnTo>
                    <a:lnTo>
                      <a:pt x="55" y="2793"/>
                    </a:lnTo>
                    <a:lnTo>
                      <a:pt x="19" y="2884"/>
                    </a:lnTo>
                    <a:lnTo>
                      <a:pt x="1" y="2994"/>
                    </a:lnTo>
                    <a:lnTo>
                      <a:pt x="1" y="3103"/>
                    </a:lnTo>
                    <a:lnTo>
                      <a:pt x="19" y="3231"/>
                    </a:lnTo>
                    <a:lnTo>
                      <a:pt x="402" y="4399"/>
                    </a:lnTo>
                    <a:lnTo>
                      <a:pt x="439" y="4509"/>
                    </a:lnTo>
                    <a:lnTo>
                      <a:pt x="512" y="4600"/>
                    </a:lnTo>
                    <a:lnTo>
                      <a:pt x="585" y="4673"/>
                    </a:lnTo>
                    <a:lnTo>
                      <a:pt x="676" y="4746"/>
                    </a:lnTo>
                    <a:lnTo>
                      <a:pt x="785" y="4783"/>
                    </a:lnTo>
                    <a:lnTo>
                      <a:pt x="895" y="4801"/>
                    </a:lnTo>
                    <a:lnTo>
                      <a:pt x="1005" y="4801"/>
                    </a:lnTo>
                    <a:lnTo>
                      <a:pt x="1114" y="4783"/>
                    </a:lnTo>
                    <a:lnTo>
                      <a:pt x="8944" y="2319"/>
                    </a:lnTo>
                    <a:lnTo>
                      <a:pt x="9035" y="2264"/>
                    </a:lnTo>
                    <a:lnTo>
                      <a:pt x="9145" y="2191"/>
                    </a:lnTo>
                    <a:lnTo>
                      <a:pt x="9218" y="2118"/>
                    </a:lnTo>
                    <a:lnTo>
                      <a:pt x="9273" y="2027"/>
                    </a:lnTo>
                    <a:lnTo>
                      <a:pt x="9309" y="1917"/>
                    </a:lnTo>
                    <a:lnTo>
                      <a:pt x="9346" y="1807"/>
                    </a:lnTo>
                    <a:lnTo>
                      <a:pt x="9327" y="1698"/>
                    </a:lnTo>
                    <a:lnTo>
                      <a:pt x="9309" y="1588"/>
                    </a:lnTo>
                    <a:lnTo>
                      <a:pt x="8944" y="402"/>
                    </a:lnTo>
                    <a:lnTo>
                      <a:pt x="8889" y="293"/>
                    </a:lnTo>
                    <a:lnTo>
                      <a:pt x="8835" y="201"/>
                    </a:lnTo>
                    <a:lnTo>
                      <a:pt x="8743" y="128"/>
                    </a:lnTo>
                    <a:lnTo>
                      <a:pt x="8652" y="74"/>
                    </a:lnTo>
                    <a:lnTo>
                      <a:pt x="8561" y="37"/>
                    </a:lnTo>
                    <a:lnTo>
                      <a:pt x="845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92;p40">
                <a:extLst>
                  <a:ext uri="{FF2B5EF4-FFF2-40B4-BE49-F238E27FC236}">
                    <a16:creationId xmlns:a16="http://schemas.microsoft.com/office/drawing/2014/main" xmlns="" id="{44FAD533-B544-412A-8E04-48B7752A76D1}"/>
                  </a:ext>
                </a:extLst>
              </p:cNvPr>
              <p:cNvSpPr/>
              <p:nvPr/>
            </p:nvSpPr>
            <p:spPr>
              <a:xfrm>
                <a:off x="7569426" y="2527490"/>
                <a:ext cx="293353" cy="125083"/>
              </a:xfrm>
              <a:custGeom>
                <a:avLst/>
                <a:gdLst/>
                <a:ahLst/>
                <a:cxnLst/>
                <a:rect l="l" t="t" r="r" b="b"/>
                <a:pathLst>
                  <a:path w="9163" h="3907" extrusionOk="0">
                    <a:moveTo>
                      <a:pt x="8907" y="1"/>
                    </a:moveTo>
                    <a:lnTo>
                      <a:pt x="0" y="2812"/>
                    </a:lnTo>
                    <a:lnTo>
                      <a:pt x="219" y="3505"/>
                    </a:lnTo>
                    <a:lnTo>
                      <a:pt x="256" y="3615"/>
                    </a:lnTo>
                    <a:lnTo>
                      <a:pt x="329" y="3706"/>
                    </a:lnTo>
                    <a:lnTo>
                      <a:pt x="402" y="3779"/>
                    </a:lnTo>
                    <a:lnTo>
                      <a:pt x="493" y="3852"/>
                    </a:lnTo>
                    <a:lnTo>
                      <a:pt x="602" y="3889"/>
                    </a:lnTo>
                    <a:lnTo>
                      <a:pt x="712" y="3907"/>
                    </a:lnTo>
                    <a:lnTo>
                      <a:pt x="822" y="3907"/>
                    </a:lnTo>
                    <a:lnTo>
                      <a:pt x="931" y="3889"/>
                    </a:lnTo>
                    <a:lnTo>
                      <a:pt x="8761" y="1425"/>
                    </a:lnTo>
                    <a:lnTo>
                      <a:pt x="8852" y="1370"/>
                    </a:lnTo>
                    <a:lnTo>
                      <a:pt x="8962" y="1297"/>
                    </a:lnTo>
                    <a:lnTo>
                      <a:pt x="9035" y="1224"/>
                    </a:lnTo>
                    <a:lnTo>
                      <a:pt x="9090" y="1133"/>
                    </a:lnTo>
                    <a:lnTo>
                      <a:pt x="9126" y="1023"/>
                    </a:lnTo>
                    <a:lnTo>
                      <a:pt x="9163" y="913"/>
                    </a:lnTo>
                    <a:lnTo>
                      <a:pt x="9144" y="804"/>
                    </a:lnTo>
                    <a:lnTo>
                      <a:pt x="9126" y="694"/>
                    </a:lnTo>
                    <a:lnTo>
                      <a:pt x="890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93;p40">
                <a:extLst>
                  <a:ext uri="{FF2B5EF4-FFF2-40B4-BE49-F238E27FC236}">
                    <a16:creationId xmlns:a16="http://schemas.microsoft.com/office/drawing/2014/main" xmlns="" id="{D83165BF-F058-47FC-994F-E6514311D68C}"/>
                  </a:ext>
                </a:extLst>
              </p:cNvPr>
              <p:cNvSpPr/>
              <p:nvPr/>
            </p:nvSpPr>
            <p:spPr>
              <a:xfrm>
                <a:off x="7586362" y="2571929"/>
                <a:ext cx="299212" cy="153704"/>
              </a:xfrm>
              <a:custGeom>
                <a:avLst/>
                <a:gdLst/>
                <a:ahLst/>
                <a:cxnLst/>
                <a:rect l="l" t="t" r="r" b="b"/>
                <a:pathLst>
                  <a:path w="9346" h="4801" extrusionOk="0">
                    <a:moveTo>
                      <a:pt x="8342" y="0"/>
                    </a:moveTo>
                    <a:lnTo>
                      <a:pt x="8214" y="18"/>
                    </a:lnTo>
                    <a:lnTo>
                      <a:pt x="402" y="2501"/>
                    </a:lnTo>
                    <a:lnTo>
                      <a:pt x="293" y="2537"/>
                    </a:lnTo>
                    <a:lnTo>
                      <a:pt x="201" y="2610"/>
                    </a:lnTo>
                    <a:lnTo>
                      <a:pt x="128" y="2683"/>
                    </a:lnTo>
                    <a:lnTo>
                      <a:pt x="73" y="2774"/>
                    </a:lnTo>
                    <a:lnTo>
                      <a:pt x="19" y="2884"/>
                    </a:lnTo>
                    <a:lnTo>
                      <a:pt x="0" y="2993"/>
                    </a:lnTo>
                    <a:lnTo>
                      <a:pt x="0" y="3103"/>
                    </a:lnTo>
                    <a:lnTo>
                      <a:pt x="19" y="3212"/>
                    </a:lnTo>
                    <a:lnTo>
                      <a:pt x="402" y="4399"/>
                    </a:lnTo>
                    <a:lnTo>
                      <a:pt x="439" y="4490"/>
                    </a:lnTo>
                    <a:lnTo>
                      <a:pt x="493" y="4581"/>
                    </a:lnTo>
                    <a:lnTo>
                      <a:pt x="566" y="4654"/>
                    </a:lnTo>
                    <a:lnTo>
                      <a:pt x="639" y="4709"/>
                    </a:lnTo>
                    <a:lnTo>
                      <a:pt x="731" y="4764"/>
                    </a:lnTo>
                    <a:lnTo>
                      <a:pt x="822" y="4782"/>
                    </a:lnTo>
                    <a:lnTo>
                      <a:pt x="931" y="4800"/>
                    </a:lnTo>
                    <a:lnTo>
                      <a:pt x="1023" y="4800"/>
                    </a:lnTo>
                    <a:lnTo>
                      <a:pt x="1114" y="4782"/>
                    </a:lnTo>
                    <a:lnTo>
                      <a:pt x="8944" y="2300"/>
                    </a:lnTo>
                    <a:lnTo>
                      <a:pt x="9035" y="2263"/>
                    </a:lnTo>
                    <a:lnTo>
                      <a:pt x="9108" y="2209"/>
                    </a:lnTo>
                    <a:lnTo>
                      <a:pt x="9199" y="2154"/>
                    </a:lnTo>
                    <a:lnTo>
                      <a:pt x="9254" y="2063"/>
                    </a:lnTo>
                    <a:lnTo>
                      <a:pt x="9291" y="1971"/>
                    </a:lnTo>
                    <a:lnTo>
                      <a:pt x="9327" y="1880"/>
                    </a:lnTo>
                    <a:lnTo>
                      <a:pt x="9345" y="1789"/>
                    </a:lnTo>
                    <a:lnTo>
                      <a:pt x="9345" y="1679"/>
                    </a:lnTo>
                    <a:lnTo>
                      <a:pt x="9309" y="1588"/>
                    </a:lnTo>
                    <a:lnTo>
                      <a:pt x="8944" y="402"/>
                    </a:lnTo>
                    <a:lnTo>
                      <a:pt x="8907" y="292"/>
                    </a:lnTo>
                    <a:lnTo>
                      <a:pt x="8834" y="201"/>
                    </a:lnTo>
                    <a:lnTo>
                      <a:pt x="8761" y="128"/>
                    </a:lnTo>
                    <a:lnTo>
                      <a:pt x="8670" y="73"/>
                    </a:lnTo>
                    <a:lnTo>
                      <a:pt x="8561" y="18"/>
                    </a:lnTo>
                    <a:lnTo>
                      <a:pt x="84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94;p40">
                <a:extLst>
                  <a:ext uri="{FF2B5EF4-FFF2-40B4-BE49-F238E27FC236}">
                    <a16:creationId xmlns:a16="http://schemas.microsoft.com/office/drawing/2014/main" xmlns="" id="{F966BE2E-C043-49F2-9332-1F9C8862CFEF}"/>
                  </a:ext>
                </a:extLst>
              </p:cNvPr>
              <p:cNvSpPr/>
              <p:nvPr/>
            </p:nvSpPr>
            <p:spPr>
              <a:xfrm>
                <a:off x="7592189" y="2599976"/>
                <a:ext cx="293385" cy="125659"/>
              </a:xfrm>
              <a:custGeom>
                <a:avLst/>
                <a:gdLst/>
                <a:ahLst/>
                <a:cxnLst/>
                <a:rect l="l" t="t" r="r" b="b"/>
                <a:pathLst>
                  <a:path w="9164" h="3925" extrusionOk="0">
                    <a:moveTo>
                      <a:pt x="8908" y="0"/>
                    </a:moveTo>
                    <a:lnTo>
                      <a:pt x="1" y="2811"/>
                    </a:lnTo>
                    <a:lnTo>
                      <a:pt x="220" y="3523"/>
                    </a:lnTo>
                    <a:lnTo>
                      <a:pt x="257" y="3614"/>
                    </a:lnTo>
                    <a:lnTo>
                      <a:pt x="311" y="3705"/>
                    </a:lnTo>
                    <a:lnTo>
                      <a:pt x="384" y="3778"/>
                    </a:lnTo>
                    <a:lnTo>
                      <a:pt x="457" y="3833"/>
                    </a:lnTo>
                    <a:lnTo>
                      <a:pt x="549" y="3888"/>
                    </a:lnTo>
                    <a:lnTo>
                      <a:pt x="640" y="3906"/>
                    </a:lnTo>
                    <a:lnTo>
                      <a:pt x="749" y="3924"/>
                    </a:lnTo>
                    <a:lnTo>
                      <a:pt x="841" y="3924"/>
                    </a:lnTo>
                    <a:lnTo>
                      <a:pt x="8853" y="1387"/>
                    </a:lnTo>
                    <a:lnTo>
                      <a:pt x="8926" y="1333"/>
                    </a:lnTo>
                    <a:lnTo>
                      <a:pt x="9017" y="1278"/>
                    </a:lnTo>
                    <a:lnTo>
                      <a:pt x="9072" y="1187"/>
                    </a:lnTo>
                    <a:lnTo>
                      <a:pt x="9109" y="1095"/>
                    </a:lnTo>
                    <a:lnTo>
                      <a:pt x="9145" y="1004"/>
                    </a:lnTo>
                    <a:lnTo>
                      <a:pt x="9163" y="913"/>
                    </a:lnTo>
                    <a:lnTo>
                      <a:pt x="9163" y="803"/>
                    </a:lnTo>
                    <a:lnTo>
                      <a:pt x="9127" y="712"/>
                    </a:lnTo>
                    <a:lnTo>
                      <a:pt x="89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95;p40">
                <a:extLst>
                  <a:ext uri="{FF2B5EF4-FFF2-40B4-BE49-F238E27FC236}">
                    <a16:creationId xmlns:a16="http://schemas.microsoft.com/office/drawing/2014/main" xmlns="" id="{39E4B4F3-DE30-4601-A8FC-5B20AAD80BFB}"/>
                  </a:ext>
                </a:extLst>
              </p:cNvPr>
              <p:cNvSpPr/>
              <p:nvPr/>
            </p:nvSpPr>
            <p:spPr>
              <a:xfrm>
                <a:off x="7609734" y="2644383"/>
                <a:ext cx="298636" cy="153704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4801" extrusionOk="0">
                    <a:moveTo>
                      <a:pt x="8323" y="0"/>
                    </a:moveTo>
                    <a:lnTo>
                      <a:pt x="8214" y="37"/>
                    </a:lnTo>
                    <a:lnTo>
                      <a:pt x="384" y="2501"/>
                    </a:lnTo>
                    <a:lnTo>
                      <a:pt x="293" y="2537"/>
                    </a:lnTo>
                    <a:lnTo>
                      <a:pt x="201" y="2610"/>
                    </a:lnTo>
                    <a:lnTo>
                      <a:pt x="110" y="2683"/>
                    </a:lnTo>
                    <a:lnTo>
                      <a:pt x="55" y="2775"/>
                    </a:lnTo>
                    <a:lnTo>
                      <a:pt x="19" y="2884"/>
                    </a:lnTo>
                    <a:lnTo>
                      <a:pt x="1" y="2994"/>
                    </a:lnTo>
                    <a:lnTo>
                      <a:pt x="1" y="3103"/>
                    </a:lnTo>
                    <a:lnTo>
                      <a:pt x="19" y="3213"/>
                    </a:lnTo>
                    <a:lnTo>
                      <a:pt x="384" y="4399"/>
                    </a:lnTo>
                    <a:lnTo>
                      <a:pt x="420" y="4490"/>
                    </a:lnTo>
                    <a:lnTo>
                      <a:pt x="493" y="4582"/>
                    </a:lnTo>
                    <a:lnTo>
                      <a:pt x="548" y="4655"/>
                    </a:lnTo>
                    <a:lnTo>
                      <a:pt x="639" y="4709"/>
                    </a:lnTo>
                    <a:lnTo>
                      <a:pt x="731" y="4764"/>
                    </a:lnTo>
                    <a:lnTo>
                      <a:pt x="822" y="4782"/>
                    </a:lnTo>
                    <a:lnTo>
                      <a:pt x="913" y="4801"/>
                    </a:lnTo>
                    <a:lnTo>
                      <a:pt x="1023" y="4801"/>
                    </a:lnTo>
                    <a:lnTo>
                      <a:pt x="1114" y="4782"/>
                    </a:lnTo>
                    <a:lnTo>
                      <a:pt x="8926" y="2300"/>
                    </a:lnTo>
                    <a:lnTo>
                      <a:pt x="9017" y="2264"/>
                    </a:lnTo>
                    <a:lnTo>
                      <a:pt x="9108" y="2209"/>
                    </a:lnTo>
                    <a:lnTo>
                      <a:pt x="9181" y="2154"/>
                    </a:lnTo>
                    <a:lnTo>
                      <a:pt x="9236" y="2063"/>
                    </a:lnTo>
                    <a:lnTo>
                      <a:pt x="9291" y="1990"/>
                    </a:lnTo>
                    <a:lnTo>
                      <a:pt x="9327" y="1880"/>
                    </a:lnTo>
                    <a:lnTo>
                      <a:pt x="9327" y="1789"/>
                    </a:lnTo>
                    <a:lnTo>
                      <a:pt x="9327" y="1679"/>
                    </a:lnTo>
                    <a:lnTo>
                      <a:pt x="9309" y="1588"/>
                    </a:lnTo>
                    <a:lnTo>
                      <a:pt x="8944" y="402"/>
                    </a:lnTo>
                    <a:lnTo>
                      <a:pt x="8889" y="292"/>
                    </a:lnTo>
                    <a:lnTo>
                      <a:pt x="8816" y="201"/>
                    </a:lnTo>
                    <a:lnTo>
                      <a:pt x="8743" y="128"/>
                    </a:lnTo>
                    <a:lnTo>
                      <a:pt x="8652" y="73"/>
                    </a:lnTo>
                    <a:lnTo>
                      <a:pt x="8542" y="19"/>
                    </a:lnTo>
                    <a:lnTo>
                      <a:pt x="843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96;p40">
                <a:extLst>
                  <a:ext uri="{FF2B5EF4-FFF2-40B4-BE49-F238E27FC236}">
                    <a16:creationId xmlns:a16="http://schemas.microsoft.com/office/drawing/2014/main" xmlns="" id="{FF7DF572-BE6D-4050-A13E-CB943E4E636B}"/>
                  </a:ext>
                </a:extLst>
              </p:cNvPr>
              <p:cNvSpPr/>
              <p:nvPr/>
            </p:nvSpPr>
            <p:spPr>
              <a:xfrm>
                <a:off x="7614985" y="2672429"/>
                <a:ext cx="293385" cy="125659"/>
              </a:xfrm>
              <a:custGeom>
                <a:avLst/>
                <a:gdLst/>
                <a:ahLst/>
                <a:cxnLst/>
                <a:rect l="l" t="t" r="r" b="b"/>
                <a:pathLst>
                  <a:path w="9164" h="3925" extrusionOk="0">
                    <a:moveTo>
                      <a:pt x="8926" y="0"/>
                    </a:moveTo>
                    <a:lnTo>
                      <a:pt x="1" y="2811"/>
                    </a:lnTo>
                    <a:lnTo>
                      <a:pt x="220" y="3523"/>
                    </a:lnTo>
                    <a:lnTo>
                      <a:pt x="256" y="3614"/>
                    </a:lnTo>
                    <a:lnTo>
                      <a:pt x="329" y="3706"/>
                    </a:lnTo>
                    <a:lnTo>
                      <a:pt x="384" y="3779"/>
                    </a:lnTo>
                    <a:lnTo>
                      <a:pt x="475" y="3833"/>
                    </a:lnTo>
                    <a:lnTo>
                      <a:pt x="567" y="3888"/>
                    </a:lnTo>
                    <a:lnTo>
                      <a:pt x="658" y="3906"/>
                    </a:lnTo>
                    <a:lnTo>
                      <a:pt x="749" y="3925"/>
                    </a:lnTo>
                    <a:lnTo>
                      <a:pt x="859" y="3925"/>
                    </a:lnTo>
                    <a:lnTo>
                      <a:pt x="8853" y="1388"/>
                    </a:lnTo>
                    <a:lnTo>
                      <a:pt x="8944" y="1333"/>
                    </a:lnTo>
                    <a:lnTo>
                      <a:pt x="9017" y="1278"/>
                    </a:lnTo>
                    <a:lnTo>
                      <a:pt x="9072" y="1187"/>
                    </a:lnTo>
                    <a:lnTo>
                      <a:pt x="9127" y="1114"/>
                    </a:lnTo>
                    <a:lnTo>
                      <a:pt x="9163" y="1004"/>
                    </a:lnTo>
                    <a:lnTo>
                      <a:pt x="9163" y="913"/>
                    </a:lnTo>
                    <a:lnTo>
                      <a:pt x="9163" y="803"/>
                    </a:lnTo>
                    <a:lnTo>
                      <a:pt x="9145" y="712"/>
                    </a:lnTo>
                    <a:lnTo>
                      <a:pt x="892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97;p40">
                <a:extLst>
                  <a:ext uri="{FF2B5EF4-FFF2-40B4-BE49-F238E27FC236}">
                    <a16:creationId xmlns:a16="http://schemas.microsoft.com/office/drawing/2014/main" xmlns="" id="{D2605B9D-C5A2-4E70-A13C-164725FB9237}"/>
                  </a:ext>
                </a:extLst>
              </p:cNvPr>
              <p:cNvSpPr/>
              <p:nvPr/>
            </p:nvSpPr>
            <p:spPr>
              <a:xfrm>
                <a:off x="7698547" y="2735533"/>
                <a:ext cx="143779" cy="95277"/>
              </a:xfrm>
              <a:custGeom>
                <a:avLst/>
                <a:gdLst/>
                <a:ahLst/>
                <a:cxnLst/>
                <a:rect l="l" t="t" r="r" b="b"/>
                <a:pathLst>
                  <a:path w="4491" h="2976" extrusionOk="0">
                    <a:moveTo>
                      <a:pt x="4381" y="1"/>
                    </a:moveTo>
                    <a:lnTo>
                      <a:pt x="1" y="1388"/>
                    </a:lnTo>
                    <a:lnTo>
                      <a:pt x="92" y="1607"/>
                    </a:lnTo>
                    <a:lnTo>
                      <a:pt x="183" y="1808"/>
                    </a:lnTo>
                    <a:lnTo>
                      <a:pt x="311" y="1990"/>
                    </a:lnTo>
                    <a:lnTo>
                      <a:pt x="457" y="2173"/>
                    </a:lnTo>
                    <a:lnTo>
                      <a:pt x="603" y="2337"/>
                    </a:lnTo>
                    <a:lnTo>
                      <a:pt x="767" y="2483"/>
                    </a:lnTo>
                    <a:lnTo>
                      <a:pt x="950" y="2611"/>
                    </a:lnTo>
                    <a:lnTo>
                      <a:pt x="1132" y="2720"/>
                    </a:lnTo>
                    <a:lnTo>
                      <a:pt x="1333" y="2811"/>
                    </a:lnTo>
                    <a:lnTo>
                      <a:pt x="1552" y="2884"/>
                    </a:lnTo>
                    <a:lnTo>
                      <a:pt x="1753" y="2921"/>
                    </a:lnTo>
                    <a:lnTo>
                      <a:pt x="1972" y="2957"/>
                    </a:lnTo>
                    <a:lnTo>
                      <a:pt x="2209" y="2976"/>
                    </a:lnTo>
                    <a:lnTo>
                      <a:pt x="2428" y="2957"/>
                    </a:lnTo>
                    <a:lnTo>
                      <a:pt x="2647" y="2921"/>
                    </a:lnTo>
                    <a:lnTo>
                      <a:pt x="2885" y="2866"/>
                    </a:lnTo>
                    <a:lnTo>
                      <a:pt x="3104" y="2775"/>
                    </a:lnTo>
                    <a:lnTo>
                      <a:pt x="3304" y="2684"/>
                    </a:lnTo>
                    <a:lnTo>
                      <a:pt x="3505" y="2556"/>
                    </a:lnTo>
                    <a:lnTo>
                      <a:pt x="3669" y="2428"/>
                    </a:lnTo>
                    <a:lnTo>
                      <a:pt x="3834" y="2264"/>
                    </a:lnTo>
                    <a:lnTo>
                      <a:pt x="3980" y="2100"/>
                    </a:lnTo>
                    <a:lnTo>
                      <a:pt x="4108" y="1935"/>
                    </a:lnTo>
                    <a:lnTo>
                      <a:pt x="4217" y="1735"/>
                    </a:lnTo>
                    <a:lnTo>
                      <a:pt x="4308" y="1534"/>
                    </a:lnTo>
                    <a:lnTo>
                      <a:pt x="4381" y="1333"/>
                    </a:lnTo>
                    <a:lnTo>
                      <a:pt x="4436" y="1114"/>
                    </a:lnTo>
                    <a:lnTo>
                      <a:pt x="4473" y="895"/>
                    </a:lnTo>
                    <a:lnTo>
                      <a:pt x="4491" y="676"/>
                    </a:lnTo>
                    <a:lnTo>
                      <a:pt x="4473" y="457"/>
                    </a:lnTo>
                    <a:lnTo>
                      <a:pt x="4436" y="220"/>
                    </a:lnTo>
                    <a:lnTo>
                      <a:pt x="438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98;p40">
                <a:extLst>
                  <a:ext uri="{FF2B5EF4-FFF2-40B4-BE49-F238E27FC236}">
                    <a16:creationId xmlns:a16="http://schemas.microsoft.com/office/drawing/2014/main" xmlns="" id="{143748D0-34E9-43E3-992F-8F4B5DA6BB81}"/>
                  </a:ext>
                </a:extLst>
              </p:cNvPr>
              <p:cNvSpPr/>
              <p:nvPr/>
            </p:nvSpPr>
            <p:spPr>
              <a:xfrm>
                <a:off x="7212957" y="1715232"/>
                <a:ext cx="135584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5221" extrusionOk="0">
                    <a:moveTo>
                      <a:pt x="2373" y="1"/>
                    </a:moveTo>
                    <a:lnTo>
                      <a:pt x="2300" y="19"/>
                    </a:lnTo>
                    <a:lnTo>
                      <a:pt x="2227" y="56"/>
                    </a:lnTo>
                    <a:lnTo>
                      <a:pt x="2154" y="92"/>
                    </a:lnTo>
                    <a:lnTo>
                      <a:pt x="2118" y="147"/>
                    </a:lnTo>
                    <a:lnTo>
                      <a:pt x="1515" y="1005"/>
                    </a:lnTo>
                    <a:lnTo>
                      <a:pt x="1461" y="1005"/>
                    </a:lnTo>
                    <a:lnTo>
                      <a:pt x="1351" y="1041"/>
                    </a:lnTo>
                    <a:lnTo>
                      <a:pt x="1260" y="1096"/>
                    </a:lnTo>
                    <a:lnTo>
                      <a:pt x="1187" y="1151"/>
                    </a:lnTo>
                    <a:lnTo>
                      <a:pt x="1096" y="1242"/>
                    </a:lnTo>
                    <a:lnTo>
                      <a:pt x="1023" y="1370"/>
                    </a:lnTo>
                    <a:lnTo>
                      <a:pt x="968" y="1497"/>
                    </a:lnTo>
                    <a:lnTo>
                      <a:pt x="931" y="1625"/>
                    </a:lnTo>
                    <a:lnTo>
                      <a:pt x="931" y="1753"/>
                    </a:lnTo>
                    <a:lnTo>
                      <a:pt x="950" y="1844"/>
                    </a:lnTo>
                    <a:lnTo>
                      <a:pt x="1004" y="2008"/>
                    </a:lnTo>
                    <a:lnTo>
                      <a:pt x="1041" y="2063"/>
                    </a:lnTo>
                    <a:lnTo>
                      <a:pt x="986" y="2063"/>
                    </a:lnTo>
                    <a:lnTo>
                      <a:pt x="840" y="2081"/>
                    </a:lnTo>
                    <a:lnTo>
                      <a:pt x="767" y="2100"/>
                    </a:lnTo>
                    <a:lnTo>
                      <a:pt x="676" y="2136"/>
                    </a:lnTo>
                    <a:lnTo>
                      <a:pt x="585" y="2191"/>
                    </a:lnTo>
                    <a:lnTo>
                      <a:pt x="493" y="2264"/>
                    </a:lnTo>
                    <a:lnTo>
                      <a:pt x="457" y="2319"/>
                    </a:lnTo>
                    <a:lnTo>
                      <a:pt x="439" y="2374"/>
                    </a:lnTo>
                    <a:lnTo>
                      <a:pt x="402" y="2538"/>
                    </a:lnTo>
                    <a:lnTo>
                      <a:pt x="402" y="2720"/>
                    </a:lnTo>
                    <a:lnTo>
                      <a:pt x="420" y="2921"/>
                    </a:lnTo>
                    <a:lnTo>
                      <a:pt x="475" y="3250"/>
                    </a:lnTo>
                    <a:lnTo>
                      <a:pt x="512" y="3396"/>
                    </a:lnTo>
                    <a:lnTo>
                      <a:pt x="439" y="3432"/>
                    </a:lnTo>
                    <a:lnTo>
                      <a:pt x="256" y="3542"/>
                    </a:lnTo>
                    <a:lnTo>
                      <a:pt x="165" y="3596"/>
                    </a:lnTo>
                    <a:lnTo>
                      <a:pt x="92" y="3688"/>
                    </a:lnTo>
                    <a:lnTo>
                      <a:pt x="37" y="3779"/>
                    </a:lnTo>
                    <a:lnTo>
                      <a:pt x="1" y="3870"/>
                    </a:lnTo>
                    <a:lnTo>
                      <a:pt x="1" y="3980"/>
                    </a:lnTo>
                    <a:lnTo>
                      <a:pt x="19" y="4107"/>
                    </a:lnTo>
                    <a:lnTo>
                      <a:pt x="55" y="4253"/>
                    </a:lnTo>
                    <a:lnTo>
                      <a:pt x="128" y="4399"/>
                    </a:lnTo>
                    <a:lnTo>
                      <a:pt x="201" y="4545"/>
                    </a:lnTo>
                    <a:lnTo>
                      <a:pt x="293" y="4673"/>
                    </a:lnTo>
                    <a:lnTo>
                      <a:pt x="420" y="4819"/>
                    </a:lnTo>
                    <a:lnTo>
                      <a:pt x="566" y="4929"/>
                    </a:lnTo>
                    <a:lnTo>
                      <a:pt x="712" y="5038"/>
                    </a:lnTo>
                    <a:lnTo>
                      <a:pt x="858" y="5111"/>
                    </a:lnTo>
                    <a:lnTo>
                      <a:pt x="1004" y="5184"/>
                    </a:lnTo>
                    <a:lnTo>
                      <a:pt x="1132" y="5221"/>
                    </a:lnTo>
                    <a:lnTo>
                      <a:pt x="1278" y="5221"/>
                    </a:lnTo>
                    <a:lnTo>
                      <a:pt x="1406" y="5203"/>
                    </a:lnTo>
                    <a:lnTo>
                      <a:pt x="1534" y="5130"/>
                    </a:lnTo>
                    <a:lnTo>
                      <a:pt x="1661" y="5020"/>
                    </a:lnTo>
                    <a:lnTo>
                      <a:pt x="1716" y="4965"/>
                    </a:lnTo>
                    <a:lnTo>
                      <a:pt x="1753" y="4892"/>
                    </a:lnTo>
                    <a:lnTo>
                      <a:pt x="1771" y="4801"/>
                    </a:lnTo>
                    <a:lnTo>
                      <a:pt x="1771" y="4728"/>
                    </a:lnTo>
                    <a:lnTo>
                      <a:pt x="1753" y="4564"/>
                    </a:lnTo>
                    <a:lnTo>
                      <a:pt x="1680" y="4381"/>
                    </a:lnTo>
                    <a:lnTo>
                      <a:pt x="1607" y="4235"/>
                    </a:lnTo>
                    <a:lnTo>
                      <a:pt x="1515" y="4126"/>
                    </a:lnTo>
                    <a:lnTo>
                      <a:pt x="1442" y="4016"/>
                    </a:lnTo>
                    <a:lnTo>
                      <a:pt x="1661" y="4144"/>
                    </a:lnTo>
                    <a:lnTo>
                      <a:pt x="1899" y="4272"/>
                    </a:lnTo>
                    <a:lnTo>
                      <a:pt x="2173" y="4418"/>
                    </a:lnTo>
                    <a:lnTo>
                      <a:pt x="2428" y="4527"/>
                    </a:lnTo>
                    <a:lnTo>
                      <a:pt x="2556" y="4564"/>
                    </a:lnTo>
                    <a:lnTo>
                      <a:pt x="2665" y="4582"/>
                    </a:lnTo>
                    <a:lnTo>
                      <a:pt x="2775" y="4600"/>
                    </a:lnTo>
                    <a:lnTo>
                      <a:pt x="2848" y="4582"/>
                    </a:lnTo>
                    <a:lnTo>
                      <a:pt x="2884" y="4527"/>
                    </a:lnTo>
                    <a:lnTo>
                      <a:pt x="2903" y="4472"/>
                    </a:lnTo>
                    <a:lnTo>
                      <a:pt x="2903" y="4381"/>
                    </a:lnTo>
                    <a:lnTo>
                      <a:pt x="2884" y="4272"/>
                    </a:lnTo>
                    <a:lnTo>
                      <a:pt x="2775" y="4053"/>
                    </a:lnTo>
                    <a:lnTo>
                      <a:pt x="2647" y="3815"/>
                    </a:lnTo>
                    <a:lnTo>
                      <a:pt x="2483" y="3578"/>
                    </a:lnTo>
                    <a:lnTo>
                      <a:pt x="2173" y="3195"/>
                    </a:lnTo>
                    <a:lnTo>
                      <a:pt x="2045" y="3031"/>
                    </a:lnTo>
                    <a:lnTo>
                      <a:pt x="2319" y="3250"/>
                    </a:lnTo>
                    <a:lnTo>
                      <a:pt x="2611" y="3450"/>
                    </a:lnTo>
                    <a:lnTo>
                      <a:pt x="2957" y="3669"/>
                    </a:lnTo>
                    <a:lnTo>
                      <a:pt x="3286" y="3852"/>
                    </a:lnTo>
                    <a:lnTo>
                      <a:pt x="3450" y="3925"/>
                    </a:lnTo>
                    <a:lnTo>
                      <a:pt x="3596" y="3980"/>
                    </a:lnTo>
                    <a:lnTo>
                      <a:pt x="3724" y="3998"/>
                    </a:lnTo>
                    <a:lnTo>
                      <a:pt x="3833" y="3998"/>
                    </a:lnTo>
                    <a:lnTo>
                      <a:pt x="3870" y="3980"/>
                    </a:lnTo>
                    <a:lnTo>
                      <a:pt x="3906" y="3961"/>
                    </a:lnTo>
                    <a:lnTo>
                      <a:pt x="3925" y="3925"/>
                    </a:lnTo>
                    <a:lnTo>
                      <a:pt x="3943" y="3870"/>
                    </a:lnTo>
                    <a:lnTo>
                      <a:pt x="3943" y="3761"/>
                    </a:lnTo>
                    <a:lnTo>
                      <a:pt x="3925" y="3615"/>
                    </a:lnTo>
                    <a:lnTo>
                      <a:pt x="3852" y="3469"/>
                    </a:lnTo>
                    <a:lnTo>
                      <a:pt x="3779" y="3286"/>
                    </a:lnTo>
                    <a:lnTo>
                      <a:pt x="3669" y="3122"/>
                    </a:lnTo>
                    <a:lnTo>
                      <a:pt x="3541" y="2939"/>
                    </a:lnTo>
                    <a:lnTo>
                      <a:pt x="3286" y="2574"/>
                    </a:lnTo>
                    <a:lnTo>
                      <a:pt x="2994" y="2246"/>
                    </a:lnTo>
                    <a:lnTo>
                      <a:pt x="2757" y="1954"/>
                    </a:lnTo>
                    <a:lnTo>
                      <a:pt x="2519" y="1698"/>
                    </a:lnTo>
                    <a:lnTo>
                      <a:pt x="2556" y="1662"/>
                    </a:lnTo>
                    <a:lnTo>
                      <a:pt x="2665" y="1607"/>
                    </a:lnTo>
                    <a:lnTo>
                      <a:pt x="2720" y="1589"/>
                    </a:lnTo>
                    <a:lnTo>
                      <a:pt x="2848" y="1589"/>
                    </a:lnTo>
                    <a:lnTo>
                      <a:pt x="2903" y="1625"/>
                    </a:lnTo>
                    <a:lnTo>
                      <a:pt x="3049" y="1789"/>
                    </a:lnTo>
                    <a:lnTo>
                      <a:pt x="3231" y="2027"/>
                    </a:lnTo>
                    <a:lnTo>
                      <a:pt x="3359" y="2154"/>
                    </a:lnTo>
                    <a:lnTo>
                      <a:pt x="3505" y="2282"/>
                    </a:lnTo>
                    <a:lnTo>
                      <a:pt x="3651" y="2374"/>
                    </a:lnTo>
                    <a:lnTo>
                      <a:pt x="3815" y="2428"/>
                    </a:lnTo>
                    <a:lnTo>
                      <a:pt x="3979" y="2465"/>
                    </a:lnTo>
                    <a:lnTo>
                      <a:pt x="4089" y="2428"/>
                    </a:lnTo>
                    <a:lnTo>
                      <a:pt x="4162" y="2392"/>
                    </a:lnTo>
                    <a:lnTo>
                      <a:pt x="4198" y="2319"/>
                    </a:lnTo>
                    <a:lnTo>
                      <a:pt x="4217" y="2246"/>
                    </a:lnTo>
                    <a:lnTo>
                      <a:pt x="4235" y="2191"/>
                    </a:lnTo>
                    <a:lnTo>
                      <a:pt x="4235" y="2118"/>
                    </a:lnTo>
                    <a:lnTo>
                      <a:pt x="4162" y="1990"/>
                    </a:lnTo>
                    <a:lnTo>
                      <a:pt x="4125" y="1862"/>
                    </a:lnTo>
                    <a:lnTo>
                      <a:pt x="4052" y="1589"/>
                    </a:lnTo>
                    <a:lnTo>
                      <a:pt x="3998" y="1315"/>
                    </a:lnTo>
                    <a:lnTo>
                      <a:pt x="3961" y="1041"/>
                    </a:lnTo>
                    <a:lnTo>
                      <a:pt x="3906" y="786"/>
                    </a:lnTo>
                    <a:lnTo>
                      <a:pt x="3833" y="585"/>
                    </a:lnTo>
                    <a:lnTo>
                      <a:pt x="3797" y="494"/>
                    </a:lnTo>
                    <a:lnTo>
                      <a:pt x="3742" y="421"/>
                    </a:lnTo>
                    <a:lnTo>
                      <a:pt x="3669" y="366"/>
                    </a:lnTo>
                    <a:lnTo>
                      <a:pt x="3578" y="329"/>
                    </a:lnTo>
                    <a:lnTo>
                      <a:pt x="3176" y="183"/>
                    </a:lnTo>
                    <a:lnTo>
                      <a:pt x="2957" y="110"/>
                    </a:lnTo>
                    <a:lnTo>
                      <a:pt x="2757" y="37"/>
                    </a:lnTo>
                    <a:lnTo>
                      <a:pt x="2556" y="1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99;p40">
                <a:extLst>
                  <a:ext uri="{FF2B5EF4-FFF2-40B4-BE49-F238E27FC236}">
                    <a16:creationId xmlns:a16="http://schemas.microsoft.com/office/drawing/2014/main" xmlns="" id="{FCD6C409-E822-4B31-878D-A8F52069E886}"/>
                  </a:ext>
                </a:extLst>
              </p:cNvPr>
              <p:cNvSpPr/>
              <p:nvPr/>
            </p:nvSpPr>
            <p:spPr>
              <a:xfrm>
                <a:off x="7777435" y="1684849"/>
                <a:ext cx="653330" cy="953087"/>
              </a:xfrm>
              <a:custGeom>
                <a:avLst/>
                <a:gdLst/>
                <a:ahLst/>
                <a:cxnLst/>
                <a:rect l="l" t="t" r="r" b="b"/>
                <a:pathLst>
                  <a:path w="20407" h="29770" extrusionOk="0">
                    <a:moveTo>
                      <a:pt x="14073" y="1"/>
                    </a:moveTo>
                    <a:lnTo>
                      <a:pt x="13744" y="311"/>
                    </a:lnTo>
                    <a:lnTo>
                      <a:pt x="13434" y="639"/>
                    </a:lnTo>
                    <a:lnTo>
                      <a:pt x="13142" y="968"/>
                    </a:lnTo>
                    <a:lnTo>
                      <a:pt x="12868" y="1297"/>
                    </a:lnTo>
                    <a:lnTo>
                      <a:pt x="12613" y="1625"/>
                    </a:lnTo>
                    <a:lnTo>
                      <a:pt x="12376" y="1972"/>
                    </a:lnTo>
                    <a:lnTo>
                      <a:pt x="12138" y="2319"/>
                    </a:lnTo>
                    <a:lnTo>
                      <a:pt x="11938" y="2665"/>
                    </a:lnTo>
                    <a:lnTo>
                      <a:pt x="11737" y="3012"/>
                    </a:lnTo>
                    <a:lnTo>
                      <a:pt x="11554" y="3359"/>
                    </a:lnTo>
                    <a:lnTo>
                      <a:pt x="11390" y="3706"/>
                    </a:lnTo>
                    <a:lnTo>
                      <a:pt x="11244" y="4053"/>
                    </a:lnTo>
                    <a:lnTo>
                      <a:pt x="11098" y="4399"/>
                    </a:lnTo>
                    <a:lnTo>
                      <a:pt x="10970" y="4728"/>
                    </a:lnTo>
                    <a:lnTo>
                      <a:pt x="10861" y="5075"/>
                    </a:lnTo>
                    <a:lnTo>
                      <a:pt x="10769" y="5403"/>
                    </a:lnTo>
                    <a:lnTo>
                      <a:pt x="10696" y="5750"/>
                    </a:lnTo>
                    <a:lnTo>
                      <a:pt x="10623" y="6079"/>
                    </a:lnTo>
                    <a:lnTo>
                      <a:pt x="10569" y="6389"/>
                    </a:lnTo>
                    <a:lnTo>
                      <a:pt x="10514" y="6717"/>
                    </a:lnTo>
                    <a:lnTo>
                      <a:pt x="10477" y="7028"/>
                    </a:lnTo>
                    <a:lnTo>
                      <a:pt x="10459" y="7320"/>
                    </a:lnTo>
                    <a:lnTo>
                      <a:pt x="10459" y="7612"/>
                    </a:lnTo>
                    <a:lnTo>
                      <a:pt x="10459" y="7904"/>
                    </a:lnTo>
                    <a:lnTo>
                      <a:pt x="10477" y="8178"/>
                    </a:lnTo>
                    <a:lnTo>
                      <a:pt x="10514" y="8433"/>
                    </a:lnTo>
                    <a:lnTo>
                      <a:pt x="10550" y="8689"/>
                    </a:lnTo>
                    <a:lnTo>
                      <a:pt x="10587" y="8926"/>
                    </a:lnTo>
                    <a:lnTo>
                      <a:pt x="10660" y="9163"/>
                    </a:lnTo>
                    <a:lnTo>
                      <a:pt x="10733" y="9364"/>
                    </a:lnTo>
                    <a:lnTo>
                      <a:pt x="10806" y="9565"/>
                    </a:lnTo>
                    <a:lnTo>
                      <a:pt x="10897" y="9747"/>
                    </a:lnTo>
                    <a:lnTo>
                      <a:pt x="10988" y="9948"/>
                    </a:lnTo>
                    <a:lnTo>
                      <a:pt x="11080" y="10167"/>
                    </a:lnTo>
                    <a:lnTo>
                      <a:pt x="11244" y="10660"/>
                    </a:lnTo>
                    <a:lnTo>
                      <a:pt x="11408" y="11207"/>
                    </a:lnTo>
                    <a:lnTo>
                      <a:pt x="11554" y="11828"/>
                    </a:lnTo>
                    <a:lnTo>
                      <a:pt x="11682" y="12503"/>
                    </a:lnTo>
                    <a:lnTo>
                      <a:pt x="11773" y="13197"/>
                    </a:lnTo>
                    <a:lnTo>
                      <a:pt x="11865" y="13890"/>
                    </a:lnTo>
                    <a:lnTo>
                      <a:pt x="11938" y="14602"/>
                    </a:lnTo>
                    <a:lnTo>
                      <a:pt x="11974" y="15296"/>
                    </a:lnTo>
                    <a:lnTo>
                      <a:pt x="11992" y="15953"/>
                    </a:lnTo>
                    <a:lnTo>
                      <a:pt x="11974" y="16573"/>
                    </a:lnTo>
                    <a:lnTo>
                      <a:pt x="11938" y="17121"/>
                    </a:lnTo>
                    <a:lnTo>
                      <a:pt x="11865" y="17614"/>
                    </a:lnTo>
                    <a:lnTo>
                      <a:pt x="11828" y="17815"/>
                    </a:lnTo>
                    <a:lnTo>
                      <a:pt x="11773" y="18015"/>
                    </a:lnTo>
                    <a:lnTo>
                      <a:pt x="11700" y="18161"/>
                    </a:lnTo>
                    <a:lnTo>
                      <a:pt x="11627" y="18307"/>
                    </a:lnTo>
                    <a:lnTo>
                      <a:pt x="11554" y="18399"/>
                    </a:lnTo>
                    <a:lnTo>
                      <a:pt x="11463" y="18472"/>
                    </a:lnTo>
                    <a:lnTo>
                      <a:pt x="11372" y="18526"/>
                    </a:lnTo>
                    <a:lnTo>
                      <a:pt x="11262" y="18545"/>
                    </a:lnTo>
                    <a:lnTo>
                      <a:pt x="11153" y="18563"/>
                    </a:lnTo>
                    <a:lnTo>
                      <a:pt x="11025" y="18581"/>
                    </a:lnTo>
                    <a:lnTo>
                      <a:pt x="10897" y="18563"/>
                    </a:lnTo>
                    <a:lnTo>
                      <a:pt x="10769" y="18545"/>
                    </a:lnTo>
                    <a:lnTo>
                      <a:pt x="10459" y="18490"/>
                    </a:lnTo>
                    <a:lnTo>
                      <a:pt x="10149" y="18380"/>
                    </a:lnTo>
                    <a:lnTo>
                      <a:pt x="9784" y="18234"/>
                    </a:lnTo>
                    <a:lnTo>
                      <a:pt x="8999" y="17869"/>
                    </a:lnTo>
                    <a:lnTo>
                      <a:pt x="8105" y="17468"/>
                    </a:lnTo>
                    <a:lnTo>
                      <a:pt x="7630" y="17249"/>
                    </a:lnTo>
                    <a:lnTo>
                      <a:pt x="7119" y="17030"/>
                    </a:lnTo>
                    <a:lnTo>
                      <a:pt x="6590" y="16811"/>
                    </a:lnTo>
                    <a:lnTo>
                      <a:pt x="6042" y="16610"/>
                    </a:lnTo>
                    <a:lnTo>
                      <a:pt x="5476" y="16446"/>
                    </a:lnTo>
                    <a:lnTo>
                      <a:pt x="4892" y="16281"/>
                    </a:lnTo>
                    <a:lnTo>
                      <a:pt x="4600" y="16227"/>
                    </a:lnTo>
                    <a:lnTo>
                      <a:pt x="4308" y="16190"/>
                    </a:lnTo>
                    <a:lnTo>
                      <a:pt x="4016" y="16154"/>
                    </a:lnTo>
                    <a:lnTo>
                      <a:pt x="3742" y="16154"/>
                    </a:lnTo>
                    <a:lnTo>
                      <a:pt x="3469" y="16172"/>
                    </a:lnTo>
                    <a:lnTo>
                      <a:pt x="3195" y="16190"/>
                    </a:lnTo>
                    <a:lnTo>
                      <a:pt x="2939" y="16245"/>
                    </a:lnTo>
                    <a:lnTo>
                      <a:pt x="2684" y="16318"/>
                    </a:lnTo>
                    <a:lnTo>
                      <a:pt x="2447" y="16391"/>
                    </a:lnTo>
                    <a:lnTo>
                      <a:pt x="2209" y="16482"/>
                    </a:lnTo>
                    <a:lnTo>
                      <a:pt x="1972" y="16610"/>
                    </a:lnTo>
                    <a:lnTo>
                      <a:pt x="1753" y="16738"/>
                    </a:lnTo>
                    <a:lnTo>
                      <a:pt x="1552" y="16884"/>
                    </a:lnTo>
                    <a:lnTo>
                      <a:pt x="1351" y="17030"/>
                    </a:lnTo>
                    <a:lnTo>
                      <a:pt x="1169" y="17212"/>
                    </a:lnTo>
                    <a:lnTo>
                      <a:pt x="986" y="17395"/>
                    </a:lnTo>
                    <a:lnTo>
                      <a:pt x="840" y="17614"/>
                    </a:lnTo>
                    <a:lnTo>
                      <a:pt x="676" y="17833"/>
                    </a:lnTo>
                    <a:lnTo>
                      <a:pt x="548" y="18052"/>
                    </a:lnTo>
                    <a:lnTo>
                      <a:pt x="421" y="18307"/>
                    </a:lnTo>
                    <a:lnTo>
                      <a:pt x="311" y="18563"/>
                    </a:lnTo>
                    <a:lnTo>
                      <a:pt x="220" y="18837"/>
                    </a:lnTo>
                    <a:lnTo>
                      <a:pt x="147" y="19110"/>
                    </a:lnTo>
                    <a:lnTo>
                      <a:pt x="92" y="19402"/>
                    </a:lnTo>
                    <a:lnTo>
                      <a:pt x="37" y="19713"/>
                    </a:lnTo>
                    <a:lnTo>
                      <a:pt x="19" y="20041"/>
                    </a:lnTo>
                    <a:lnTo>
                      <a:pt x="1" y="20370"/>
                    </a:lnTo>
                    <a:lnTo>
                      <a:pt x="19" y="20717"/>
                    </a:lnTo>
                    <a:lnTo>
                      <a:pt x="37" y="21063"/>
                    </a:lnTo>
                    <a:lnTo>
                      <a:pt x="92" y="21428"/>
                    </a:lnTo>
                    <a:lnTo>
                      <a:pt x="147" y="21793"/>
                    </a:lnTo>
                    <a:lnTo>
                      <a:pt x="238" y="22195"/>
                    </a:lnTo>
                    <a:lnTo>
                      <a:pt x="366" y="22578"/>
                    </a:lnTo>
                    <a:lnTo>
                      <a:pt x="530" y="22980"/>
                    </a:lnTo>
                    <a:lnTo>
                      <a:pt x="731" y="23363"/>
                    </a:lnTo>
                    <a:lnTo>
                      <a:pt x="986" y="23765"/>
                    </a:lnTo>
                    <a:lnTo>
                      <a:pt x="1278" y="24166"/>
                    </a:lnTo>
                    <a:lnTo>
                      <a:pt x="1589" y="24568"/>
                    </a:lnTo>
                    <a:lnTo>
                      <a:pt x="1954" y="24969"/>
                    </a:lnTo>
                    <a:lnTo>
                      <a:pt x="2337" y="25353"/>
                    </a:lnTo>
                    <a:lnTo>
                      <a:pt x="2775" y="25736"/>
                    </a:lnTo>
                    <a:lnTo>
                      <a:pt x="3213" y="26119"/>
                    </a:lnTo>
                    <a:lnTo>
                      <a:pt x="3688" y="26484"/>
                    </a:lnTo>
                    <a:lnTo>
                      <a:pt x="4181" y="26831"/>
                    </a:lnTo>
                    <a:lnTo>
                      <a:pt x="4710" y="27178"/>
                    </a:lnTo>
                    <a:lnTo>
                      <a:pt x="5239" y="27506"/>
                    </a:lnTo>
                    <a:lnTo>
                      <a:pt x="5787" y="27817"/>
                    </a:lnTo>
                    <a:lnTo>
                      <a:pt x="6352" y="28109"/>
                    </a:lnTo>
                    <a:lnTo>
                      <a:pt x="6937" y="28382"/>
                    </a:lnTo>
                    <a:lnTo>
                      <a:pt x="7521" y="28638"/>
                    </a:lnTo>
                    <a:lnTo>
                      <a:pt x="8123" y="28875"/>
                    </a:lnTo>
                    <a:lnTo>
                      <a:pt x="8707" y="29094"/>
                    </a:lnTo>
                    <a:lnTo>
                      <a:pt x="9309" y="29277"/>
                    </a:lnTo>
                    <a:lnTo>
                      <a:pt x="9912" y="29441"/>
                    </a:lnTo>
                    <a:lnTo>
                      <a:pt x="10514" y="29569"/>
                    </a:lnTo>
                    <a:lnTo>
                      <a:pt x="11116" y="29660"/>
                    </a:lnTo>
                    <a:lnTo>
                      <a:pt x="11700" y="29733"/>
                    </a:lnTo>
                    <a:lnTo>
                      <a:pt x="12284" y="29770"/>
                    </a:lnTo>
                    <a:lnTo>
                      <a:pt x="12850" y="29770"/>
                    </a:lnTo>
                    <a:lnTo>
                      <a:pt x="13416" y="29733"/>
                    </a:lnTo>
                    <a:lnTo>
                      <a:pt x="13945" y="29660"/>
                    </a:lnTo>
                    <a:lnTo>
                      <a:pt x="14475" y="29550"/>
                    </a:lnTo>
                    <a:lnTo>
                      <a:pt x="14730" y="29496"/>
                    </a:lnTo>
                    <a:lnTo>
                      <a:pt x="14986" y="29404"/>
                    </a:lnTo>
                    <a:lnTo>
                      <a:pt x="15223" y="29313"/>
                    </a:lnTo>
                    <a:lnTo>
                      <a:pt x="15460" y="29222"/>
                    </a:lnTo>
                    <a:lnTo>
                      <a:pt x="15697" y="29094"/>
                    </a:lnTo>
                    <a:lnTo>
                      <a:pt x="15916" y="28985"/>
                    </a:lnTo>
                    <a:lnTo>
                      <a:pt x="16135" y="28839"/>
                    </a:lnTo>
                    <a:lnTo>
                      <a:pt x="16355" y="28711"/>
                    </a:lnTo>
                    <a:lnTo>
                      <a:pt x="16756" y="28401"/>
                    </a:lnTo>
                    <a:lnTo>
                      <a:pt x="17139" y="28054"/>
                    </a:lnTo>
                    <a:lnTo>
                      <a:pt x="17504" y="27671"/>
                    </a:lnTo>
                    <a:lnTo>
                      <a:pt x="17851" y="27269"/>
                    </a:lnTo>
                    <a:lnTo>
                      <a:pt x="18161" y="26831"/>
                    </a:lnTo>
                    <a:lnTo>
                      <a:pt x="18453" y="26356"/>
                    </a:lnTo>
                    <a:lnTo>
                      <a:pt x="18727" y="25864"/>
                    </a:lnTo>
                    <a:lnTo>
                      <a:pt x="18983" y="25353"/>
                    </a:lnTo>
                    <a:lnTo>
                      <a:pt x="19202" y="24805"/>
                    </a:lnTo>
                    <a:lnTo>
                      <a:pt x="19421" y="24239"/>
                    </a:lnTo>
                    <a:lnTo>
                      <a:pt x="19603" y="23655"/>
                    </a:lnTo>
                    <a:lnTo>
                      <a:pt x="19768" y="23053"/>
                    </a:lnTo>
                    <a:lnTo>
                      <a:pt x="19914" y="22432"/>
                    </a:lnTo>
                    <a:lnTo>
                      <a:pt x="20041" y="21812"/>
                    </a:lnTo>
                    <a:lnTo>
                      <a:pt x="20151" y="21155"/>
                    </a:lnTo>
                    <a:lnTo>
                      <a:pt x="20242" y="20498"/>
                    </a:lnTo>
                    <a:lnTo>
                      <a:pt x="20315" y="19840"/>
                    </a:lnTo>
                    <a:lnTo>
                      <a:pt x="20352" y="19165"/>
                    </a:lnTo>
                    <a:lnTo>
                      <a:pt x="20388" y="18490"/>
                    </a:lnTo>
                    <a:lnTo>
                      <a:pt x="20406" y="17796"/>
                    </a:lnTo>
                    <a:lnTo>
                      <a:pt x="20406" y="17103"/>
                    </a:lnTo>
                    <a:lnTo>
                      <a:pt x="20388" y="16409"/>
                    </a:lnTo>
                    <a:lnTo>
                      <a:pt x="20352" y="15734"/>
                    </a:lnTo>
                    <a:lnTo>
                      <a:pt x="20297" y="15040"/>
                    </a:lnTo>
                    <a:lnTo>
                      <a:pt x="20224" y="14365"/>
                    </a:lnTo>
                    <a:lnTo>
                      <a:pt x="20151" y="13671"/>
                    </a:lnTo>
                    <a:lnTo>
                      <a:pt x="20041" y="13014"/>
                    </a:lnTo>
                    <a:lnTo>
                      <a:pt x="19932" y="12339"/>
                    </a:lnTo>
                    <a:lnTo>
                      <a:pt x="19804" y="11700"/>
                    </a:lnTo>
                    <a:lnTo>
                      <a:pt x="19658" y="11061"/>
                    </a:lnTo>
                    <a:lnTo>
                      <a:pt x="19494" y="10422"/>
                    </a:lnTo>
                    <a:lnTo>
                      <a:pt x="19311" y="9820"/>
                    </a:lnTo>
                    <a:lnTo>
                      <a:pt x="19129" y="9218"/>
                    </a:lnTo>
                    <a:lnTo>
                      <a:pt x="18946" y="8634"/>
                    </a:lnTo>
                    <a:lnTo>
                      <a:pt x="18746" y="8068"/>
                    </a:lnTo>
                    <a:lnTo>
                      <a:pt x="18526" y="7520"/>
                    </a:lnTo>
                    <a:lnTo>
                      <a:pt x="18307" y="6991"/>
                    </a:lnTo>
                    <a:lnTo>
                      <a:pt x="18088" y="6480"/>
                    </a:lnTo>
                    <a:lnTo>
                      <a:pt x="17632" y="5494"/>
                    </a:lnTo>
                    <a:lnTo>
                      <a:pt x="17176" y="4582"/>
                    </a:lnTo>
                    <a:lnTo>
                      <a:pt x="16701" y="3761"/>
                    </a:lnTo>
                    <a:lnTo>
                      <a:pt x="16245" y="2994"/>
                    </a:lnTo>
                    <a:lnTo>
                      <a:pt x="15807" y="2319"/>
                    </a:lnTo>
                    <a:lnTo>
                      <a:pt x="15405" y="1716"/>
                    </a:lnTo>
                    <a:lnTo>
                      <a:pt x="15040" y="1205"/>
                    </a:lnTo>
                    <a:lnTo>
                      <a:pt x="14712" y="785"/>
                    </a:lnTo>
                    <a:lnTo>
                      <a:pt x="14237" y="201"/>
                    </a:lnTo>
                    <a:lnTo>
                      <a:pt x="1407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200;p40">
                <a:extLst>
                  <a:ext uri="{FF2B5EF4-FFF2-40B4-BE49-F238E27FC236}">
                    <a16:creationId xmlns:a16="http://schemas.microsoft.com/office/drawing/2014/main" xmlns="" id="{EBD58DD7-9227-46A0-80CF-D84A11F74651}"/>
                  </a:ext>
                </a:extLst>
              </p:cNvPr>
              <p:cNvSpPr/>
              <p:nvPr/>
            </p:nvSpPr>
            <p:spPr>
              <a:xfrm>
                <a:off x="8089497" y="2001588"/>
                <a:ext cx="54938" cy="4853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516" extrusionOk="0">
                    <a:moveTo>
                      <a:pt x="92" y="0"/>
                    </a:moveTo>
                    <a:lnTo>
                      <a:pt x="55" y="18"/>
                    </a:lnTo>
                    <a:lnTo>
                      <a:pt x="19" y="37"/>
                    </a:lnTo>
                    <a:lnTo>
                      <a:pt x="0" y="73"/>
                    </a:lnTo>
                    <a:lnTo>
                      <a:pt x="0" y="128"/>
                    </a:lnTo>
                    <a:lnTo>
                      <a:pt x="19" y="164"/>
                    </a:lnTo>
                    <a:lnTo>
                      <a:pt x="37" y="201"/>
                    </a:lnTo>
                    <a:lnTo>
                      <a:pt x="1533" y="1479"/>
                    </a:lnTo>
                    <a:lnTo>
                      <a:pt x="1570" y="1515"/>
                    </a:lnTo>
                    <a:lnTo>
                      <a:pt x="1607" y="1515"/>
                    </a:lnTo>
                    <a:lnTo>
                      <a:pt x="1643" y="1497"/>
                    </a:lnTo>
                    <a:lnTo>
                      <a:pt x="1680" y="1460"/>
                    </a:lnTo>
                    <a:lnTo>
                      <a:pt x="1698" y="1424"/>
                    </a:lnTo>
                    <a:lnTo>
                      <a:pt x="1716" y="1387"/>
                    </a:lnTo>
                    <a:lnTo>
                      <a:pt x="1698" y="1333"/>
                    </a:lnTo>
                    <a:lnTo>
                      <a:pt x="1661" y="1296"/>
                    </a:lnTo>
                    <a:lnTo>
                      <a:pt x="183" y="18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201;p40">
                <a:extLst>
                  <a:ext uri="{FF2B5EF4-FFF2-40B4-BE49-F238E27FC236}">
                    <a16:creationId xmlns:a16="http://schemas.microsoft.com/office/drawing/2014/main" xmlns="" id="{D6180A66-3B1D-457B-8756-DCA68D7E6422}"/>
                  </a:ext>
                </a:extLst>
              </p:cNvPr>
              <p:cNvSpPr/>
              <p:nvPr/>
            </p:nvSpPr>
            <p:spPr>
              <a:xfrm>
                <a:off x="7838234" y="2196184"/>
                <a:ext cx="138497" cy="293353"/>
              </a:xfrm>
              <a:custGeom>
                <a:avLst/>
                <a:gdLst/>
                <a:ahLst/>
                <a:cxnLst/>
                <a:rect l="l" t="t" r="r" b="b"/>
                <a:pathLst>
                  <a:path w="4326" h="9163" extrusionOk="0">
                    <a:moveTo>
                      <a:pt x="2300" y="0"/>
                    </a:moveTo>
                    <a:lnTo>
                      <a:pt x="2263" y="18"/>
                    </a:lnTo>
                    <a:lnTo>
                      <a:pt x="2227" y="55"/>
                    </a:lnTo>
                    <a:lnTo>
                      <a:pt x="2209" y="91"/>
                    </a:lnTo>
                    <a:lnTo>
                      <a:pt x="2209" y="128"/>
                    </a:lnTo>
                    <a:lnTo>
                      <a:pt x="2227" y="183"/>
                    </a:lnTo>
                    <a:lnTo>
                      <a:pt x="2245" y="219"/>
                    </a:lnTo>
                    <a:lnTo>
                      <a:pt x="2501" y="475"/>
                    </a:lnTo>
                    <a:lnTo>
                      <a:pt x="2738" y="748"/>
                    </a:lnTo>
                    <a:lnTo>
                      <a:pt x="2975" y="1022"/>
                    </a:lnTo>
                    <a:lnTo>
                      <a:pt x="3176" y="1332"/>
                    </a:lnTo>
                    <a:lnTo>
                      <a:pt x="3358" y="1643"/>
                    </a:lnTo>
                    <a:lnTo>
                      <a:pt x="3523" y="1971"/>
                    </a:lnTo>
                    <a:lnTo>
                      <a:pt x="3687" y="2300"/>
                    </a:lnTo>
                    <a:lnTo>
                      <a:pt x="3796" y="2647"/>
                    </a:lnTo>
                    <a:lnTo>
                      <a:pt x="3906" y="2993"/>
                    </a:lnTo>
                    <a:lnTo>
                      <a:pt x="3997" y="3358"/>
                    </a:lnTo>
                    <a:lnTo>
                      <a:pt x="4052" y="3723"/>
                    </a:lnTo>
                    <a:lnTo>
                      <a:pt x="4088" y="4070"/>
                    </a:lnTo>
                    <a:lnTo>
                      <a:pt x="4107" y="4435"/>
                    </a:lnTo>
                    <a:lnTo>
                      <a:pt x="4088" y="4800"/>
                    </a:lnTo>
                    <a:lnTo>
                      <a:pt x="4034" y="5165"/>
                    </a:lnTo>
                    <a:lnTo>
                      <a:pt x="3979" y="5530"/>
                    </a:lnTo>
                    <a:lnTo>
                      <a:pt x="3869" y="5859"/>
                    </a:lnTo>
                    <a:lnTo>
                      <a:pt x="3760" y="6169"/>
                    </a:lnTo>
                    <a:lnTo>
                      <a:pt x="3614" y="6479"/>
                    </a:lnTo>
                    <a:lnTo>
                      <a:pt x="3431" y="6772"/>
                    </a:lnTo>
                    <a:lnTo>
                      <a:pt x="3249" y="7045"/>
                    </a:lnTo>
                    <a:lnTo>
                      <a:pt x="3030" y="7319"/>
                    </a:lnTo>
                    <a:lnTo>
                      <a:pt x="2793" y="7556"/>
                    </a:lnTo>
                    <a:lnTo>
                      <a:pt x="2537" y="7794"/>
                    </a:lnTo>
                    <a:lnTo>
                      <a:pt x="2263" y="8013"/>
                    </a:lnTo>
                    <a:lnTo>
                      <a:pt x="1989" y="8195"/>
                    </a:lnTo>
                    <a:lnTo>
                      <a:pt x="1679" y="8378"/>
                    </a:lnTo>
                    <a:lnTo>
                      <a:pt x="1387" y="8524"/>
                    </a:lnTo>
                    <a:lnTo>
                      <a:pt x="1059" y="8670"/>
                    </a:lnTo>
                    <a:lnTo>
                      <a:pt x="748" y="8779"/>
                    </a:lnTo>
                    <a:lnTo>
                      <a:pt x="420" y="8870"/>
                    </a:lnTo>
                    <a:lnTo>
                      <a:pt x="91" y="8925"/>
                    </a:lnTo>
                    <a:lnTo>
                      <a:pt x="37" y="8944"/>
                    </a:lnTo>
                    <a:lnTo>
                      <a:pt x="18" y="8980"/>
                    </a:lnTo>
                    <a:lnTo>
                      <a:pt x="0" y="9017"/>
                    </a:lnTo>
                    <a:lnTo>
                      <a:pt x="0" y="9053"/>
                    </a:lnTo>
                    <a:lnTo>
                      <a:pt x="0" y="9108"/>
                    </a:lnTo>
                    <a:lnTo>
                      <a:pt x="37" y="9126"/>
                    </a:lnTo>
                    <a:lnTo>
                      <a:pt x="73" y="9144"/>
                    </a:lnTo>
                    <a:lnTo>
                      <a:pt x="128" y="9163"/>
                    </a:lnTo>
                    <a:lnTo>
                      <a:pt x="456" y="9090"/>
                    </a:lnTo>
                    <a:lnTo>
                      <a:pt x="803" y="8998"/>
                    </a:lnTo>
                    <a:lnTo>
                      <a:pt x="1132" y="8889"/>
                    </a:lnTo>
                    <a:lnTo>
                      <a:pt x="1460" y="8743"/>
                    </a:lnTo>
                    <a:lnTo>
                      <a:pt x="1770" y="8597"/>
                    </a:lnTo>
                    <a:lnTo>
                      <a:pt x="2081" y="8414"/>
                    </a:lnTo>
                    <a:lnTo>
                      <a:pt x="2373" y="8213"/>
                    </a:lnTo>
                    <a:lnTo>
                      <a:pt x="2665" y="7994"/>
                    </a:lnTo>
                    <a:lnTo>
                      <a:pt x="2920" y="7757"/>
                    </a:lnTo>
                    <a:lnTo>
                      <a:pt x="3158" y="7502"/>
                    </a:lnTo>
                    <a:lnTo>
                      <a:pt x="3395" y="7228"/>
                    </a:lnTo>
                    <a:lnTo>
                      <a:pt x="3596" y="6936"/>
                    </a:lnTo>
                    <a:lnTo>
                      <a:pt x="3778" y="6644"/>
                    </a:lnTo>
                    <a:lnTo>
                      <a:pt x="3942" y="6315"/>
                    </a:lnTo>
                    <a:lnTo>
                      <a:pt x="4070" y="5987"/>
                    </a:lnTo>
                    <a:lnTo>
                      <a:pt x="4180" y="5658"/>
                    </a:lnTo>
                    <a:lnTo>
                      <a:pt x="4253" y="5275"/>
                    </a:lnTo>
                    <a:lnTo>
                      <a:pt x="4307" y="4892"/>
                    </a:lnTo>
                    <a:lnTo>
                      <a:pt x="4326" y="4508"/>
                    </a:lnTo>
                    <a:lnTo>
                      <a:pt x="4326" y="4125"/>
                    </a:lnTo>
                    <a:lnTo>
                      <a:pt x="4289" y="3742"/>
                    </a:lnTo>
                    <a:lnTo>
                      <a:pt x="4234" y="3358"/>
                    </a:lnTo>
                    <a:lnTo>
                      <a:pt x="4143" y="2975"/>
                    </a:lnTo>
                    <a:lnTo>
                      <a:pt x="4034" y="2610"/>
                    </a:lnTo>
                    <a:lnTo>
                      <a:pt x="3906" y="2245"/>
                    </a:lnTo>
                    <a:lnTo>
                      <a:pt x="3742" y="1898"/>
                    </a:lnTo>
                    <a:lnTo>
                      <a:pt x="3559" y="1551"/>
                    </a:lnTo>
                    <a:lnTo>
                      <a:pt x="3358" y="1223"/>
                    </a:lnTo>
                    <a:lnTo>
                      <a:pt x="3158" y="894"/>
                    </a:lnTo>
                    <a:lnTo>
                      <a:pt x="2920" y="584"/>
                    </a:lnTo>
                    <a:lnTo>
                      <a:pt x="2665" y="310"/>
                    </a:lnTo>
                    <a:lnTo>
                      <a:pt x="2391" y="37"/>
                    </a:lnTo>
                    <a:lnTo>
                      <a:pt x="2336" y="18"/>
                    </a:lnTo>
                    <a:lnTo>
                      <a:pt x="23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202;p40">
                <a:extLst>
                  <a:ext uri="{FF2B5EF4-FFF2-40B4-BE49-F238E27FC236}">
                    <a16:creationId xmlns:a16="http://schemas.microsoft.com/office/drawing/2014/main" xmlns="" id="{532812FD-DD07-4FD3-A150-AF3BA8B37D3F}"/>
                  </a:ext>
                </a:extLst>
              </p:cNvPr>
              <p:cNvSpPr/>
              <p:nvPr/>
            </p:nvSpPr>
            <p:spPr>
              <a:xfrm>
                <a:off x="8276472" y="2476648"/>
                <a:ext cx="108147" cy="135616"/>
              </a:xfrm>
              <a:custGeom>
                <a:avLst/>
                <a:gdLst/>
                <a:ahLst/>
                <a:cxnLst/>
                <a:rect l="l" t="t" r="r" b="b"/>
                <a:pathLst>
                  <a:path w="3378" h="4236" extrusionOk="0">
                    <a:moveTo>
                      <a:pt x="3268" y="1"/>
                    </a:moveTo>
                    <a:lnTo>
                      <a:pt x="3213" y="19"/>
                    </a:lnTo>
                    <a:lnTo>
                      <a:pt x="2903" y="147"/>
                    </a:lnTo>
                    <a:lnTo>
                      <a:pt x="2593" y="293"/>
                    </a:lnTo>
                    <a:lnTo>
                      <a:pt x="2301" y="476"/>
                    </a:lnTo>
                    <a:lnTo>
                      <a:pt x="2009" y="676"/>
                    </a:lnTo>
                    <a:lnTo>
                      <a:pt x="1753" y="877"/>
                    </a:lnTo>
                    <a:lnTo>
                      <a:pt x="1498" y="1114"/>
                    </a:lnTo>
                    <a:lnTo>
                      <a:pt x="1260" y="1352"/>
                    </a:lnTo>
                    <a:lnTo>
                      <a:pt x="1041" y="1625"/>
                    </a:lnTo>
                    <a:lnTo>
                      <a:pt x="841" y="1899"/>
                    </a:lnTo>
                    <a:lnTo>
                      <a:pt x="658" y="2173"/>
                    </a:lnTo>
                    <a:lnTo>
                      <a:pt x="494" y="2483"/>
                    </a:lnTo>
                    <a:lnTo>
                      <a:pt x="348" y="2794"/>
                    </a:lnTo>
                    <a:lnTo>
                      <a:pt x="220" y="3104"/>
                    </a:lnTo>
                    <a:lnTo>
                      <a:pt x="129" y="3432"/>
                    </a:lnTo>
                    <a:lnTo>
                      <a:pt x="37" y="3779"/>
                    </a:lnTo>
                    <a:lnTo>
                      <a:pt x="1" y="4108"/>
                    </a:lnTo>
                    <a:lnTo>
                      <a:pt x="1" y="4162"/>
                    </a:lnTo>
                    <a:lnTo>
                      <a:pt x="19" y="4199"/>
                    </a:lnTo>
                    <a:lnTo>
                      <a:pt x="56" y="4235"/>
                    </a:lnTo>
                    <a:lnTo>
                      <a:pt x="129" y="4235"/>
                    </a:lnTo>
                    <a:lnTo>
                      <a:pt x="183" y="4217"/>
                    </a:lnTo>
                    <a:lnTo>
                      <a:pt x="202" y="4199"/>
                    </a:lnTo>
                    <a:lnTo>
                      <a:pt x="220" y="4144"/>
                    </a:lnTo>
                    <a:lnTo>
                      <a:pt x="275" y="3816"/>
                    </a:lnTo>
                    <a:lnTo>
                      <a:pt x="348" y="3487"/>
                    </a:lnTo>
                    <a:lnTo>
                      <a:pt x="439" y="3177"/>
                    </a:lnTo>
                    <a:lnTo>
                      <a:pt x="567" y="2867"/>
                    </a:lnTo>
                    <a:lnTo>
                      <a:pt x="695" y="2575"/>
                    </a:lnTo>
                    <a:lnTo>
                      <a:pt x="859" y="2301"/>
                    </a:lnTo>
                    <a:lnTo>
                      <a:pt x="1023" y="2027"/>
                    </a:lnTo>
                    <a:lnTo>
                      <a:pt x="1224" y="1753"/>
                    </a:lnTo>
                    <a:lnTo>
                      <a:pt x="1425" y="1498"/>
                    </a:lnTo>
                    <a:lnTo>
                      <a:pt x="1662" y="1279"/>
                    </a:lnTo>
                    <a:lnTo>
                      <a:pt x="1899" y="1060"/>
                    </a:lnTo>
                    <a:lnTo>
                      <a:pt x="2155" y="859"/>
                    </a:lnTo>
                    <a:lnTo>
                      <a:pt x="2428" y="658"/>
                    </a:lnTo>
                    <a:lnTo>
                      <a:pt x="2702" y="494"/>
                    </a:lnTo>
                    <a:lnTo>
                      <a:pt x="3012" y="348"/>
                    </a:lnTo>
                    <a:lnTo>
                      <a:pt x="3305" y="220"/>
                    </a:lnTo>
                    <a:lnTo>
                      <a:pt x="3359" y="202"/>
                    </a:lnTo>
                    <a:lnTo>
                      <a:pt x="3378" y="165"/>
                    </a:lnTo>
                    <a:lnTo>
                      <a:pt x="3378" y="129"/>
                    </a:lnTo>
                    <a:lnTo>
                      <a:pt x="3378" y="74"/>
                    </a:lnTo>
                    <a:lnTo>
                      <a:pt x="3341" y="37"/>
                    </a:lnTo>
                    <a:lnTo>
                      <a:pt x="3323" y="19"/>
                    </a:lnTo>
                    <a:lnTo>
                      <a:pt x="32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203;p40">
                <a:extLst>
                  <a:ext uri="{FF2B5EF4-FFF2-40B4-BE49-F238E27FC236}">
                    <a16:creationId xmlns:a16="http://schemas.microsoft.com/office/drawing/2014/main" xmlns="" id="{C53EB110-9D86-473A-9C32-5DC0B6423D76}"/>
                  </a:ext>
                </a:extLst>
              </p:cNvPr>
              <p:cNvSpPr/>
              <p:nvPr/>
            </p:nvSpPr>
            <p:spPr>
              <a:xfrm>
                <a:off x="8128045" y="2273312"/>
                <a:ext cx="147877" cy="84167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629" extrusionOk="0">
                    <a:moveTo>
                      <a:pt x="110" y="0"/>
                    </a:moveTo>
                    <a:lnTo>
                      <a:pt x="74" y="19"/>
                    </a:lnTo>
                    <a:lnTo>
                      <a:pt x="37" y="37"/>
                    </a:lnTo>
                    <a:lnTo>
                      <a:pt x="1" y="73"/>
                    </a:lnTo>
                    <a:lnTo>
                      <a:pt x="1" y="128"/>
                    </a:lnTo>
                    <a:lnTo>
                      <a:pt x="1" y="165"/>
                    </a:lnTo>
                    <a:lnTo>
                      <a:pt x="19" y="201"/>
                    </a:lnTo>
                    <a:lnTo>
                      <a:pt x="74" y="219"/>
                    </a:lnTo>
                    <a:lnTo>
                      <a:pt x="658" y="457"/>
                    </a:lnTo>
                    <a:lnTo>
                      <a:pt x="1224" y="712"/>
                    </a:lnTo>
                    <a:lnTo>
                      <a:pt x="1790" y="986"/>
                    </a:lnTo>
                    <a:lnTo>
                      <a:pt x="2337" y="1278"/>
                    </a:lnTo>
                    <a:lnTo>
                      <a:pt x="2867" y="1588"/>
                    </a:lnTo>
                    <a:lnTo>
                      <a:pt x="3414" y="1917"/>
                    </a:lnTo>
                    <a:lnTo>
                      <a:pt x="3925" y="2264"/>
                    </a:lnTo>
                    <a:lnTo>
                      <a:pt x="4436" y="2610"/>
                    </a:lnTo>
                    <a:lnTo>
                      <a:pt x="4491" y="2629"/>
                    </a:lnTo>
                    <a:lnTo>
                      <a:pt x="4527" y="2629"/>
                    </a:lnTo>
                    <a:lnTo>
                      <a:pt x="4564" y="2610"/>
                    </a:lnTo>
                    <a:lnTo>
                      <a:pt x="4600" y="2592"/>
                    </a:lnTo>
                    <a:lnTo>
                      <a:pt x="4619" y="2556"/>
                    </a:lnTo>
                    <a:lnTo>
                      <a:pt x="4619" y="2501"/>
                    </a:lnTo>
                    <a:lnTo>
                      <a:pt x="4619" y="2464"/>
                    </a:lnTo>
                    <a:lnTo>
                      <a:pt x="4582" y="2428"/>
                    </a:lnTo>
                    <a:lnTo>
                      <a:pt x="4053" y="2063"/>
                    </a:lnTo>
                    <a:lnTo>
                      <a:pt x="3542" y="1716"/>
                    </a:lnTo>
                    <a:lnTo>
                      <a:pt x="2994" y="1387"/>
                    </a:lnTo>
                    <a:lnTo>
                      <a:pt x="2447" y="1077"/>
                    </a:lnTo>
                    <a:lnTo>
                      <a:pt x="1881" y="785"/>
                    </a:lnTo>
                    <a:lnTo>
                      <a:pt x="1315" y="511"/>
                    </a:lnTo>
                    <a:lnTo>
                      <a:pt x="749" y="256"/>
                    </a:lnTo>
                    <a:lnTo>
                      <a:pt x="165" y="1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204;p40">
                <a:extLst>
                  <a:ext uri="{FF2B5EF4-FFF2-40B4-BE49-F238E27FC236}">
                    <a16:creationId xmlns:a16="http://schemas.microsoft.com/office/drawing/2014/main" xmlns="" id="{08ABD737-F0A7-4A19-8347-86E270C5FEF6}"/>
                  </a:ext>
                </a:extLst>
              </p:cNvPr>
              <p:cNvSpPr/>
              <p:nvPr/>
            </p:nvSpPr>
            <p:spPr>
              <a:xfrm>
                <a:off x="8195247" y="2301934"/>
                <a:ext cx="84199" cy="14631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457" extrusionOk="0">
                    <a:moveTo>
                      <a:pt x="713" y="1"/>
                    </a:moveTo>
                    <a:lnTo>
                      <a:pt x="402" y="19"/>
                    </a:lnTo>
                    <a:lnTo>
                      <a:pt x="92" y="55"/>
                    </a:lnTo>
                    <a:lnTo>
                      <a:pt x="56" y="74"/>
                    </a:lnTo>
                    <a:lnTo>
                      <a:pt x="19" y="92"/>
                    </a:lnTo>
                    <a:lnTo>
                      <a:pt x="1" y="128"/>
                    </a:lnTo>
                    <a:lnTo>
                      <a:pt x="1" y="183"/>
                    </a:lnTo>
                    <a:lnTo>
                      <a:pt x="19" y="220"/>
                    </a:lnTo>
                    <a:lnTo>
                      <a:pt x="37" y="256"/>
                    </a:lnTo>
                    <a:lnTo>
                      <a:pt x="74" y="274"/>
                    </a:lnTo>
                    <a:lnTo>
                      <a:pt x="129" y="274"/>
                    </a:lnTo>
                    <a:lnTo>
                      <a:pt x="439" y="256"/>
                    </a:lnTo>
                    <a:lnTo>
                      <a:pt x="731" y="238"/>
                    </a:lnTo>
                    <a:lnTo>
                      <a:pt x="1023" y="238"/>
                    </a:lnTo>
                    <a:lnTo>
                      <a:pt x="1333" y="256"/>
                    </a:lnTo>
                    <a:lnTo>
                      <a:pt x="1625" y="274"/>
                    </a:lnTo>
                    <a:lnTo>
                      <a:pt x="1917" y="311"/>
                    </a:lnTo>
                    <a:lnTo>
                      <a:pt x="2209" y="384"/>
                    </a:lnTo>
                    <a:lnTo>
                      <a:pt x="2501" y="439"/>
                    </a:lnTo>
                    <a:lnTo>
                      <a:pt x="2556" y="457"/>
                    </a:lnTo>
                    <a:lnTo>
                      <a:pt x="2593" y="439"/>
                    </a:lnTo>
                    <a:lnTo>
                      <a:pt x="2611" y="402"/>
                    </a:lnTo>
                    <a:lnTo>
                      <a:pt x="2629" y="366"/>
                    </a:lnTo>
                    <a:lnTo>
                      <a:pt x="2629" y="311"/>
                    </a:lnTo>
                    <a:lnTo>
                      <a:pt x="2611" y="274"/>
                    </a:lnTo>
                    <a:lnTo>
                      <a:pt x="2574" y="238"/>
                    </a:lnTo>
                    <a:lnTo>
                      <a:pt x="2538" y="220"/>
                    </a:lnTo>
                    <a:lnTo>
                      <a:pt x="2228" y="147"/>
                    </a:lnTo>
                    <a:lnTo>
                      <a:pt x="1936" y="92"/>
                    </a:lnTo>
                    <a:lnTo>
                      <a:pt x="1625" y="37"/>
                    </a:lnTo>
                    <a:lnTo>
                      <a:pt x="1333" y="19"/>
                    </a:lnTo>
                    <a:lnTo>
                      <a:pt x="10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205;p40">
                <a:extLst>
                  <a:ext uri="{FF2B5EF4-FFF2-40B4-BE49-F238E27FC236}">
                    <a16:creationId xmlns:a16="http://schemas.microsoft.com/office/drawing/2014/main" xmlns="" id="{C0C45E4D-36C9-44C9-B1D0-B0ACA555651A}"/>
                  </a:ext>
                </a:extLst>
              </p:cNvPr>
              <p:cNvSpPr/>
              <p:nvPr/>
            </p:nvSpPr>
            <p:spPr>
              <a:xfrm>
                <a:off x="7931145" y="1962431"/>
                <a:ext cx="239600" cy="312658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9766" extrusionOk="0">
                    <a:moveTo>
                      <a:pt x="5731" y="0"/>
                    </a:moveTo>
                    <a:lnTo>
                      <a:pt x="5695" y="19"/>
                    </a:lnTo>
                    <a:lnTo>
                      <a:pt x="5658" y="37"/>
                    </a:lnTo>
                    <a:lnTo>
                      <a:pt x="5640" y="73"/>
                    </a:lnTo>
                    <a:lnTo>
                      <a:pt x="5622" y="110"/>
                    </a:lnTo>
                    <a:lnTo>
                      <a:pt x="5640" y="165"/>
                    </a:lnTo>
                    <a:lnTo>
                      <a:pt x="5841" y="657"/>
                    </a:lnTo>
                    <a:lnTo>
                      <a:pt x="6023" y="1150"/>
                    </a:lnTo>
                    <a:lnTo>
                      <a:pt x="6206" y="1661"/>
                    </a:lnTo>
                    <a:lnTo>
                      <a:pt x="6370" y="2172"/>
                    </a:lnTo>
                    <a:lnTo>
                      <a:pt x="6534" y="2683"/>
                    </a:lnTo>
                    <a:lnTo>
                      <a:pt x="6662" y="3194"/>
                    </a:lnTo>
                    <a:lnTo>
                      <a:pt x="6790" y="3724"/>
                    </a:lnTo>
                    <a:lnTo>
                      <a:pt x="6899" y="4235"/>
                    </a:lnTo>
                    <a:lnTo>
                      <a:pt x="7082" y="5239"/>
                    </a:lnTo>
                    <a:lnTo>
                      <a:pt x="7155" y="5750"/>
                    </a:lnTo>
                    <a:lnTo>
                      <a:pt x="7210" y="6261"/>
                    </a:lnTo>
                    <a:lnTo>
                      <a:pt x="7264" y="6790"/>
                    </a:lnTo>
                    <a:lnTo>
                      <a:pt x="7283" y="7301"/>
                    </a:lnTo>
                    <a:lnTo>
                      <a:pt x="7283" y="7812"/>
                    </a:lnTo>
                    <a:lnTo>
                      <a:pt x="7246" y="8305"/>
                    </a:lnTo>
                    <a:lnTo>
                      <a:pt x="7191" y="8579"/>
                    </a:lnTo>
                    <a:lnTo>
                      <a:pt x="7118" y="8816"/>
                    </a:lnTo>
                    <a:lnTo>
                      <a:pt x="7009" y="9035"/>
                    </a:lnTo>
                    <a:lnTo>
                      <a:pt x="6954" y="9126"/>
                    </a:lnTo>
                    <a:lnTo>
                      <a:pt x="6863" y="9218"/>
                    </a:lnTo>
                    <a:lnTo>
                      <a:pt x="6790" y="9291"/>
                    </a:lnTo>
                    <a:lnTo>
                      <a:pt x="6699" y="9364"/>
                    </a:lnTo>
                    <a:lnTo>
                      <a:pt x="6589" y="9418"/>
                    </a:lnTo>
                    <a:lnTo>
                      <a:pt x="6479" y="9473"/>
                    </a:lnTo>
                    <a:lnTo>
                      <a:pt x="6370" y="9510"/>
                    </a:lnTo>
                    <a:lnTo>
                      <a:pt x="6242" y="9528"/>
                    </a:lnTo>
                    <a:lnTo>
                      <a:pt x="6096" y="9546"/>
                    </a:lnTo>
                    <a:lnTo>
                      <a:pt x="5950" y="9546"/>
                    </a:lnTo>
                    <a:lnTo>
                      <a:pt x="5695" y="9510"/>
                    </a:lnTo>
                    <a:lnTo>
                      <a:pt x="5439" y="9473"/>
                    </a:lnTo>
                    <a:lnTo>
                      <a:pt x="5165" y="9400"/>
                    </a:lnTo>
                    <a:lnTo>
                      <a:pt x="4910" y="9327"/>
                    </a:lnTo>
                    <a:lnTo>
                      <a:pt x="4399" y="9145"/>
                    </a:lnTo>
                    <a:lnTo>
                      <a:pt x="3906" y="8962"/>
                    </a:lnTo>
                    <a:lnTo>
                      <a:pt x="2939" y="8597"/>
                    </a:lnTo>
                    <a:lnTo>
                      <a:pt x="1990" y="8195"/>
                    </a:lnTo>
                    <a:lnTo>
                      <a:pt x="1059" y="7757"/>
                    </a:lnTo>
                    <a:lnTo>
                      <a:pt x="146" y="7301"/>
                    </a:lnTo>
                    <a:lnTo>
                      <a:pt x="110" y="7283"/>
                    </a:lnTo>
                    <a:lnTo>
                      <a:pt x="55" y="7301"/>
                    </a:lnTo>
                    <a:lnTo>
                      <a:pt x="37" y="7319"/>
                    </a:lnTo>
                    <a:lnTo>
                      <a:pt x="0" y="7356"/>
                    </a:lnTo>
                    <a:lnTo>
                      <a:pt x="0" y="7392"/>
                    </a:lnTo>
                    <a:lnTo>
                      <a:pt x="0" y="7447"/>
                    </a:lnTo>
                    <a:lnTo>
                      <a:pt x="18" y="7484"/>
                    </a:lnTo>
                    <a:lnTo>
                      <a:pt x="55" y="7520"/>
                    </a:lnTo>
                    <a:lnTo>
                      <a:pt x="876" y="7940"/>
                    </a:lnTo>
                    <a:lnTo>
                      <a:pt x="1716" y="8323"/>
                    </a:lnTo>
                    <a:lnTo>
                      <a:pt x="2555" y="8688"/>
                    </a:lnTo>
                    <a:lnTo>
                      <a:pt x="3413" y="9035"/>
                    </a:lnTo>
                    <a:lnTo>
                      <a:pt x="4271" y="9345"/>
                    </a:lnTo>
                    <a:lnTo>
                      <a:pt x="4709" y="9491"/>
                    </a:lnTo>
                    <a:lnTo>
                      <a:pt x="5147" y="9619"/>
                    </a:lnTo>
                    <a:lnTo>
                      <a:pt x="5476" y="9692"/>
                    </a:lnTo>
                    <a:lnTo>
                      <a:pt x="5804" y="9765"/>
                    </a:lnTo>
                    <a:lnTo>
                      <a:pt x="6315" y="9765"/>
                    </a:lnTo>
                    <a:lnTo>
                      <a:pt x="6479" y="9729"/>
                    </a:lnTo>
                    <a:lnTo>
                      <a:pt x="6644" y="9674"/>
                    </a:lnTo>
                    <a:lnTo>
                      <a:pt x="6772" y="9601"/>
                    </a:lnTo>
                    <a:lnTo>
                      <a:pt x="6899" y="9528"/>
                    </a:lnTo>
                    <a:lnTo>
                      <a:pt x="7009" y="9437"/>
                    </a:lnTo>
                    <a:lnTo>
                      <a:pt x="7100" y="9327"/>
                    </a:lnTo>
                    <a:lnTo>
                      <a:pt x="7191" y="9218"/>
                    </a:lnTo>
                    <a:lnTo>
                      <a:pt x="7264" y="9090"/>
                    </a:lnTo>
                    <a:lnTo>
                      <a:pt x="7319" y="8962"/>
                    </a:lnTo>
                    <a:lnTo>
                      <a:pt x="7374" y="8816"/>
                    </a:lnTo>
                    <a:lnTo>
                      <a:pt x="7410" y="8688"/>
                    </a:lnTo>
                    <a:lnTo>
                      <a:pt x="7465" y="8378"/>
                    </a:lnTo>
                    <a:lnTo>
                      <a:pt x="7483" y="8086"/>
                    </a:lnTo>
                    <a:lnTo>
                      <a:pt x="7483" y="7776"/>
                    </a:lnTo>
                    <a:lnTo>
                      <a:pt x="7483" y="7301"/>
                    </a:lnTo>
                    <a:lnTo>
                      <a:pt x="7465" y="6827"/>
                    </a:lnTo>
                    <a:lnTo>
                      <a:pt x="7429" y="6352"/>
                    </a:lnTo>
                    <a:lnTo>
                      <a:pt x="7374" y="5877"/>
                    </a:lnTo>
                    <a:lnTo>
                      <a:pt x="7319" y="5403"/>
                    </a:lnTo>
                    <a:lnTo>
                      <a:pt x="7246" y="4928"/>
                    </a:lnTo>
                    <a:lnTo>
                      <a:pt x="7173" y="4472"/>
                    </a:lnTo>
                    <a:lnTo>
                      <a:pt x="7082" y="3997"/>
                    </a:lnTo>
                    <a:lnTo>
                      <a:pt x="6972" y="3486"/>
                    </a:lnTo>
                    <a:lnTo>
                      <a:pt x="6845" y="2994"/>
                    </a:lnTo>
                    <a:lnTo>
                      <a:pt x="6717" y="2501"/>
                    </a:lnTo>
                    <a:lnTo>
                      <a:pt x="6571" y="2008"/>
                    </a:lnTo>
                    <a:lnTo>
                      <a:pt x="6406" y="1515"/>
                    </a:lnTo>
                    <a:lnTo>
                      <a:pt x="6224" y="1022"/>
                    </a:lnTo>
                    <a:lnTo>
                      <a:pt x="6041" y="548"/>
                    </a:lnTo>
                    <a:lnTo>
                      <a:pt x="5841" y="73"/>
                    </a:lnTo>
                    <a:lnTo>
                      <a:pt x="5822" y="19"/>
                    </a:lnTo>
                    <a:lnTo>
                      <a:pt x="5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206;p40">
                <a:extLst>
                  <a:ext uri="{FF2B5EF4-FFF2-40B4-BE49-F238E27FC236}">
                    <a16:creationId xmlns:a16="http://schemas.microsoft.com/office/drawing/2014/main" xmlns="" id="{E49A853E-DA67-4072-8D8B-2BDCD031E4AC}"/>
                  </a:ext>
                </a:extLst>
              </p:cNvPr>
              <p:cNvSpPr/>
              <p:nvPr/>
            </p:nvSpPr>
            <p:spPr>
              <a:xfrm>
                <a:off x="7861606" y="2504118"/>
                <a:ext cx="373423" cy="135039"/>
              </a:xfrm>
              <a:custGeom>
                <a:avLst/>
                <a:gdLst/>
                <a:ahLst/>
                <a:cxnLst/>
                <a:rect l="l" t="t" r="r" b="b"/>
                <a:pathLst>
                  <a:path w="11664" h="4218" extrusionOk="0">
                    <a:moveTo>
                      <a:pt x="91" y="1"/>
                    </a:moveTo>
                    <a:lnTo>
                      <a:pt x="55" y="19"/>
                    </a:lnTo>
                    <a:lnTo>
                      <a:pt x="18" y="37"/>
                    </a:lnTo>
                    <a:lnTo>
                      <a:pt x="0" y="74"/>
                    </a:lnTo>
                    <a:lnTo>
                      <a:pt x="0" y="129"/>
                    </a:lnTo>
                    <a:lnTo>
                      <a:pt x="0" y="165"/>
                    </a:lnTo>
                    <a:lnTo>
                      <a:pt x="37" y="202"/>
                    </a:lnTo>
                    <a:lnTo>
                      <a:pt x="639" y="713"/>
                    </a:lnTo>
                    <a:lnTo>
                      <a:pt x="1259" y="1169"/>
                    </a:lnTo>
                    <a:lnTo>
                      <a:pt x="1917" y="1607"/>
                    </a:lnTo>
                    <a:lnTo>
                      <a:pt x="2592" y="2009"/>
                    </a:lnTo>
                    <a:lnTo>
                      <a:pt x="3267" y="2392"/>
                    </a:lnTo>
                    <a:lnTo>
                      <a:pt x="3979" y="2720"/>
                    </a:lnTo>
                    <a:lnTo>
                      <a:pt x="4691" y="3031"/>
                    </a:lnTo>
                    <a:lnTo>
                      <a:pt x="5421" y="3304"/>
                    </a:lnTo>
                    <a:lnTo>
                      <a:pt x="6169" y="3542"/>
                    </a:lnTo>
                    <a:lnTo>
                      <a:pt x="6918" y="3742"/>
                    </a:lnTo>
                    <a:lnTo>
                      <a:pt x="7684" y="3907"/>
                    </a:lnTo>
                    <a:lnTo>
                      <a:pt x="8451" y="4034"/>
                    </a:lnTo>
                    <a:lnTo>
                      <a:pt x="9236" y="4126"/>
                    </a:lnTo>
                    <a:lnTo>
                      <a:pt x="10002" y="4199"/>
                    </a:lnTo>
                    <a:lnTo>
                      <a:pt x="10787" y="4217"/>
                    </a:lnTo>
                    <a:lnTo>
                      <a:pt x="11572" y="4199"/>
                    </a:lnTo>
                    <a:lnTo>
                      <a:pt x="11627" y="4181"/>
                    </a:lnTo>
                    <a:lnTo>
                      <a:pt x="11645" y="4162"/>
                    </a:lnTo>
                    <a:lnTo>
                      <a:pt x="11663" y="4107"/>
                    </a:lnTo>
                    <a:lnTo>
                      <a:pt x="11663" y="4071"/>
                    </a:lnTo>
                    <a:lnTo>
                      <a:pt x="11663" y="4034"/>
                    </a:lnTo>
                    <a:lnTo>
                      <a:pt x="11627" y="3998"/>
                    </a:lnTo>
                    <a:lnTo>
                      <a:pt x="11590" y="3980"/>
                    </a:lnTo>
                    <a:lnTo>
                      <a:pt x="11535" y="3961"/>
                    </a:lnTo>
                    <a:lnTo>
                      <a:pt x="10769" y="3980"/>
                    </a:lnTo>
                    <a:lnTo>
                      <a:pt x="10002" y="3961"/>
                    </a:lnTo>
                    <a:lnTo>
                      <a:pt x="9236" y="3907"/>
                    </a:lnTo>
                    <a:lnTo>
                      <a:pt x="8469" y="3815"/>
                    </a:lnTo>
                    <a:lnTo>
                      <a:pt x="7702" y="3688"/>
                    </a:lnTo>
                    <a:lnTo>
                      <a:pt x="6954" y="3523"/>
                    </a:lnTo>
                    <a:lnTo>
                      <a:pt x="6206" y="3323"/>
                    </a:lnTo>
                    <a:lnTo>
                      <a:pt x="5476" y="3085"/>
                    </a:lnTo>
                    <a:lnTo>
                      <a:pt x="4764" y="2812"/>
                    </a:lnTo>
                    <a:lnTo>
                      <a:pt x="4052" y="2501"/>
                    </a:lnTo>
                    <a:lnTo>
                      <a:pt x="3358" y="2173"/>
                    </a:lnTo>
                    <a:lnTo>
                      <a:pt x="2683" y="1808"/>
                    </a:lnTo>
                    <a:lnTo>
                      <a:pt x="2026" y="1406"/>
                    </a:lnTo>
                    <a:lnTo>
                      <a:pt x="1387" y="968"/>
                    </a:lnTo>
                    <a:lnTo>
                      <a:pt x="767" y="512"/>
                    </a:lnTo>
                    <a:lnTo>
                      <a:pt x="164" y="19"/>
                    </a:lnTo>
                    <a:lnTo>
                      <a:pt x="1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207;p40">
                <a:extLst>
                  <a:ext uri="{FF2B5EF4-FFF2-40B4-BE49-F238E27FC236}">
                    <a16:creationId xmlns:a16="http://schemas.microsoft.com/office/drawing/2014/main" xmlns="" id="{1DC70152-24FC-43B0-8D74-105979B29AD3}"/>
                  </a:ext>
                </a:extLst>
              </p:cNvPr>
              <p:cNvSpPr/>
              <p:nvPr/>
            </p:nvSpPr>
            <p:spPr>
              <a:xfrm>
                <a:off x="7596895" y="2164616"/>
                <a:ext cx="280483" cy="177683"/>
              </a:xfrm>
              <a:custGeom>
                <a:avLst/>
                <a:gdLst/>
                <a:ahLst/>
                <a:cxnLst/>
                <a:rect l="l" t="t" r="r" b="b"/>
                <a:pathLst>
                  <a:path w="8761" h="5550" extrusionOk="0">
                    <a:moveTo>
                      <a:pt x="1843" y="0"/>
                    </a:moveTo>
                    <a:lnTo>
                      <a:pt x="1551" y="19"/>
                    </a:lnTo>
                    <a:lnTo>
                      <a:pt x="1241" y="73"/>
                    </a:lnTo>
                    <a:lnTo>
                      <a:pt x="931" y="146"/>
                    </a:lnTo>
                    <a:lnTo>
                      <a:pt x="657" y="256"/>
                    </a:lnTo>
                    <a:lnTo>
                      <a:pt x="529" y="311"/>
                    </a:lnTo>
                    <a:lnTo>
                      <a:pt x="420" y="384"/>
                    </a:lnTo>
                    <a:lnTo>
                      <a:pt x="347" y="457"/>
                    </a:lnTo>
                    <a:lnTo>
                      <a:pt x="274" y="530"/>
                    </a:lnTo>
                    <a:lnTo>
                      <a:pt x="237" y="603"/>
                    </a:lnTo>
                    <a:lnTo>
                      <a:pt x="219" y="658"/>
                    </a:lnTo>
                    <a:lnTo>
                      <a:pt x="237" y="731"/>
                    </a:lnTo>
                    <a:lnTo>
                      <a:pt x="292" y="804"/>
                    </a:lnTo>
                    <a:lnTo>
                      <a:pt x="365" y="858"/>
                    </a:lnTo>
                    <a:lnTo>
                      <a:pt x="456" y="913"/>
                    </a:lnTo>
                    <a:lnTo>
                      <a:pt x="566" y="931"/>
                    </a:lnTo>
                    <a:lnTo>
                      <a:pt x="675" y="950"/>
                    </a:lnTo>
                    <a:lnTo>
                      <a:pt x="931" y="950"/>
                    </a:lnTo>
                    <a:lnTo>
                      <a:pt x="1205" y="931"/>
                    </a:lnTo>
                    <a:lnTo>
                      <a:pt x="1515" y="913"/>
                    </a:lnTo>
                    <a:lnTo>
                      <a:pt x="1825" y="895"/>
                    </a:lnTo>
                    <a:lnTo>
                      <a:pt x="1989" y="913"/>
                    </a:lnTo>
                    <a:lnTo>
                      <a:pt x="2135" y="931"/>
                    </a:lnTo>
                    <a:lnTo>
                      <a:pt x="2300" y="950"/>
                    </a:lnTo>
                    <a:lnTo>
                      <a:pt x="2446" y="1004"/>
                    </a:lnTo>
                    <a:lnTo>
                      <a:pt x="2975" y="1205"/>
                    </a:lnTo>
                    <a:lnTo>
                      <a:pt x="3377" y="1369"/>
                    </a:lnTo>
                    <a:lnTo>
                      <a:pt x="3614" y="1497"/>
                    </a:lnTo>
                    <a:lnTo>
                      <a:pt x="3687" y="1552"/>
                    </a:lnTo>
                    <a:lnTo>
                      <a:pt x="3212" y="1461"/>
                    </a:lnTo>
                    <a:lnTo>
                      <a:pt x="2975" y="1442"/>
                    </a:lnTo>
                    <a:lnTo>
                      <a:pt x="2701" y="1424"/>
                    </a:lnTo>
                    <a:lnTo>
                      <a:pt x="2391" y="1442"/>
                    </a:lnTo>
                    <a:lnTo>
                      <a:pt x="2062" y="1479"/>
                    </a:lnTo>
                    <a:lnTo>
                      <a:pt x="1679" y="1570"/>
                    </a:lnTo>
                    <a:lnTo>
                      <a:pt x="1241" y="1698"/>
                    </a:lnTo>
                    <a:lnTo>
                      <a:pt x="1022" y="1771"/>
                    </a:lnTo>
                    <a:lnTo>
                      <a:pt x="821" y="1862"/>
                    </a:lnTo>
                    <a:lnTo>
                      <a:pt x="657" y="1953"/>
                    </a:lnTo>
                    <a:lnTo>
                      <a:pt x="493" y="2045"/>
                    </a:lnTo>
                    <a:lnTo>
                      <a:pt x="365" y="2136"/>
                    </a:lnTo>
                    <a:lnTo>
                      <a:pt x="256" y="2245"/>
                    </a:lnTo>
                    <a:lnTo>
                      <a:pt x="164" y="2337"/>
                    </a:lnTo>
                    <a:lnTo>
                      <a:pt x="91" y="2428"/>
                    </a:lnTo>
                    <a:lnTo>
                      <a:pt x="55" y="2519"/>
                    </a:lnTo>
                    <a:lnTo>
                      <a:pt x="18" y="2592"/>
                    </a:lnTo>
                    <a:lnTo>
                      <a:pt x="0" y="2665"/>
                    </a:lnTo>
                    <a:lnTo>
                      <a:pt x="0" y="2738"/>
                    </a:lnTo>
                    <a:lnTo>
                      <a:pt x="18" y="2793"/>
                    </a:lnTo>
                    <a:lnTo>
                      <a:pt x="55" y="2848"/>
                    </a:lnTo>
                    <a:lnTo>
                      <a:pt x="110" y="2884"/>
                    </a:lnTo>
                    <a:lnTo>
                      <a:pt x="164" y="2903"/>
                    </a:lnTo>
                    <a:lnTo>
                      <a:pt x="456" y="2939"/>
                    </a:lnTo>
                    <a:lnTo>
                      <a:pt x="602" y="2939"/>
                    </a:lnTo>
                    <a:lnTo>
                      <a:pt x="785" y="2921"/>
                    </a:lnTo>
                    <a:lnTo>
                      <a:pt x="986" y="2884"/>
                    </a:lnTo>
                    <a:lnTo>
                      <a:pt x="1205" y="2848"/>
                    </a:lnTo>
                    <a:lnTo>
                      <a:pt x="1478" y="2757"/>
                    </a:lnTo>
                    <a:lnTo>
                      <a:pt x="1770" y="2665"/>
                    </a:lnTo>
                    <a:lnTo>
                      <a:pt x="1953" y="2610"/>
                    </a:lnTo>
                    <a:lnTo>
                      <a:pt x="2117" y="2574"/>
                    </a:lnTo>
                    <a:lnTo>
                      <a:pt x="2464" y="2519"/>
                    </a:lnTo>
                    <a:lnTo>
                      <a:pt x="2793" y="2519"/>
                    </a:lnTo>
                    <a:lnTo>
                      <a:pt x="3085" y="2537"/>
                    </a:lnTo>
                    <a:lnTo>
                      <a:pt x="3340" y="2574"/>
                    </a:lnTo>
                    <a:lnTo>
                      <a:pt x="3559" y="2610"/>
                    </a:lnTo>
                    <a:lnTo>
                      <a:pt x="3742" y="2647"/>
                    </a:lnTo>
                    <a:lnTo>
                      <a:pt x="3468" y="2647"/>
                    </a:lnTo>
                    <a:lnTo>
                      <a:pt x="3103" y="2684"/>
                    </a:lnTo>
                    <a:lnTo>
                      <a:pt x="2665" y="2757"/>
                    </a:lnTo>
                    <a:lnTo>
                      <a:pt x="2208" y="2848"/>
                    </a:lnTo>
                    <a:lnTo>
                      <a:pt x="1752" y="2994"/>
                    </a:lnTo>
                    <a:lnTo>
                      <a:pt x="1551" y="3067"/>
                    </a:lnTo>
                    <a:lnTo>
                      <a:pt x="1351" y="3140"/>
                    </a:lnTo>
                    <a:lnTo>
                      <a:pt x="1168" y="3231"/>
                    </a:lnTo>
                    <a:lnTo>
                      <a:pt x="1004" y="3322"/>
                    </a:lnTo>
                    <a:lnTo>
                      <a:pt x="858" y="3432"/>
                    </a:lnTo>
                    <a:lnTo>
                      <a:pt x="767" y="3523"/>
                    </a:lnTo>
                    <a:lnTo>
                      <a:pt x="694" y="3633"/>
                    </a:lnTo>
                    <a:lnTo>
                      <a:pt x="639" y="3742"/>
                    </a:lnTo>
                    <a:lnTo>
                      <a:pt x="602" y="3833"/>
                    </a:lnTo>
                    <a:lnTo>
                      <a:pt x="584" y="3906"/>
                    </a:lnTo>
                    <a:lnTo>
                      <a:pt x="602" y="3979"/>
                    </a:lnTo>
                    <a:lnTo>
                      <a:pt x="621" y="4052"/>
                    </a:lnTo>
                    <a:lnTo>
                      <a:pt x="657" y="4107"/>
                    </a:lnTo>
                    <a:lnTo>
                      <a:pt x="712" y="4162"/>
                    </a:lnTo>
                    <a:lnTo>
                      <a:pt x="767" y="4198"/>
                    </a:lnTo>
                    <a:lnTo>
                      <a:pt x="858" y="4235"/>
                    </a:lnTo>
                    <a:lnTo>
                      <a:pt x="931" y="4253"/>
                    </a:lnTo>
                    <a:lnTo>
                      <a:pt x="1132" y="4253"/>
                    </a:lnTo>
                    <a:lnTo>
                      <a:pt x="1241" y="4235"/>
                    </a:lnTo>
                    <a:lnTo>
                      <a:pt x="1369" y="4198"/>
                    </a:lnTo>
                    <a:lnTo>
                      <a:pt x="1478" y="4162"/>
                    </a:lnTo>
                    <a:lnTo>
                      <a:pt x="1606" y="4125"/>
                    </a:lnTo>
                    <a:lnTo>
                      <a:pt x="1770" y="4089"/>
                    </a:lnTo>
                    <a:lnTo>
                      <a:pt x="2135" y="4016"/>
                    </a:lnTo>
                    <a:lnTo>
                      <a:pt x="2519" y="3979"/>
                    </a:lnTo>
                    <a:lnTo>
                      <a:pt x="2920" y="3961"/>
                    </a:lnTo>
                    <a:lnTo>
                      <a:pt x="3888" y="3961"/>
                    </a:lnTo>
                    <a:lnTo>
                      <a:pt x="3322" y="4089"/>
                    </a:lnTo>
                    <a:lnTo>
                      <a:pt x="2811" y="4253"/>
                    </a:lnTo>
                    <a:lnTo>
                      <a:pt x="2537" y="4326"/>
                    </a:lnTo>
                    <a:lnTo>
                      <a:pt x="2300" y="4436"/>
                    </a:lnTo>
                    <a:lnTo>
                      <a:pt x="2135" y="4527"/>
                    </a:lnTo>
                    <a:lnTo>
                      <a:pt x="2026" y="4618"/>
                    </a:lnTo>
                    <a:lnTo>
                      <a:pt x="1935" y="4709"/>
                    </a:lnTo>
                    <a:lnTo>
                      <a:pt x="1898" y="4764"/>
                    </a:lnTo>
                    <a:lnTo>
                      <a:pt x="1880" y="4819"/>
                    </a:lnTo>
                    <a:lnTo>
                      <a:pt x="1880" y="4874"/>
                    </a:lnTo>
                    <a:lnTo>
                      <a:pt x="1880" y="4928"/>
                    </a:lnTo>
                    <a:lnTo>
                      <a:pt x="1935" y="4983"/>
                    </a:lnTo>
                    <a:lnTo>
                      <a:pt x="1989" y="5038"/>
                    </a:lnTo>
                    <a:lnTo>
                      <a:pt x="2081" y="5093"/>
                    </a:lnTo>
                    <a:lnTo>
                      <a:pt x="2208" y="5148"/>
                    </a:lnTo>
                    <a:lnTo>
                      <a:pt x="2318" y="5166"/>
                    </a:lnTo>
                    <a:lnTo>
                      <a:pt x="2446" y="5184"/>
                    </a:lnTo>
                    <a:lnTo>
                      <a:pt x="3048" y="5184"/>
                    </a:lnTo>
                    <a:lnTo>
                      <a:pt x="3413" y="5148"/>
                    </a:lnTo>
                    <a:lnTo>
                      <a:pt x="4198" y="5074"/>
                    </a:lnTo>
                    <a:lnTo>
                      <a:pt x="4599" y="5056"/>
                    </a:lnTo>
                    <a:lnTo>
                      <a:pt x="4983" y="5056"/>
                    </a:lnTo>
                    <a:lnTo>
                      <a:pt x="5147" y="5074"/>
                    </a:lnTo>
                    <a:lnTo>
                      <a:pt x="5330" y="5093"/>
                    </a:lnTo>
                    <a:lnTo>
                      <a:pt x="5676" y="5166"/>
                    </a:lnTo>
                    <a:lnTo>
                      <a:pt x="6041" y="5275"/>
                    </a:lnTo>
                    <a:lnTo>
                      <a:pt x="6388" y="5403"/>
                    </a:lnTo>
                    <a:lnTo>
                      <a:pt x="6552" y="5458"/>
                    </a:lnTo>
                    <a:lnTo>
                      <a:pt x="6717" y="5513"/>
                    </a:lnTo>
                    <a:lnTo>
                      <a:pt x="6881" y="5531"/>
                    </a:lnTo>
                    <a:lnTo>
                      <a:pt x="7045" y="5549"/>
                    </a:lnTo>
                    <a:lnTo>
                      <a:pt x="7209" y="5549"/>
                    </a:lnTo>
                    <a:lnTo>
                      <a:pt x="7374" y="5513"/>
                    </a:lnTo>
                    <a:lnTo>
                      <a:pt x="7538" y="5494"/>
                    </a:lnTo>
                    <a:lnTo>
                      <a:pt x="7684" y="5440"/>
                    </a:lnTo>
                    <a:lnTo>
                      <a:pt x="7830" y="5385"/>
                    </a:lnTo>
                    <a:lnTo>
                      <a:pt x="7976" y="5294"/>
                    </a:lnTo>
                    <a:lnTo>
                      <a:pt x="8122" y="5221"/>
                    </a:lnTo>
                    <a:lnTo>
                      <a:pt x="8232" y="5111"/>
                    </a:lnTo>
                    <a:lnTo>
                      <a:pt x="8359" y="5001"/>
                    </a:lnTo>
                    <a:lnTo>
                      <a:pt x="8469" y="4874"/>
                    </a:lnTo>
                    <a:lnTo>
                      <a:pt x="8560" y="4728"/>
                    </a:lnTo>
                    <a:lnTo>
                      <a:pt x="8633" y="4582"/>
                    </a:lnTo>
                    <a:lnTo>
                      <a:pt x="8706" y="4399"/>
                    </a:lnTo>
                    <a:lnTo>
                      <a:pt x="8743" y="4217"/>
                    </a:lnTo>
                    <a:lnTo>
                      <a:pt x="8761" y="4052"/>
                    </a:lnTo>
                    <a:lnTo>
                      <a:pt x="8724" y="3888"/>
                    </a:lnTo>
                    <a:lnTo>
                      <a:pt x="8670" y="3724"/>
                    </a:lnTo>
                    <a:lnTo>
                      <a:pt x="8578" y="3560"/>
                    </a:lnTo>
                    <a:lnTo>
                      <a:pt x="8451" y="3395"/>
                    </a:lnTo>
                    <a:lnTo>
                      <a:pt x="8305" y="3231"/>
                    </a:lnTo>
                    <a:lnTo>
                      <a:pt x="8140" y="3067"/>
                    </a:lnTo>
                    <a:lnTo>
                      <a:pt x="7958" y="2884"/>
                    </a:lnTo>
                    <a:lnTo>
                      <a:pt x="7556" y="2574"/>
                    </a:lnTo>
                    <a:lnTo>
                      <a:pt x="7155" y="2264"/>
                    </a:lnTo>
                    <a:lnTo>
                      <a:pt x="6771" y="1990"/>
                    </a:lnTo>
                    <a:lnTo>
                      <a:pt x="6443" y="1771"/>
                    </a:lnTo>
                    <a:lnTo>
                      <a:pt x="6206" y="1588"/>
                    </a:lnTo>
                    <a:lnTo>
                      <a:pt x="6023" y="1461"/>
                    </a:lnTo>
                    <a:lnTo>
                      <a:pt x="5786" y="1315"/>
                    </a:lnTo>
                    <a:lnTo>
                      <a:pt x="5275" y="1004"/>
                    </a:lnTo>
                    <a:lnTo>
                      <a:pt x="4672" y="712"/>
                    </a:lnTo>
                    <a:lnTo>
                      <a:pt x="4034" y="402"/>
                    </a:lnTo>
                    <a:lnTo>
                      <a:pt x="3723" y="274"/>
                    </a:lnTo>
                    <a:lnTo>
                      <a:pt x="3431" y="183"/>
                    </a:lnTo>
                    <a:lnTo>
                      <a:pt x="3158" y="110"/>
                    </a:lnTo>
                    <a:lnTo>
                      <a:pt x="2902" y="73"/>
                    </a:lnTo>
                    <a:lnTo>
                      <a:pt x="2647" y="37"/>
                    </a:lnTo>
                    <a:lnTo>
                      <a:pt x="2391" y="19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208;p40">
                <a:extLst>
                  <a:ext uri="{FF2B5EF4-FFF2-40B4-BE49-F238E27FC236}">
                    <a16:creationId xmlns:a16="http://schemas.microsoft.com/office/drawing/2014/main" xmlns="" id="{3626BFFA-D62E-4254-A4A0-6FA2A33420C9}"/>
                  </a:ext>
                </a:extLst>
              </p:cNvPr>
              <p:cNvSpPr/>
              <p:nvPr/>
            </p:nvSpPr>
            <p:spPr>
              <a:xfrm>
                <a:off x="7742377" y="2164616"/>
                <a:ext cx="95277" cy="83015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2593" extrusionOk="0">
                    <a:moveTo>
                      <a:pt x="147" y="0"/>
                    </a:moveTo>
                    <a:lnTo>
                      <a:pt x="92" y="37"/>
                    </a:lnTo>
                    <a:lnTo>
                      <a:pt x="37" y="92"/>
                    </a:lnTo>
                    <a:lnTo>
                      <a:pt x="19" y="165"/>
                    </a:lnTo>
                    <a:lnTo>
                      <a:pt x="1" y="238"/>
                    </a:lnTo>
                    <a:lnTo>
                      <a:pt x="19" y="329"/>
                    </a:lnTo>
                    <a:lnTo>
                      <a:pt x="55" y="420"/>
                    </a:lnTo>
                    <a:lnTo>
                      <a:pt x="147" y="621"/>
                    </a:lnTo>
                    <a:lnTo>
                      <a:pt x="275" y="822"/>
                    </a:lnTo>
                    <a:lnTo>
                      <a:pt x="402" y="1023"/>
                    </a:lnTo>
                    <a:lnTo>
                      <a:pt x="530" y="1169"/>
                    </a:lnTo>
                    <a:lnTo>
                      <a:pt x="658" y="1315"/>
                    </a:lnTo>
                    <a:lnTo>
                      <a:pt x="2976" y="2592"/>
                    </a:lnTo>
                    <a:lnTo>
                      <a:pt x="2830" y="2337"/>
                    </a:lnTo>
                    <a:lnTo>
                      <a:pt x="2428" y="1771"/>
                    </a:lnTo>
                    <a:lnTo>
                      <a:pt x="2191" y="1461"/>
                    </a:lnTo>
                    <a:lnTo>
                      <a:pt x="1935" y="1169"/>
                    </a:lnTo>
                    <a:lnTo>
                      <a:pt x="1698" y="913"/>
                    </a:lnTo>
                    <a:lnTo>
                      <a:pt x="1589" y="822"/>
                    </a:lnTo>
                    <a:lnTo>
                      <a:pt x="1479" y="749"/>
                    </a:lnTo>
                    <a:lnTo>
                      <a:pt x="1260" y="621"/>
                    </a:lnTo>
                    <a:lnTo>
                      <a:pt x="1059" y="475"/>
                    </a:lnTo>
                    <a:lnTo>
                      <a:pt x="640" y="183"/>
                    </a:lnTo>
                    <a:lnTo>
                      <a:pt x="457" y="73"/>
                    </a:lnTo>
                    <a:lnTo>
                      <a:pt x="366" y="37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209;p40">
                <a:extLst>
                  <a:ext uri="{FF2B5EF4-FFF2-40B4-BE49-F238E27FC236}">
                    <a16:creationId xmlns:a16="http://schemas.microsoft.com/office/drawing/2014/main" xmlns="" id="{795EFDA6-7036-41AB-AB2C-053C539CEFF8}"/>
                  </a:ext>
                </a:extLst>
              </p:cNvPr>
              <p:cNvSpPr/>
              <p:nvPr/>
            </p:nvSpPr>
            <p:spPr>
              <a:xfrm>
                <a:off x="6351625" y="3650661"/>
                <a:ext cx="288679" cy="683104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1337" extrusionOk="0">
                    <a:moveTo>
                      <a:pt x="4508" y="0"/>
                    </a:moveTo>
                    <a:lnTo>
                      <a:pt x="4308" y="55"/>
                    </a:lnTo>
                    <a:lnTo>
                      <a:pt x="4089" y="128"/>
                    </a:lnTo>
                    <a:lnTo>
                      <a:pt x="3797" y="219"/>
                    </a:lnTo>
                    <a:lnTo>
                      <a:pt x="3450" y="365"/>
                    </a:lnTo>
                    <a:lnTo>
                      <a:pt x="3085" y="566"/>
                    </a:lnTo>
                    <a:lnTo>
                      <a:pt x="2665" y="803"/>
                    </a:lnTo>
                    <a:lnTo>
                      <a:pt x="2464" y="949"/>
                    </a:lnTo>
                    <a:lnTo>
                      <a:pt x="2245" y="1113"/>
                    </a:lnTo>
                    <a:lnTo>
                      <a:pt x="2044" y="1296"/>
                    </a:lnTo>
                    <a:lnTo>
                      <a:pt x="1825" y="1478"/>
                    </a:lnTo>
                    <a:lnTo>
                      <a:pt x="1625" y="1697"/>
                    </a:lnTo>
                    <a:lnTo>
                      <a:pt x="1424" y="1916"/>
                    </a:lnTo>
                    <a:lnTo>
                      <a:pt x="1223" y="2172"/>
                    </a:lnTo>
                    <a:lnTo>
                      <a:pt x="1041" y="2428"/>
                    </a:lnTo>
                    <a:lnTo>
                      <a:pt x="858" y="2720"/>
                    </a:lnTo>
                    <a:lnTo>
                      <a:pt x="694" y="3030"/>
                    </a:lnTo>
                    <a:lnTo>
                      <a:pt x="548" y="3358"/>
                    </a:lnTo>
                    <a:lnTo>
                      <a:pt x="402" y="3705"/>
                    </a:lnTo>
                    <a:lnTo>
                      <a:pt x="292" y="4070"/>
                    </a:lnTo>
                    <a:lnTo>
                      <a:pt x="183" y="4472"/>
                    </a:lnTo>
                    <a:lnTo>
                      <a:pt x="110" y="4892"/>
                    </a:lnTo>
                    <a:lnTo>
                      <a:pt x="37" y="5330"/>
                    </a:lnTo>
                    <a:lnTo>
                      <a:pt x="0" y="5804"/>
                    </a:lnTo>
                    <a:lnTo>
                      <a:pt x="0" y="6297"/>
                    </a:lnTo>
                    <a:lnTo>
                      <a:pt x="0" y="6826"/>
                    </a:lnTo>
                    <a:lnTo>
                      <a:pt x="37" y="7374"/>
                    </a:lnTo>
                    <a:lnTo>
                      <a:pt x="110" y="7921"/>
                    </a:lnTo>
                    <a:lnTo>
                      <a:pt x="183" y="8505"/>
                    </a:lnTo>
                    <a:lnTo>
                      <a:pt x="292" y="9108"/>
                    </a:lnTo>
                    <a:lnTo>
                      <a:pt x="402" y="9710"/>
                    </a:lnTo>
                    <a:lnTo>
                      <a:pt x="548" y="10331"/>
                    </a:lnTo>
                    <a:lnTo>
                      <a:pt x="694" y="10951"/>
                    </a:lnTo>
                    <a:lnTo>
                      <a:pt x="858" y="11572"/>
                    </a:lnTo>
                    <a:lnTo>
                      <a:pt x="1041" y="12192"/>
                    </a:lnTo>
                    <a:lnTo>
                      <a:pt x="1424" y="13452"/>
                    </a:lnTo>
                    <a:lnTo>
                      <a:pt x="1825" y="14675"/>
                    </a:lnTo>
                    <a:lnTo>
                      <a:pt x="2245" y="15861"/>
                    </a:lnTo>
                    <a:lnTo>
                      <a:pt x="2665" y="16974"/>
                    </a:lnTo>
                    <a:lnTo>
                      <a:pt x="3085" y="18015"/>
                    </a:lnTo>
                    <a:lnTo>
                      <a:pt x="3450" y="18946"/>
                    </a:lnTo>
                    <a:lnTo>
                      <a:pt x="3797" y="19749"/>
                    </a:lnTo>
                    <a:lnTo>
                      <a:pt x="4308" y="20898"/>
                    </a:lnTo>
                    <a:lnTo>
                      <a:pt x="4508" y="21337"/>
                    </a:lnTo>
                    <a:lnTo>
                      <a:pt x="4691" y="20898"/>
                    </a:lnTo>
                    <a:lnTo>
                      <a:pt x="5202" y="19749"/>
                    </a:lnTo>
                    <a:lnTo>
                      <a:pt x="5549" y="18946"/>
                    </a:lnTo>
                    <a:lnTo>
                      <a:pt x="5932" y="18015"/>
                    </a:lnTo>
                    <a:lnTo>
                      <a:pt x="6334" y="16974"/>
                    </a:lnTo>
                    <a:lnTo>
                      <a:pt x="6753" y="15861"/>
                    </a:lnTo>
                    <a:lnTo>
                      <a:pt x="7173" y="14675"/>
                    </a:lnTo>
                    <a:lnTo>
                      <a:pt x="7593" y="13452"/>
                    </a:lnTo>
                    <a:lnTo>
                      <a:pt x="7958" y="12192"/>
                    </a:lnTo>
                    <a:lnTo>
                      <a:pt x="8141" y="11572"/>
                    </a:lnTo>
                    <a:lnTo>
                      <a:pt x="8305" y="10951"/>
                    </a:lnTo>
                    <a:lnTo>
                      <a:pt x="8451" y="10331"/>
                    </a:lnTo>
                    <a:lnTo>
                      <a:pt x="8597" y="9710"/>
                    </a:lnTo>
                    <a:lnTo>
                      <a:pt x="8725" y="9108"/>
                    </a:lnTo>
                    <a:lnTo>
                      <a:pt x="8816" y="8505"/>
                    </a:lnTo>
                    <a:lnTo>
                      <a:pt x="8907" y="7921"/>
                    </a:lnTo>
                    <a:lnTo>
                      <a:pt x="8962" y="7374"/>
                    </a:lnTo>
                    <a:lnTo>
                      <a:pt x="8998" y="6826"/>
                    </a:lnTo>
                    <a:lnTo>
                      <a:pt x="9017" y="6297"/>
                    </a:lnTo>
                    <a:lnTo>
                      <a:pt x="8998" y="5804"/>
                    </a:lnTo>
                    <a:lnTo>
                      <a:pt x="8962" y="5330"/>
                    </a:lnTo>
                    <a:lnTo>
                      <a:pt x="8907" y="4892"/>
                    </a:lnTo>
                    <a:lnTo>
                      <a:pt x="8816" y="4472"/>
                    </a:lnTo>
                    <a:lnTo>
                      <a:pt x="8725" y="4070"/>
                    </a:lnTo>
                    <a:lnTo>
                      <a:pt x="8597" y="3705"/>
                    </a:lnTo>
                    <a:lnTo>
                      <a:pt x="8451" y="3358"/>
                    </a:lnTo>
                    <a:lnTo>
                      <a:pt x="8305" y="3030"/>
                    </a:lnTo>
                    <a:lnTo>
                      <a:pt x="8141" y="2720"/>
                    </a:lnTo>
                    <a:lnTo>
                      <a:pt x="7958" y="2428"/>
                    </a:lnTo>
                    <a:lnTo>
                      <a:pt x="7776" y="2172"/>
                    </a:lnTo>
                    <a:lnTo>
                      <a:pt x="7593" y="1916"/>
                    </a:lnTo>
                    <a:lnTo>
                      <a:pt x="7392" y="1697"/>
                    </a:lnTo>
                    <a:lnTo>
                      <a:pt x="7173" y="1478"/>
                    </a:lnTo>
                    <a:lnTo>
                      <a:pt x="6972" y="1296"/>
                    </a:lnTo>
                    <a:lnTo>
                      <a:pt x="6753" y="1113"/>
                    </a:lnTo>
                    <a:lnTo>
                      <a:pt x="6553" y="949"/>
                    </a:lnTo>
                    <a:lnTo>
                      <a:pt x="6334" y="803"/>
                    </a:lnTo>
                    <a:lnTo>
                      <a:pt x="5932" y="566"/>
                    </a:lnTo>
                    <a:lnTo>
                      <a:pt x="5549" y="365"/>
                    </a:lnTo>
                    <a:lnTo>
                      <a:pt x="5202" y="219"/>
                    </a:lnTo>
                    <a:lnTo>
                      <a:pt x="4928" y="128"/>
                    </a:lnTo>
                    <a:lnTo>
                      <a:pt x="4691" y="55"/>
                    </a:lnTo>
                    <a:lnTo>
                      <a:pt x="4508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210;p40">
                <a:extLst>
                  <a:ext uri="{FF2B5EF4-FFF2-40B4-BE49-F238E27FC236}">
                    <a16:creationId xmlns:a16="http://schemas.microsoft.com/office/drawing/2014/main" xmlns="" id="{F89D2EB0-8AEF-449D-ADAB-8CC39231899E}"/>
                  </a:ext>
                </a:extLst>
              </p:cNvPr>
              <p:cNvSpPr/>
              <p:nvPr/>
            </p:nvSpPr>
            <p:spPr>
              <a:xfrm>
                <a:off x="7224643" y="3650661"/>
                <a:ext cx="288679" cy="683104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1337" extrusionOk="0">
                    <a:moveTo>
                      <a:pt x="4509" y="0"/>
                    </a:moveTo>
                    <a:lnTo>
                      <a:pt x="4308" y="55"/>
                    </a:lnTo>
                    <a:lnTo>
                      <a:pt x="4089" y="128"/>
                    </a:lnTo>
                    <a:lnTo>
                      <a:pt x="3797" y="219"/>
                    </a:lnTo>
                    <a:lnTo>
                      <a:pt x="3450" y="365"/>
                    </a:lnTo>
                    <a:lnTo>
                      <a:pt x="3085" y="566"/>
                    </a:lnTo>
                    <a:lnTo>
                      <a:pt x="2665" y="803"/>
                    </a:lnTo>
                    <a:lnTo>
                      <a:pt x="2465" y="949"/>
                    </a:lnTo>
                    <a:lnTo>
                      <a:pt x="2246" y="1113"/>
                    </a:lnTo>
                    <a:lnTo>
                      <a:pt x="2045" y="1296"/>
                    </a:lnTo>
                    <a:lnTo>
                      <a:pt x="1826" y="1478"/>
                    </a:lnTo>
                    <a:lnTo>
                      <a:pt x="1625" y="1697"/>
                    </a:lnTo>
                    <a:lnTo>
                      <a:pt x="1424" y="1916"/>
                    </a:lnTo>
                    <a:lnTo>
                      <a:pt x="1223" y="2172"/>
                    </a:lnTo>
                    <a:lnTo>
                      <a:pt x="1041" y="2428"/>
                    </a:lnTo>
                    <a:lnTo>
                      <a:pt x="858" y="2720"/>
                    </a:lnTo>
                    <a:lnTo>
                      <a:pt x="694" y="3030"/>
                    </a:lnTo>
                    <a:lnTo>
                      <a:pt x="548" y="3358"/>
                    </a:lnTo>
                    <a:lnTo>
                      <a:pt x="402" y="3705"/>
                    </a:lnTo>
                    <a:lnTo>
                      <a:pt x="293" y="4070"/>
                    </a:lnTo>
                    <a:lnTo>
                      <a:pt x="183" y="4472"/>
                    </a:lnTo>
                    <a:lnTo>
                      <a:pt x="110" y="4892"/>
                    </a:lnTo>
                    <a:lnTo>
                      <a:pt x="37" y="5330"/>
                    </a:lnTo>
                    <a:lnTo>
                      <a:pt x="1" y="5804"/>
                    </a:lnTo>
                    <a:lnTo>
                      <a:pt x="1" y="6297"/>
                    </a:lnTo>
                    <a:lnTo>
                      <a:pt x="1" y="6826"/>
                    </a:lnTo>
                    <a:lnTo>
                      <a:pt x="37" y="7374"/>
                    </a:lnTo>
                    <a:lnTo>
                      <a:pt x="110" y="7921"/>
                    </a:lnTo>
                    <a:lnTo>
                      <a:pt x="183" y="8505"/>
                    </a:lnTo>
                    <a:lnTo>
                      <a:pt x="293" y="9108"/>
                    </a:lnTo>
                    <a:lnTo>
                      <a:pt x="402" y="9710"/>
                    </a:lnTo>
                    <a:lnTo>
                      <a:pt x="548" y="10331"/>
                    </a:lnTo>
                    <a:lnTo>
                      <a:pt x="694" y="10951"/>
                    </a:lnTo>
                    <a:lnTo>
                      <a:pt x="858" y="11572"/>
                    </a:lnTo>
                    <a:lnTo>
                      <a:pt x="1041" y="12192"/>
                    </a:lnTo>
                    <a:lnTo>
                      <a:pt x="1424" y="13452"/>
                    </a:lnTo>
                    <a:lnTo>
                      <a:pt x="1826" y="14675"/>
                    </a:lnTo>
                    <a:lnTo>
                      <a:pt x="2246" y="15861"/>
                    </a:lnTo>
                    <a:lnTo>
                      <a:pt x="2665" y="16974"/>
                    </a:lnTo>
                    <a:lnTo>
                      <a:pt x="3085" y="18015"/>
                    </a:lnTo>
                    <a:lnTo>
                      <a:pt x="3450" y="18946"/>
                    </a:lnTo>
                    <a:lnTo>
                      <a:pt x="3797" y="19749"/>
                    </a:lnTo>
                    <a:lnTo>
                      <a:pt x="4308" y="20898"/>
                    </a:lnTo>
                    <a:lnTo>
                      <a:pt x="4509" y="21337"/>
                    </a:lnTo>
                    <a:lnTo>
                      <a:pt x="4691" y="20898"/>
                    </a:lnTo>
                    <a:lnTo>
                      <a:pt x="5202" y="19749"/>
                    </a:lnTo>
                    <a:lnTo>
                      <a:pt x="5549" y="18946"/>
                    </a:lnTo>
                    <a:lnTo>
                      <a:pt x="5932" y="18015"/>
                    </a:lnTo>
                    <a:lnTo>
                      <a:pt x="6334" y="16974"/>
                    </a:lnTo>
                    <a:lnTo>
                      <a:pt x="6754" y="15861"/>
                    </a:lnTo>
                    <a:lnTo>
                      <a:pt x="7174" y="14675"/>
                    </a:lnTo>
                    <a:lnTo>
                      <a:pt x="7593" y="13452"/>
                    </a:lnTo>
                    <a:lnTo>
                      <a:pt x="7958" y="12192"/>
                    </a:lnTo>
                    <a:lnTo>
                      <a:pt x="8141" y="11572"/>
                    </a:lnTo>
                    <a:lnTo>
                      <a:pt x="8305" y="10951"/>
                    </a:lnTo>
                    <a:lnTo>
                      <a:pt x="8451" y="10331"/>
                    </a:lnTo>
                    <a:lnTo>
                      <a:pt x="8597" y="9710"/>
                    </a:lnTo>
                    <a:lnTo>
                      <a:pt x="8725" y="9108"/>
                    </a:lnTo>
                    <a:lnTo>
                      <a:pt x="8816" y="8505"/>
                    </a:lnTo>
                    <a:lnTo>
                      <a:pt x="8907" y="7921"/>
                    </a:lnTo>
                    <a:lnTo>
                      <a:pt x="8962" y="7374"/>
                    </a:lnTo>
                    <a:lnTo>
                      <a:pt x="8999" y="6826"/>
                    </a:lnTo>
                    <a:lnTo>
                      <a:pt x="9017" y="6297"/>
                    </a:lnTo>
                    <a:lnTo>
                      <a:pt x="8999" y="5804"/>
                    </a:lnTo>
                    <a:lnTo>
                      <a:pt x="8962" y="5330"/>
                    </a:lnTo>
                    <a:lnTo>
                      <a:pt x="8907" y="4892"/>
                    </a:lnTo>
                    <a:lnTo>
                      <a:pt x="8816" y="4472"/>
                    </a:lnTo>
                    <a:lnTo>
                      <a:pt x="8725" y="4070"/>
                    </a:lnTo>
                    <a:lnTo>
                      <a:pt x="8597" y="3705"/>
                    </a:lnTo>
                    <a:lnTo>
                      <a:pt x="8451" y="3358"/>
                    </a:lnTo>
                    <a:lnTo>
                      <a:pt x="8305" y="3030"/>
                    </a:lnTo>
                    <a:lnTo>
                      <a:pt x="8141" y="2720"/>
                    </a:lnTo>
                    <a:lnTo>
                      <a:pt x="7958" y="2428"/>
                    </a:lnTo>
                    <a:lnTo>
                      <a:pt x="7776" y="2172"/>
                    </a:lnTo>
                    <a:lnTo>
                      <a:pt x="7593" y="1916"/>
                    </a:lnTo>
                    <a:lnTo>
                      <a:pt x="7393" y="1697"/>
                    </a:lnTo>
                    <a:lnTo>
                      <a:pt x="7174" y="1478"/>
                    </a:lnTo>
                    <a:lnTo>
                      <a:pt x="6973" y="1296"/>
                    </a:lnTo>
                    <a:lnTo>
                      <a:pt x="6754" y="1113"/>
                    </a:lnTo>
                    <a:lnTo>
                      <a:pt x="6553" y="949"/>
                    </a:lnTo>
                    <a:lnTo>
                      <a:pt x="6334" y="803"/>
                    </a:lnTo>
                    <a:lnTo>
                      <a:pt x="5932" y="566"/>
                    </a:lnTo>
                    <a:lnTo>
                      <a:pt x="5549" y="365"/>
                    </a:lnTo>
                    <a:lnTo>
                      <a:pt x="5202" y="219"/>
                    </a:lnTo>
                    <a:lnTo>
                      <a:pt x="4910" y="128"/>
                    </a:lnTo>
                    <a:lnTo>
                      <a:pt x="4691" y="55"/>
                    </a:lnTo>
                    <a:lnTo>
                      <a:pt x="450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211;p40">
                <a:extLst>
                  <a:ext uri="{FF2B5EF4-FFF2-40B4-BE49-F238E27FC236}">
                    <a16:creationId xmlns:a16="http://schemas.microsoft.com/office/drawing/2014/main" xmlns="" id="{5FE2DC45-47C6-4696-9594-76BD4DE3C8D7}"/>
                  </a:ext>
                </a:extLst>
              </p:cNvPr>
              <p:cNvSpPr/>
              <p:nvPr/>
            </p:nvSpPr>
            <p:spPr>
              <a:xfrm>
                <a:off x="6493040" y="2663080"/>
                <a:ext cx="879452" cy="1356860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42382" extrusionOk="0">
                    <a:moveTo>
                      <a:pt x="13379" y="0"/>
                    </a:moveTo>
                    <a:lnTo>
                      <a:pt x="13032" y="55"/>
                    </a:lnTo>
                    <a:lnTo>
                      <a:pt x="12704" y="146"/>
                    </a:lnTo>
                    <a:lnTo>
                      <a:pt x="12357" y="256"/>
                    </a:lnTo>
                    <a:lnTo>
                      <a:pt x="12046" y="420"/>
                    </a:lnTo>
                    <a:lnTo>
                      <a:pt x="11736" y="603"/>
                    </a:lnTo>
                    <a:lnTo>
                      <a:pt x="11444" y="822"/>
                    </a:lnTo>
                    <a:lnTo>
                      <a:pt x="11170" y="1077"/>
                    </a:lnTo>
                    <a:lnTo>
                      <a:pt x="10002" y="2282"/>
                    </a:lnTo>
                    <a:lnTo>
                      <a:pt x="9363" y="2957"/>
                    </a:lnTo>
                    <a:lnTo>
                      <a:pt x="8725" y="3687"/>
                    </a:lnTo>
                    <a:lnTo>
                      <a:pt x="8068" y="4436"/>
                    </a:lnTo>
                    <a:lnTo>
                      <a:pt x="7392" y="5220"/>
                    </a:lnTo>
                    <a:lnTo>
                      <a:pt x="6717" y="6042"/>
                    </a:lnTo>
                    <a:lnTo>
                      <a:pt x="6042" y="6881"/>
                    </a:lnTo>
                    <a:lnTo>
                      <a:pt x="5512" y="7538"/>
                    </a:lnTo>
                    <a:lnTo>
                      <a:pt x="5019" y="8214"/>
                    </a:lnTo>
                    <a:lnTo>
                      <a:pt x="4527" y="8907"/>
                    </a:lnTo>
                    <a:lnTo>
                      <a:pt x="4034" y="9601"/>
                    </a:lnTo>
                    <a:lnTo>
                      <a:pt x="3578" y="10294"/>
                    </a:lnTo>
                    <a:lnTo>
                      <a:pt x="3121" y="10988"/>
                    </a:lnTo>
                    <a:lnTo>
                      <a:pt x="2702" y="11700"/>
                    </a:lnTo>
                    <a:lnTo>
                      <a:pt x="2300" y="12412"/>
                    </a:lnTo>
                    <a:lnTo>
                      <a:pt x="1935" y="13123"/>
                    </a:lnTo>
                    <a:lnTo>
                      <a:pt x="1606" y="13817"/>
                    </a:lnTo>
                    <a:lnTo>
                      <a:pt x="1296" y="14529"/>
                    </a:lnTo>
                    <a:lnTo>
                      <a:pt x="1022" y="15222"/>
                    </a:lnTo>
                    <a:lnTo>
                      <a:pt x="803" y="15898"/>
                    </a:lnTo>
                    <a:lnTo>
                      <a:pt x="621" y="16573"/>
                    </a:lnTo>
                    <a:lnTo>
                      <a:pt x="475" y="17248"/>
                    </a:lnTo>
                    <a:lnTo>
                      <a:pt x="420" y="17577"/>
                    </a:lnTo>
                    <a:lnTo>
                      <a:pt x="384" y="17905"/>
                    </a:lnTo>
                    <a:lnTo>
                      <a:pt x="311" y="18672"/>
                    </a:lnTo>
                    <a:lnTo>
                      <a:pt x="237" y="19493"/>
                    </a:lnTo>
                    <a:lnTo>
                      <a:pt x="146" y="21246"/>
                    </a:lnTo>
                    <a:lnTo>
                      <a:pt x="73" y="23125"/>
                    </a:lnTo>
                    <a:lnTo>
                      <a:pt x="18" y="25097"/>
                    </a:lnTo>
                    <a:lnTo>
                      <a:pt x="0" y="27123"/>
                    </a:lnTo>
                    <a:lnTo>
                      <a:pt x="18" y="29167"/>
                    </a:lnTo>
                    <a:lnTo>
                      <a:pt x="37" y="31175"/>
                    </a:lnTo>
                    <a:lnTo>
                      <a:pt x="73" y="33146"/>
                    </a:lnTo>
                    <a:lnTo>
                      <a:pt x="164" y="36741"/>
                    </a:lnTo>
                    <a:lnTo>
                      <a:pt x="256" y="39680"/>
                    </a:lnTo>
                    <a:lnTo>
                      <a:pt x="347" y="41651"/>
                    </a:lnTo>
                    <a:lnTo>
                      <a:pt x="384" y="42381"/>
                    </a:lnTo>
                    <a:lnTo>
                      <a:pt x="27086" y="42381"/>
                    </a:lnTo>
                    <a:lnTo>
                      <a:pt x="27123" y="41651"/>
                    </a:lnTo>
                    <a:lnTo>
                      <a:pt x="27214" y="39680"/>
                    </a:lnTo>
                    <a:lnTo>
                      <a:pt x="27323" y="36741"/>
                    </a:lnTo>
                    <a:lnTo>
                      <a:pt x="27415" y="33146"/>
                    </a:lnTo>
                    <a:lnTo>
                      <a:pt x="27451" y="31175"/>
                    </a:lnTo>
                    <a:lnTo>
                      <a:pt x="27469" y="29167"/>
                    </a:lnTo>
                    <a:lnTo>
                      <a:pt x="27469" y="27123"/>
                    </a:lnTo>
                    <a:lnTo>
                      <a:pt x="27451" y="25097"/>
                    </a:lnTo>
                    <a:lnTo>
                      <a:pt x="27396" y="23125"/>
                    </a:lnTo>
                    <a:lnTo>
                      <a:pt x="27342" y="21246"/>
                    </a:lnTo>
                    <a:lnTo>
                      <a:pt x="27232" y="19493"/>
                    </a:lnTo>
                    <a:lnTo>
                      <a:pt x="27159" y="18672"/>
                    </a:lnTo>
                    <a:lnTo>
                      <a:pt x="27086" y="17905"/>
                    </a:lnTo>
                    <a:lnTo>
                      <a:pt x="27049" y="17577"/>
                    </a:lnTo>
                    <a:lnTo>
                      <a:pt x="27013" y="17267"/>
                    </a:lnTo>
                    <a:lnTo>
                      <a:pt x="26867" y="16610"/>
                    </a:lnTo>
                    <a:lnTo>
                      <a:pt x="26684" y="15952"/>
                    </a:lnTo>
                    <a:lnTo>
                      <a:pt x="26465" y="15295"/>
                    </a:lnTo>
                    <a:lnTo>
                      <a:pt x="26210" y="14620"/>
                    </a:lnTo>
                    <a:lnTo>
                      <a:pt x="25936" y="13945"/>
                    </a:lnTo>
                    <a:lnTo>
                      <a:pt x="25608" y="13251"/>
                    </a:lnTo>
                    <a:lnTo>
                      <a:pt x="25261" y="12576"/>
                    </a:lnTo>
                    <a:lnTo>
                      <a:pt x="24878" y="11882"/>
                    </a:lnTo>
                    <a:lnTo>
                      <a:pt x="24476" y="11189"/>
                    </a:lnTo>
                    <a:lnTo>
                      <a:pt x="24038" y="10513"/>
                    </a:lnTo>
                    <a:lnTo>
                      <a:pt x="23600" y="9838"/>
                    </a:lnTo>
                    <a:lnTo>
                      <a:pt x="23144" y="9163"/>
                    </a:lnTo>
                    <a:lnTo>
                      <a:pt x="22669" y="8487"/>
                    </a:lnTo>
                    <a:lnTo>
                      <a:pt x="22176" y="7830"/>
                    </a:lnTo>
                    <a:lnTo>
                      <a:pt x="21683" y="7173"/>
                    </a:lnTo>
                    <a:lnTo>
                      <a:pt x="20972" y="6297"/>
                    </a:lnTo>
                    <a:lnTo>
                      <a:pt x="20260" y="5439"/>
                    </a:lnTo>
                    <a:lnTo>
                      <a:pt x="19566" y="4600"/>
                    </a:lnTo>
                    <a:lnTo>
                      <a:pt x="18873" y="3815"/>
                    </a:lnTo>
                    <a:lnTo>
                      <a:pt x="18179" y="3048"/>
                    </a:lnTo>
                    <a:lnTo>
                      <a:pt x="17522" y="2355"/>
                    </a:lnTo>
                    <a:lnTo>
                      <a:pt x="16317" y="1077"/>
                    </a:lnTo>
                    <a:lnTo>
                      <a:pt x="16025" y="822"/>
                    </a:lnTo>
                    <a:lnTo>
                      <a:pt x="15733" y="603"/>
                    </a:lnTo>
                    <a:lnTo>
                      <a:pt x="15423" y="420"/>
                    </a:lnTo>
                    <a:lnTo>
                      <a:pt x="15113" y="256"/>
                    </a:lnTo>
                    <a:lnTo>
                      <a:pt x="14766" y="146"/>
                    </a:lnTo>
                    <a:lnTo>
                      <a:pt x="14437" y="55"/>
                    </a:lnTo>
                    <a:lnTo>
                      <a:pt x="14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212;p40">
                <a:extLst>
                  <a:ext uri="{FF2B5EF4-FFF2-40B4-BE49-F238E27FC236}">
                    <a16:creationId xmlns:a16="http://schemas.microsoft.com/office/drawing/2014/main" xmlns="" id="{4FD20777-2AEB-4DF2-B91C-BDE364DF5FE8}"/>
                  </a:ext>
                </a:extLst>
              </p:cNvPr>
              <p:cNvSpPr/>
              <p:nvPr/>
            </p:nvSpPr>
            <p:spPr>
              <a:xfrm>
                <a:off x="6595300" y="2847143"/>
                <a:ext cx="196956" cy="1067028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33329" extrusionOk="0">
                    <a:moveTo>
                      <a:pt x="6005" y="1"/>
                    </a:moveTo>
                    <a:lnTo>
                      <a:pt x="5969" y="19"/>
                    </a:lnTo>
                    <a:lnTo>
                      <a:pt x="5932" y="55"/>
                    </a:lnTo>
                    <a:lnTo>
                      <a:pt x="5695" y="439"/>
                    </a:lnTo>
                    <a:lnTo>
                      <a:pt x="5111" y="1406"/>
                    </a:lnTo>
                    <a:lnTo>
                      <a:pt x="4271" y="2830"/>
                    </a:lnTo>
                    <a:lnTo>
                      <a:pt x="3797" y="3669"/>
                    </a:lnTo>
                    <a:lnTo>
                      <a:pt x="3304" y="4582"/>
                    </a:lnTo>
                    <a:lnTo>
                      <a:pt x="2793" y="5531"/>
                    </a:lnTo>
                    <a:lnTo>
                      <a:pt x="2300" y="6517"/>
                    </a:lnTo>
                    <a:lnTo>
                      <a:pt x="1825" y="7520"/>
                    </a:lnTo>
                    <a:lnTo>
                      <a:pt x="1387" y="8524"/>
                    </a:lnTo>
                    <a:lnTo>
                      <a:pt x="1004" y="9492"/>
                    </a:lnTo>
                    <a:lnTo>
                      <a:pt x="822" y="9984"/>
                    </a:lnTo>
                    <a:lnTo>
                      <a:pt x="676" y="10441"/>
                    </a:lnTo>
                    <a:lnTo>
                      <a:pt x="530" y="10897"/>
                    </a:lnTo>
                    <a:lnTo>
                      <a:pt x="420" y="11335"/>
                    </a:lnTo>
                    <a:lnTo>
                      <a:pt x="329" y="11755"/>
                    </a:lnTo>
                    <a:lnTo>
                      <a:pt x="256" y="12156"/>
                    </a:lnTo>
                    <a:lnTo>
                      <a:pt x="201" y="12576"/>
                    </a:lnTo>
                    <a:lnTo>
                      <a:pt x="165" y="13069"/>
                    </a:lnTo>
                    <a:lnTo>
                      <a:pt x="92" y="14237"/>
                    </a:lnTo>
                    <a:lnTo>
                      <a:pt x="37" y="15624"/>
                    </a:lnTo>
                    <a:lnTo>
                      <a:pt x="0" y="17157"/>
                    </a:lnTo>
                    <a:lnTo>
                      <a:pt x="0" y="18837"/>
                    </a:lnTo>
                    <a:lnTo>
                      <a:pt x="0" y="20589"/>
                    </a:lnTo>
                    <a:lnTo>
                      <a:pt x="37" y="24166"/>
                    </a:lnTo>
                    <a:lnTo>
                      <a:pt x="92" y="27561"/>
                    </a:lnTo>
                    <a:lnTo>
                      <a:pt x="165" y="30427"/>
                    </a:lnTo>
                    <a:lnTo>
                      <a:pt x="256" y="33201"/>
                    </a:lnTo>
                    <a:lnTo>
                      <a:pt x="274" y="33256"/>
                    </a:lnTo>
                    <a:lnTo>
                      <a:pt x="292" y="33292"/>
                    </a:lnTo>
                    <a:lnTo>
                      <a:pt x="329" y="33310"/>
                    </a:lnTo>
                    <a:lnTo>
                      <a:pt x="384" y="33329"/>
                    </a:lnTo>
                    <a:lnTo>
                      <a:pt x="420" y="33310"/>
                    </a:lnTo>
                    <a:lnTo>
                      <a:pt x="457" y="33274"/>
                    </a:lnTo>
                    <a:lnTo>
                      <a:pt x="493" y="33237"/>
                    </a:lnTo>
                    <a:lnTo>
                      <a:pt x="493" y="33201"/>
                    </a:lnTo>
                    <a:lnTo>
                      <a:pt x="402" y="30427"/>
                    </a:lnTo>
                    <a:lnTo>
                      <a:pt x="329" y="27561"/>
                    </a:lnTo>
                    <a:lnTo>
                      <a:pt x="274" y="24166"/>
                    </a:lnTo>
                    <a:lnTo>
                      <a:pt x="238" y="20607"/>
                    </a:lnTo>
                    <a:lnTo>
                      <a:pt x="238" y="18855"/>
                    </a:lnTo>
                    <a:lnTo>
                      <a:pt x="238" y="17176"/>
                    </a:lnTo>
                    <a:lnTo>
                      <a:pt x="274" y="15643"/>
                    </a:lnTo>
                    <a:lnTo>
                      <a:pt x="329" y="14255"/>
                    </a:lnTo>
                    <a:lnTo>
                      <a:pt x="402" y="13106"/>
                    </a:lnTo>
                    <a:lnTo>
                      <a:pt x="438" y="12613"/>
                    </a:lnTo>
                    <a:lnTo>
                      <a:pt x="493" y="12193"/>
                    </a:lnTo>
                    <a:lnTo>
                      <a:pt x="566" y="11791"/>
                    </a:lnTo>
                    <a:lnTo>
                      <a:pt x="657" y="11372"/>
                    </a:lnTo>
                    <a:lnTo>
                      <a:pt x="767" y="10952"/>
                    </a:lnTo>
                    <a:lnTo>
                      <a:pt x="895" y="10496"/>
                    </a:lnTo>
                    <a:lnTo>
                      <a:pt x="1059" y="10039"/>
                    </a:lnTo>
                    <a:lnTo>
                      <a:pt x="1223" y="9565"/>
                    </a:lnTo>
                    <a:lnTo>
                      <a:pt x="1606" y="8597"/>
                    </a:lnTo>
                    <a:lnTo>
                      <a:pt x="2045" y="7593"/>
                    </a:lnTo>
                    <a:lnTo>
                      <a:pt x="2519" y="6608"/>
                    </a:lnTo>
                    <a:lnTo>
                      <a:pt x="3012" y="5622"/>
                    </a:lnTo>
                    <a:lnTo>
                      <a:pt x="3505" y="4673"/>
                    </a:lnTo>
                    <a:lnTo>
                      <a:pt x="3997" y="3779"/>
                    </a:lnTo>
                    <a:lnTo>
                      <a:pt x="4472" y="2939"/>
                    </a:lnTo>
                    <a:lnTo>
                      <a:pt x="5312" y="1516"/>
                    </a:lnTo>
                    <a:lnTo>
                      <a:pt x="5896" y="566"/>
                    </a:lnTo>
                    <a:lnTo>
                      <a:pt x="6133" y="183"/>
                    </a:lnTo>
                    <a:lnTo>
                      <a:pt x="6151" y="147"/>
                    </a:lnTo>
                    <a:lnTo>
                      <a:pt x="6151" y="92"/>
                    </a:lnTo>
                    <a:lnTo>
                      <a:pt x="6133" y="55"/>
                    </a:lnTo>
                    <a:lnTo>
                      <a:pt x="6096" y="19"/>
                    </a:lnTo>
                    <a:lnTo>
                      <a:pt x="6042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213;p40">
                <a:extLst>
                  <a:ext uri="{FF2B5EF4-FFF2-40B4-BE49-F238E27FC236}">
                    <a16:creationId xmlns:a16="http://schemas.microsoft.com/office/drawing/2014/main" xmlns="" id="{CA574C93-F3A1-4BCD-8078-98DE4B1AD2E1}"/>
                  </a:ext>
                </a:extLst>
              </p:cNvPr>
              <p:cNvSpPr/>
              <p:nvPr/>
            </p:nvSpPr>
            <p:spPr>
              <a:xfrm>
                <a:off x="7073878" y="2847143"/>
                <a:ext cx="196956" cy="1067028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33329" extrusionOk="0">
                    <a:moveTo>
                      <a:pt x="110" y="1"/>
                    </a:moveTo>
                    <a:lnTo>
                      <a:pt x="55" y="19"/>
                    </a:lnTo>
                    <a:lnTo>
                      <a:pt x="19" y="55"/>
                    </a:lnTo>
                    <a:lnTo>
                      <a:pt x="1" y="92"/>
                    </a:lnTo>
                    <a:lnTo>
                      <a:pt x="1" y="147"/>
                    </a:lnTo>
                    <a:lnTo>
                      <a:pt x="19" y="183"/>
                    </a:lnTo>
                    <a:lnTo>
                      <a:pt x="256" y="566"/>
                    </a:lnTo>
                    <a:lnTo>
                      <a:pt x="840" y="1516"/>
                    </a:lnTo>
                    <a:lnTo>
                      <a:pt x="1680" y="2939"/>
                    </a:lnTo>
                    <a:lnTo>
                      <a:pt x="2136" y="3779"/>
                    </a:lnTo>
                    <a:lnTo>
                      <a:pt x="2647" y="4673"/>
                    </a:lnTo>
                    <a:lnTo>
                      <a:pt x="3140" y="5622"/>
                    </a:lnTo>
                    <a:lnTo>
                      <a:pt x="3633" y="6608"/>
                    </a:lnTo>
                    <a:lnTo>
                      <a:pt x="4107" y="7593"/>
                    </a:lnTo>
                    <a:lnTo>
                      <a:pt x="4527" y="8597"/>
                    </a:lnTo>
                    <a:lnTo>
                      <a:pt x="4929" y="9565"/>
                    </a:lnTo>
                    <a:lnTo>
                      <a:pt x="5093" y="10039"/>
                    </a:lnTo>
                    <a:lnTo>
                      <a:pt x="5257" y="10496"/>
                    </a:lnTo>
                    <a:lnTo>
                      <a:pt x="5385" y="10952"/>
                    </a:lnTo>
                    <a:lnTo>
                      <a:pt x="5494" y="11372"/>
                    </a:lnTo>
                    <a:lnTo>
                      <a:pt x="5586" y="11791"/>
                    </a:lnTo>
                    <a:lnTo>
                      <a:pt x="5659" y="12193"/>
                    </a:lnTo>
                    <a:lnTo>
                      <a:pt x="5713" y="12613"/>
                    </a:lnTo>
                    <a:lnTo>
                      <a:pt x="5750" y="13106"/>
                    </a:lnTo>
                    <a:lnTo>
                      <a:pt x="5823" y="14255"/>
                    </a:lnTo>
                    <a:lnTo>
                      <a:pt x="5878" y="15643"/>
                    </a:lnTo>
                    <a:lnTo>
                      <a:pt x="5914" y="17176"/>
                    </a:lnTo>
                    <a:lnTo>
                      <a:pt x="5914" y="18855"/>
                    </a:lnTo>
                    <a:lnTo>
                      <a:pt x="5914" y="20607"/>
                    </a:lnTo>
                    <a:lnTo>
                      <a:pt x="5878" y="24166"/>
                    </a:lnTo>
                    <a:lnTo>
                      <a:pt x="5805" y="27561"/>
                    </a:lnTo>
                    <a:lnTo>
                      <a:pt x="5732" y="30427"/>
                    </a:lnTo>
                    <a:lnTo>
                      <a:pt x="5659" y="33201"/>
                    </a:lnTo>
                    <a:lnTo>
                      <a:pt x="5659" y="33237"/>
                    </a:lnTo>
                    <a:lnTo>
                      <a:pt x="5695" y="33274"/>
                    </a:lnTo>
                    <a:lnTo>
                      <a:pt x="5732" y="33310"/>
                    </a:lnTo>
                    <a:lnTo>
                      <a:pt x="5768" y="33329"/>
                    </a:lnTo>
                    <a:lnTo>
                      <a:pt x="5823" y="33310"/>
                    </a:lnTo>
                    <a:lnTo>
                      <a:pt x="5859" y="33292"/>
                    </a:lnTo>
                    <a:lnTo>
                      <a:pt x="5878" y="33256"/>
                    </a:lnTo>
                    <a:lnTo>
                      <a:pt x="5896" y="33201"/>
                    </a:lnTo>
                    <a:lnTo>
                      <a:pt x="5987" y="30427"/>
                    </a:lnTo>
                    <a:lnTo>
                      <a:pt x="6060" y="27561"/>
                    </a:lnTo>
                    <a:lnTo>
                      <a:pt x="6115" y="24166"/>
                    </a:lnTo>
                    <a:lnTo>
                      <a:pt x="6151" y="20589"/>
                    </a:lnTo>
                    <a:lnTo>
                      <a:pt x="6151" y="18837"/>
                    </a:lnTo>
                    <a:lnTo>
                      <a:pt x="6151" y="17157"/>
                    </a:lnTo>
                    <a:lnTo>
                      <a:pt x="6115" y="15624"/>
                    </a:lnTo>
                    <a:lnTo>
                      <a:pt x="6060" y="14237"/>
                    </a:lnTo>
                    <a:lnTo>
                      <a:pt x="5987" y="13069"/>
                    </a:lnTo>
                    <a:lnTo>
                      <a:pt x="5951" y="12576"/>
                    </a:lnTo>
                    <a:lnTo>
                      <a:pt x="5896" y="12156"/>
                    </a:lnTo>
                    <a:lnTo>
                      <a:pt x="5823" y="11755"/>
                    </a:lnTo>
                    <a:lnTo>
                      <a:pt x="5732" y="11335"/>
                    </a:lnTo>
                    <a:lnTo>
                      <a:pt x="5622" y="10897"/>
                    </a:lnTo>
                    <a:lnTo>
                      <a:pt x="5476" y="10441"/>
                    </a:lnTo>
                    <a:lnTo>
                      <a:pt x="5330" y="9984"/>
                    </a:lnTo>
                    <a:lnTo>
                      <a:pt x="5148" y="9492"/>
                    </a:lnTo>
                    <a:lnTo>
                      <a:pt x="4764" y="8524"/>
                    </a:lnTo>
                    <a:lnTo>
                      <a:pt x="4326" y="7520"/>
                    </a:lnTo>
                    <a:lnTo>
                      <a:pt x="3852" y="6517"/>
                    </a:lnTo>
                    <a:lnTo>
                      <a:pt x="3359" y="5531"/>
                    </a:lnTo>
                    <a:lnTo>
                      <a:pt x="2848" y="4582"/>
                    </a:lnTo>
                    <a:lnTo>
                      <a:pt x="2355" y="3669"/>
                    </a:lnTo>
                    <a:lnTo>
                      <a:pt x="1881" y="2830"/>
                    </a:lnTo>
                    <a:lnTo>
                      <a:pt x="1041" y="1406"/>
                    </a:lnTo>
                    <a:lnTo>
                      <a:pt x="457" y="439"/>
                    </a:lnTo>
                    <a:lnTo>
                      <a:pt x="220" y="55"/>
                    </a:lnTo>
                    <a:lnTo>
                      <a:pt x="183" y="19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214;p40">
                <a:extLst>
                  <a:ext uri="{FF2B5EF4-FFF2-40B4-BE49-F238E27FC236}">
                    <a16:creationId xmlns:a16="http://schemas.microsoft.com/office/drawing/2014/main" xmlns="" id="{447CBEEB-BA09-4818-AB08-A9B2D1E4086D}"/>
                  </a:ext>
                </a:extLst>
              </p:cNvPr>
              <p:cNvSpPr/>
              <p:nvPr/>
            </p:nvSpPr>
            <p:spPr>
              <a:xfrm>
                <a:off x="6500628" y="3914188"/>
                <a:ext cx="864277" cy="247796"/>
              </a:xfrm>
              <a:custGeom>
                <a:avLst/>
                <a:gdLst/>
                <a:ahLst/>
                <a:cxnLst/>
                <a:rect l="l" t="t" r="r" b="b"/>
                <a:pathLst>
                  <a:path w="26996" h="7740" extrusionOk="0">
                    <a:moveTo>
                      <a:pt x="0" y="1"/>
                    </a:moveTo>
                    <a:lnTo>
                      <a:pt x="0" y="7739"/>
                    </a:lnTo>
                    <a:lnTo>
                      <a:pt x="26995" y="7739"/>
                    </a:lnTo>
                    <a:lnTo>
                      <a:pt x="26995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215;p40">
                <a:extLst>
                  <a:ext uri="{FF2B5EF4-FFF2-40B4-BE49-F238E27FC236}">
                    <a16:creationId xmlns:a16="http://schemas.microsoft.com/office/drawing/2014/main" xmlns="" id="{5CE8FB53-88A0-4C0A-9DD7-1ECE9BDD1713}"/>
                  </a:ext>
                </a:extLst>
              </p:cNvPr>
              <p:cNvSpPr/>
              <p:nvPr/>
            </p:nvSpPr>
            <p:spPr>
              <a:xfrm>
                <a:off x="6500628" y="4022308"/>
                <a:ext cx="864277" cy="15815"/>
              </a:xfrm>
              <a:custGeom>
                <a:avLst/>
                <a:gdLst/>
                <a:ahLst/>
                <a:cxnLst/>
                <a:rect l="l" t="t" r="r" b="b"/>
                <a:pathLst>
                  <a:path w="26996" h="494" extrusionOk="0">
                    <a:moveTo>
                      <a:pt x="0" y="0"/>
                    </a:moveTo>
                    <a:lnTo>
                      <a:pt x="0" y="475"/>
                    </a:lnTo>
                    <a:lnTo>
                      <a:pt x="26995" y="493"/>
                    </a:lnTo>
                    <a:lnTo>
                      <a:pt x="26995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216;p40">
                <a:extLst>
                  <a:ext uri="{FF2B5EF4-FFF2-40B4-BE49-F238E27FC236}">
                    <a16:creationId xmlns:a16="http://schemas.microsoft.com/office/drawing/2014/main" xmlns="" id="{262C8F34-F4D2-4A69-B678-64D19CE461A4}"/>
                  </a:ext>
                </a:extLst>
              </p:cNvPr>
              <p:cNvSpPr/>
              <p:nvPr/>
            </p:nvSpPr>
            <p:spPr>
              <a:xfrm>
                <a:off x="6788134" y="3621430"/>
                <a:ext cx="288679" cy="682528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1319" extrusionOk="0">
                    <a:moveTo>
                      <a:pt x="4509" y="0"/>
                    </a:moveTo>
                    <a:lnTo>
                      <a:pt x="4326" y="37"/>
                    </a:lnTo>
                    <a:lnTo>
                      <a:pt x="4107" y="110"/>
                    </a:lnTo>
                    <a:lnTo>
                      <a:pt x="3815" y="219"/>
                    </a:lnTo>
                    <a:lnTo>
                      <a:pt x="3468" y="365"/>
                    </a:lnTo>
                    <a:lnTo>
                      <a:pt x="3085" y="548"/>
                    </a:lnTo>
                    <a:lnTo>
                      <a:pt x="2683" y="804"/>
                    </a:lnTo>
                    <a:lnTo>
                      <a:pt x="2464" y="950"/>
                    </a:lnTo>
                    <a:lnTo>
                      <a:pt x="2264" y="1096"/>
                    </a:lnTo>
                    <a:lnTo>
                      <a:pt x="2045" y="1278"/>
                    </a:lnTo>
                    <a:lnTo>
                      <a:pt x="1844" y="1479"/>
                    </a:lnTo>
                    <a:lnTo>
                      <a:pt x="1625" y="1680"/>
                    </a:lnTo>
                    <a:lnTo>
                      <a:pt x="1424" y="1917"/>
                    </a:lnTo>
                    <a:lnTo>
                      <a:pt x="1242" y="2154"/>
                    </a:lnTo>
                    <a:lnTo>
                      <a:pt x="1059" y="2428"/>
                    </a:lnTo>
                    <a:lnTo>
                      <a:pt x="877" y="2702"/>
                    </a:lnTo>
                    <a:lnTo>
                      <a:pt x="712" y="3012"/>
                    </a:lnTo>
                    <a:lnTo>
                      <a:pt x="566" y="3341"/>
                    </a:lnTo>
                    <a:lnTo>
                      <a:pt x="420" y="3687"/>
                    </a:lnTo>
                    <a:lnTo>
                      <a:pt x="292" y="4071"/>
                    </a:lnTo>
                    <a:lnTo>
                      <a:pt x="201" y="4454"/>
                    </a:lnTo>
                    <a:lnTo>
                      <a:pt x="110" y="4874"/>
                    </a:lnTo>
                    <a:lnTo>
                      <a:pt x="55" y="5330"/>
                    </a:lnTo>
                    <a:lnTo>
                      <a:pt x="19" y="5786"/>
                    </a:lnTo>
                    <a:lnTo>
                      <a:pt x="0" y="6297"/>
                    </a:lnTo>
                    <a:lnTo>
                      <a:pt x="19" y="6808"/>
                    </a:lnTo>
                    <a:lnTo>
                      <a:pt x="55" y="7356"/>
                    </a:lnTo>
                    <a:lnTo>
                      <a:pt x="110" y="7922"/>
                    </a:lnTo>
                    <a:lnTo>
                      <a:pt x="201" y="8506"/>
                    </a:lnTo>
                    <a:lnTo>
                      <a:pt x="292" y="9090"/>
                    </a:lnTo>
                    <a:lnTo>
                      <a:pt x="420" y="9692"/>
                    </a:lnTo>
                    <a:lnTo>
                      <a:pt x="566" y="10313"/>
                    </a:lnTo>
                    <a:lnTo>
                      <a:pt x="712" y="10933"/>
                    </a:lnTo>
                    <a:lnTo>
                      <a:pt x="877" y="11554"/>
                    </a:lnTo>
                    <a:lnTo>
                      <a:pt x="1059" y="12193"/>
                    </a:lnTo>
                    <a:lnTo>
                      <a:pt x="1424" y="13434"/>
                    </a:lnTo>
                    <a:lnTo>
                      <a:pt x="1844" y="14657"/>
                    </a:lnTo>
                    <a:lnTo>
                      <a:pt x="2264" y="15843"/>
                    </a:lnTo>
                    <a:lnTo>
                      <a:pt x="2683" y="16956"/>
                    </a:lnTo>
                    <a:lnTo>
                      <a:pt x="3085" y="17997"/>
                    </a:lnTo>
                    <a:lnTo>
                      <a:pt x="3468" y="18928"/>
                    </a:lnTo>
                    <a:lnTo>
                      <a:pt x="3815" y="19731"/>
                    </a:lnTo>
                    <a:lnTo>
                      <a:pt x="4326" y="20899"/>
                    </a:lnTo>
                    <a:lnTo>
                      <a:pt x="4509" y="21319"/>
                    </a:lnTo>
                    <a:lnTo>
                      <a:pt x="4709" y="20899"/>
                    </a:lnTo>
                    <a:lnTo>
                      <a:pt x="5220" y="19731"/>
                    </a:lnTo>
                    <a:lnTo>
                      <a:pt x="5567" y="18928"/>
                    </a:lnTo>
                    <a:lnTo>
                      <a:pt x="5951" y="17997"/>
                    </a:lnTo>
                    <a:lnTo>
                      <a:pt x="6352" y="16956"/>
                    </a:lnTo>
                    <a:lnTo>
                      <a:pt x="6772" y="15843"/>
                    </a:lnTo>
                    <a:lnTo>
                      <a:pt x="7192" y="14657"/>
                    </a:lnTo>
                    <a:lnTo>
                      <a:pt x="7593" y="13434"/>
                    </a:lnTo>
                    <a:lnTo>
                      <a:pt x="7976" y="12193"/>
                    </a:lnTo>
                    <a:lnTo>
                      <a:pt x="8159" y="11554"/>
                    </a:lnTo>
                    <a:lnTo>
                      <a:pt x="8323" y="10933"/>
                    </a:lnTo>
                    <a:lnTo>
                      <a:pt x="8469" y="10313"/>
                    </a:lnTo>
                    <a:lnTo>
                      <a:pt x="8615" y="9692"/>
                    </a:lnTo>
                    <a:lnTo>
                      <a:pt x="8725" y="9090"/>
                    </a:lnTo>
                    <a:lnTo>
                      <a:pt x="8834" y="8506"/>
                    </a:lnTo>
                    <a:lnTo>
                      <a:pt x="8907" y="7922"/>
                    </a:lnTo>
                    <a:lnTo>
                      <a:pt x="8980" y="7356"/>
                    </a:lnTo>
                    <a:lnTo>
                      <a:pt x="9017" y="6808"/>
                    </a:lnTo>
                    <a:lnTo>
                      <a:pt x="9017" y="6297"/>
                    </a:lnTo>
                    <a:lnTo>
                      <a:pt x="9017" y="5786"/>
                    </a:lnTo>
                    <a:lnTo>
                      <a:pt x="8980" y="5330"/>
                    </a:lnTo>
                    <a:lnTo>
                      <a:pt x="8907" y="4874"/>
                    </a:lnTo>
                    <a:lnTo>
                      <a:pt x="8834" y="4454"/>
                    </a:lnTo>
                    <a:lnTo>
                      <a:pt x="8725" y="4071"/>
                    </a:lnTo>
                    <a:lnTo>
                      <a:pt x="8615" y="3687"/>
                    </a:lnTo>
                    <a:lnTo>
                      <a:pt x="8469" y="3341"/>
                    </a:lnTo>
                    <a:lnTo>
                      <a:pt x="8323" y="3012"/>
                    </a:lnTo>
                    <a:lnTo>
                      <a:pt x="8159" y="2702"/>
                    </a:lnTo>
                    <a:lnTo>
                      <a:pt x="7976" y="2428"/>
                    </a:lnTo>
                    <a:lnTo>
                      <a:pt x="7794" y="2154"/>
                    </a:lnTo>
                    <a:lnTo>
                      <a:pt x="7593" y="1917"/>
                    </a:lnTo>
                    <a:lnTo>
                      <a:pt x="7392" y="1680"/>
                    </a:lnTo>
                    <a:lnTo>
                      <a:pt x="7192" y="1479"/>
                    </a:lnTo>
                    <a:lnTo>
                      <a:pt x="6973" y="1278"/>
                    </a:lnTo>
                    <a:lnTo>
                      <a:pt x="6772" y="1096"/>
                    </a:lnTo>
                    <a:lnTo>
                      <a:pt x="6553" y="950"/>
                    </a:lnTo>
                    <a:lnTo>
                      <a:pt x="6352" y="804"/>
                    </a:lnTo>
                    <a:lnTo>
                      <a:pt x="5951" y="548"/>
                    </a:lnTo>
                    <a:lnTo>
                      <a:pt x="5567" y="365"/>
                    </a:lnTo>
                    <a:lnTo>
                      <a:pt x="5220" y="219"/>
                    </a:lnTo>
                    <a:lnTo>
                      <a:pt x="4928" y="110"/>
                    </a:lnTo>
                    <a:lnTo>
                      <a:pt x="4709" y="37"/>
                    </a:lnTo>
                    <a:lnTo>
                      <a:pt x="450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217;p40">
                <a:extLst>
                  <a:ext uri="{FF2B5EF4-FFF2-40B4-BE49-F238E27FC236}">
                    <a16:creationId xmlns:a16="http://schemas.microsoft.com/office/drawing/2014/main" xmlns="" id="{25542456-B5ED-43D6-8FC6-4CBFE85F70C9}"/>
                  </a:ext>
                </a:extLst>
              </p:cNvPr>
              <p:cNvSpPr/>
              <p:nvPr/>
            </p:nvSpPr>
            <p:spPr>
              <a:xfrm>
                <a:off x="6737292" y="3136988"/>
                <a:ext cx="390935" cy="390967"/>
              </a:xfrm>
              <a:custGeom>
                <a:avLst/>
                <a:gdLst/>
                <a:ahLst/>
                <a:cxnLst/>
                <a:rect l="l" t="t" r="r" b="b"/>
                <a:pathLst>
                  <a:path w="12211" h="12212" extrusionOk="0">
                    <a:moveTo>
                      <a:pt x="6097" y="238"/>
                    </a:moveTo>
                    <a:lnTo>
                      <a:pt x="6407" y="256"/>
                    </a:lnTo>
                    <a:lnTo>
                      <a:pt x="6699" y="274"/>
                    </a:lnTo>
                    <a:lnTo>
                      <a:pt x="6991" y="311"/>
                    </a:lnTo>
                    <a:lnTo>
                      <a:pt x="7283" y="366"/>
                    </a:lnTo>
                    <a:lnTo>
                      <a:pt x="7575" y="420"/>
                    </a:lnTo>
                    <a:lnTo>
                      <a:pt x="7849" y="512"/>
                    </a:lnTo>
                    <a:lnTo>
                      <a:pt x="8123" y="603"/>
                    </a:lnTo>
                    <a:lnTo>
                      <a:pt x="8378" y="712"/>
                    </a:lnTo>
                    <a:lnTo>
                      <a:pt x="8652" y="822"/>
                    </a:lnTo>
                    <a:lnTo>
                      <a:pt x="8889" y="950"/>
                    </a:lnTo>
                    <a:lnTo>
                      <a:pt x="9145" y="1096"/>
                    </a:lnTo>
                    <a:lnTo>
                      <a:pt x="9382" y="1242"/>
                    </a:lnTo>
                    <a:lnTo>
                      <a:pt x="9619" y="1406"/>
                    </a:lnTo>
                    <a:lnTo>
                      <a:pt x="9838" y="1589"/>
                    </a:lnTo>
                    <a:lnTo>
                      <a:pt x="10039" y="1771"/>
                    </a:lnTo>
                    <a:lnTo>
                      <a:pt x="10258" y="1972"/>
                    </a:lnTo>
                    <a:lnTo>
                      <a:pt x="10441" y="2173"/>
                    </a:lnTo>
                    <a:lnTo>
                      <a:pt x="10623" y="2373"/>
                    </a:lnTo>
                    <a:lnTo>
                      <a:pt x="10806" y="2592"/>
                    </a:lnTo>
                    <a:lnTo>
                      <a:pt x="10970" y="2830"/>
                    </a:lnTo>
                    <a:lnTo>
                      <a:pt x="11116" y="3067"/>
                    </a:lnTo>
                    <a:lnTo>
                      <a:pt x="11262" y="3322"/>
                    </a:lnTo>
                    <a:lnTo>
                      <a:pt x="11390" y="3560"/>
                    </a:lnTo>
                    <a:lnTo>
                      <a:pt x="11517" y="3834"/>
                    </a:lnTo>
                    <a:lnTo>
                      <a:pt x="11609" y="4089"/>
                    </a:lnTo>
                    <a:lnTo>
                      <a:pt x="11700" y="4363"/>
                    </a:lnTo>
                    <a:lnTo>
                      <a:pt x="11791" y="4637"/>
                    </a:lnTo>
                    <a:lnTo>
                      <a:pt x="11846" y="4929"/>
                    </a:lnTo>
                    <a:lnTo>
                      <a:pt x="11901" y="5221"/>
                    </a:lnTo>
                    <a:lnTo>
                      <a:pt x="11937" y="5513"/>
                    </a:lnTo>
                    <a:lnTo>
                      <a:pt x="11955" y="5805"/>
                    </a:lnTo>
                    <a:lnTo>
                      <a:pt x="11974" y="6115"/>
                    </a:lnTo>
                    <a:lnTo>
                      <a:pt x="11955" y="6407"/>
                    </a:lnTo>
                    <a:lnTo>
                      <a:pt x="11937" y="6717"/>
                    </a:lnTo>
                    <a:lnTo>
                      <a:pt x="11901" y="7009"/>
                    </a:lnTo>
                    <a:lnTo>
                      <a:pt x="11846" y="7283"/>
                    </a:lnTo>
                    <a:lnTo>
                      <a:pt x="11791" y="7575"/>
                    </a:lnTo>
                    <a:lnTo>
                      <a:pt x="11700" y="7849"/>
                    </a:lnTo>
                    <a:lnTo>
                      <a:pt x="11609" y="8123"/>
                    </a:lnTo>
                    <a:lnTo>
                      <a:pt x="11517" y="8396"/>
                    </a:lnTo>
                    <a:lnTo>
                      <a:pt x="11390" y="8652"/>
                    </a:lnTo>
                    <a:lnTo>
                      <a:pt x="11262" y="8908"/>
                    </a:lnTo>
                    <a:lnTo>
                      <a:pt x="11116" y="9145"/>
                    </a:lnTo>
                    <a:lnTo>
                      <a:pt x="10970" y="9382"/>
                    </a:lnTo>
                    <a:lnTo>
                      <a:pt x="10806" y="9619"/>
                    </a:lnTo>
                    <a:lnTo>
                      <a:pt x="10623" y="9838"/>
                    </a:lnTo>
                    <a:lnTo>
                      <a:pt x="10441" y="10057"/>
                    </a:lnTo>
                    <a:lnTo>
                      <a:pt x="10258" y="10258"/>
                    </a:lnTo>
                    <a:lnTo>
                      <a:pt x="10039" y="10459"/>
                    </a:lnTo>
                    <a:lnTo>
                      <a:pt x="9838" y="10641"/>
                    </a:lnTo>
                    <a:lnTo>
                      <a:pt x="9619" y="10806"/>
                    </a:lnTo>
                    <a:lnTo>
                      <a:pt x="9382" y="10970"/>
                    </a:lnTo>
                    <a:lnTo>
                      <a:pt x="9145" y="11134"/>
                    </a:lnTo>
                    <a:lnTo>
                      <a:pt x="8889" y="11262"/>
                    </a:lnTo>
                    <a:lnTo>
                      <a:pt x="8652" y="11390"/>
                    </a:lnTo>
                    <a:lnTo>
                      <a:pt x="8378" y="11518"/>
                    </a:lnTo>
                    <a:lnTo>
                      <a:pt x="8123" y="11627"/>
                    </a:lnTo>
                    <a:lnTo>
                      <a:pt x="7849" y="11718"/>
                    </a:lnTo>
                    <a:lnTo>
                      <a:pt x="7575" y="11791"/>
                    </a:lnTo>
                    <a:lnTo>
                      <a:pt x="7283" y="11864"/>
                    </a:lnTo>
                    <a:lnTo>
                      <a:pt x="6991" y="11901"/>
                    </a:lnTo>
                    <a:lnTo>
                      <a:pt x="6699" y="11956"/>
                    </a:lnTo>
                    <a:lnTo>
                      <a:pt x="6407" y="11974"/>
                    </a:lnTo>
                    <a:lnTo>
                      <a:pt x="5805" y="11974"/>
                    </a:lnTo>
                    <a:lnTo>
                      <a:pt x="5513" y="11956"/>
                    </a:lnTo>
                    <a:lnTo>
                      <a:pt x="5202" y="11901"/>
                    </a:lnTo>
                    <a:lnTo>
                      <a:pt x="4929" y="11864"/>
                    </a:lnTo>
                    <a:lnTo>
                      <a:pt x="4636" y="11791"/>
                    </a:lnTo>
                    <a:lnTo>
                      <a:pt x="4363" y="11718"/>
                    </a:lnTo>
                    <a:lnTo>
                      <a:pt x="4089" y="11627"/>
                    </a:lnTo>
                    <a:lnTo>
                      <a:pt x="3815" y="11518"/>
                    </a:lnTo>
                    <a:lnTo>
                      <a:pt x="3560" y="11390"/>
                    </a:lnTo>
                    <a:lnTo>
                      <a:pt x="3304" y="11262"/>
                    </a:lnTo>
                    <a:lnTo>
                      <a:pt x="3067" y="11134"/>
                    </a:lnTo>
                    <a:lnTo>
                      <a:pt x="2830" y="10970"/>
                    </a:lnTo>
                    <a:lnTo>
                      <a:pt x="2592" y="10806"/>
                    </a:lnTo>
                    <a:lnTo>
                      <a:pt x="2373" y="10641"/>
                    </a:lnTo>
                    <a:lnTo>
                      <a:pt x="2154" y="10459"/>
                    </a:lnTo>
                    <a:lnTo>
                      <a:pt x="1953" y="10258"/>
                    </a:lnTo>
                    <a:lnTo>
                      <a:pt x="1753" y="10057"/>
                    </a:lnTo>
                    <a:lnTo>
                      <a:pt x="1570" y="9838"/>
                    </a:lnTo>
                    <a:lnTo>
                      <a:pt x="1406" y="9619"/>
                    </a:lnTo>
                    <a:lnTo>
                      <a:pt x="1242" y="9382"/>
                    </a:lnTo>
                    <a:lnTo>
                      <a:pt x="1077" y="9145"/>
                    </a:lnTo>
                    <a:lnTo>
                      <a:pt x="950" y="8908"/>
                    </a:lnTo>
                    <a:lnTo>
                      <a:pt x="822" y="8652"/>
                    </a:lnTo>
                    <a:lnTo>
                      <a:pt x="694" y="8396"/>
                    </a:lnTo>
                    <a:lnTo>
                      <a:pt x="585" y="8123"/>
                    </a:lnTo>
                    <a:lnTo>
                      <a:pt x="493" y="7849"/>
                    </a:lnTo>
                    <a:lnTo>
                      <a:pt x="420" y="7575"/>
                    </a:lnTo>
                    <a:lnTo>
                      <a:pt x="347" y="7283"/>
                    </a:lnTo>
                    <a:lnTo>
                      <a:pt x="311" y="7009"/>
                    </a:lnTo>
                    <a:lnTo>
                      <a:pt x="274" y="6717"/>
                    </a:lnTo>
                    <a:lnTo>
                      <a:pt x="238" y="6407"/>
                    </a:lnTo>
                    <a:lnTo>
                      <a:pt x="238" y="6115"/>
                    </a:lnTo>
                    <a:lnTo>
                      <a:pt x="238" y="5805"/>
                    </a:lnTo>
                    <a:lnTo>
                      <a:pt x="274" y="5513"/>
                    </a:lnTo>
                    <a:lnTo>
                      <a:pt x="311" y="5221"/>
                    </a:lnTo>
                    <a:lnTo>
                      <a:pt x="347" y="4929"/>
                    </a:lnTo>
                    <a:lnTo>
                      <a:pt x="420" y="4637"/>
                    </a:lnTo>
                    <a:lnTo>
                      <a:pt x="493" y="4363"/>
                    </a:lnTo>
                    <a:lnTo>
                      <a:pt x="585" y="4089"/>
                    </a:lnTo>
                    <a:lnTo>
                      <a:pt x="694" y="3834"/>
                    </a:lnTo>
                    <a:lnTo>
                      <a:pt x="822" y="3560"/>
                    </a:lnTo>
                    <a:lnTo>
                      <a:pt x="950" y="3322"/>
                    </a:lnTo>
                    <a:lnTo>
                      <a:pt x="1077" y="3067"/>
                    </a:lnTo>
                    <a:lnTo>
                      <a:pt x="1242" y="2830"/>
                    </a:lnTo>
                    <a:lnTo>
                      <a:pt x="1406" y="2592"/>
                    </a:lnTo>
                    <a:lnTo>
                      <a:pt x="1570" y="2373"/>
                    </a:lnTo>
                    <a:lnTo>
                      <a:pt x="1753" y="2173"/>
                    </a:lnTo>
                    <a:lnTo>
                      <a:pt x="1953" y="1972"/>
                    </a:lnTo>
                    <a:lnTo>
                      <a:pt x="2154" y="1771"/>
                    </a:lnTo>
                    <a:lnTo>
                      <a:pt x="2373" y="1589"/>
                    </a:lnTo>
                    <a:lnTo>
                      <a:pt x="2592" y="1406"/>
                    </a:lnTo>
                    <a:lnTo>
                      <a:pt x="2830" y="1242"/>
                    </a:lnTo>
                    <a:lnTo>
                      <a:pt x="3067" y="1096"/>
                    </a:lnTo>
                    <a:lnTo>
                      <a:pt x="3304" y="950"/>
                    </a:lnTo>
                    <a:lnTo>
                      <a:pt x="3560" y="822"/>
                    </a:lnTo>
                    <a:lnTo>
                      <a:pt x="3815" y="712"/>
                    </a:lnTo>
                    <a:lnTo>
                      <a:pt x="4089" y="603"/>
                    </a:lnTo>
                    <a:lnTo>
                      <a:pt x="4363" y="512"/>
                    </a:lnTo>
                    <a:lnTo>
                      <a:pt x="4636" y="420"/>
                    </a:lnTo>
                    <a:lnTo>
                      <a:pt x="4929" y="366"/>
                    </a:lnTo>
                    <a:lnTo>
                      <a:pt x="5202" y="311"/>
                    </a:lnTo>
                    <a:lnTo>
                      <a:pt x="5513" y="274"/>
                    </a:lnTo>
                    <a:lnTo>
                      <a:pt x="5805" y="256"/>
                    </a:lnTo>
                    <a:lnTo>
                      <a:pt x="6097" y="238"/>
                    </a:lnTo>
                    <a:close/>
                    <a:moveTo>
                      <a:pt x="6097" y="1"/>
                    </a:moveTo>
                    <a:lnTo>
                      <a:pt x="5786" y="19"/>
                    </a:lnTo>
                    <a:lnTo>
                      <a:pt x="5476" y="37"/>
                    </a:lnTo>
                    <a:lnTo>
                      <a:pt x="5166" y="74"/>
                    </a:lnTo>
                    <a:lnTo>
                      <a:pt x="4874" y="128"/>
                    </a:lnTo>
                    <a:lnTo>
                      <a:pt x="4582" y="201"/>
                    </a:lnTo>
                    <a:lnTo>
                      <a:pt x="4290" y="274"/>
                    </a:lnTo>
                    <a:lnTo>
                      <a:pt x="3998" y="366"/>
                    </a:lnTo>
                    <a:lnTo>
                      <a:pt x="3724" y="475"/>
                    </a:lnTo>
                    <a:lnTo>
                      <a:pt x="3450" y="603"/>
                    </a:lnTo>
                    <a:lnTo>
                      <a:pt x="3195" y="749"/>
                    </a:lnTo>
                    <a:lnTo>
                      <a:pt x="2939" y="895"/>
                    </a:lnTo>
                    <a:lnTo>
                      <a:pt x="2684" y="1041"/>
                    </a:lnTo>
                    <a:lnTo>
                      <a:pt x="2446" y="1224"/>
                    </a:lnTo>
                    <a:lnTo>
                      <a:pt x="2227" y="1406"/>
                    </a:lnTo>
                    <a:lnTo>
                      <a:pt x="2008" y="1589"/>
                    </a:lnTo>
                    <a:lnTo>
                      <a:pt x="1789" y="1789"/>
                    </a:lnTo>
                    <a:lnTo>
                      <a:pt x="1588" y="2008"/>
                    </a:lnTo>
                    <a:lnTo>
                      <a:pt x="1388" y="2227"/>
                    </a:lnTo>
                    <a:lnTo>
                      <a:pt x="1205" y="2465"/>
                    </a:lnTo>
                    <a:lnTo>
                      <a:pt x="1041" y="2702"/>
                    </a:lnTo>
                    <a:lnTo>
                      <a:pt x="877" y="2939"/>
                    </a:lnTo>
                    <a:lnTo>
                      <a:pt x="731" y="3195"/>
                    </a:lnTo>
                    <a:lnTo>
                      <a:pt x="603" y="3468"/>
                    </a:lnTo>
                    <a:lnTo>
                      <a:pt x="475" y="3742"/>
                    </a:lnTo>
                    <a:lnTo>
                      <a:pt x="366" y="4016"/>
                    </a:lnTo>
                    <a:lnTo>
                      <a:pt x="274" y="4290"/>
                    </a:lnTo>
                    <a:lnTo>
                      <a:pt x="183" y="4582"/>
                    </a:lnTo>
                    <a:lnTo>
                      <a:pt x="128" y="4874"/>
                    </a:lnTo>
                    <a:lnTo>
                      <a:pt x="74" y="5184"/>
                    </a:lnTo>
                    <a:lnTo>
                      <a:pt x="19" y="5494"/>
                    </a:lnTo>
                    <a:lnTo>
                      <a:pt x="1" y="5805"/>
                    </a:lnTo>
                    <a:lnTo>
                      <a:pt x="1" y="6115"/>
                    </a:lnTo>
                    <a:lnTo>
                      <a:pt x="1" y="6425"/>
                    </a:lnTo>
                    <a:lnTo>
                      <a:pt x="19" y="6736"/>
                    </a:lnTo>
                    <a:lnTo>
                      <a:pt x="74" y="7046"/>
                    </a:lnTo>
                    <a:lnTo>
                      <a:pt x="128" y="7338"/>
                    </a:lnTo>
                    <a:lnTo>
                      <a:pt x="183" y="7630"/>
                    </a:lnTo>
                    <a:lnTo>
                      <a:pt x="274" y="7922"/>
                    </a:lnTo>
                    <a:lnTo>
                      <a:pt x="366" y="8214"/>
                    </a:lnTo>
                    <a:lnTo>
                      <a:pt x="475" y="8488"/>
                    </a:lnTo>
                    <a:lnTo>
                      <a:pt x="603" y="8762"/>
                    </a:lnTo>
                    <a:lnTo>
                      <a:pt x="731" y="9017"/>
                    </a:lnTo>
                    <a:lnTo>
                      <a:pt x="877" y="9273"/>
                    </a:lnTo>
                    <a:lnTo>
                      <a:pt x="1041" y="9528"/>
                    </a:lnTo>
                    <a:lnTo>
                      <a:pt x="1205" y="9765"/>
                    </a:lnTo>
                    <a:lnTo>
                      <a:pt x="1388" y="9984"/>
                    </a:lnTo>
                    <a:lnTo>
                      <a:pt x="1588" y="10222"/>
                    </a:lnTo>
                    <a:lnTo>
                      <a:pt x="1789" y="10422"/>
                    </a:lnTo>
                    <a:lnTo>
                      <a:pt x="2008" y="10623"/>
                    </a:lnTo>
                    <a:lnTo>
                      <a:pt x="2227" y="10824"/>
                    </a:lnTo>
                    <a:lnTo>
                      <a:pt x="2446" y="11007"/>
                    </a:lnTo>
                    <a:lnTo>
                      <a:pt x="2684" y="11171"/>
                    </a:lnTo>
                    <a:lnTo>
                      <a:pt x="2939" y="11335"/>
                    </a:lnTo>
                    <a:lnTo>
                      <a:pt x="3195" y="11481"/>
                    </a:lnTo>
                    <a:lnTo>
                      <a:pt x="3450" y="11609"/>
                    </a:lnTo>
                    <a:lnTo>
                      <a:pt x="3724" y="11737"/>
                    </a:lnTo>
                    <a:lnTo>
                      <a:pt x="3998" y="11846"/>
                    </a:lnTo>
                    <a:lnTo>
                      <a:pt x="4290" y="11937"/>
                    </a:lnTo>
                    <a:lnTo>
                      <a:pt x="4582" y="12029"/>
                    </a:lnTo>
                    <a:lnTo>
                      <a:pt x="4874" y="12083"/>
                    </a:lnTo>
                    <a:lnTo>
                      <a:pt x="5166" y="12138"/>
                    </a:lnTo>
                    <a:lnTo>
                      <a:pt x="5476" y="12193"/>
                    </a:lnTo>
                    <a:lnTo>
                      <a:pt x="5786" y="12211"/>
                    </a:lnTo>
                    <a:lnTo>
                      <a:pt x="6425" y="12211"/>
                    </a:lnTo>
                    <a:lnTo>
                      <a:pt x="6735" y="12193"/>
                    </a:lnTo>
                    <a:lnTo>
                      <a:pt x="7027" y="12138"/>
                    </a:lnTo>
                    <a:lnTo>
                      <a:pt x="7338" y="12083"/>
                    </a:lnTo>
                    <a:lnTo>
                      <a:pt x="7630" y="12029"/>
                    </a:lnTo>
                    <a:lnTo>
                      <a:pt x="7922" y="11937"/>
                    </a:lnTo>
                    <a:lnTo>
                      <a:pt x="8196" y="11846"/>
                    </a:lnTo>
                    <a:lnTo>
                      <a:pt x="8469" y="11737"/>
                    </a:lnTo>
                    <a:lnTo>
                      <a:pt x="8743" y="11609"/>
                    </a:lnTo>
                    <a:lnTo>
                      <a:pt x="9017" y="11481"/>
                    </a:lnTo>
                    <a:lnTo>
                      <a:pt x="9272" y="11335"/>
                    </a:lnTo>
                    <a:lnTo>
                      <a:pt x="9510" y="11171"/>
                    </a:lnTo>
                    <a:lnTo>
                      <a:pt x="9747" y="11007"/>
                    </a:lnTo>
                    <a:lnTo>
                      <a:pt x="9984" y="10824"/>
                    </a:lnTo>
                    <a:lnTo>
                      <a:pt x="10203" y="10623"/>
                    </a:lnTo>
                    <a:lnTo>
                      <a:pt x="10422" y="10422"/>
                    </a:lnTo>
                    <a:lnTo>
                      <a:pt x="10623" y="10222"/>
                    </a:lnTo>
                    <a:lnTo>
                      <a:pt x="10806" y="9984"/>
                    </a:lnTo>
                    <a:lnTo>
                      <a:pt x="10988" y="9765"/>
                    </a:lnTo>
                    <a:lnTo>
                      <a:pt x="11171" y="9528"/>
                    </a:lnTo>
                    <a:lnTo>
                      <a:pt x="11317" y="9273"/>
                    </a:lnTo>
                    <a:lnTo>
                      <a:pt x="11463" y="9017"/>
                    </a:lnTo>
                    <a:lnTo>
                      <a:pt x="11609" y="8762"/>
                    </a:lnTo>
                    <a:lnTo>
                      <a:pt x="11736" y="8488"/>
                    </a:lnTo>
                    <a:lnTo>
                      <a:pt x="11846" y="8214"/>
                    </a:lnTo>
                    <a:lnTo>
                      <a:pt x="11937" y="7922"/>
                    </a:lnTo>
                    <a:lnTo>
                      <a:pt x="12010" y="7630"/>
                    </a:lnTo>
                    <a:lnTo>
                      <a:pt x="12083" y="7338"/>
                    </a:lnTo>
                    <a:lnTo>
                      <a:pt x="12138" y="7046"/>
                    </a:lnTo>
                    <a:lnTo>
                      <a:pt x="12175" y="6736"/>
                    </a:lnTo>
                    <a:lnTo>
                      <a:pt x="12193" y="6425"/>
                    </a:lnTo>
                    <a:lnTo>
                      <a:pt x="12211" y="6115"/>
                    </a:lnTo>
                    <a:lnTo>
                      <a:pt x="12193" y="5805"/>
                    </a:lnTo>
                    <a:lnTo>
                      <a:pt x="12175" y="5494"/>
                    </a:lnTo>
                    <a:lnTo>
                      <a:pt x="12138" y="5184"/>
                    </a:lnTo>
                    <a:lnTo>
                      <a:pt x="12083" y="4874"/>
                    </a:lnTo>
                    <a:lnTo>
                      <a:pt x="12010" y="4582"/>
                    </a:lnTo>
                    <a:lnTo>
                      <a:pt x="11937" y="4290"/>
                    </a:lnTo>
                    <a:lnTo>
                      <a:pt x="11846" y="4016"/>
                    </a:lnTo>
                    <a:lnTo>
                      <a:pt x="11736" y="3742"/>
                    </a:lnTo>
                    <a:lnTo>
                      <a:pt x="11609" y="3468"/>
                    </a:lnTo>
                    <a:lnTo>
                      <a:pt x="11463" y="3195"/>
                    </a:lnTo>
                    <a:lnTo>
                      <a:pt x="11317" y="2939"/>
                    </a:lnTo>
                    <a:lnTo>
                      <a:pt x="11171" y="2702"/>
                    </a:lnTo>
                    <a:lnTo>
                      <a:pt x="10988" y="2465"/>
                    </a:lnTo>
                    <a:lnTo>
                      <a:pt x="10806" y="2227"/>
                    </a:lnTo>
                    <a:lnTo>
                      <a:pt x="10623" y="2008"/>
                    </a:lnTo>
                    <a:lnTo>
                      <a:pt x="10422" y="1789"/>
                    </a:lnTo>
                    <a:lnTo>
                      <a:pt x="10203" y="1589"/>
                    </a:lnTo>
                    <a:lnTo>
                      <a:pt x="9984" y="1406"/>
                    </a:lnTo>
                    <a:lnTo>
                      <a:pt x="9747" y="1224"/>
                    </a:lnTo>
                    <a:lnTo>
                      <a:pt x="9510" y="1041"/>
                    </a:lnTo>
                    <a:lnTo>
                      <a:pt x="9272" y="895"/>
                    </a:lnTo>
                    <a:lnTo>
                      <a:pt x="9017" y="749"/>
                    </a:lnTo>
                    <a:lnTo>
                      <a:pt x="8743" y="603"/>
                    </a:lnTo>
                    <a:lnTo>
                      <a:pt x="8469" y="475"/>
                    </a:lnTo>
                    <a:lnTo>
                      <a:pt x="8196" y="366"/>
                    </a:lnTo>
                    <a:lnTo>
                      <a:pt x="7922" y="274"/>
                    </a:lnTo>
                    <a:lnTo>
                      <a:pt x="7630" y="201"/>
                    </a:lnTo>
                    <a:lnTo>
                      <a:pt x="7338" y="128"/>
                    </a:lnTo>
                    <a:lnTo>
                      <a:pt x="7027" y="74"/>
                    </a:lnTo>
                    <a:lnTo>
                      <a:pt x="6735" y="37"/>
                    </a:lnTo>
                    <a:lnTo>
                      <a:pt x="6425" y="19"/>
                    </a:lnTo>
                    <a:lnTo>
                      <a:pt x="6097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218;p40">
                <a:extLst>
                  <a:ext uri="{FF2B5EF4-FFF2-40B4-BE49-F238E27FC236}">
                    <a16:creationId xmlns:a16="http://schemas.microsoft.com/office/drawing/2014/main" xmlns="" id="{5826C0BE-735F-4847-94E6-0AEEC8EF8709}"/>
                  </a:ext>
                </a:extLst>
              </p:cNvPr>
              <p:cNvSpPr/>
              <p:nvPr/>
            </p:nvSpPr>
            <p:spPr>
              <a:xfrm>
                <a:off x="6785796" y="3185493"/>
                <a:ext cx="293962" cy="293962"/>
              </a:xfrm>
              <a:custGeom>
                <a:avLst/>
                <a:gdLst/>
                <a:ahLst/>
                <a:cxnLst/>
                <a:rect l="l" t="t" r="r" b="b"/>
                <a:pathLst>
                  <a:path w="9182" h="9182" extrusionOk="0">
                    <a:moveTo>
                      <a:pt x="4344" y="1"/>
                    </a:moveTo>
                    <a:lnTo>
                      <a:pt x="4125" y="19"/>
                    </a:lnTo>
                    <a:lnTo>
                      <a:pt x="3888" y="55"/>
                    </a:lnTo>
                    <a:lnTo>
                      <a:pt x="3669" y="92"/>
                    </a:lnTo>
                    <a:lnTo>
                      <a:pt x="3432" y="147"/>
                    </a:lnTo>
                    <a:lnTo>
                      <a:pt x="3231" y="201"/>
                    </a:lnTo>
                    <a:lnTo>
                      <a:pt x="3012" y="274"/>
                    </a:lnTo>
                    <a:lnTo>
                      <a:pt x="2793" y="366"/>
                    </a:lnTo>
                    <a:lnTo>
                      <a:pt x="2391" y="548"/>
                    </a:lnTo>
                    <a:lnTo>
                      <a:pt x="2026" y="785"/>
                    </a:lnTo>
                    <a:lnTo>
                      <a:pt x="1661" y="1059"/>
                    </a:lnTo>
                    <a:lnTo>
                      <a:pt x="1333" y="1351"/>
                    </a:lnTo>
                    <a:lnTo>
                      <a:pt x="1041" y="1680"/>
                    </a:lnTo>
                    <a:lnTo>
                      <a:pt x="785" y="2026"/>
                    </a:lnTo>
                    <a:lnTo>
                      <a:pt x="548" y="2410"/>
                    </a:lnTo>
                    <a:lnTo>
                      <a:pt x="347" y="2811"/>
                    </a:lnTo>
                    <a:lnTo>
                      <a:pt x="274" y="3012"/>
                    </a:lnTo>
                    <a:lnTo>
                      <a:pt x="201" y="3231"/>
                    </a:lnTo>
                    <a:lnTo>
                      <a:pt x="146" y="3450"/>
                    </a:lnTo>
                    <a:lnTo>
                      <a:pt x="92" y="3669"/>
                    </a:lnTo>
                    <a:lnTo>
                      <a:pt x="55" y="3888"/>
                    </a:lnTo>
                    <a:lnTo>
                      <a:pt x="19" y="4125"/>
                    </a:lnTo>
                    <a:lnTo>
                      <a:pt x="0" y="4363"/>
                    </a:lnTo>
                    <a:lnTo>
                      <a:pt x="0" y="4600"/>
                    </a:lnTo>
                    <a:lnTo>
                      <a:pt x="0" y="4837"/>
                    </a:lnTo>
                    <a:lnTo>
                      <a:pt x="19" y="5056"/>
                    </a:lnTo>
                    <a:lnTo>
                      <a:pt x="55" y="5294"/>
                    </a:lnTo>
                    <a:lnTo>
                      <a:pt x="92" y="5513"/>
                    </a:lnTo>
                    <a:lnTo>
                      <a:pt x="146" y="5750"/>
                    </a:lnTo>
                    <a:lnTo>
                      <a:pt x="201" y="5969"/>
                    </a:lnTo>
                    <a:lnTo>
                      <a:pt x="274" y="6170"/>
                    </a:lnTo>
                    <a:lnTo>
                      <a:pt x="347" y="6389"/>
                    </a:lnTo>
                    <a:lnTo>
                      <a:pt x="548" y="6790"/>
                    </a:lnTo>
                    <a:lnTo>
                      <a:pt x="785" y="7155"/>
                    </a:lnTo>
                    <a:lnTo>
                      <a:pt x="1041" y="7520"/>
                    </a:lnTo>
                    <a:lnTo>
                      <a:pt x="1333" y="7849"/>
                    </a:lnTo>
                    <a:lnTo>
                      <a:pt x="1661" y="8141"/>
                    </a:lnTo>
                    <a:lnTo>
                      <a:pt x="2026" y="8396"/>
                    </a:lnTo>
                    <a:lnTo>
                      <a:pt x="2391" y="8634"/>
                    </a:lnTo>
                    <a:lnTo>
                      <a:pt x="2793" y="8834"/>
                    </a:lnTo>
                    <a:lnTo>
                      <a:pt x="3012" y="8907"/>
                    </a:lnTo>
                    <a:lnTo>
                      <a:pt x="3231" y="8980"/>
                    </a:lnTo>
                    <a:lnTo>
                      <a:pt x="3432" y="9035"/>
                    </a:lnTo>
                    <a:lnTo>
                      <a:pt x="3669" y="9090"/>
                    </a:lnTo>
                    <a:lnTo>
                      <a:pt x="3888" y="9126"/>
                    </a:lnTo>
                    <a:lnTo>
                      <a:pt x="4125" y="9163"/>
                    </a:lnTo>
                    <a:lnTo>
                      <a:pt x="4344" y="9181"/>
                    </a:lnTo>
                    <a:lnTo>
                      <a:pt x="4819" y="9181"/>
                    </a:lnTo>
                    <a:lnTo>
                      <a:pt x="5056" y="9163"/>
                    </a:lnTo>
                    <a:lnTo>
                      <a:pt x="5293" y="9126"/>
                    </a:lnTo>
                    <a:lnTo>
                      <a:pt x="5512" y="9090"/>
                    </a:lnTo>
                    <a:lnTo>
                      <a:pt x="5731" y="9035"/>
                    </a:lnTo>
                    <a:lnTo>
                      <a:pt x="5951" y="8980"/>
                    </a:lnTo>
                    <a:lnTo>
                      <a:pt x="6170" y="8907"/>
                    </a:lnTo>
                    <a:lnTo>
                      <a:pt x="6370" y="8834"/>
                    </a:lnTo>
                    <a:lnTo>
                      <a:pt x="6772" y="8634"/>
                    </a:lnTo>
                    <a:lnTo>
                      <a:pt x="7155" y="8396"/>
                    </a:lnTo>
                    <a:lnTo>
                      <a:pt x="7502" y="8141"/>
                    </a:lnTo>
                    <a:lnTo>
                      <a:pt x="7830" y="7849"/>
                    </a:lnTo>
                    <a:lnTo>
                      <a:pt x="8141" y="7520"/>
                    </a:lnTo>
                    <a:lnTo>
                      <a:pt x="8396" y="7155"/>
                    </a:lnTo>
                    <a:lnTo>
                      <a:pt x="8634" y="6790"/>
                    </a:lnTo>
                    <a:lnTo>
                      <a:pt x="8816" y="6389"/>
                    </a:lnTo>
                    <a:lnTo>
                      <a:pt x="8907" y="6170"/>
                    </a:lnTo>
                    <a:lnTo>
                      <a:pt x="8980" y="5969"/>
                    </a:lnTo>
                    <a:lnTo>
                      <a:pt x="9035" y="5750"/>
                    </a:lnTo>
                    <a:lnTo>
                      <a:pt x="9090" y="5513"/>
                    </a:lnTo>
                    <a:lnTo>
                      <a:pt x="9126" y="5294"/>
                    </a:lnTo>
                    <a:lnTo>
                      <a:pt x="9163" y="5056"/>
                    </a:lnTo>
                    <a:lnTo>
                      <a:pt x="9181" y="4837"/>
                    </a:lnTo>
                    <a:lnTo>
                      <a:pt x="9181" y="4600"/>
                    </a:lnTo>
                    <a:lnTo>
                      <a:pt x="9181" y="4363"/>
                    </a:lnTo>
                    <a:lnTo>
                      <a:pt x="9163" y="4125"/>
                    </a:lnTo>
                    <a:lnTo>
                      <a:pt x="9126" y="3888"/>
                    </a:lnTo>
                    <a:lnTo>
                      <a:pt x="9090" y="3669"/>
                    </a:lnTo>
                    <a:lnTo>
                      <a:pt x="9035" y="3450"/>
                    </a:lnTo>
                    <a:lnTo>
                      <a:pt x="8980" y="3231"/>
                    </a:lnTo>
                    <a:lnTo>
                      <a:pt x="8907" y="3012"/>
                    </a:lnTo>
                    <a:lnTo>
                      <a:pt x="8816" y="2811"/>
                    </a:lnTo>
                    <a:lnTo>
                      <a:pt x="8634" y="2410"/>
                    </a:lnTo>
                    <a:lnTo>
                      <a:pt x="8396" y="2026"/>
                    </a:lnTo>
                    <a:lnTo>
                      <a:pt x="8141" y="1680"/>
                    </a:lnTo>
                    <a:lnTo>
                      <a:pt x="7830" y="1351"/>
                    </a:lnTo>
                    <a:lnTo>
                      <a:pt x="7502" y="1059"/>
                    </a:lnTo>
                    <a:lnTo>
                      <a:pt x="7155" y="785"/>
                    </a:lnTo>
                    <a:lnTo>
                      <a:pt x="6772" y="548"/>
                    </a:lnTo>
                    <a:lnTo>
                      <a:pt x="6370" y="366"/>
                    </a:lnTo>
                    <a:lnTo>
                      <a:pt x="6170" y="274"/>
                    </a:lnTo>
                    <a:lnTo>
                      <a:pt x="5951" y="201"/>
                    </a:lnTo>
                    <a:lnTo>
                      <a:pt x="5731" y="147"/>
                    </a:lnTo>
                    <a:lnTo>
                      <a:pt x="5512" y="92"/>
                    </a:lnTo>
                    <a:lnTo>
                      <a:pt x="5293" y="55"/>
                    </a:lnTo>
                    <a:lnTo>
                      <a:pt x="5056" y="19"/>
                    </a:lnTo>
                    <a:lnTo>
                      <a:pt x="48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219;p40">
                <a:extLst>
                  <a:ext uri="{FF2B5EF4-FFF2-40B4-BE49-F238E27FC236}">
                    <a16:creationId xmlns:a16="http://schemas.microsoft.com/office/drawing/2014/main" xmlns="" id="{D4E22E6D-5FD8-476E-847F-9AF45C148DF2}"/>
                  </a:ext>
                </a:extLst>
              </p:cNvPr>
              <p:cNvSpPr/>
              <p:nvPr/>
            </p:nvSpPr>
            <p:spPr>
              <a:xfrm>
                <a:off x="6686450" y="2663080"/>
                <a:ext cx="500811" cy="279907"/>
              </a:xfrm>
              <a:custGeom>
                <a:avLst/>
                <a:gdLst/>
                <a:ahLst/>
                <a:cxnLst/>
                <a:rect l="l" t="t" r="r" b="b"/>
                <a:pathLst>
                  <a:path w="15643" h="8743" extrusionOk="0">
                    <a:moveTo>
                      <a:pt x="7338" y="0"/>
                    </a:moveTo>
                    <a:lnTo>
                      <a:pt x="6991" y="55"/>
                    </a:lnTo>
                    <a:lnTo>
                      <a:pt x="6663" y="146"/>
                    </a:lnTo>
                    <a:lnTo>
                      <a:pt x="6316" y="256"/>
                    </a:lnTo>
                    <a:lnTo>
                      <a:pt x="6005" y="420"/>
                    </a:lnTo>
                    <a:lnTo>
                      <a:pt x="5695" y="603"/>
                    </a:lnTo>
                    <a:lnTo>
                      <a:pt x="5403" y="822"/>
                    </a:lnTo>
                    <a:lnTo>
                      <a:pt x="5129" y="1077"/>
                    </a:lnTo>
                    <a:lnTo>
                      <a:pt x="4272" y="1953"/>
                    </a:lnTo>
                    <a:lnTo>
                      <a:pt x="3359" y="2939"/>
                    </a:lnTo>
                    <a:lnTo>
                      <a:pt x="2373" y="4016"/>
                    </a:lnTo>
                    <a:lnTo>
                      <a:pt x="1388" y="5166"/>
                    </a:lnTo>
                    <a:lnTo>
                      <a:pt x="1242" y="5348"/>
                    </a:lnTo>
                    <a:lnTo>
                      <a:pt x="621" y="6096"/>
                    </a:lnTo>
                    <a:lnTo>
                      <a:pt x="1" y="6881"/>
                    </a:lnTo>
                    <a:lnTo>
                      <a:pt x="676" y="7210"/>
                    </a:lnTo>
                    <a:lnTo>
                      <a:pt x="1041" y="7374"/>
                    </a:lnTo>
                    <a:lnTo>
                      <a:pt x="1424" y="7538"/>
                    </a:lnTo>
                    <a:lnTo>
                      <a:pt x="1844" y="7703"/>
                    </a:lnTo>
                    <a:lnTo>
                      <a:pt x="2282" y="7849"/>
                    </a:lnTo>
                    <a:lnTo>
                      <a:pt x="2738" y="7995"/>
                    </a:lnTo>
                    <a:lnTo>
                      <a:pt x="3213" y="8141"/>
                    </a:lnTo>
                    <a:lnTo>
                      <a:pt x="3706" y="8268"/>
                    </a:lnTo>
                    <a:lnTo>
                      <a:pt x="4217" y="8378"/>
                    </a:lnTo>
                    <a:lnTo>
                      <a:pt x="4746" y="8487"/>
                    </a:lnTo>
                    <a:lnTo>
                      <a:pt x="5312" y="8579"/>
                    </a:lnTo>
                    <a:lnTo>
                      <a:pt x="5878" y="8633"/>
                    </a:lnTo>
                    <a:lnTo>
                      <a:pt x="6480" y="8688"/>
                    </a:lnTo>
                    <a:lnTo>
                      <a:pt x="7082" y="8725"/>
                    </a:lnTo>
                    <a:lnTo>
                      <a:pt x="7721" y="8743"/>
                    </a:lnTo>
                    <a:lnTo>
                      <a:pt x="8287" y="8725"/>
                    </a:lnTo>
                    <a:lnTo>
                      <a:pt x="8834" y="8706"/>
                    </a:lnTo>
                    <a:lnTo>
                      <a:pt x="9400" y="8670"/>
                    </a:lnTo>
                    <a:lnTo>
                      <a:pt x="9948" y="8597"/>
                    </a:lnTo>
                    <a:lnTo>
                      <a:pt x="10477" y="8542"/>
                    </a:lnTo>
                    <a:lnTo>
                      <a:pt x="11006" y="8451"/>
                    </a:lnTo>
                    <a:lnTo>
                      <a:pt x="11518" y="8360"/>
                    </a:lnTo>
                    <a:lnTo>
                      <a:pt x="12029" y="8250"/>
                    </a:lnTo>
                    <a:lnTo>
                      <a:pt x="12521" y="8141"/>
                    </a:lnTo>
                    <a:lnTo>
                      <a:pt x="13014" y="8013"/>
                    </a:lnTo>
                    <a:lnTo>
                      <a:pt x="13945" y="7757"/>
                    </a:lnTo>
                    <a:lnTo>
                      <a:pt x="14821" y="7465"/>
                    </a:lnTo>
                    <a:lnTo>
                      <a:pt x="15642" y="7173"/>
                    </a:lnTo>
                    <a:lnTo>
                      <a:pt x="14949" y="6315"/>
                    </a:lnTo>
                    <a:lnTo>
                      <a:pt x="14274" y="5494"/>
                    </a:lnTo>
                    <a:lnTo>
                      <a:pt x="14128" y="5312"/>
                    </a:lnTo>
                    <a:lnTo>
                      <a:pt x="13105" y="4125"/>
                    </a:lnTo>
                    <a:lnTo>
                      <a:pt x="12102" y="3012"/>
                    </a:lnTo>
                    <a:lnTo>
                      <a:pt x="11152" y="1990"/>
                    </a:lnTo>
                    <a:lnTo>
                      <a:pt x="10276" y="1077"/>
                    </a:lnTo>
                    <a:lnTo>
                      <a:pt x="9984" y="822"/>
                    </a:lnTo>
                    <a:lnTo>
                      <a:pt x="9692" y="603"/>
                    </a:lnTo>
                    <a:lnTo>
                      <a:pt x="9382" y="420"/>
                    </a:lnTo>
                    <a:lnTo>
                      <a:pt x="9072" y="256"/>
                    </a:lnTo>
                    <a:lnTo>
                      <a:pt x="8725" y="146"/>
                    </a:lnTo>
                    <a:lnTo>
                      <a:pt x="8396" y="55"/>
                    </a:lnTo>
                    <a:lnTo>
                      <a:pt x="8050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220;p40">
                <a:extLst>
                  <a:ext uri="{FF2B5EF4-FFF2-40B4-BE49-F238E27FC236}">
                    <a16:creationId xmlns:a16="http://schemas.microsoft.com/office/drawing/2014/main" xmlns="" id="{965D25B4-A50A-4934-BCF2-4D6B854F62DC}"/>
                  </a:ext>
                </a:extLst>
              </p:cNvPr>
              <p:cNvSpPr/>
              <p:nvPr/>
            </p:nvSpPr>
            <p:spPr>
              <a:xfrm>
                <a:off x="6726182" y="2828445"/>
                <a:ext cx="417251" cy="56122"/>
              </a:xfrm>
              <a:custGeom>
                <a:avLst/>
                <a:gdLst/>
                <a:ahLst/>
                <a:cxnLst/>
                <a:rect l="l" t="t" r="r" b="b"/>
                <a:pathLst>
                  <a:path w="13033" h="1753" extrusionOk="0">
                    <a:moveTo>
                      <a:pt x="147" y="1"/>
                    </a:moveTo>
                    <a:lnTo>
                      <a:pt x="1" y="183"/>
                    </a:lnTo>
                    <a:lnTo>
                      <a:pt x="548" y="475"/>
                    </a:lnTo>
                    <a:lnTo>
                      <a:pt x="840" y="621"/>
                    </a:lnTo>
                    <a:lnTo>
                      <a:pt x="1169" y="749"/>
                    </a:lnTo>
                    <a:lnTo>
                      <a:pt x="1516" y="895"/>
                    </a:lnTo>
                    <a:lnTo>
                      <a:pt x="1862" y="1023"/>
                    </a:lnTo>
                    <a:lnTo>
                      <a:pt x="2246" y="1150"/>
                    </a:lnTo>
                    <a:lnTo>
                      <a:pt x="2647" y="1260"/>
                    </a:lnTo>
                    <a:lnTo>
                      <a:pt x="3067" y="1370"/>
                    </a:lnTo>
                    <a:lnTo>
                      <a:pt x="3505" y="1461"/>
                    </a:lnTo>
                    <a:lnTo>
                      <a:pt x="3961" y="1534"/>
                    </a:lnTo>
                    <a:lnTo>
                      <a:pt x="4436" y="1607"/>
                    </a:lnTo>
                    <a:lnTo>
                      <a:pt x="4947" y="1662"/>
                    </a:lnTo>
                    <a:lnTo>
                      <a:pt x="5458" y="1716"/>
                    </a:lnTo>
                    <a:lnTo>
                      <a:pt x="6006" y="1735"/>
                    </a:lnTo>
                    <a:lnTo>
                      <a:pt x="6571" y="1753"/>
                    </a:lnTo>
                    <a:lnTo>
                      <a:pt x="7137" y="1735"/>
                    </a:lnTo>
                    <a:lnTo>
                      <a:pt x="7667" y="1716"/>
                    </a:lnTo>
                    <a:lnTo>
                      <a:pt x="8178" y="1680"/>
                    </a:lnTo>
                    <a:lnTo>
                      <a:pt x="8670" y="1625"/>
                    </a:lnTo>
                    <a:lnTo>
                      <a:pt x="9145" y="1552"/>
                    </a:lnTo>
                    <a:lnTo>
                      <a:pt x="9583" y="1479"/>
                    </a:lnTo>
                    <a:lnTo>
                      <a:pt x="10021" y="1406"/>
                    </a:lnTo>
                    <a:lnTo>
                      <a:pt x="10423" y="1297"/>
                    </a:lnTo>
                    <a:lnTo>
                      <a:pt x="10824" y="1205"/>
                    </a:lnTo>
                    <a:lnTo>
                      <a:pt x="11189" y="1096"/>
                    </a:lnTo>
                    <a:lnTo>
                      <a:pt x="11554" y="968"/>
                    </a:lnTo>
                    <a:lnTo>
                      <a:pt x="11883" y="840"/>
                    </a:lnTo>
                    <a:lnTo>
                      <a:pt x="12485" y="585"/>
                    </a:lnTo>
                    <a:lnTo>
                      <a:pt x="13033" y="329"/>
                    </a:lnTo>
                    <a:lnTo>
                      <a:pt x="12887" y="147"/>
                    </a:lnTo>
                    <a:lnTo>
                      <a:pt x="12357" y="402"/>
                    </a:lnTo>
                    <a:lnTo>
                      <a:pt x="11755" y="658"/>
                    </a:lnTo>
                    <a:lnTo>
                      <a:pt x="11426" y="767"/>
                    </a:lnTo>
                    <a:lnTo>
                      <a:pt x="11080" y="895"/>
                    </a:lnTo>
                    <a:lnTo>
                      <a:pt x="10715" y="986"/>
                    </a:lnTo>
                    <a:lnTo>
                      <a:pt x="10331" y="1096"/>
                    </a:lnTo>
                    <a:lnTo>
                      <a:pt x="9930" y="1187"/>
                    </a:lnTo>
                    <a:lnTo>
                      <a:pt x="9510" y="1278"/>
                    </a:lnTo>
                    <a:lnTo>
                      <a:pt x="9072" y="1351"/>
                    </a:lnTo>
                    <a:lnTo>
                      <a:pt x="8616" y="1406"/>
                    </a:lnTo>
                    <a:lnTo>
                      <a:pt x="8141" y="1461"/>
                    </a:lnTo>
                    <a:lnTo>
                      <a:pt x="7630" y="1497"/>
                    </a:lnTo>
                    <a:lnTo>
                      <a:pt x="7119" y="1516"/>
                    </a:lnTo>
                    <a:lnTo>
                      <a:pt x="6024" y="1516"/>
                    </a:lnTo>
                    <a:lnTo>
                      <a:pt x="5495" y="1479"/>
                    </a:lnTo>
                    <a:lnTo>
                      <a:pt x="4983" y="1443"/>
                    </a:lnTo>
                    <a:lnTo>
                      <a:pt x="4491" y="1388"/>
                    </a:lnTo>
                    <a:lnTo>
                      <a:pt x="4016" y="1315"/>
                    </a:lnTo>
                    <a:lnTo>
                      <a:pt x="3578" y="1242"/>
                    </a:lnTo>
                    <a:lnTo>
                      <a:pt x="3140" y="1150"/>
                    </a:lnTo>
                    <a:lnTo>
                      <a:pt x="2739" y="1041"/>
                    </a:lnTo>
                    <a:lnTo>
                      <a:pt x="2355" y="931"/>
                    </a:lnTo>
                    <a:lnTo>
                      <a:pt x="1972" y="822"/>
                    </a:lnTo>
                    <a:lnTo>
                      <a:pt x="1625" y="694"/>
                    </a:lnTo>
                    <a:lnTo>
                      <a:pt x="1297" y="566"/>
                    </a:lnTo>
                    <a:lnTo>
                      <a:pt x="676" y="293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rgbClr val="FBF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466939" y="989772"/>
            <a:ext cx="6401518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sifat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sifat-sifat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kepribadian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fisik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intelektual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membeclakan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dibawa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sejak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lahir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bakat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bawaan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ditemukan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enam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macam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sifat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membedakan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ambisi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energi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keinginan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memimpin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kejujuran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integritas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rasa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percaya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intelejensi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relevan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demikian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sifat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bukti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kesuksesan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26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176521" y="591906"/>
            <a:ext cx="8790958" cy="44935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Ada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pendapat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mengenai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sifat-sifat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dianggap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sifat-sifat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pendapat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peneliti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en-ID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Daniel Goleman,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ciri-ciri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"Emotional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lntelligence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(El)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utamanya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empati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(empathy).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empati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merasakan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orang lain,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mendengarkan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dikatakan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dikatakan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pengikut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membaca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reaksi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orang lain. </a:t>
            </a:r>
          </a:p>
          <a:p>
            <a:pPr marL="342900" indent="-342900" algn="just">
              <a:buAutoNum type="arabicPeriod"/>
            </a:pPr>
            <a:endParaRPr lang="en-ID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Rue dan </a:t>
            </a: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Byars</a:t>
            </a: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mengatakan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karakteristik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diinginkan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situasi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20000" indent="-342900" algn="just">
              <a:buFont typeface="+mj-lt"/>
              <a:buAutoNum type="alphaLcParenR"/>
            </a:pP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Percaya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(Self Confidence).</a:t>
            </a:r>
          </a:p>
          <a:p>
            <a:pPr marL="720000" indent="-342900" algn="just">
              <a:buFont typeface="+mj-lt"/>
              <a:buAutoNum type="alphaLcParenR"/>
            </a:pP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kekuatan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mental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fisik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(Mental and physical endurance).</a:t>
            </a:r>
          </a:p>
          <a:p>
            <a:pPr marL="720000" indent="-342900" algn="just">
              <a:buFont typeface="+mj-lt"/>
              <a:buAutoNum type="alphaLcParenR"/>
            </a:pP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Antusias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(Enthusiasm). </a:t>
            </a:r>
          </a:p>
          <a:p>
            <a:pPr marL="720000" indent="-342900" algn="just">
              <a:buFont typeface="+mj-lt"/>
              <a:buAutoNum type="alphaLcParenR"/>
            </a:pP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Rasa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tanggung-jawab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(Sense of responsibility).</a:t>
            </a:r>
          </a:p>
          <a:p>
            <a:pPr marL="720000" indent="-342900" algn="just">
              <a:buFont typeface="+mj-lt"/>
              <a:buAutoNum type="alphaLcParenR"/>
            </a:pP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Empati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Sesama</a:t>
            </a:r>
            <a:endParaRPr lang="en-ID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531099" y="101274"/>
            <a:ext cx="6190343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668565" y="-139099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Teori Kepemimpinan Ditinjau dari Sifat</a:t>
            </a:r>
          </a:p>
        </p:txBody>
      </p:sp>
    </p:spTree>
    <p:extLst>
      <p:ext uri="{BB962C8B-B14F-4D97-AF65-F5344CB8AC3E}">
        <p14:creationId xmlns:p14="http://schemas.microsoft.com/office/powerpoint/2010/main" val="3979979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176521" y="851501"/>
            <a:ext cx="8790958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nl-NL" sz="1800" b="1" dirty="0">
                <a:latin typeface="Calibri" panose="020F0502020204030204" pitchFamily="34" charset="0"/>
                <a:cs typeface="Calibri" panose="020F0502020204030204" pitchFamily="34" charset="0"/>
              </a:rPr>
              <a:t>3. Judge, Bono, llies, dan Gerthardt berpendapat,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bahwa ada lima faktor utama kepribadian seseorang, yaitu:</a:t>
            </a:r>
          </a:p>
          <a:p>
            <a:pPr marL="342900" indent="-342900" algn="just">
              <a:buAutoNum type="alphaLcPeriod"/>
            </a:pP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Keterbukaan</a:t>
            </a: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(Extraversion).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Dimensi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kegemaran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orang lain.</a:t>
            </a:r>
          </a:p>
          <a:p>
            <a:pPr marL="342900" indent="-342900" algn="just">
              <a:buAutoNum type="alphaLcPeriod"/>
            </a:pP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Keramahan</a:t>
            </a: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(Agreeableness).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Dimensi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sifat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suka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menghargai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orang lain. </a:t>
            </a:r>
          </a:p>
          <a:p>
            <a:pPr marL="342900" indent="-342900" algn="just">
              <a:buAutoNum type="alphaLcPeriod"/>
            </a:pP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Kehati-hatian</a:t>
            </a: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kesungguhan</a:t>
            </a: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(Conscientiousness).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Dimensi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mengukur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dipercaya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buAutoNum type="alphaLcPeriod"/>
            </a:pP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Stabilitas</a:t>
            </a: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emosi</a:t>
            </a: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(Emotional stability).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Dimensi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menghadapi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tekanan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buAutoNum type="alphaLcPeriod"/>
            </a:pP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Keterbukaan</a:t>
            </a: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pengalaman</a:t>
            </a: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(openness to experience).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Dimensi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berkaitan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kesenangan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minat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kesukaan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hal-hal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476828" y="307779"/>
            <a:ext cx="6190343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614294" y="67406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Teori Kepemimpinan Ditinjau dari Sifat</a:t>
            </a:r>
          </a:p>
        </p:txBody>
      </p:sp>
    </p:spTree>
    <p:extLst>
      <p:ext uri="{BB962C8B-B14F-4D97-AF65-F5344CB8AC3E}">
        <p14:creationId xmlns:p14="http://schemas.microsoft.com/office/powerpoint/2010/main" val="2584586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176520" y="851501"/>
            <a:ext cx="8790958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nl-NL" sz="1800" b="1" dirty="0">
                <a:latin typeface="Calibri" panose="020F0502020204030204" pitchFamily="34" charset="0"/>
                <a:cs typeface="Calibri" panose="020F0502020204030204" pitchFamily="34" charset="0"/>
              </a:rPr>
              <a:t>4. Yukl dan Sidle mengatakan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, bahwa bukti-bukti menunjukkan adanya empat sifat yang dimiliki oleh kebanyakan pemimpin (tetapi tidak oleh semua pemimpin) yang sukses, yaitu:</a:t>
            </a:r>
          </a:p>
          <a:p>
            <a:pPr marL="468000" indent="-342900" algn="just">
              <a:buAutoNum type="alphaLcPeriod"/>
            </a:pPr>
            <a:r>
              <a:rPr lang="nl-NL" sz="1800" b="1" dirty="0">
                <a:latin typeface="Calibri" panose="020F0502020204030204" pitchFamily="34" charset="0"/>
                <a:cs typeface="Calibri" panose="020F0502020204030204" pitchFamily="34" charset="0"/>
              </a:rPr>
              <a:t>Kepandaian (lntelligence),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bahwa pemimpin yang sukses cenderung memiliki kepandaian yang lebih tinggi dibandingkan bawahannya.</a:t>
            </a:r>
          </a:p>
          <a:p>
            <a:pPr marL="468000" indent="-342900" algn="just">
              <a:buAutoNum type="alphaLcPeriod"/>
            </a:pPr>
            <a:r>
              <a:rPr lang="nl-NL" sz="1800" b="1" dirty="0">
                <a:latin typeface="Calibri" panose="020F0502020204030204" pitchFamily="34" charset="0"/>
                <a:cs typeface="Calibri" panose="020F0502020204030204" pitchFamily="34" charset="0"/>
              </a:rPr>
              <a:t>Kematangan/kedewasaan dan keluasan (Maturity and breadth).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Pemimpin yang sukses cenderung memiliki kematangan emosi dan pandangan yang luas.</a:t>
            </a:r>
          </a:p>
          <a:p>
            <a:pPr marL="468000" indent="-342900" algn="just">
              <a:buAutoNum type="alphaLcPeriod"/>
            </a:pPr>
            <a:r>
              <a:rPr lang="nl-NL" sz="1800" b="1" dirty="0">
                <a:latin typeface="Calibri" panose="020F0502020204030204" pitchFamily="34" charset="0"/>
                <a:cs typeface="Calibri" panose="020F0502020204030204" pitchFamily="34" charset="0"/>
              </a:rPr>
              <a:t>Dorongan berprestasi (Achievement Drive),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bahwa pemimpin yang sukses berorientasi pada hasil; jika mereka telah mencapai suatu sasaran, mereka akan menentukan sasaran lainnya. Motivasi mereka untuk mencapai sasaran, tidak bergantung pada bawahannya atau karyawannya. </a:t>
            </a:r>
          </a:p>
          <a:p>
            <a:pPr marL="468000" indent="-342900" algn="just">
              <a:buAutoNum type="alphaLcPeriod"/>
            </a:pP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lntegritas</a:t>
            </a: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lntegrity</a:t>
            </a:r>
            <a:r>
              <a:rPr lang="en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integritas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kesesuaian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dikatakan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sukses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panjang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memitiki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integritas</a:t>
            </a:r>
            <a:r>
              <a:rPr lang="en-ID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476828" y="307779"/>
            <a:ext cx="6190343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614294" y="67406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Teori Kepemimpinan Ditinjau dari Sifat</a:t>
            </a:r>
          </a:p>
        </p:txBody>
      </p:sp>
    </p:spTree>
    <p:extLst>
      <p:ext uri="{BB962C8B-B14F-4D97-AF65-F5344CB8AC3E}">
        <p14:creationId xmlns:p14="http://schemas.microsoft.com/office/powerpoint/2010/main" val="360488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176520" y="851501"/>
            <a:ext cx="8790958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8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en-ID" sz="18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tentik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berfokus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penyelarasan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karakter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berjalan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Sesuai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dengan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namanya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gaya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kepemimpinan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autentik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adalah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sebuah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gaya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kepemimpinan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muncul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secara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alami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dalam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diri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seorang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pemimpin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800" b="1" i="0" dirty="0" err="1">
                <a:solidFill>
                  <a:schemeClr val="tx1"/>
                </a:solidFill>
                <a:effectLst/>
                <a:latin typeface="Overpass"/>
              </a:rPr>
              <a:t>Autentik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sendiri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berasal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dari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bahasa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Yunani,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diartikan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sebagai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 </a:t>
            </a:r>
            <a:r>
              <a:rPr lang="en-ID" sz="1800" b="0" i="1" dirty="0">
                <a:solidFill>
                  <a:schemeClr val="tx1"/>
                </a:solidFill>
                <a:effectLst/>
                <a:latin typeface="Overpass"/>
              </a:rPr>
              <a:t>“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Overpass"/>
              </a:rPr>
              <a:t>menjadi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Overpass"/>
              </a:rPr>
              <a:t>dirimu</a:t>
            </a:r>
            <a:r>
              <a:rPr lang="en-ID" sz="1800" b="1" i="1" dirty="0">
                <a:solidFill>
                  <a:schemeClr val="tx1"/>
                </a:solidFill>
                <a:effectLst/>
                <a:latin typeface="Overpass"/>
              </a:rPr>
              <a:t> yang </a:t>
            </a:r>
            <a:r>
              <a:rPr lang="en-ID" sz="1800" b="1" i="1" dirty="0" err="1">
                <a:solidFill>
                  <a:schemeClr val="tx1"/>
                </a:solidFill>
                <a:effectLst/>
                <a:latin typeface="Overpass"/>
              </a:rPr>
              <a:t>sesungguhnya</a:t>
            </a:r>
            <a:r>
              <a:rPr lang="en-ID" sz="1800" b="0" i="1" dirty="0">
                <a:solidFill>
                  <a:schemeClr val="tx1"/>
                </a:solidFill>
                <a:effectLst/>
                <a:latin typeface="Overpass"/>
              </a:rPr>
              <a:t>”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, dan arti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ini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juga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akhirnya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menjadi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poin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kunci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dari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gaya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kepemimpinan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autentik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Hal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ini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jelas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sangat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bertolak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belakang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dengan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tindakan-tindakan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atau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akting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palsu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bertujuan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untuk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menyenangkan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sekelompok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orang,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atau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untuk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mendapat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keuntungan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dari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akting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verpass"/>
              </a:rPr>
              <a:t>tersebut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verpass"/>
              </a:rPr>
              <a:t>.</a:t>
            </a:r>
            <a:endParaRPr lang="en-ID" sz="1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jujur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dirinya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pengikutnya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terkait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hendak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dibawa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maksimal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476828" y="307779"/>
            <a:ext cx="6190343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614294" y="67406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Kepemimpinan yang Autentik</a:t>
            </a:r>
          </a:p>
        </p:txBody>
      </p:sp>
    </p:spTree>
    <p:extLst>
      <p:ext uri="{BB962C8B-B14F-4D97-AF65-F5344CB8AC3E}">
        <p14:creationId xmlns:p14="http://schemas.microsoft.com/office/powerpoint/2010/main" val="1114538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187249" y="644996"/>
            <a:ext cx="8790958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ID" sz="18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Integritas</a:t>
            </a:r>
            <a:r>
              <a:rPr lang="en-ID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autentik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sangat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dihormati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integritas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di mana dan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dikatakan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olehnya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tindakannya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autentik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pengalamannya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membentuk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memperkuat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sisi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autentik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dirinya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ID" sz="18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Konsisten</a:t>
            </a:r>
            <a:r>
              <a:rPr lang="en-ID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Sisi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konsisten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dimiliki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autentik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terlihat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kedisiplinan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Kedisiplinan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dimilikinya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mempertahankan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dianut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moral,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etika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prinsip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keterbukaannya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orang-orang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dipimpin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lingkungannya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Dan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akhirnya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dampak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Menekankan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Kejujuran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autentik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tercermin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kejujurannya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orang lain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terlebih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dirinya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Sebagaimana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dijelaskan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sebelumnya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autentik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menekankan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etika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karakter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moral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hingga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misinya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tunjukkan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kapan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di mana pun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487557" y="101274"/>
            <a:ext cx="6190343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625023" y="-139099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Prinsip Kepemimpinan Autentik</a:t>
            </a:r>
          </a:p>
        </p:txBody>
      </p:sp>
    </p:spTree>
    <p:extLst>
      <p:ext uri="{BB962C8B-B14F-4D97-AF65-F5344CB8AC3E}">
        <p14:creationId xmlns:p14="http://schemas.microsoft.com/office/powerpoint/2010/main" val="1888096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187249" y="644996"/>
            <a:ext cx="8790958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342900" algn="just">
              <a:spcAft>
                <a:spcPts val="800"/>
              </a:spcAft>
              <a:buAutoNum type="arabicPeriod"/>
            </a:pPr>
            <a:r>
              <a:rPr lang="en-ID" sz="18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Self-aware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dan </a:t>
            </a:r>
            <a:r>
              <a:rPr lang="en-ID" sz="18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tulus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Pemimpin-pemimpin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otentik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mengaktualisasikan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dirinya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sz="18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self-awareness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kesadaran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mengetahui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kekuatan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kelemahan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emosi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342900" algn="just">
              <a:spcAft>
                <a:spcPts val="800"/>
              </a:spcAft>
              <a:buAutoNum type="arabicPeriod"/>
            </a:pPr>
            <a:r>
              <a:rPr lang="en-ID" sz="18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Mission driven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dan </a:t>
            </a:r>
            <a:r>
              <a:rPr lang="en-ID" sz="18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18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menempatkan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misi-misi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pribadi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kekuasaan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ego dan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keinginan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materi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pribadi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342900" algn="just">
              <a:spcAft>
                <a:spcPts val="800"/>
              </a:spcAft>
              <a:buAutoNum type="arabicPeriod"/>
            </a:pPr>
            <a:r>
              <a:rPr lang="en-ID" sz="18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Memimpin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hati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pikiran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takut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emosi-emosi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miliki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kerentanan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berarti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lembek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mengkomunikasikan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dirasakan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tata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beserta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empati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342900" algn="just">
              <a:spcAft>
                <a:spcPts val="800"/>
              </a:spcAft>
              <a:buAutoNum type="arabicPeriod"/>
            </a:pPr>
            <a:r>
              <a:rPr lang="en-ID" sz="18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18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panjang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panjang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bersedia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membimbing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orang dan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memelihara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sabar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keras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yakin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bertahan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lama.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1487557" y="101274"/>
            <a:ext cx="6190343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625023" y="-139099"/>
            <a:ext cx="789395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Karakteristik Kepemimpinan Autentik</a:t>
            </a:r>
          </a:p>
        </p:txBody>
      </p:sp>
    </p:spTree>
    <p:extLst>
      <p:ext uri="{BB962C8B-B14F-4D97-AF65-F5344CB8AC3E}">
        <p14:creationId xmlns:p14="http://schemas.microsoft.com/office/powerpoint/2010/main" val="801374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1E2D83B2-B5ED-4F91-B406-8A7F7736103D}"/>
              </a:ext>
            </a:extLst>
          </p:cNvPr>
          <p:cNvSpPr txBox="1"/>
          <p:nvPr/>
        </p:nvSpPr>
        <p:spPr>
          <a:xfrm>
            <a:off x="290287" y="648572"/>
            <a:ext cx="8577942" cy="433965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just"/>
            <a:r>
              <a:rPr lang="en-ID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Tantangan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Efektivitas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Manajerial</a:t>
            </a:r>
            <a:endParaRPr lang="en-ID" sz="1600" b="1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efektivitas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manajerial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tantangan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mengembangkan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keterampilan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relevan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diantaranya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prioritas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pemikiran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strategis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pengambilan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produktivitas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Tantangan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Inspirasi</a:t>
            </a:r>
            <a:endParaRPr lang="en-ID" sz="1600" b="1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identik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pengaruh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inspirasi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bawahan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Para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staf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mengenal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gambaran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mana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D" sz="1600" b="1" i="0" dirty="0">
                <a:solidFill>
                  <a:schemeClr val="tx1"/>
                </a:solidFill>
                <a:effectLst/>
                <a:latin typeface="var(--h3_typography-font-family)"/>
              </a:rPr>
              <a:t>3.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var(--h3_typography-font-family)"/>
              </a:rPr>
              <a:t>Tantangan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var(--h3_typography-font-family)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var(--h3_typography-font-family)"/>
              </a:rPr>
              <a:t>Seorang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var(--h3_typography-font-family)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var(--h3_typography-font-family)"/>
              </a:rPr>
              <a:t>dalam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var(--h3_typography-font-family)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var(--h3_typography-font-family)"/>
              </a:rPr>
              <a:t>Mengembangkan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var(--h3_typography-font-family)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var(--h3_typography-font-family)"/>
              </a:rPr>
              <a:t>Kualitas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var(--h3_typography-font-family)"/>
              </a:rPr>
              <a:t> Kinerja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var(--h3_typography-font-family)"/>
              </a:rPr>
              <a:t>Karyawan</a:t>
            </a:r>
            <a:endParaRPr lang="en-ID" sz="1600" b="1" i="0" dirty="0">
              <a:solidFill>
                <a:schemeClr val="tx1"/>
              </a:solidFill>
              <a:effectLst/>
              <a:latin typeface="var(--h3_typography-font-family)"/>
            </a:endParaRPr>
          </a:p>
          <a:p>
            <a:pPr algn="just">
              <a:spcAft>
                <a:spcPts val="800"/>
              </a:spcAft>
            </a:pP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Untuk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mengembangkan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kualitas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dan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keterampilan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agar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semakin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efektif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dalam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bekerja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dan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meningkatkan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pengembangan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organisasi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maka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perlu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menginvestasikan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waktu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tenaga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dan juga uang Anda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untuk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mengembangkan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kinerja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karyawan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.</a:t>
            </a:r>
          </a:p>
          <a:p>
            <a:pPr algn="just"/>
            <a:r>
              <a:rPr lang="en-ID" sz="1600" b="1" dirty="0">
                <a:solidFill>
                  <a:schemeClr val="tx1"/>
                </a:solidFill>
                <a:latin typeface="var(--h3_typography-font-family)"/>
              </a:rPr>
              <a:t>4.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var(--h3_typography-font-family)"/>
              </a:rPr>
              <a:t>Tantangan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var(--h3_typography-font-family)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var(--h3_typography-font-family)"/>
              </a:rPr>
              <a:t>Seorang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var(--h3_typography-font-family)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var(--h3_typography-font-family)"/>
              </a:rPr>
              <a:t>Pemimpin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var(--h3_typography-font-family)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var(--h3_typography-font-family)"/>
              </a:rPr>
              <a:t>dalam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var(--h3_typography-font-family)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var(--h3_typography-font-family)"/>
              </a:rPr>
              <a:t>Memimpin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var(--h3_typography-font-family)"/>
              </a:rPr>
              <a:t> </a:t>
            </a:r>
            <a:r>
              <a:rPr lang="en-ID" sz="1600" b="1" i="0" dirty="0" err="1">
                <a:solidFill>
                  <a:schemeClr val="tx1"/>
                </a:solidFill>
                <a:effectLst/>
                <a:latin typeface="var(--h3_typography-font-family)"/>
              </a:rPr>
              <a:t>Sebuah</a:t>
            </a:r>
            <a:r>
              <a:rPr lang="en-ID" sz="1600" b="1" i="0" dirty="0">
                <a:solidFill>
                  <a:schemeClr val="tx1"/>
                </a:solidFill>
                <a:effectLst/>
                <a:latin typeface="var(--h3_typography-font-family)"/>
              </a:rPr>
              <a:t> Tim</a:t>
            </a:r>
          </a:p>
          <a:p>
            <a:pPr algn="just"/>
            <a:r>
              <a:rPr lang="en-ID" sz="1600" dirty="0" err="1">
                <a:solidFill>
                  <a:schemeClr val="tx1"/>
                </a:solidFill>
                <a:latin typeface="Overpass"/>
              </a:rPr>
              <a:t>T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antangan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pengembangan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tim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termasuk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bagaimana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menanamkan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kebanggaan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terhadap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tim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yang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akan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mendukung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kerja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sama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tim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bagaimana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memimpin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tim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besar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dan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apa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yang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harus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dilakukan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saat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mengambil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alih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sebuah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tim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Overpass"/>
              </a:rPr>
              <a:t>baru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Overpass"/>
              </a:rPr>
              <a:t>.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54104300-838A-4DE5-838D-9EB31893C7E4}"/>
              </a:ext>
            </a:extLst>
          </p:cNvPr>
          <p:cNvSpPr/>
          <p:nvPr/>
        </p:nvSpPr>
        <p:spPr>
          <a:xfrm>
            <a:off x="290287" y="111736"/>
            <a:ext cx="8577942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rgbClr val="327D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Rectangle 8">
            <a:extLst>
              <a:ext uri="{FF2B5EF4-FFF2-40B4-BE49-F238E27FC236}">
                <a16:creationId xmlns:a16="http://schemas.microsoft.com/office/drawing/2014/main" xmlns="" id="{304B918A-22D9-4BD8-9C9C-87B1A8B0F0BE}"/>
              </a:ext>
            </a:extLst>
          </p:cNvPr>
          <p:cNvSpPr txBox="1">
            <a:spLocks noChangeArrowheads="1"/>
          </p:cNvSpPr>
          <p:nvPr/>
        </p:nvSpPr>
        <p:spPr>
          <a:xfrm>
            <a:off x="-107948" y="-111703"/>
            <a:ext cx="937441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R="114300" lvl="0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Tantangan-Tantangan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fektivitas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epemimpinan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37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" name="Google Shape;5662;p70"/>
          <p:cNvSpPr txBox="1">
            <a:spLocks noGrp="1"/>
          </p:cNvSpPr>
          <p:nvPr>
            <p:ph type="title"/>
          </p:nvPr>
        </p:nvSpPr>
        <p:spPr>
          <a:xfrm>
            <a:off x="781479" y="1844262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Terima</a:t>
            </a:r>
            <a:br>
              <a:rPr lang="en" dirty="0"/>
            </a:br>
            <a:r>
              <a:rPr lang="en" dirty="0"/>
              <a:t>Kasih</a:t>
            </a:r>
            <a:endParaRPr dirty="0"/>
          </a:p>
        </p:txBody>
      </p:sp>
      <p:grpSp>
        <p:nvGrpSpPr>
          <p:cNvPr id="5680" name="Google Shape;5680;p70"/>
          <p:cNvGrpSpPr/>
          <p:nvPr/>
        </p:nvGrpSpPr>
        <p:grpSpPr>
          <a:xfrm>
            <a:off x="5014926" y="1062706"/>
            <a:ext cx="3269100" cy="3528925"/>
            <a:chOff x="5009626" y="1104818"/>
            <a:chExt cx="3269100" cy="3528925"/>
          </a:xfrm>
        </p:grpSpPr>
        <p:sp>
          <p:nvSpPr>
            <p:cNvPr id="5681" name="Google Shape;5681;p70"/>
            <p:cNvSpPr/>
            <p:nvPr/>
          </p:nvSpPr>
          <p:spPr>
            <a:xfrm>
              <a:off x="5009626" y="4399443"/>
              <a:ext cx="32691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2" name="Google Shape;5682;p70"/>
            <p:cNvGrpSpPr/>
            <p:nvPr/>
          </p:nvGrpSpPr>
          <p:grpSpPr>
            <a:xfrm>
              <a:off x="5043000" y="1104818"/>
              <a:ext cx="3226879" cy="3439633"/>
              <a:chOff x="5043000" y="1104818"/>
              <a:chExt cx="3226879" cy="3439633"/>
            </a:xfrm>
          </p:grpSpPr>
          <p:sp>
            <p:nvSpPr>
              <p:cNvPr id="5683" name="Google Shape;5683;p70"/>
              <p:cNvSpPr/>
              <p:nvPr/>
            </p:nvSpPr>
            <p:spPr>
              <a:xfrm>
                <a:off x="7514305" y="3735463"/>
                <a:ext cx="83979" cy="298917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18210" extrusionOk="0">
                    <a:moveTo>
                      <a:pt x="1" y="0"/>
                    </a:moveTo>
                    <a:lnTo>
                      <a:pt x="1" y="17721"/>
                    </a:lnTo>
                    <a:lnTo>
                      <a:pt x="1" y="17818"/>
                    </a:lnTo>
                    <a:lnTo>
                      <a:pt x="34" y="17916"/>
                    </a:lnTo>
                    <a:lnTo>
                      <a:pt x="131" y="18079"/>
                    </a:lnTo>
                    <a:lnTo>
                      <a:pt x="294" y="18177"/>
                    </a:lnTo>
                    <a:lnTo>
                      <a:pt x="392" y="18209"/>
                    </a:lnTo>
                    <a:lnTo>
                      <a:pt x="4724" y="18209"/>
                    </a:lnTo>
                    <a:lnTo>
                      <a:pt x="4822" y="18177"/>
                    </a:lnTo>
                    <a:lnTo>
                      <a:pt x="4952" y="18079"/>
                    </a:lnTo>
                    <a:lnTo>
                      <a:pt x="5083" y="17916"/>
                    </a:lnTo>
                    <a:lnTo>
                      <a:pt x="5115" y="17818"/>
                    </a:lnTo>
                    <a:lnTo>
                      <a:pt x="5115" y="17721"/>
                    </a:lnTo>
                    <a:lnTo>
                      <a:pt x="5115" y="0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70"/>
              <p:cNvSpPr/>
              <p:nvPr/>
            </p:nvSpPr>
            <p:spPr>
              <a:xfrm>
                <a:off x="7307927" y="3665948"/>
                <a:ext cx="497818" cy="763035"/>
              </a:xfrm>
              <a:custGeom>
                <a:avLst/>
                <a:gdLst/>
                <a:ahLst/>
                <a:cxnLst/>
                <a:rect l="l" t="t" r="r" b="b"/>
                <a:pathLst>
                  <a:path w="30327" h="46484" extrusionOk="0">
                    <a:moveTo>
                      <a:pt x="13747" y="1"/>
                    </a:moveTo>
                    <a:lnTo>
                      <a:pt x="13747" y="41891"/>
                    </a:lnTo>
                    <a:lnTo>
                      <a:pt x="1336" y="41891"/>
                    </a:lnTo>
                    <a:lnTo>
                      <a:pt x="1075" y="41924"/>
                    </a:lnTo>
                    <a:lnTo>
                      <a:pt x="815" y="42021"/>
                    </a:lnTo>
                    <a:lnTo>
                      <a:pt x="587" y="42119"/>
                    </a:lnTo>
                    <a:lnTo>
                      <a:pt x="391" y="42282"/>
                    </a:lnTo>
                    <a:lnTo>
                      <a:pt x="228" y="42477"/>
                    </a:lnTo>
                    <a:lnTo>
                      <a:pt x="98" y="42705"/>
                    </a:lnTo>
                    <a:lnTo>
                      <a:pt x="33" y="42966"/>
                    </a:lnTo>
                    <a:lnTo>
                      <a:pt x="0" y="43227"/>
                    </a:lnTo>
                    <a:lnTo>
                      <a:pt x="0" y="46484"/>
                    </a:lnTo>
                    <a:lnTo>
                      <a:pt x="2346" y="46484"/>
                    </a:lnTo>
                    <a:lnTo>
                      <a:pt x="2346" y="45018"/>
                    </a:lnTo>
                    <a:lnTo>
                      <a:pt x="2378" y="44855"/>
                    </a:lnTo>
                    <a:lnTo>
                      <a:pt x="2411" y="44725"/>
                    </a:lnTo>
                    <a:lnTo>
                      <a:pt x="2476" y="44595"/>
                    </a:lnTo>
                    <a:lnTo>
                      <a:pt x="2574" y="44464"/>
                    </a:lnTo>
                    <a:lnTo>
                      <a:pt x="2704" y="44399"/>
                    </a:lnTo>
                    <a:lnTo>
                      <a:pt x="2802" y="44334"/>
                    </a:lnTo>
                    <a:lnTo>
                      <a:pt x="2965" y="44269"/>
                    </a:lnTo>
                    <a:lnTo>
                      <a:pt x="13258" y="44269"/>
                    </a:lnTo>
                    <a:lnTo>
                      <a:pt x="13356" y="44302"/>
                    </a:lnTo>
                    <a:lnTo>
                      <a:pt x="13486" y="44367"/>
                    </a:lnTo>
                    <a:lnTo>
                      <a:pt x="13584" y="44432"/>
                    </a:lnTo>
                    <a:lnTo>
                      <a:pt x="13649" y="44530"/>
                    </a:lnTo>
                    <a:lnTo>
                      <a:pt x="13714" y="44660"/>
                    </a:lnTo>
                    <a:lnTo>
                      <a:pt x="13747" y="44758"/>
                    </a:lnTo>
                    <a:lnTo>
                      <a:pt x="13747" y="44888"/>
                    </a:lnTo>
                    <a:lnTo>
                      <a:pt x="13747" y="46484"/>
                    </a:lnTo>
                    <a:lnTo>
                      <a:pt x="16483" y="46484"/>
                    </a:lnTo>
                    <a:lnTo>
                      <a:pt x="16483" y="44888"/>
                    </a:lnTo>
                    <a:lnTo>
                      <a:pt x="16515" y="44758"/>
                    </a:lnTo>
                    <a:lnTo>
                      <a:pt x="16548" y="44660"/>
                    </a:lnTo>
                    <a:lnTo>
                      <a:pt x="16613" y="44530"/>
                    </a:lnTo>
                    <a:lnTo>
                      <a:pt x="16678" y="44432"/>
                    </a:lnTo>
                    <a:lnTo>
                      <a:pt x="16776" y="44367"/>
                    </a:lnTo>
                    <a:lnTo>
                      <a:pt x="16874" y="44302"/>
                    </a:lnTo>
                    <a:lnTo>
                      <a:pt x="17004" y="44269"/>
                    </a:lnTo>
                    <a:lnTo>
                      <a:pt x="27363" y="44269"/>
                    </a:lnTo>
                    <a:lnTo>
                      <a:pt x="27493" y="44334"/>
                    </a:lnTo>
                    <a:lnTo>
                      <a:pt x="27623" y="44399"/>
                    </a:lnTo>
                    <a:lnTo>
                      <a:pt x="27754" y="44464"/>
                    </a:lnTo>
                    <a:lnTo>
                      <a:pt x="27851" y="44595"/>
                    </a:lnTo>
                    <a:lnTo>
                      <a:pt x="27916" y="44725"/>
                    </a:lnTo>
                    <a:lnTo>
                      <a:pt x="27949" y="44855"/>
                    </a:lnTo>
                    <a:lnTo>
                      <a:pt x="27949" y="45018"/>
                    </a:lnTo>
                    <a:lnTo>
                      <a:pt x="27949" y="46484"/>
                    </a:lnTo>
                    <a:lnTo>
                      <a:pt x="30327" y="46484"/>
                    </a:lnTo>
                    <a:lnTo>
                      <a:pt x="30327" y="43227"/>
                    </a:lnTo>
                    <a:lnTo>
                      <a:pt x="30294" y="42966"/>
                    </a:lnTo>
                    <a:lnTo>
                      <a:pt x="30229" y="42705"/>
                    </a:lnTo>
                    <a:lnTo>
                      <a:pt x="30099" y="42477"/>
                    </a:lnTo>
                    <a:lnTo>
                      <a:pt x="29936" y="42282"/>
                    </a:lnTo>
                    <a:lnTo>
                      <a:pt x="29741" y="42119"/>
                    </a:lnTo>
                    <a:lnTo>
                      <a:pt x="29513" y="42021"/>
                    </a:lnTo>
                    <a:lnTo>
                      <a:pt x="29252" y="41924"/>
                    </a:lnTo>
                    <a:lnTo>
                      <a:pt x="28991" y="41891"/>
                    </a:lnTo>
                    <a:lnTo>
                      <a:pt x="16483" y="41891"/>
                    </a:lnTo>
                    <a:lnTo>
                      <a:pt x="16483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70"/>
              <p:cNvSpPr/>
              <p:nvPr/>
            </p:nvSpPr>
            <p:spPr>
              <a:xfrm>
                <a:off x="7270502" y="4405956"/>
                <a:ext cx="114971" cy="114971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7004" extrusionOk="0">
                    <a:moveTo>
                      <a:pt x="3127" y="0"/>
                    </a:moveTo>
                    <a:lnTo>
                      <a:pt x="2802" y="65"/>
                    </a:lnTo>
                    <a:lnTo>
                      <a:pt x="2443" y="163"/>
                    </a:lnTo>
                    <a:lnTo>
                      <a:pt x="2117" y="261"/>
                    </a:lnTo>
                    <a:lnTo>
                      <a:pt x="1824" y="424"/>
                    </a:lnTo>
                    <a:lnTo>
                      <a:pt x="1531" y="587"/>
                    </a:lnTo>
                    <a:lnTo>
                      <a:pt x="1271" y="782"/>
                    </a:lnTo>
                    <a:lnTo>
                      <a:pt x="1010" y="1010"/>
                    </a:lnTo>
                    <a:lnTo>
                      <a:pt x="782" y="1271"/>
                    </a:lnTo>
                    <a:lnTo>
                      <a:pt x="586" y="1531"/>
                    </a:lnTo>
                    <a:lnTo>
                      <a:pt x="424" y="1824"/>
                    </a:lnTo>
                    <a:lnTo>
                      <a:pt x="261" y="2118"/>
                    </a:lnTo>
                    <a:lnTo>
                      <a:pt x="130" y="2443"/>
                    </a:lnTo>
                    <a:lnTo>
                      <a:pt x="65" y="2802"/>
                    </a:lnTo>
                    <a:lnTo>
                      <a:pt x="0" y="3127"/>
                    </a:lnTo>
                    <a:lnTo>
                      <a:pt x="0" y="3486"/>
                    </a:lnTo>
                    <a:lnTo>
                      <a:pt x="0" y="3844"/>
                    </a:lnTo>
                    <a:lnTo>
                      <a:pt x="65" y="4202"/>
                    </a:lnTo>
                    <a:lnTo>
                      <a:pt x="130" y="4528"/>
                    </a:lnTo>
                    <a:lnTo>
                      <a:pt x="261" y="4854"/>
                    </a:lnTo>
                    <a:lnTo>
                      <a:pt x="424" y="5180"/>
                    </a:lnTo>
                    <a:lnTo>
                      <a:pt x="586" y="5473"/>
                    </a:lnTo>
                    <a:lnTo>
                      <a:pt x="782" y="5733"/>
                    </a:lnTo>
                    <a:lnTo>
                      <a:pt x="1010" y="5994"/>
                    </a:lnTo>
                    <a:lnTo>
                      <a:pt x="1271" y="6222"/>
                    </a:lnTo>
                    <a:lnTo>
                      <a:pt x="1531" y="6417"/>
                    </a:lnTo>
                    <a:lnTo>
                      <a:pt x="1824" y="6580"/>
                    </a:lnTo>
                    <a:lnTo>
                      <a:pt x="2117" y="6743"/>
                    </a:lnTo>
                    <a:lnTo>
                      <a:pt x="2443" y="6841"/>
                    </a:lnTo>
                    <a:lnTo>
                      <a:pt x="2802" y="6939"/>
                    </a:lnTo>
                    <a:lnTo>
                      <a:pt x="3127" y="7004"/>
                    </a:lnTo>
                    <a:lnTo>
                      <a:pt x="3844" y="7004"/>
                    </a:lnTo>
                    <a:lnTo>
                      <a:pt x="4202" y="6939"/>
                    </a:lnTo>
                    <a:lnTo>
                      <a:pt x="4528" y="6841"/>
                    </a:lnTo>
                    <a:lnTo>
                      <a:pt x="4854" y="6743"/>
                    </a:lnTo>
                    <a:lnTo>
                      <a:pt x="5179" y="6580"/>
                    </a:lnTo>
                    <a:lnTo>
                      <a:pt x="5440" y="6417"/>
                    </a:lnTo>
                    <a:lnTo>
                      <a:pt x="5733" y="6222"/>
                    </a:lnTo>
                    <a:lnTo>
                      <a:pt x="5961" y="5994"/>
                    </a:lnTo>
                    <a:lnTo>
                      <a:pt x="6189" y="5733"/>
                    </a:lnTo>
                    <a:lnTo>
                      <a:pt x="6417" y="5473"/>
                    </a:lnTo>
                    <a:lnTo>
                      <a:pt x="6580" y="5180"/>
                    </a:lnTo>
                    <a:lnTo>
                      <a:pt x="6710" y="4854"/>
                    </a:lnTo>
                    <a:lnTo>
                      <a:pt x="6841" y="4528"/>
                    </a:lnTo>
                    <a:lnTo>
                      <a:pt x="6938" y="4202"/>
                    </a:lnTo>
                    <a:lnTo>
                      <a:pt x="6971" y="3844"/>
                    </a:lnTo>
                    <a:lnTo>
                      <a:pt x="7004" y="3486"/>
                    </a:lnTo>
                    <a:lnTo>
                      <a:pt x="6971" y="3127"/>
                    </a:lnTo>
                    <a:lnTo>
                      <a:pt x="6938" y="2802"/>
                    </a:lnTo>
                    <a:lnTo>
                      <a:pt x="6841" y="2443"/>
                    </a:lnTo>
                    <a:lnTo>
                      <a:pt x="6710" y="2118"/>
                    </a:lnTo>
                    <a:lnTo>
                      <a:pt x="6580" y="1824"/>
                    </a:lnTo>
                    <a:lnTo>
                      <a:pt x="6417" y="1531"/>
                    </a:lnTo>
                    <a:lnTo>
                      <a:pt x="6189" y="1271"/>
                    </a:lnTo>
                    <a:lnTo>
                      <a:pt x="5961" y="1010"/>
                    </a:lnTo>
                    <a:lnTo>
                      <a:pt x="5733" y="782"/>
                    </a:lnTo>
                    <a:lnTo>
                      <a:pt x="5440" y="587"/>
                    </a:lnTo>
                    <a:lnTo>
                      <a:pt x="5179" y="424"/>
                    </a:lnTo>
                    <a:lnTo>
                      <a:pt x="4854" y="261"/>
                    </a:lnTo>
                    <a:lnTo>
                      <a:pt x="4528" y="163"/>
                    </a:lnTo>
                    <a:lnTo>
                      <a:pt x="4202" y="65"/>
                    </a:lnTo>
                    <a:lnTo>
                      <a:pt x="3844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70"/>
              <p:cNvSpPr/>
              <p:nvPr/>
            </p:nvSpPr>
            <p:spPr>
              <a:xfrm>
                <a:off x="7295091" y="4430545"/>
                <a:ext cx="65791" cy="65791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4008" extrusionOk="0">
                    <a:moveTo>
                      <a:pt x="1792" y="1"/>
                    </a:moveTo>
                    <a:lnTo>
                      <a:pt x="1597" y="33"/>
                    </a:lnTo>
                    <a:lnTo>
                      <a:pt x="1401" y="98"/>
                    </a:lnTo>
                    <a:lnTo>
                      <a:pt x="1206" y="164"/>
                    </a:lnTo>
                    <a:lnTo>
                      <a:pt x="880" y="326"/>
                    </a:lnTo>
                    <a:lnTo>
                      <a:pt x="587" y="587"/>
                    </a:lnTo>
                    <a:lnTo>
                      <a:pt x="326" y="880"/>
                    </a:lnTo>
                    <a:lnTo>
                      <a:pt x="131" y="1206"/>
                    </a:lnTo>
                    <a:lnTo>
                      <a:pt x="66" y="1401"/>
                    </a:lnTo>
                    <a:lnTo>
                      <a:pt x="33" y="1597"/>
                    </a:lnTo>
                    <a:lnTo>
                      <a:pt x="1" y="1792"/>
                    </a:lnTo>
                    <a:lnTo>
                      <a:pt x="1" y="1988"/>
                    </a:lnTo>
                    <a:lnTo>
                      <a:pt x="1" y="2216"/>
                    </a:lnTo>
                    <a:lnTo>
                      <a:pt x="33" y="2411"/>
                    </a:lnTo>
                    <a:lnTo>
                      <a:pt x="66" y="2607"/>
                    </a:lnTo>
                    <a:lnTo>
                      <a:pt x="131" y="2770"/>
                    </a:lnTo>
                    <a:lnTo>
                      <a:pt x="326" y="3128"/>
                    </a:lnTo>
                    <a:lnTo>
                      <a:pt x="587" y="3421"/>
                    </a:lnTo>
                    <a:lnTo>
                      <a:pt x="880" y="3682"/>
                    </a:lnTo>
                    <a:lnTo>
                      <a:pt x="1206" y="3844"/>
                    </a:lnTo>
                    <a:lnTo>
                      <a:pt x="1401" y="3910"/>
                    </a:lnTo>
                    <a:lnTo>
                      <a:pt x="1597" y="3975"/>
                    </a:lnTo>
                    <a:lnTo>
                      <a:pt x="1792" y="4007"/>
                    </a:lnTo>
                    <a:lnTo>
                      <a:pt x="2216" y="4007"/>
                    </a:lnTo>
                    <a:lnTo>
                      <a:pt x="2411" y="3975"/>
                    </a:lnTo>
                    <a:lnTo>
                      <a:pt x="2606" y="3910"/>
                    </a:lnTo>
                    <a:lnTo>
                      <a:pt x="2769" y="3844"/>
                    </a:lnTo>
                    <a:lnTo>
                      <a:pt x="3128" y="3682"/>
                    </a:lnTo>
                    <a:lnTo>
                      <a:pt x="3421" y="3421"/>
                    </a:lnTo>
                    <a:lnTo>
                      <a:pt x="3649" y="3128"/>
                    </a:lnTo>
                    <a:lnTo>
                      <a:pt x="3844" y="2770"/>
                    </a:lnTo>
                    <a:lnTo>
                      <a:pt x="3909" y="2607"/>
                    </a:lnTo>
                    <a:lnTo>
                      <a:pt x="3975" y="2411"/>
                    </a:lnTo>
                    <a:lnTo>
                      <a:pt x="4007" y="2216"/>
                    </a:lnTo>
                    <a:lnTo>
                      <a:pt x="4007" y="1988"/>
                    </a:lnTo>
                    <a:lnTo>
                      <a:pt x="4007" y="1792"/>
                    </a:lnTo>
                    <a:lnTo>
                      <a:pt x="3975" y="1597"/>
                    </a:lnTo>
                    <a:lnTo>
                      <a:pt x="3909" y="1401"/>
                    </a:lnTo>
                    <a:lnTo>
                      <a:pt x="3844" y="1206"/>
                    </a:lnTo>
                    <a:lnTo>
                      <a:pt x="3649" y="880"/>
                    </a:lnTo>
                    <a:lnTo>
                      <a:pt x="3421" y="587"/>
                    </a:lnTo>
                    <a:lnTo>
                      <a:pt x="3128" y="326"/>
                    </a:lnTo>
                    <a:lnTo>
                      <a:pt x="2769" y="164"/>
                    </a:lnTo>
                    <a:lnTo>
                      <a:pt x="2606" y="98"/>
                    </a:lnTo>
                    <a:lnTo>
                      <a:pt x="2411" y="33"/>
                    </a:lnTo>
                    <a:lnTo>
                      <a:pt x="2216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70"/>
              <p:cNvSpPr/>
              <p:nvPr/>
            </p:nvSpPr>
            <p:spPr>
              <a:xfrm>
                <a:off x="7499335" y="4405956"/>
                <a:ext cx="114987" cy="114971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7004" extrusionOk="0">
                    <a:moveTo>
                      <a:pt x="3128" y="0"/>
                    </a:moveTo>
                    <a:lnTo>
                      <a:pt x="2802" y="65"/>
                    </a:lnTo>
                    <a:lnTo>
                      <a:pt x="2444" y="163"/>
                    </a:lnTo>
                    <a:lnTo>
                      <a:pt x="2151" y="261"/>
                    </a:lnTo>
                    <a:lnTo>
                      <a:pt x="1825" y="424"/>
                    </a:lnTo>
                    <a:lnTo>
                      <a:pt x="1532" y="587"/>
                    </a:lnTo>
                    <a:lnTo>
                      <a:pt x="1271" y="782"/>
                    </a:lnTo>
                    <a:lnTo>
                      <a:pt x="1011" y="1010"/>
                    </a:lnTo>
                    <a:lnTo>
                      <a:pt x="783" y="1271"/>
                    </a:lnTo>
                    <a:lnTo>
                      <a:pt x="587" y="1531"/>
                    </a:lnTo>
                    <a:lnTo>
                      <a:pt x="424" y="1824"/>
                    </a:lnTo>
                    <a:lnTo>
                      <a:pt x="261" y="2118"/>
                    </a:lnTo>
                    <a:lnTo>
                      <a:pt x="164" y="2443"/>
                    </a:lnTo>
                    <a:lnTo>
                      <a:pt x="66" y="2802"/>
                    </a:lnTo>
                    <a:lnTo>
                      <a:pt x="1" y="3127"/>
                    </a:lnTo>
                    <a:lnTo>
                      <a:pt x="1" y="3486"/>
                    </a:lnTo>
                    <a:lnTo>
                      <a:pt x="1" y="3844"/>
                    </a:lnTo>
                    <a:lnTo>
                      <a:pt x="66" y="4202"/>
                    </a:lnTo>
                    <a:lnTo>
                      <a:pt x="164" y="4528"/>
                    </a:lnTo>
                    <a:lnTo>
                      <a:pt x="261" y="4854"/>
                    </a:lnTo>
                    <a:lnTo>
                      <a:pt x="424" y="5180"/>
                    </a:lnTo>
                    <a:lnTo>
                      <a:pt x="587" y="5473"/>
                    </a:lnTo>
                    <a:lnTo>
                      <a:pt x="783" y="5733"/>
                    </a:lnTo>
                    <a:lnTo>
                      <a:pt x="1011" y="5994"/>
                    </a:lnTo>
                    <a:lnTo>
                      <a:pt x="1271" y="6222"/>
                    </a:lnTo>
                    <a:lnTo>
                      <a:pt x="1532" y="6417"/>
                    </a:lnTo>
                    <a:lnTo>
                      <a:pt x="1825" y="6580"/>
                    </a:lnTo>
                    <a:lnTo>
                      <a:pt x="2151" y="6743"/>
                    </a:lnTo>
                    <a:lnTo>
                      <a:pt x="2444" y="6841"/>
                    </a:lnTo>
                    <a:lnTo>
                      <a:pt x="2802" y="6939"/>
                    </a:lnTo>
                    <a:lnTo>
                      <a:pt x="3128" y="7004"/>
                    </a:lnTo>
                    <a:lnTo>
                      <a:pt x="3845" y="7004"/>
                    </a:lnTo>
                    <a:lnTo>
                      <a:pt x="4203" y="6939"/>
                    </a:lnTo>
                    <a:lnTo>
                      <a:pt x="4529" y="6841"/>
                    </a:lnTo>
                    <a:lnTo>
                      <a:pt x="4854" y="6743"/>
                    </a:lnTo>
                    <a:lnTo>
                      <a:pt x="5180" y="6580"/>
                    </a:lnTo>
                    <a:lnTo>
                      <a:pt x="5473" y="6417"/>
                    </a:lnTo>
                    <a:lnTo>
                      <a:pt x="5734" y="6222"/>
                    </a:lnTo>
                    <a:lnTo>
                      <a:pt x="5995" y="5994"/>
                    </a:lnTo>
                    <a:lnTo>
                      <a:pt x="6223" y="5733"/>
                    </a:lnTo>
                    <a:lnTo>
                      <a:pt x="6418" y="5473"/>
                    </a:lnTo>
                    <a:lnTo>
                      <a:pt x="6581" y="5180"/>
                    </a:lnTo>
                    <a:lnTo>
                      <a:pt x="6744" y="4854"/>
                    </a:lnTo>
                    <a:lnTo>
                      <a:pt x="6841" y="4528"/>
                    </a:lnTo>
                    <a:lnTo>
                      <a:pt x="6939" y="4202"/>
                    </a:lnTo>
                    <a:lnTo>
                      <a:pt x="7004" y="3844"/>
                    </a:lnTo>
                    <a:lnTo>
                      <a:pt x="7004" y="3486"/>
                    </a:lnTo>
                    <a:lnTo>
                      <a:pt x="7004" y="3127"/>
                    </a:lnTo>
                    <a:lnTo>
                      <a:pt x="6939" y="2802"/>
                    </a:lnTo>
                    <a:lnTo>
                      <a:pt x="6841" y="2443"/>
                    </a:lnTo>
                    <a:lnTo>
                      <a:pt x="6744" y="2118"/>
                    </a:lnTo>
                    <a:lnTo>
                      <a:pt x="6581" y="1824"/>
                    </a:lnTo>
                    <a:lnTo>
                      <a:pt x="6418" y="1531"/>
                    </a:lnTo>
                    <a:lnTo>
                      <a:pt x="6223" y="1271"/>
                    </a:lnTo>
                    <a:lnTo>
                      <a:pt x="5995" y="1010"/>
                    </a:lnTo>
                    <a:lnTo>
                      <a:pt x="5734" y="782"/>
                    </a:lnTo>
                    <a:lnTo>
                      <a:pt x="5473" y="587"/>
                    </a:lnTo>
                    <a:lnTo>
                      <a:pt x="5180" y="424"/>
                    </a:lnTo>
                    <a:lnTo>
                      <a:pt x="4854" y="261"/>
                    </a:lnTo>
                    <a:lnTo>
                      <a:pt x="4529" y="163"/>
                    </a:lnTo>
                    <a:lnTo>
                      <a:pt x="4203" y="65"/>
                    </a:lnTo>
                    <a:lnTo>
                      <a:pt x="3845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70"/>
              <p:cNvSpPr/>
              <p:nvPr/>
            </p:nvSpPr>
            <p:spPr>
              <a:xfrm>
                <a:off x="7523940" y="4430545"/>
                <a:ext cx="65775" cy="65791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008" extrusionOk="0">
                    <a:moveTo>
                      <a:pt x="1792" y="1"/>
                    </a:moveTo>
                    <a:lnTo>
                      <a:pt x="1596" y="33"/>
                    </a:lnTo>
                    <a:lnTo>
                      <a:pt x="1401" y="98"/>
                    </a:lnTo>
                    <a:lnTo>
                      <a:pt x="1206" y="164"/>
                    </a:lnTo>
                    <a:lnTo>
                      <a:pt x="880" y="326"/>
                    </a:lnTo>
                    <a:lnTo>
                      <a:pt x="587" y="587"/>
                    </a:lnTo>
                    <a:lnTo>
                      <a:pt x="326" y="880"/>
                    </a:lnTo>
                    <a:lnTo>
                      <a:pt x="163" y="1206"/>
                    </a:lnTo>
                    <a:lnTo>
                      <a:pt x="98" y="1401"/>
                    </a:lnTo>
                    <a:lnTo>
                      <a:pt x="33" y="1597"/>
                    </a:lnTo>
                    <a:lnTo>
                      <a:pt x="0" y="1792"/>
                    </a:lnTo>
                    <a:lnTo>
                      <a:pt x="0" y="1988"/>
                    </a:lnTo>
                    <a:lnTo>
                      <a:pt x="0" y="2216"/>
                    </a:lnTo>
                    <a:lnTo>
                      <a:pt x="33" y="2411"/>
                    </a:lnTo>
                    <a:lnTo>
                      <a:pt x="98" y="2607"/>
                    </a:lnTo>
                    <a:lnTo>
                      <a:pt x="163" y="2770"/>
                    </a:lnTo>
                    <a:lnTo>
                      <a:pt x="326" y="3128"/>
                    </a:lnTo>
                    <a:lnTo>
                      <a:pt x="587" y="3421"/>
                    </a:lnTo>
                    <a:lnTo>
                      <a:pt x="880" y="3682"/>
                    </a:lnTo>
                    <a:lnTo>
                      <a:pt x="1206" y="3844"/>
                    </a:lnTo>
                    <a:lnTo>
                      <a:pt x="1401" y="3910"/>
                    </a:lnTo>
                    <a:lnTo>
                      <a:pt x="1596" y="3975"/>
                    </a:lnTo>
                    <a:lnTo>
                      <a:pt x="1792" y="4007"/>
                    </a:lnTo>
                    <a:lnTo>
                      <a:pt x="2215" y="4007"/>
                    </a:lnTo>
                    <a:lnTo>
                      <a:pt x="2411" y="3975"/>
                    </a:lnTo>
                    <a:lnTo>
                      <a:pt x="2606" y="3910"/>
                    </a:lnTo>
                    <a:lnTo>
                      <a:pt x="2769" y="3844"/>
                    </a:lnTo>
                    <a:lnTo>
                      <a:pt x="3127" y="3682"/>
                    </a:lnTo>
                    <a:lnTo>
                      <a:pt x="3421" y="3421"/>
                    </a:lnTo>
                    <a:lnTo>
                      <a:pt x="3681" y="3128"/>
                    </a:lnTo>
                    <a:lnTo>
                      <a:pt x="3844" y="2770"/>
                    </a:lnTo>
                    <a:lnTo>
                      <a:pt x="3909" y="2607"/>
                    </a:lnTo>
                    <a:lnTo>
                      <a:pt x="3974" y="2411"/>
                    </a:lnTo>
                    <a:lnTo>
                      <a:pt x="4007" y="2216"/>
                    </a:lnTo>
                    <a:lnTo>
                      <a:pt x="4007" y="1988"/>
                    </a:lnTo>
                    <a:lnTo>
                      <a:pt x="4007" y="1792"/>
                    </a:lnTo>
                    <a:lnTo>
                      <a:pt x="3974" y="1597"/>
                    </a:lnTo>
                    <a:lnTo>
                      <a:pt x="3909" y="1401"/>
                    </a:lnTo>
                    <a:lnTo>
                      <a:pt x="3844" y="1206"/>
                    </a:lnTo>
                    <a:lnTo>
                      <a:pt x="3681" y="880"/>
                    </a:lnTo>
                    <a:lnTo>
                      <a:pt x="3421" y="587"/>
                    </a:lnTo>
                    <a:lnTo>
                      <a:pt x="3127" y="326"/>
                    </a:lnTo>
                    <a:lnTo>
                      <a:pt x="2769" y="164"/>
                    </a:lnTo>
                    <a:lnTo>
                      <a:pt x="2606" y="98"/>
                    </a:lnTo>
                    <a:lnTo>
                      <a:pt x="2411" y="33"/>
                    </a:lnTo>
                    <a:lnTo>
                      <a:pt x="221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70"/>
              <p:cNvSpPr/>
              <p:nvPr/>
            </p:nvSpPr>
            <p:spPr>
              <a:xfrm>
                <a:off x="7728727" y="4405956"/>
                <a:ext cx="115512" cy="114971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7004" extrusionOk="0">
                    <a:moveTo>
                      <a:pt x="3160" y="0"/>
                    </a:moveTo>
                    <a:lnTo>
                      <a:pt x="2802" y="65"/>
                    </a:lnTo>
                    <a:lnTo>
                      <a:pt x="2476" y="163"/>
                    </a:lnTo>
                    <a:lnTo>
                      <a:pt x="2150" y="261"/>
                    </a:lnTo>
                    <a:lnTo>
                      <a:pt x="1857" y="424"/>
                    </a:lnTo>
                    <a:lnTo>
                      <a:pt x="1564" y="587"/>
                    </a:lnTo>
                    <a:lnTo>
                      <a:pt x="1303" y="782"/>
                    </a:lnTo>
                    <a:lnTo>
                      <a:pt x="1043" y="1010"/>
                    </a:lnTo>
                    <a:lnTo>
                      <a:pt x="815" y="1271"/>
                    </a:lnTo>
                    <a:lnTo>
                      <a:pt x="619" y="1531"/>
                    </a:lnTo>
                    <a:lnTo>
                      <a:pt x="424" y="1824"/>
                    </a:lnTo>
                    <a:lnTo>
                      <a:pt x="293" y="2118"/>
                    </a:lnTo>
                    <a:lnTo>
                      <a:pt x="163" y="2443"/>
                    </a:lnTo>
                    <a:lnTo>
                      <a:pt x="98" y="2802"/>
                    </a:lnTo>
                    <a:lnTo>
                      <a:pt x="33" y="3127"/>
                    </a:lnTo>
                    <a:lnTo>
                      <a:pt x="0" y="3486"/>
                    </a:lnTo>
                    <a:lnTo>
                      <a:pt x="33" y="3844"/>
                    </a:lnTo>
                    <a:lnTo>
                      <a:pt x="98" y="4202"/>
                    </a:lnTo>
                    <a:lnTo>
                      <a:pt x="163" y="4528"/>
                    </a:lnTo>
                    <a:lnTo>
                      <a:pt x="293" y="4854"/>
                    </a:lnTo>
                    <a:lnTo>
                      <a:pt x="424" y="5180"/>
                    </a:lnTo>
                    <a:lnTo>
                      <a:pt x="619" y="5473"/>
                    </a:lnTo>
                    <a:lnTo>
                      <a:pt x="815" y="5733"/>
                    </a:lnTo>
                    <a:lnTo>
                      <a:pt x="1043" y="5994"/>
                    </a:lnTo>
                    <a:lnTo>
                      <a:pt x="1303" y="6222"/>
                    </a:lnTo>
                    <a:lnTo>
                      <a:pt x="1564" y="6417"/>
                    </a:lnTo>
                    <a:lnTo>
                      <a:pt x="1857" y="6580"/>
                    </a:lnTo>
                    <a:lnTo>
                      <a:pt x="2150" y="6743"/>
                    </a:lnTo>
                    <a:lnTo>
                      <a:pt x="2476" y="6841"/>
                    </a:lnTo>
                    <a:lnTo>
                      <a:pt x="2802" y="6939"/>
                    </a:lnTo>
                    <a:lnTo>
                      <a:pt x="3160" y="7004"/>
                    </a:lnTo>
                    <a:lnTo>
                      <a:pt x="3877" y="7004"/>
                    </a:lnTo>
                    <a:lnTo>
                      <a:pt x="4235" y="6939"/>
                    </a:lnTo>
                    <a:lnTo>
                      <a:pt x="4561" y="6841"/>
                    </a:lnTo>
                    <a:lnTo>
                      <a:pt x="4886" y="6743"/>
                    </a:lnTo>
                    <a:lnTo>
                      <a:pt x="5180" y="6580"/>
                    </a:lnTo>
                    <a:lnTo>
                      <a:pt x="5473" y="6417"/>
                    </a:lnTo>
                    <a:lnTo>
                      <a:pt x="5766" y="6222"/>
                    </a:lnTo>
                    <a:lnTo>
                      <a:pt x="5994" y="5994"/>
                    </a:lnTo>
                    <a:lnTo>
                      <a:pt x="6222" y="5733"/>
                    </a:lnTo>
                    <a:lnTo>
                      <a:pt x="6417" y="5473"/>
                    </a:lnTo>
                    <a:lnTo>
                      <a:pt x="6613" y="5180"/>
                    </a:lnTo>
                    <a:lnTo>
                      <a:pt x="6743" y="4854"/>
                    </a:lnTo>
                    <a:lnTo>
                      <a:pt x="6873" y="4528"/>
                    </a:lnTo>
                    <a:lnTo>
                      <a:pt x="6971" y="4202"/>
                    </a:lnTo>
                    <a:lnTo>
                      <a:pt x="7004" y="3844"/>
                    </a:lnTo>
                    <a:lnTo>
                      <a:pt x="7036" y="3486"/>
                    </a:lnTo>
                    <a:lnTo>
                      <a:pt x="7004" y="3127"/>
                    </a:lnTo>
                    <a:lnTo>
                      <a:pt x="6971" y="2802"/>
                    </a:lnTo>
                    <a:lnTo>
                      <a:pt x="6873" y="2443"/>
                    </a:lnTo>
                    <a:lnTo>
                      <a:pt x="6743" y="2118"/>
                    </a:lnTo>
                    <a:lnTo>
                      <a:pt x="6613" y="1824"/>
                    </a:lnTo>
                    <a:lnTo>
                      <a:pt x="6417" y="1531"/>
                    </a:lnTo>
                    <a:lnTo>
                      <a:pt x="6222" y="1271"/>
                    </a:lnTo>
                    <a:lnTo>
                      <a:pt x="5994" y="1010"/>
                    </a:lnTo>
                    <a:lnTo>
                      <a:pt x="5766" y="782"/>
                    </a:lnTo>
                    <a:lnTo>
                      <a:pt x="5473" y="587"/>
                    </a:lnTo>
                    <a:lnTo>
                      <a:pt x="5180" y="424"/>
                    </a:lnTo>
                    <a:lnTo>
                      <a:pt x="4886" y="261"/>
                    </a:lnTo>
                    <a:lnTo>
                      <a:pt x="4561" y="163"/>
                    </a:lnTo>
                    <a:lnTo>
                      <a:pt x="4235" y="65"/>
                    </a:lnTo>
                    <a:lnTo>
                      <a:pt x="3877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70"/>
              <p:cNvSpPr/>
              <p:nvPr/>
            </p:nvSpPr>
            <p:spPr>
              <a:xfrm>
                <a:off x="7753316" y="4430545"/>
                <a:ext cx="66317" cy="65791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4008" extrusionOk="0">
                    <a:moveTo>
                      <a:pt x="1825" y="1"/>
                    </a:moveTo>
                    <a:lnTo>
                      <a:pt x="1629" y="33"/>
                    </a:lnTo>
                    <a:lnTo>
                      <a:pt x="1434" y="98"/>
                    </a:lnTo>
                    <a:lnTo>
                      <a:pt x="1238" y="164"/>
                    </a:lnTo>
                    <a:lnTo>
                      <a:pt x="913" y="326"/>
                    </a:lnTo>
                    <a:lnTo>
                      <a:pt x="620" y="587"/>
                    </a:lnTo>
                    <a:lnTo>
                      <a:pt x="359" y="880"/>
                    </a:lnTo>
                    <a:lnTo>
                      <a:pt x="164" y="1206"/>
                    </a:lnTo>
                    <a:lnTo>
                      <a:pt x="98" y="1401"/>
                    </a:lnTo>
                    <a:lnTo>
                      <a:pt x="66" y="1597"/>
                    </a:lnTo>
                    <a:lnTo>
                      <a:pt x="33" y="1792"/>
                    </a:lnTo>
                    <a:lnTo>
                      <a:pt x="1" y="1988"/>
                    </a:lnTo>
                    <a:lnTo>
                      <a:pt x="33" y="2216"/>
                    </a:lnTo>
                    <a:lnTo>
                      <a:pt x="66" y="2411"/>
                    </a:lnTo>
                    <a:lnTo>
                      <a:pt x="98" y="2607"/>
                    </a:lnTo>
                    <a:lnTo>
                      <a:pt x="164" y="2770"/>
                    </a:lnTo>
                    <a:lnTo>
                      <a:pt x="359" y="3128"/>
                    </a:lnTo>
                    <a:lnTo>
                      <a:pt x="620" y="3421"/>
                    </a:lnTo>
                    <a:lnTo>
                      <a:pt x="913" y="3682"/>
                    </a:lnTo>
                    <a:lnTo>
                      <a:pt x="1238" y="3844"/>
                    </a:lnTo>
                    <a:lnTo>
                      <a:pt x="1434" y="3910"/>
                    </a:lnTo>
                    <a:lnTo>
                      <a:pt x="1629" y="3975"/>
                    </a:lnTo>
                    <a:lnTo>
                      <a:pt x="1825" y="4007"/>
                    </a:lnTo>
                    <a:lnTo>
                      <a:pt x="2216" y="4007"/>
                    </a:lnTo>
                    <a:lnTo>
                      <a:pt x="2444" y="3975"/>
                    </a:lnTo>
                    <a:lnTo>
                      <a:pt x="2607" y="3910"/>
                    </a:lnTo>
                    <a:lnTo>
                      <a:pt x="2802" y="3844"/>
                    </a:lnTo>
                    <a:lnTo>
                      <a:pt x="3160" y="3682"/>
                    </a:lnTo>
                    <a:lnTo>
                      <a:pt x="3454" y="3421"/>
                    </a:lnTo>
                    <a:lnTo>
                      <a:pt x="3682" y="3128"/>
                    </a:lnTo>
                    <a:lnTo>
                      <a:pt x="3877" y="2770"/>
                    </a:lnTo>
                    <a:lnTo>
                      <a:pt x="3942" y="2607"/>
                    </a:lnTo>
                    <a:lnTo>
                      <a:pt x="4007" y="2411"/>
                    </a:lnTo>
                    <a:lnTo>
                      <a:pt x="4040" y="2216"/>
                    </a:lnTo>
                    <a:lnTo>
                      <a:pt x="4040" y="1988"/>
                    </a:lnTo>
                    <a:lnTo>
                      <a:pt x="4040" y="1792"/>
                    </a:lnTo>
                    <a:lnTo>
                      <a:pt x="4007" y="1597"/>
                    </a:lnTo>
                    <a:lnTo>
                      <a:pt x="3942" y="1401"/>
                    </a:lnTo>
                    <a:lnTo>
                      <a:pt x="3877" y="1206"/>
                    </a:lnTo>
                    <a:lnTo>
                      <a:pt x="3682" y="880"/>
                    </a:lnTo>
                    <a:lnTo>
                      <a:pt x="3454" y="587"/>
                    </a:lnTo>
                    <a:lnTo>
                      <a:pt x="3160" y="326"/>
                    </a:lnTo>
                    <a:lnTo>
                      <a:pt x="2802" y="164"/>
                    </a:lnTo>
                    <a:lnTo>
                      <a:pt x="2607" y="98"/>
                    </a:lnTo>
                    <a:lnTo>
                      <a:pt x="2444" y="33"/>
                    </a:lnTo>
                    <a:lnTo>
                      <a:pt x="2216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70"/>
              <p:cNvSpPr/>
              <p:nvPr/>
            </p:nvSpPr>
            <p:spPr>
              <a:xfrm>
                <a:off x="7305793" y="2590169"/>
                <a:ext cx="964086" cy="1164070"/>
              </a:xfrm>
              <a:custGeom>
                <a:avLst/>
                <a:gdLst/>
                <a:ahLst/>
                <a:cxnLst/>
                <a:rect l="l" t="t" r="r" b="b"/>
                <a:pathLst>
                  <a:path w="58732" h="70915" extrusionOk="0">
                    <a:moveTo>
                      <a:pt x="19675" y="0"/>
                    </a:moveTo>
                    <a:lnTo>
                      <a:pt x="19284" y="33"/>
                    </a:lnTo>
                    <a:lnTo>
                      <a:pt x="18893" y="65"/>
                    </a:lnTo>
                    <a:lnTo>
                      <a:pt x="18535" y="131"/>
                    </a:lnTo>
                    <a:lnTo>
                      <a:pt x="18176" y="261"/>
                    </a:lnTo>
                    <a:lnTo>
                      <a:pt x="17851" y="391"/>
                    </a:lnTo>
                    <a:lnTo>
                      <a:pt x="17525" y="554"/>
                    </a:lnTo>
                    <a:lnTo>
                      <a:pt x="17199" y="749"/>
                    </a:lnTo>
                    <a:lnTo>
                      <a:pt x="16906" y="945"/>
                    </a:lnTo>
                    <a:lnTo>
                      <a:pt x="16645" y="1173"/>
                    </a:lnTo>
                    <a:lnTo>
                      <a:pt x="16385" y="1433"/>
                    </a:lnTo>
                    <a:lnTo>
                      <a:pt x="16157" y="1727"/>
                    </a:lnTo>
                    <a:lnTo>
                      <a:pt x="15929" y="2020"/>
                    </a:lnTo>
                    <a:lnTo>
                      <a:pt x="15733" y="2346"/>
                    </a:lnTo>
                    <a:lnTo>
                      <a:pt x="15571" y="2671"/>
                    </a:lnTo>
                    <a:lnTo>
                      <a:pt x="15440" y="3030"/>
                    </a:lnTo>
                    <a:lnTo>
                      <a:pt x="15342" y="3388"/>
                    </a:lnTo>
                    <a:lnTo>
                      <a:pt x="130" y="65409"/>
                    </a:lnTo>
                    <a:lnTo>
                      <a:pt x="33" y="65930"/>
                    </a:lnTo>
                    <a:lnTo>
                      <a:pt x="0" y="66452"/>
                    </a:lnTo>
                    <a:lnTo>
                      <a:pt x="0" y="66973"/>
                    </a:lnTo>
                    <a:lnTo>
                      <a:pt x="98" y="67461"/>
                    </a:lnTo>
                    <a:lnTo>
                      <a:pt x="228" y="67950"/>
                    </a:lnTo>
                    <a:lnTo>
                      <a:pt x="424" y="68406"/>
                    </a:lnTo>
                    <a:lnTo>
                      <a:pt x="652" y="68830"/>
                    </a:lnTo>
                    <a:lnTo>
                      <a:pt x="945" y="69220"/>
                    </a:lnTo>
                    <a:lnTo>
                      <a:pt x="1270" y="69579"/>
                    </a:lnTo>
                    <a:lnTo>
                      <a:pt x="1629" y="69937"/>
                    </a:lnTo>
                    <a:lnTo>
                      <a:pt x="2020" y="70230"/>
                    </a:lnTo>
                    <a:lnTo>
                      <a:pt x="2443" y="70458"/>
                    </a:lnTo>
                    <a:lnTo>
                      <a:pt x="2899" y="70654"/>
                    </a:lnTo>
                    <a:lnTo>
                      <a:pt x="3388" y="70817"/>
                    </a:lnTo>
                    <a:lnTo>
                      <a:pt x="3909" y="70914"/>
                    </a:lnTo>
                    <a:lnTo>
                      <a:pt x="39773" y="70914"/>
                    </a:lnTo>
                    <a:lnTo>
                      <a:pt x="40131" y="70882"/>
                    </a:lnTo>
                    <a:lnTo>
                      <a:pt x="40490" y="70784"/>
                    </a:lnTo>
                    <a:lnTo>
                      <a:pt x="40848" y="70686"/>
                    </a:lnTo>
                    <a:lnTo>
                      <a:pt x="41206" y="70556"/>
                    </a:lnTo>
                    <a:lnTo>
                      <a:pt x="41532" y="70393"/>
                    </a:lnTo>
                    <a:lnTo>
                      <a:pt x="41858" y="70198"/>
                    </a:lnTo>
                    <a:lnTo>
                      <a:pt x="42151" y="69970"/>
                    </a:lnTo>
                    <a:lnTo>
                      <a:pt x="42412" y="69742"/>
                    </a:lnTo>
                    <a:lnTo>
                      <a:pt x="42672" y="69481"/>
                    </a:lnTo>
                    <a:lnTo>
                      <a:pt x="42900" y="69188"/>
                    </a:lnTo>
                    <a:lnTo>
                      <a:pt x="43128" y="68895"/>
                    </a:lnTo>
                    <a:lnTo>
                      <a:pt x="43324" y="68569"/>
                    </a:lnTo>
                    <a:lnTo>
                      <a:pt x="43487" y="68243"/>
                    </a:lnTo>
                    <a:lnTo>
                      <a:pt x="43617" y="67885"/>
                    </a:lnTo>
                    <a:lnTo>
                      <a:pt x="43715" y="67527"/>
                    </a:lnTo>
                    <a:lnTo>
                      <a:pt x="58601" y="5505"/>
                    </a:lnTo>
                    <a:lnTo>
                      <a:pt x="58699" y="4984"/>
                    </a:lnTo>
                    <a:lnTo>
                      <a:pt x="58731" y="4463"/>
                    </a:lnTo>
                    <a:lnTo>
                      <a:pt x="58699" y="3942"/>
                    </a:lnTo>
                    <a:lnTo>
                      <a:pt x="58601" y="3453"/>
                    </a:lnTo>
                    <a:lnTo>
                      <a:pt x="58471" y="2964"/>
                    </a:lnTo>
                    <a:lnTo>
                      <a:pt x="58275" y="2541"/>
                    </a:lnTo>
                    <a:lnTo>
                      <a:pt x="58047" y="2085"/>
                    </a:lnTo>
                    <a:lnTo>
                      <a:pt x="57754" y="1694"/>
                    </a:lnTo>
                    <a:lnTo>
                      <a:pt x="57461" y="1336"/>
                    </a:lnTo>
                    <a:lnTo>
                      <a:pt x="57070" y="1010"/>
                    </a:lnTo>
                    <a:lnTo>
                      <a:pt x="56679" y="717"/>
                    </a:lnTo>
                    <a:lnTo>
                      <a:pt x="56256" y="456"/>
                    </a:lnTo>
                    <a:lnTo>
                      <a:pt x="55800" y="261"/>
                    </a:lnTo>
                    <a:lnTo>
                      <a:pt x="55311" y="131"/>
                    </a:lnTo>
                    <a:lnTo>
                      <a:pt x="54790" y="33"/>
                    </a:lnTo>
                    <a:lnTo>
                      <a:pt x="54269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70"/>
              <p:cNvSpPr/>
              <p:nvPr/>
            </p:nvSpPr>
            <p:spPr>
              <a:xfrm>
                <a:off x="7242154" y="2590169"/>
                <a:ext cx="964627" cy="1164070"/>
              </a:xfrm>
              <a:custGeom>
                <a:avLst/>
                <a:gdLst/>
                <a:ahLst/>
                <a:cxnLst/>
                <a:rect l="l" t="t" r="r" b="b"/>
                <a:pathLst>
                  <a:path w="58765" h="70915" extrusionOk="0">
                    <a:moveTo>
                      <a:pt x="19708" y="0"/>
                    </a:moveTo>
                    <a:lnTo>
                      <a:pt x="19317" y="33"/>
                    </a:lnTo>
                    <a:lnTo>
                      <a:pt x="18926" y="65"/>
                    </a:lnTo>
                    <a:lnTo>
                      <a:pt x="18568" y="131"/>
                    </a:lnTo>
                    <a:lnTo>
                      <a:pt x="18210" y="261"/>
                    </a:lnTo>
                    <a:lnTo>
                      <a:pt x="17884" y="391"/>
                    </a:lnTo>
                    <a:lnTo>
                      <a:pt x="17558" y="554"/>
                    </a:lnTo>
                    <a:lnTo>
                      <a:pt x="17232" y="749"/>
                    </a:lnTo>
                    <a:lnTo>
                      <a:pt x="16939" y="945"/>
                    </a:lnTo>
                    <a:lnTo>
                      <a:pt x="16679" y="1173"/>
                    </a:lnTo>
                    <a:lnTo>
                      <a:pt x="16418" y="1433"/>
                    </a:lnTo>
                    <a:lnTo>
                      <a:pt x="16190" y="1727"/>
                    </a:lnTo>
                    <a:lnTo>
                      <a:pt x="15962" y="2020"/>
                    </a:lnTo>
                    <a:lnTo>
                      <a:pt x="15767" y="2346"/>
                    </a:lnTo>
                    <a:lnTo>
                      <a:pt x="15604" y="2671"/>
                    </a:lnTo>
                    <a:lnTo>
                      <a:pt x="15473" y="3030"/>
                    </a:lnTo>
                    <a:lnTo>
                      <a:pt x="15376" y="3388"/>
                    </a:lnTo>
                    <a:lnTo>
                      <a:pt x="131" y="65409"/>
                    </a:lnTo>
                    <a:lnTo>
                      <a:pt x="33" y="65930"/>
                    </a:lnTo>
                    <a:lnTo>
                      <a:pt x="1" y="66452"/>
                    </a:lnTo>
                    <a:lnTo>
                      <a:pt x="33" y="66973"/>
                    </a:lnTo>
                    <a:lnTo>
                      <a:pt x="131" y="67461"/>
                    </a:lnTo>
                    <a:lnTo>
                      <a:pt x="261" y="67950"/>
                    </a:lnTo>
                    <a:lnTo>
                      <a:pt x="457" y="68406"/>
                    </a:lnTo>
                    <a:lnTo>
                      <a:pt x="685" y="68830"/>
                    </a:lnTo>
                    <a:lnTo>
                      <a:pt x="978" y="69220"/>
                    </a:lnTo>
                    <a:lnTo>
                      <a:pt x="1304" y="69579"/>
                    </a:lnTo>
                    <a:lnTo>
                      <a:pt x="1662" y="69937"/>
                    </a:lnTo>
                    <a:lnTo>
                      <a:pt x="2053" y="70230"/>
                    </a:lnTo>
                    <a:lnTo>
                      <a:pt x="2476" y="70458"/>
                    </a:lnTo>
                    <a:lnTo>
                      <a:pt x="2932" y="70654"/>
                    </a:lnTo>
                    <a:lnTo>
                      <a:pt x="3421" y="70817"/>
                    </a:lnTo>
                    <a:lnTo>
                      <a:pt x="3942" y="70914"/>
                    </a:lnTo>
                    <a:lnTo>
                      <a:pt x="39806" y="70914"/>
                    </a:lnTo>
                    <a:lnTo>
                      <a:pt x="40165" y="70882"/>
                    </a:lnTo>
                    <a:lnTo>
                      <a:pt x="40523" y="70784"/>
                    </a:lnTo>
                    <a:lnTo>
                      <a:pt x="40881" y="70686"/>
                    </a:lnTo>
                    <a:lnTo>
                      <a:pt x="41240" y="70556"/>
                    </a:lnTo>
                    <a:lnTo>
                      <a:pt x="41565" y="70393"/>
                    </a:lnTo>
                    <a:lnTo>
                      <a:pt x="41859" y="70198"/>
                    </a:lnTo>
                    <a:lnTo>
                      <a:pt x="42184" y="69970"/>
                    </a:lnTo>
                    <a:lnTo>
                      <a:pt x="42445" y="69742"/>
                    </a:lnTo>
                    <a:lnTo>
                      <a:pt x="42705" y="69481"/>
                    </a:lnTo>
                    <a:lnTo>
                      <a:pt x="42934" y="69188"/>
                    </a:lnTo>
                    <a:lnTo>
                      <a:pt x="43162" y="68895"/>
                    </a:lnTo>
                    <a:lnTo>
                      <a:pt x="43357" y="68569"/>
                    </a:lnTo>
                    <a:lnTo>
                      <a:pt x="43487" y="68243"/>
                    </a:lnTo>
                    <a:lnTo>
                      <a:pt x="43650" y="67885"/>
                    </a:lnTo>
                    <a:lnTo>
                      <a:pt x="43748" y="67527"/>
                    </a:lnTo>
                    <a:lnTo>
                      <a:pt x="58634" y="5505"/>
                    </a:lnTo>
                    <a:lnTo>
                      <a:pt x="58732" y="4984"/>
                    </a:lnTo>
                    <a:lnTo>
                      <a:pt x="58765" y="4463"/>
                    </a:lnTo>
                    <a:lnTo>
                      <a:pt x="58732" y="3942"/>
                    </a:lnTo>
                    <a:lnTo>
                      <a:pt x="58634" y="3453"/>
                    </a:lnTo>
                    <a:lnTo>
                      <a:pt x="58504" y="2964"/>
                    </a:lnTo>
                    <a:lnTo>
                      <a:pt x="58309" y="2541"/>
                    </a:lnTo>
                    <a:lnTo>
                      <a:pt x="58081" y="2085"/>
                    </a:lnTo>
                    <a:lnTo>
                      <a:pt x="57787" y="1694"/>
                    </a:lnTo>
                    <a:lnTo>
                      <a:pt x="57462" y="1336"/>
                    </a:lnTo>
                    <a:lnTo>
                      <a:pt x="57103" y="1010"/>
                    </a:lnTo>
                    <a:lnTo>
                      <a:pt x="56712" y="717"/>
                    </a:lnTo>
                    <a:lnTo>
                      <a:pt x="56289" y="456"/>
                    </a:lnTo>
                    <a:lnTo>
                      <a:pt x="55833" y="261"/>
                    </a:lnTo>
                    <a:lnTo>
                      <a:pt x="55344" y="131"/>
                    </a:lnTo>
                    <a:lnTo>
                      <a:pt x="54823" y="33"/>
                    </a:lnTo>
                    <a:lnTo>
                      <a:pt x="543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70"/>
              <p:cNvSpPr/>
              <p:nvPr/>
            </p:nvSpPr>
            <p:spPr>
              <a:xfrm>
                <a:off x="7291890" y="2639888"/>
                <a:ext cx="865169" cy="1065153"/>
              </a:xfrm>
              <a:custGeom>
                <a:avLst/>
                <a:gdLst/>
                <a:ahLst/>
                <a:cxnLst/>
                <a:rect l="l" t="t" r="r" b="b"/>
                <a:pathLst>
                  <a:path w="52706" h="64889" extrusionOk="0">
                    <a:moveTo>
                      <a:pt x="51272" y="391"/>
                    </a:moveTo>
                    <a:lnTo>
                      <a:pt x="51435" y="424"/>
                    </a:lnTo>
                    <a:lnTo>
                      <a:pt x="51565" y="424"/>
                    </a:lnTo>
                    <a:lnTo>
                      <a:pt x="51793" y="554"/>
                    </a:lnTo>
                    <a:lnTo>
                      <a:pt x="51956" y="652"/>
                    </a:lnTo>
                    <a:lnTo>
                      <a:pt x="52086" y="782"/>
                    </a:lnTo>
                    <a:lnTo>
                      <a:pt x="52184" y="913"/>
                    </a:lnTo>
                    <a:lnTo>
                      <a:pt x="52249" y="1108"/>
                    </a:lnTo>
                    <a:lnTo>
                      <a:pt x="52314" y="1369"/>
                    </a:lnTo>
                    <a:lnTo>
                      <a:pt x="52282" y="1499"/>
                    </a:lnTo>
                    <a:lnTo>
                      <a:pt x="52282" y="1662"/>
                    </a:lnTo>
                    <a:lnTo>
                      <a:pt x="37395" y="63683"/>
                    </a:lnTo>
                    <a:lnTo>
                      <a:pt x="37330" y="63846"/>
                    </a:lnTo>
                    <a:lnTo>
                      <a:pt x="37232" y="64009"/>
                    </a:lnTo>
                    <a:lnTo>
                      <a:pt x="37135" y="64139"/>
                    </a:lnTo>
                    <a:lnTo>
                      <a:pt x="37004" y="64270"/>
                    </a:lnTo>
                    <a:lnTo>
                      <a:pt x="36874" y="64335"/>
                    </a:lnTo>
                    <a:lnTo>
                      <a:pt x="36711" y="64432"/>
                    </a:lnTo>
                    <a:lnTo>
                      <a:pt x="36548" y="64465"/>
                    </a:lnTo>
                    <a:lnTo>
                      <a:pt x="1271" y="64465"/>
                    </a:lnTo>
                    <a:lnTo>
                      <a:pt x="1140" y="64432"/>
                    </a:lnTo>
                    <a:lnTo>
                      <a:pt x="912" y="64335"/>
                    </a:lnTo>
                    <a:lnTo>
                      <a:pt x="749" y="64204"/>
                    </a:lnTo>
                    <a:lnTo>
                      <a:pt x="619" y="64074"/>
                    </a:lnTo>
                    <a:lnTo>
                      <a:pt x="554" y="63944"/>
                    </a:lnTo>
                    <a:lnTo>
                      <a:pt x="456" y="63748"/>
                    </a:lnTo>
                    <a:lnTo>
                      <a:pt x="424" y="63488"/>
                    </a:lnTo>
                    <a:lnTo>
                      <a:pt x="424" y="63357"/>
                    </a:lnTo>
                    <a:lnTo>
                      <a:pt x="456" y="63195"/>
                    </a:lnTo>
                    <a:lnTo>
                      <a:pt x="15668" y="1173"/>
                    </a:lnTo>
                    <a:lnTo>
                      <a:pt x="15733" y="1010"/>
                    </a:lnTo>
                    <a:lnTo>
                      <a:pt x="15799" y="848"/>
                    </a:lnTo>
                    <a:lnTo>
                      <a:pt x="15896" y="717"/>
                    </a:lnTo>
                    <a:lnTo>
                      <a:pt x="16027" y="620"/>
                    </a:lnTo>
                    <a:lnTo>
                      <a:pt x="16157" y="522"/>
                    </a:lnTo>
                    <a:lnTo>
                      <a:pt x="16320" y="457"/>
                    </a:lnTo>
                    <a:lnTo>
                      <a:pt x="16483" y="424"/>
                    </a:lnTo>
                    <a:lnTo>
                      <a:pt x="16678" y="391"/>
                    </a:lnTo>
                    <a:close/>
                    <a:moveTo>
                      <a:pt x="16418" y="1"/>
                    </a:moveTo>
                    <a:lnTo>
                      <a:pt x="16189" y="66"/>
                    </a:lnTo>
                    <a:lnTo>
                      <a:pt x="15961" y="163"/>
                    </a:lnTo>
                    <a:lnTo>
                      <a:pt x="15766" y="294"/>
                    </a:lnTo>
                    <a:lnTo>
                      <a:pt x="15603" y="457"/>
                    </a:lnTo>
                    <a:lnTo>
                      <a:pt x="15473" y="652"/>
                    </a:lnTo>
                    <a:lnTo>
                      <a:pt x="15343" y="848"/>
                    </a:lnTo>
                    <a:lnTo>
                      <a:pt x="15277" y="1076"/>
                    </a:lnTo>
                    <a:lnTo>
                      <a:pt x="65" y="63097"/>
                    </a:lnTo>
                    <a:lnTo>
                      <a:pt x="0" y="63325"/>
                    </a:lnTo>
                    <a:lnTo>
                      <a:pt x="0" y="63520"/>
                    </a:lnTo>
                    <a:lnTo>
                      <a:pt x="33" y="63716"/>
                    </a:lnTo>
                    <a:lnTo>
                      <a:pt x="65" y="63879"/>
                    </a:lnTo>
                    <a:lnTo>
                      <a:pt x="196" y="64139"/>
                    </a:lnTo>
                    <a:lnTo>
                      <a:pt x="326" y="64335"/>
                    </a:lnTo>
                    <a:lnTo>
                      <a:pt x="489" y="64498"/>
                    </a:lnTo>
                    <a:lnTo>
                      <a:pt x="717" y="64693"/>
                    </a:lnTo>
                    <a:lnTo>
                      <a:pt x="847" y="64758"/>
                    </a:lnTo>
                    <a:lnTo>
                      <a:pt x="1042" y="64823"/>
                    </a:lnTo>
                    <a:lnTo>
                      <a:pt x="1238" y="64856"/>
                    </a:lnTo>
                    <a:lnTo>
                      <a:pt x="1433" y="64888"/>
                    </a:lnTo>
                    <a:lnTo>
                      <a:pt x="36385" y="64888"/>
                    </a:lnTo>
                    <a:lnTo>
                      <a:pt x="36614" y="64856"/>
                    </a:lnTo>
                    <a:lnTo>
                      <a:pt x="36874" y="64791"/>
                    </a:lnTo>
                    <a:lnTo>
                      <a:pt x="37070" y="64693"/>
                    </a:lnTo>
                    <a:lnTo>
                      <a:pt x="37265" y="64563"/>
                    </a:lnTo>
                    <a:lnTo>
                      <a:pt x="37428" y="64400"/>
                    </a:lnTo>
                    <a:lnTo>
                      <a:pt x="37591" y="64237"/>
                    </a:lnTo>
                    <a:lnTo>
                      <a:pt x="37688" y="64009"/>
                    </a:lnTo>
                    <a:lnTo>
                      <a:pt x="37786" y="63781"/>
                    </a:lnTo>
                    <a:lnTo>
                      <a:pt x="52673" y="1760"/>
                    </a:lnTo>
                    <a:lnTo>
                      <a:pt x="52705" y="1532"/>
                    </a:lnTo>
                    <a:lnTo>
                      <a:pt x="52705" y="1336"/>
                    </a:lnTo>
                    <a:lnTo>
                      <a:pt x="52673" y="1173"/>
                    </a:lnTo>
                    <a:lnTo>
                      <a:pt x="52640" y="1010"/>
                    </a:lnTo>
                    <a:lnTo>
                      <a:pt x="52510" y="750"/>
                    </a:lnTo>
                    <a:lnTo>
                      <a:pt x="52379" y="554"/>
                    </a:lnTo>
                    <a:lnTo>
                      <a:pt x="52249" y="359"/>
                    </a:lnTo>
                    <a:lnTo>
                      <a:pt x="51989" y="196"/>
                    </a:lnTo>
                    <a:lnTo>
                      <a:pt x="51858" y="131"/>
                    </a:lnTo>
                    <a:lnTo>
                      <a:pt x="51695" y="66"/>
                    </a:lnTo>
                    <a:lnTo>
                      <a:pt x="5150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70"/>
              <p:cNvSpPr/>
              <p:nvPr/>
            </p:nvSpPr>
            <p:spPr>
              <a:xfrm>
                <a:off x="6973204" y="3665407"/>
                <a:ext cx="1056601" cy="119271"/>
              </a:xfrm>
              <a:custGeom>
                <a:avLst/>
                <a:gdLst/>
                <a:ahLst/>
                <a:cxnLst/>
                <a:rect l="l" t="t" r="r" b="b"/>
                <a:pathLst>
                  <a:path w="64368" h="7266" extrusionOk="0">
                    <a:moveTo>
                      <a:pt x="1695" y="1"/>
                    </a:moveTo>
                    <a:lnTo>
                      <a:pt x="1" y="7265"/>
                    </a:lnTo>
                    <a:lnTo>
                      <a:pt x="58700" y="7265"/>
                    </a:lnTo>
                    <a:lnTo>
                      <a:pt x="59123" y="7232"/>
                    </a:lnTo>
                    <a:lnTo>
                      <a:pt x="59547" y="7200"/>
                    </a:lnTo>
                    <a:lnTo>
                      <a:pt x="59970" y="7102"/>
                    </a:lnTo>
                    <a:lnTo>
                      <a:pt x="60361" y="6972"/>
                    </a:lnTo>
                    <a:lnTo>
                      <a:pt x="60752" y="6809"/>
                    </a:lnTo>
                    <a:lnTo>
                      <a:pt x="61143" y="6646"/>
                    </a:lnTo>
                    <a:lnTo>
                      <a:pt x="61468" y="6418"/>
                    </a:lnTo>
                    <a:lnTo>
                      <a:pt x="61827" y="6158"/>
                    </a:lnTo>
                    <a:lnTo>
                      <a:pt x="62120" y="5897"/>
                    </a:lnTo>
                    <a:lnTo>
                      <a:pt x="62413" y="5604"/>
                    </a:lnTo>
                    <a:lnTo>
                      <a:pt x="62706" y="5278"/>
                    </a:lnTo>
                    <a:lnTo>
                      <a:pt x="62934" y="4952"/>
                    </a:lnTo>
                    <a:lnTo>
                      <a:pt x="63130" y="4561"/>
                    </a:lnTo>
                    <a:lnTo>
                      <a:pt x="63325" y="4203"/>
                    </a:lnTo>
                    <a:lnTo>
                      <a:pt x="63488" y="3780"/>
                    </a:lnTo>
                    <a:lnTo>
                      <a:pt x="63586" y="3356"/>
                    </a:lnTo>
                    <a:lnTo>
                      <a:pt x="64368" y="1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70"/>
              <p:cNvSpPr/>
              <p:nvPr/>
            </p:nvSpPr>
            <p:spPr>
              <a:xfrm>
                <a:off x="6926686" y="3665407"/>
                <a:ext cx="1041089" cy="119271"/>
              </a:xfrm>
              <a:custGeom>
                <a:avLst/>
                <a:gdLst/>
                <a:ahLst/>
                <a:cxnLst/>
                <a:rect l="l" t="t" r="r" b="b"/>
                <a:pathLst>
                  <a:path w="63423" h="7266" extrusionOk="0">
                    <a:moveTo>
                      <a:pt x="3323" y="1"/>
                    </a:moveTo>
                    <a:lnTo>
                      <a:pt x="3030" y="34"/>
                    </a:lnTo>
                    <a:lnTo>
                      <a:pt x="2705" y="99"/>
                    </a:lnTo>
                    <a:lnTo>
                      <a:pt x="2411" y="196"/>
                    </a:lnTo>
                    <a:lnTo>
                      <a:pt x="2151" y="327"/>
                    </a:lnTo>
                    <a:lnTo>
                      <a:pt x="1890" y="457"/>
                    </a:lnTo>
                    <a:lnTo>
                      <a:pt x="1630" y="620"/>
                    </a:lnTo>
                    <a:lnTo>
                      <a:pt x="1369" y="783"/>
                    </a:lnTo>
                    <a:lnTo>
                      <a:pt x="1141" y="978"/>
                    </a:lnTo>
                    <a:lnTo>
                      <a:pt x="946" y="1206"/>
                    </a:lnTo>
                    <a:lnTo>
                      <a:pt x="750" y="1434"/>
                    </a:lnTo>
                    <a:lnTo>
                      <a:pt x="587" y="1662"/>
                    </a:lnTo>
                    <a:lnTo>
                      <a:pt x="424" y="1923"/>
                    </a:lnTo>
                    <a:lnTo>
                      <a:pt x="294" y="2216"/>
                    </a:lnTo>
                    <a:lnTo>
                      <a:pt x="196" y="2509"/>
                    </a:lnTo>
                    <a:lnTo>
                      <a:pt x="99" y="2802"/>
                    </a:lnTo>
                    <a:lnTo>
                      <a:pt x="33" y="3226"/>
                    </a:lnTo>
                    <a:lnTo>
                      <a:pt x="1" y="3649"/>
                    </a:lnTo>
                    <a:lnTo>
                      <a:pt x="33" y="4073"/>
                    </a:lnTo>
                    <a:lnTo>
                      <a:pt x="99" y="4464"/>
                    </a:lnTo>
                    <a:lnTo>
                      <a:pt x="229" y="4855"/>
                    </a:lnTo>
                    <a:lnTo>
                      <a:pt x="359" y="5213"/>
                    </a:lnTo>
                    <a:lnTo>
                      <a:pt x="555" y="5571"/>
                    </a:lnTo>
                    <a:lnTo>
                      <a:pt x="783" y="5897"/>
                    </a:lnTo>
                    <a:lnTo>
                      <a:pt x="1043" y="6190"/>
                    </a:lnTo>
                    <a:lnTo>
                      <a:pt x="1336" y="6451"/>
                    </a:lnTo>
                    <a:lnTo>
                      <a:pt x="1662" y="6679"/>
                    </a:lnTo>
                    <a:lnTo>
                      <a:pt x="2021" y="6874"/>
                    </a:lnTo>
                    <a:lnTo>
                      <a:pt x="2411" y="7037"/>
                    </a:lnTo>
                    <a:lnTo>
                      <a:pt x="2802" y="7167"/>
                    </a:lnTo>
                    <a:lnTo>
                      <a:pt x="3193" y="7232"/>
                    </a:lnTo>
                    <a:lnTo>
                      <a:pt x="3649" y="7265"/>
                    </a:lnTo>
                    <a:lnTo>
                      <a:pt x="57755" y="7265"/>
                    </a:lnTo>
                    <a:lnTo>
                      <a:pt x="58178" y="7232"/>
                    </a:lnTo>
                    <a:lnTo>
                      <a:pt x="58602" y="7200"/>
                    </a:lnTo>
                    <a:lnTo>
                      <a:pt x="59025" y="7102"/>
                    </a:lnTo>
                    <a:lnTo>
                      <a:pt x="59416" y="6972"/>
                    </a:lnTo>
                    <a:lnTo>
                      <a:pt x="59807" y="6809"/>
                    </a:lnTo>
                    <a:lnTo>
                      <a:pt x="60198" y="6646"/>
                    </a:lnTo>
                    <a:lnTo>
                      <a:pt x="60556" y="6418"/>
                    </a:lnTo>
                    <a:lnTo>
                      <a:pt x="60882" y="6158"/>
                    </a:lnTo>
                    <a:lnTo>
                      <a:pt x="61208" y="5897"/>
                    </a:lnTo>
                    <a:lnTo>
                      <a:pt x="61501" y="5604"/>
                    </a:lnTo>
                    <a:lnTo>
                      <a:pt x="61762" y="5278"/>
                    </a:lnTo>
                    <a:lnTo>
                      <a:pt x="61990" y="4952"/>
                    </a:lnTo>
                    <a:lnTo>
                      <a:pt x="62218" y="4561"/>
                    </a:lnTo>
                    <a:lnTo>
                      <a:pt x="62381" y="4203"/>
                    </a:lnTo>
                    <a:lnTo>
                      <a:pt x="62543" y="3780"/>
                    </a:lnTo>
                    <a:lnTo>
                      <a:pt x="62641" y="3356"/>
                    </a:lnTo>
                    <a:lnTo>
                      <a:pt x="63423" y="1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70"/>
              <p:cNvSpPr/>
              <p:nvPr/>
            </p:nvSpPr>
            <p:spPr>
              <a:xfrm>
                <a:off x="6565240" y="4231652"/>
                <a:ext cx="128891" cy="88772"/>
              </a:xfrm>
              <a:custGeom>
                <a:avLst/>
                <a:gdLst/>
                <a:ahLst/>
                <a:cxnLst/>
                <a:rect l="l" t="t" r="r" b="b"/>
                <a:pathLst>
                  <a:path w="7852" h="5408" extrusionOk="0">
                    <a:moveTo>
                      <a:pt x="1532" y="0"/>
                    </a:moveTo>
                    <a:lnTo>
                      <a:pt x="1" y="3681"/>
                    </a:lnTo>
                    <a:lnTo>
                      <a:pt x="6320" y="5407"/>
                    </a:lnTo>
                    <a:lnTo>
                      <a:pt x="7851" y="1727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70"/>
              <p:cNvSpPr/>
              <p:nvPr/>
            </p:nvSpPr>
            <p:spPr>
              <a:xfrm>
                <a:off x="6271159" y="4269602"/>
                <a:ext cx="412821" cy="221931"/>
              </a:xfrm>
              <a:custGeom>
                <a:avLst/>
                <a:gdLst/>
                <a:ahLst/>
                <a:cxnLst/>
                <a:rect l="l" t="t" r="r" b="b"/>
                <a:pathLst>
                  <a:path w="25149" h="13520" extrusionOk="0">
                    <a:moveTo>
                      <a:pt x="17852" y="1"/>
                    </a:moveTo>
                    <a:lnTo>
                      <a:pt x="17689" y="33"/>
                    </a:lnTo>
                    <a:lnTo>
                      <a:pt x="17526" y="66"/>
                    </a:lnTo>
                    <a:lnTo>
                      <a:pt x="16842" y="359"/>
                    </a:lnTo>
                    <a:lnTo>
                      <a:pt x="15897" y="815"/>
                    </a:lnTo>
                    <a:lnTo>
                      <a:pt x="14464" y="1532"/>
                    </a:lnTo>
                    <a:lnTo>
                      <a:pt x="14008" y="1727"/>
                    </a:lnTo>
                    <a:lnTo>
                      <a:pt x="13552" y="1923"/>
                    </a:lnTo>
                    <a:lnTo>
                      <a:pt x="13063" y="2086"/>
                    </a:lnTo>
                    <a:lnTo>
                      <a:pt x="12575" y="2216"/>
                    </a:lnTo>
                    <a:lnTo>
                      <a:pt x="11500" y="2476"/>
                    </a:lnTo>
                    <a:lnTo>
                      <a:pt x="10392" y="2705"/>
                    </a:lnTo>
                    <a:lnTo>
                      <a:pt x="9252" y="2867"/>
                    </a:lnTo>
                    <a:lnTo>
                      <a:pt x="8112" y="2998"/>
                    </a:lnTo>
                    <a:lnTo>
                      <a:pt x="5832" y="3291"/>
                    </a:lnTo>
                    <a:lnTo>
                      <a:pt x="5148" y="3389"/>
                    </a:lnTo>
                    <a:lnTo>
                      <a:pt x="4529" y="3519"/>
                    </a:lnTo>
                    <a:lnTo>
                      <a:pt x="3942" y="3649"/>
                    </a:lnTo>
                    <a:lnTo>
                      <a:pt x="3421" y="3779"/>
                    </a:lnTo>
                    <a:lnTo>
                      <a:pt x="2933" y="3910"/>
                    </a:lnTo>
                    <a:lnTo>
                      <a:pt x="2509" y="4073"/>
                    </a:lnTo>
                    <a:lnTo>
                      <a:pt x="2118" y="4268"/>
                    </a:lnTo>
                    <a:lnTo>
                      <a:pt x="1793" y="4431"/>
                    </a:lnTo>
                    <a:lnTo>
                      <a:pt x="1467" y="4594"/>
                    </a:lnTo>
                    <a:lnTo>
                      <a:pt x="1206" y="4789"/>
                    </a:lnTo>
                    <a:lnTo>
                      <a:pt x="978" y="4985"/>
                    </a:lnTo>
                    <a:lnTo>
                      <a:pt x="750" y="5148"/>
                    </a:lnTo>
                    <a:lnTo>
                      <a:pt x="587" y="5343"/>
                    </a:lnTo>
                    <a:lnTo>
                      <a:pt x="457" y="5538"/>
                    </a:lnTo>
                    <a:lnTo>
                      <a:pt x="229" y="5897"/>
                    </a:lnTo>
                    <a:lnTo>
                      <a:pt x="131" y="6157"/>
                    </a:lnTo>
                    <a:lnTo>
                      <a:pt x="66" y="6418"/>
                    </a:lnTo>
                    <a:lnTo>
                      <a:pt x="34" y="6646"/>
                    </a:lnTo>
                    <a:lnTo>
                      <a:pt x="1" y="6841"/>
                    </a:lnTo>
                    <a:lnTo>
                      <a:pt x="34" y="7102"/>
                    </a:lnTo>
                    <a:lnTo>
                      <a:pt x="66" y="7232"/>
                    </a:lnTo>
                    <a:lnTo>
                      <a:pt x="23096" y="13519"/>
                    </a:lnTo>
                    <a:lnTo>
                      <a:pt x="23259" y="13291"/>
                    </a:lnTo>
                    <a:lnTo>
                      <a:pt x="23454" y="12998"/>
                    </a:lnTo>
                    <a:lnTo>
                      <a:pt x="23585" y="12672"/>
                    </a:lnTo>
                    <a:lnTo>
                      <a:pt x="23748" y="12314"/>
                    </a:lnTo>
                    <a:lnTo>
                      <a:pt x="23976" y="11532"/>
                    </a:lnTo>
                    <a:lnTo>
                      <a:pt x="24171" y="10653"/>
                    </a:lnTo>
                    <a:lnTo>
                      <a:pt x="24334" y="9708"/>
                    </a:lnTo>
                    <a:lnTo>
                      <a:pt x="24464" y="8731"/>
                    </a:lnTo>
                    <a:lnTo>
                      <a:pt x="24692" y="6809"/>
                    </a:lnTo>
                    <a:lnTo>
                      <a:pt x="24855" y="5082"/>
                    </a:lnTo>
                    <a:lnTo>
                      <a:pt x="24920" y="4398"/>
                    </a:lnTo>
                    <a:lnTo>
                      <a:pt x="25018" y="3942"/>
                    </a:lnTo>
                    <a:lnTo>
                      <a:pt x="25083" y="3584"/>
                    </a:lnTo>
                    <a:lnTo>
                      <a:pt x="25148" y="3291"/>
                    </a:lnTo>
                    <a:lnTo>
                      <a:pt x="25148" y="3063"/>
                    </a:lnTo>
                    <a:lnTo>
                      <a:pt x="25148" y="2835"/>
                    </a:lnTo>
                    <a:lnTo>
                      <a:pt x="25083" y="2639"/>
                    </a:lnTo>
                    <a:lnTo>
                      <a:pt x="25018" y="2476"/>
                    </a:lnTo>
                    <a:lnTo>
                      <a:pt x="24920" y="2346"/>
                    </a:lnTo>
                    <a:lnTo>
                      <a:pt x="24822" y="2216"/>
                    </a:lnTo>
                    <a:lnTo>
                      <a:pt x="24725" y="2118"/>
                    </a:lnTo>
                    <a:lnTo>
                      <a:pt x="24464" y="1988"/>
                    </a:lnTo>
                    <a:lnTo>
                      <a:pt x="24236" y="1923"/>
                    </a:lnTo>
                    <a:lnTo>
                      <a:pt x="24008" y="1858"/>
                    </a:lnTo>
                    <a:lnTo>
                      <a:pt x="23748" y="2020"/>
                    </a:lnTo>
                    <a:lnTo>
                      <a:pt x="23487" y="2118"/>
                    </a:lnTo>
                    <a:lnTo>
                      <a:pt x="23226" y="2183"/>
                    </a:lnTo>
                    <a:lnTo>
                      <a:pt x="22966" y="2248"/>
                    </a:lnTo>
                    <a:lnTo>
                      <a:pt x="22249" y="2248"/>
                    </a:lnTo>
                    <a:lnTo>
                      <a:pt x="22021" y="2183"/>
                    </a:lnTo>
                    <a:lnTo>
                      <a:pt x="21565" y="2053"/>
                    </a:lnTo>
                    <a:lnTo>
                      <a:pt x="21142" y="1858"/>
                    </a:lnTo>
                    <a:lnTo>
                      <a:pt x="20751" y="1597"/>
                    </a:lnTo>
                    <a:lnTo>
                      <a:pt x="20360" y="1336"/>
                    </a:lnTo>
                    <a:lnTo>
                      <a:pt x="19611" y="783"/>
                    </a:lnTo>
                    <a:lnTo>
                      <a:pt x="19252" y="522"/>
                    </a:lnTo>
                    <a:lnTo>
                      <a:pt x="18894" y="294"/>
                    </a:lnTo>
                    <a:lnTo>
                      <a:pt x="18568" y="131"/>
                    </a:lnTo>
                    <a:lnTo>
                      <a:pt x="18210" y="33"/>
                    </a:lnTo>
                    <a:lnTo>
                      <a:pt x="18047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70"/>
              <p:cNvSpPr/>
              <p:nvPr/>
            </p:nvSpPr>
            <p:spPr>
              <a:xfrm>
                <a:off x="6271159" y="4366381"/>
                <a:ext cx="389823" cy="125148"/>
              </a:xfrm>
              <a:custGeom>
                <a:avLst/>
                <a:gdLst/>
                <a:ahLst/>
                <a:cxnLst/>
                <a:rect l="l" t="t" r="r" b="b"/>
                <a:pathLst>
                  <a:path w="23748" h="7624" extrusionOk="0">
                    <a:moveTo>
                      <a:pt x="229" y="1"/>
                    </a:moveTo>
                    <a:lnTo>
                      <a:pt x="131" y="261"/>
                    </a:lnTo>
                    <a:lnTo>
                      <a:pt x="66" y="522"/>
                    </a:lnTo>
                    <a:lnTo>
                      <a:pt x="34" y="750"/>
                    </a:lnTo>
                    <a:lnTo>
                      <a:pt x="1" y="945"/>
                    </a:lnTo>
                    <a:lnTo>
                      <a:pt x="34" y="1206"/>
                    </a:lnTo>
                    <a:lnTo>
                      <a:pt x="66" y="1336"/>
                    </a:lnTo>
                    <a:lnTo>
                      <a:pt x="23096" y="7623"/>
                    </a:lnTo>
                    <a:lnTo>
                      <a:pt x="23259" y="7395"/>
                    </a:lnTo>
                    <a:lnTo>
                      <a:pt x="23454" y="7102"/>
                    </a:lnTo>
                    <a:lnTo>
                      <a:pt x="23585" y="6776"/>
                    </a:lnTo>
                    <a:lnTo>
                      <a:pt x="23748" y="6418"/>
                    </a:lnTo>
                    <a:lnTo>
                      <a:pt x="229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70"/>
              <p:cNvSpPr/>
              <p:nvPr/>
            </p:nvSpPr>
            <p:spPr>
              <a:xfrm>
                <a:off x="6604815" y="4341793"/>
                <a:ext cx="75411" cy="142252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8666" extrusionOk="0">
                    <a:moveTo>
                      <a:pt x="4593" y="0"/>
                    </a:moveTo>
                    <a:lnTo>
                      <a:pt x="4105" y="228"/>
                    </a:lnTo>
                    <a:lnTo>
                      <a:pt x="3551" y="522"/>
                    </a:lnTo>
                    <a:lnTo>
                      <a:pt x="2932" y="912"/>
                    </a:lnTo>
                    <a:lnTo>
                      <a:pt x="2639" y="1140"/>
                    </a:lnTo>
                    <a:lnTo>
                      <a:pt x="2313" y="1401"/>
                    </a:lnTo>
                    <a:lnTo>
                      <a:pt x="2020" y="1694"/>
                    </a:lnTo>
                    <a:lnTo>
                      <a:pt x="1727" y="1987"/>
                    </a:lnTo>
                    <a:lnTo>
                      <a:pt x="1434" y="2313"/>
                    </a:lnTo>
                    <a:lnTo>
                      <a:pt x="1173" y="2704"/>
                    </a:lnTo>
                    <a:lnTo>
                      <a:pt x="945" y="3095"/>
                    </a:lnTo>
                    <a:lnTo>
                      <a:pt x="684" y="3518"/>
                    </a:lnTo>
                    <a:lnTo>
                      <a:pt x="489" y="3974"/>
                    </a:lnTo>
                    <a:lnTo>
                      <a:pt x="326" y="4463"/>
                    </a:lnTo>
                    <a:lnTo>
                      <a:pt x="163" y="5049"/>
                    </a:lnTo>
                    <a:lnTo>
                      <a:pt x="65" y="5603"/>
                    </a:lnTo>
                    <a:lnTo>
                      <a:pt x="0" y="6157"/>
                    </a:lnTo>
                    <a:lnTo>
                      <a:pt x="0" y="6678"/>
                    </a:lnTo>
                    <a:lnTo>
                      <a:pt x="65" y="7167"/>
                    </a:lnTo>
                    <a:lnTo>
                      <a:pt x="163" y="7623"/>
                    </a:lnTo>
                    <a:lnTo>
                      <a:pt x="261" y="8079"/>
                    </a:lnTo>
                    <a:lnTo>
                      <a:pt x="424" y="8470"/>
                    </a:lnTo>
                    <a:lnTo>
                      <a:pt x="1108" y="8665"/>
                    </a:lnTo>
                    <a:lnTo>
                      <a:pt x="1108" y="8665"/>
                    </a:lnTo>
                    <a:lnTo>
                      <a:pt x="912" y="8274"/>
                    </a:lnTo>
                    <a:lnTo>
                      <a:pt x="782" y="7851"/>
                    </a:lnTo>
                    <a:lnTo>
                      <a:pt x="684" y="7395"/>
                    </a:lnTo>
                    <a:lnTo>
                      <a:pt x="587" y="6906"/>
                    </a:lnTo>
                    <a:lnTo>
                      <a:pt x="554" y="6385"/>
                    </a:lnTo>
                    <a:lnTo>
                      <a:pt x="587" y="5831"/>
                    </a:lnTo>
                    <a:lnTo>
                      <a:pt x="684" y="5245"/>
                    </a:lnTo>
                    <a:lnTo>
                      <a:pt x="847" y="4626"/>
                    </a:lnTo>
                    <a:lnTo>
                      <a:pt x="1010" y="4202"/>
                    </a:lnTo>
                    <a:lnTo>
                      <a:pt x="1173" y="3844"/>
                    </a:lnTo>
                    <a:lnTo>
                      <a:pt x="1368" y="3486"/>
                    </a:lnTo>
                    <a:lnTo>
                      <a:pt x="1564" y="3128"/>
                    </a:lnTo>
                    <a:lnTo>
                      <a:pt x="1792" y="2834"/>
                    </a:lnTo>
                    <a:lnTo>
                      <a:pt x="2020" y="2541"/>
                    </a:lnTo>
                    <a:lnTo>
                      <a:pt x="2280" y="2248"/>
                    </a:lnTo>
                    <a:lnTo>
                      <a:pt x="2541" y="2020"/>
                    </a:lnTo>
                    <a:lnTo>
                      <a:pt x="3030" y="1564"/>
                    </a:lnTo>
                    <a:lnTo>
                      <a:pt x="3551" y="1206"/>
                    </a:lnTo>
                    <a:lnTo>
                      <a:pt x="4072" y="912"/>
                    </a:lnTo>
                    <a:lnTo>
                      <a:pt x="4528" y="684"/>
                    </a:lnTo>
                    <a:lnTo>
                      <a:pt x="4593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70"/>
              <p:cNvSpPr/>
              <p:nvPr/>
            </p:nvSpPr>
            <p:spPr>
              <a:xfrm>
                <a:off x="6481838" y="4293666"/>
                <a:ext cx="35309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532" extrusionOk="0">
                    <a:moveTo>
                      <a:pt x="293" y="1"/>
                    </a:moveTo>
                    <a:lnTo>
                      <a:pt x="163" y="66"/>
                    </a:lnTo>
                    <a:lnTo>
                      <a:pt x="65" y="196"/>
                    </a:lnTo>
                    <a:lnTo>
                      <a:pt x="0" y="359"/>
                    </a:lnTo>
                    <a:lnTo>
                      <a:pt x="33" y="489"/>
                    </a:lnTo>
                    <a:lnTo>
                      <a:pt x="98" y="620"/>
                    </a:lnTo>
                    <a:lnTo>
                      <a:pt x="228" y="717"/>
                    </a:lnTo>
                    <a:lnTo>
                      <a:pt x="1564" y="1499"/>
                    </a:lnTo>
                    <a:lnTo>
                      <a:pt x="1661" y="1532"/>
                    </a:lnTo>
                    <a:lnTo>
                      <a:pt x="1759" y="1532"/>
                    </a:lnTo>
                    <a:lnTo>
                      <a:pt x="1889" y="1499"/>
                    </a:lnTo>
                    <a:lnTo>
                      <a:pt x="2020" y="1434"/>
                    </a:lnTo>
                    <a:lnTo>
                      <a:pt x="2085" y="1336"/>
                    </a:lnTo>
                    <a:lnTo>
                      <a:pt x="2150" y="1173"/>
                    </a:lnTo>
                    <a:lnTo>
                      <a:pt x="2118" y="1043"/>
                    </a:lnTo>
                    <a:lnTo>
                      <a:pt x="2052" y="913"/>
                    </a:lnTo>
                    <a:lnTo>
                      <a:pt x="1955" y="782"/>
                    </a:lnTo>
                    <a:lnTo>
                      <a:pt x="587" y="33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70"/>
              <p:cNvSpPr/>
              <p:nvPr/>
            </p:nvSpPr>
            <p:spPr>
              <a:xfrm>
                <a:off x="6509644" y="4281913"/>
                <a:ext cx="3476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1532" extrusionOk="0">
                    <a:moveTo>
                      <a:pt x="261" y="0"/>
                    </a:moveTo>
                    <a:lnTo>
                      <a:pt x="130" y="65"/>
                    </a:lnTo>
                    <a:lnTo>
                      <a:pt x="33" y="196"/>
                    </a:lnTo>
                    <a:lnTo>
                      <a:pt x="0" y="326"/>
                    </a:lnTo>
                    <a:lnTo>
                      <a:pt x="0" y="489"/>
                    </a:lnTo>
                    <a:lnTo>
                      <a:pt x="65" y="619"/>
                    </a:lnTo>
                    <a:lnTo>
                      <a:pt x="195" y="717"/>
                    </a:lnTo>
                    <a:lnTo>
                      <a:pt x="1531" y="1466"/>
                    </a:lnTo>
                    <a:lnTo>
                      <a:pt x="1629" y="1498"/>
                    </a:lnTo>
                    <a:lnTo>
                      <a:pt x="1759" y="1531"/>
                    </a:lnTo>
                    <a:lnTo>
                      <a:pt x="1857" y="1498"/>
                    </a:lnTo>
                    <a:lnTo>
                      <a:pt x="1987" y="1433"/>
                    </a:lnTo>
                    <a:lnTo>
                      <a:pt x="2052" y="1336"/>
                    </a:lnTo>
                    <a:lnTo>
                      <a:pt x="2117" y="1173"/>
                    </a:lnTo>
                    <a:lnTo>
                      <a:pt x="2085" y="1010"/>
                    </a:lnTo>
                    <a:lnTo>
                      <a:pt x="2020" y="880"/>
                    </a:lnTo>
                    <a:lnTo>
                      <a:pt x="1922" y="782"/>
                    </a:lnTo>
                    <a:lnTo>
                      <a:pt x="554" y="33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70"/>
              <p:cNvSpPr/>
              <p:nvPr/>
            </p:nvSpPr>
            <p:spPr>
              <a:xfrm>
                <a:off x="6454558" y="4301151"/>
                <a:ext cx="35309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532" extrusionOk="0">
                    <a:moveTo>
                      <a:pt x="294" y="1"/>
                    </a:moveTo>
                    <a:lnTo>
                      <a:pt x="164" y="66"/>
                    </a:lnTo>
                    <a:lnTo>
                      <a:pt x="66" y="196"/>
                    </a:lnTo>
                    <a:lnTo>
                      <a:pt x="1" y="326"/>
                    </a:lnTo>
                    <a:lnTo>
                      <a:pt x="33" y="489"/>
                    </a:lnTo>
                    <a:lnTo>
                      <a:pt x="99" y="620"/>
                    </a:lnTo>
                    <a:lnTo>
                      <a:pt x="229" y="717"/>
                    </a:lnTo>
                    <a:lnTo>
                      <a:pt x="1564" y="1467"/>
                    </a:lnTo>
                    <a:lnTo>
                      <a:pt x="1630" y="1499"/>
                    </a:lnTo>
                    <a:lnTo>
                      <a:pt x="1760" y="1532"/>
                    </a:lnTo>
                    <a:lnTo>
                      <a:pt x="1890" y="1499"/>
                    </a:lnTo>
                    <a:lnTo>
                      <a:pt x="2021" y="1434"/>
                    </a:lnTo>
                    <a:lnTo>
                      <a:pt x="2086" y="1336"/>
                    </a:lnTo>
                    <a:lnTo>
                      <a:pt x="2151" y="1173"/>
                    </a:lnTo>
                    <a:lnTo>
                      <a:pt x="2118" y="1011"/>
                    </a:lnTo>
                    <a:lnTo>
                      <a:pt x="2053" y="880"/>
                    </a:lnTo>
                    <a:lnTo>
                      <a:pt x="1923" y="783"/>
                    </a:lnTo>
                    <a:lnTo>
                      <a:pt x="587" y="33"/>
                    </a:lnTo>
                    <a:lnTo>
                      <a:pt x="45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70"/>
              <p:cNvSpPr/>
              <p:nvPr/>
            </p:nvSpPr>
            <p:spPr>
              <a:xfrm>
                <a:off x="6427835" y="4307569"/>
                <a:ext cx="3476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1532" extrusionOk="0">
                    <a:moveTo>
                      <a:pt x="424" y="1"/>
                    </a:moveTo>
                    <a:lnTo>
                      <a:pt x="261" y="33"/>
                    </a:lnTo>
                    <a:lnTo>
                      <a:pt x="130" y="98"/>
                    </a:lnTo>
                    <a:lnTo>
                      <a:pt x="33" y="196"/>
                    </a:lnTo>
                    <a:lnTo>
                      <a:pt x="0" y="359"/>
                    </a:lnTo>
                    <a:lnTo>
                      <a:pt x="0" y="522"/>
                    </a:lnTo>
                    <a:lnTo>
                      <a:pt x="65" y="652"/>
                    </a:lnTo>
                    <a:lnTo>
                      <a:pt x="196" y="750"/>
                    </a:lnTo>
                    <a:lnTo>
                      <a:pt x="1531" y="1499"/>
                    </a:lnTo>
                    <a:lnTo>
                      <a:pt x="1629" y="1532"/>
                    </a:lnTo>
                    <a:lnTo>
                      <a:pt x="1759" y="1532"/>
                    </a:lnTo>
                    <a:lnTo>
                      <a:pt x="1857" y="1499"/>
                    </a:lnTo>
                    <a:lnTo>
                      <a:pt x="1987" y="1434"/>
                    </a:lnTo>
                    <a:lnTo>
                      <a:pt x="2052" y="1336"/>
                    </a:lnTo>
                    <a:lnTo>
                      <a:pt x="2118" y="1206"/>
                    </a:lnTo>
                    <a:lnTo>
                      <a:pt x="2085" y="1043"/>
                    </a:lnTo>
                    <a:lnTo>
                      <a:pt x="2020" y="913"/>
                    </a:lnTo>
                    <a:lnTo>
                      <a:pt x="1922" y="815"/>
                    </a:lnTo>
                    <a:lnTo>
                      <a:pt x="554" y="66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70"/>
              <p:cNvSpPr/>
              <p:nvPr/>
            </p:nvSpPr>
            <p:spPr>
              <a:xfrm>
                <a:off x="6398420" y="4312920"/>
                <a:ext cx="3476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1532" extrusionOk="0">
                    <a:moveTo>
                      <a:pt x="294" y="0"/>
                    </a:moveTo>
                    <a:lnTo>
                      <a:pt x="163" y="66"/>
                    </a:lnTo>
                    <a:lnTo>
                      <a:pt x="66" y="196"/>
                    </a:lnTo>
                    <a:lnTo>
                      <a:pt x="1" y="359"/>
                    </a:lnTo>
                    <a:lnTo>
                      <a:pt x="33" y="489"/>
                    </a:lnTo>
                    <a:lnTo>
                      <a:pt x="98" y="619"/>
                    </a:lnTo>
                    <a:lnTo>
                      <a:pt x="196" y="717"/>
                    </a:lnTo>
                    <a:lnTo>
                      <a:pt x="1564" y="1499"/>
                    </a:lnTo>
                    <a:lnTo>
                      <a:pt x="1629" y="1531"/>
                    </a:lnTo>
                    <a:lnTo>
                      <a:pt x="1760" y="1531"/>
                    </a:lnTo>
                    <a:lnTo>
                      <a:pt x="1890" y="1499"/>
                    </a:lnTo>
                    <a:lnTo>
                      <a:pt x="1988" y="1434"/>
                    </a:lnTo>
                    <a:lnTo>
                      <a:pt x="2085" y="1336"/>
                    </a:lnTo>
                    <a:lnTo>
                      <a:pt x="2118" y="1173"/>
                    </a:lnTo>
                    <a:lnTo>
                      <a:pt x="2118" y="1043"/>
                    </a:lnTo>
                    <a:lnTo>
                      <a:pt x="2053" y="912"/>
                    </a:lnTo>
                    <a:lnTo>
                      <a:pt x="1922" y="782"/>
                    </a:lnTo>
                    <a:lnTo>
                      <a:pt x="587" y="33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70"/>
              <p:cNvSpPr/>
              <p:nvPr/>
            </p:nvSpPr>
            <p:spPr>
              <a:xfrm>
                <a:off x="6367939" y="4315595"/>
                <a:ext cx="3478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532" extrusionOk="0">
                    <a:moveTo>
                      <a:pt x="424" y="0"/>
                    </a:moveTo>
                    <a:lnTo>
                      <a:pt x="294" y="33"/>
                    </a:lnTo>
                    <a:lnTo>
                      <a:pt x="131" y="98"/>
                    </a:lnTo>
                    <a:lnTo>
                      <a:pt x="33" y="196"/>
                    </a:lnTo>
                    <a:lnTo>
                      <a:pt x="1" y="359"/>
                    </a:lnTo>
                    <a:lnTo>
                      <a:pt x="1" y="489"/>
                    </a:lnTo>
                    <a:lnTo>
                      <a:pt x="66" y="652"/>
                    </a:lnTo>
                    <a:lnTo>
                      <a:pt x="196" y="749"/>
                    </a:lnTo>
                    <a:lnTo>
                      <a:pt x="1532" y="1499"/>
                    </a:lnTo>
                    <a:lnTo>
                      <a:pt x="1630" y="1531"/>
                    </a:lnTo>
                    <a:lnTo>
                      <a:pt x="1760" y="1531"/>
                    </a:lnTo>
                    <a:lnTo>
                      <a:pt x="1890" y="1499"/>
                    </a:lnTo>
                    <a:lnTo>
                      <a:pt x="1988" y="1434"/>
                    </a:lnTo>
                    <a:lnTo>
                      <a:pt x="2086" y="1336"/>
                    </a:lnTo>
                    <a:lnTo>
                      <a:pt x="2118" y="1205"/>
                    </a:lnTo>
                    <a:lnTo>
                      <a:pt x="2118" y="1043"/>
                    </a:lnTo>
                    <a:lnTo>
                      <a:pt x="2053" y="912"/>
                    </a:lnTo>
                    <a:lnTo>
                      <a:pt x="1923" y="815"/>
                    </a:lnTo>
                    <a:lnTo>
                      <a:pt x="587" y="65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70"/>
              <p:cNvSpPr/>
              <p:nvPr/>
            </p:nvSpPr>
            <p:spPr>
              <a:xfrm>
                <a:off x="6581277" y="3325892"/>
                <a:ext cx="941646" cy="943764"/>
              </a:xfrm>
              <a:custGeom>
                <a:avLst/>
                <a:gdLst/>
                <a:ahLst/>
                <a:cxnLst/>
                <a:rect l="l" t="t" r="r" b="b"/>
                <a:pathLst>
                  <a:path w="57365" h="57494" extrusionOk="0">
                    <a:moveTo>
                      <a:pt x="44465" y="0"/>
                    </a:moveTo>
                    <a:lnTo>
                      <a:pt x="43260" y="326"/>
                    </a:lnTo>
                    <a:lnTo>
                      <a:pt x="39970" y="1173"/>
                    </a:lnTo>
                    <a:lnTo>
                      <a:pt x="35311" y="2443"/>
                    </a:lnTo>
                    <a:lnTo>
                      <a:pt x="32640" y="3193"/>
                    </a:lnTo>
                    <a:lnTo>
                      <a:pt x="29839" y="4007"/>
                    </a:lnTo>
                    <a:lnTo>
                      <a:pt x="26972" y="4821"/>
                    </a:lnTo>
                    <a:lnTo>
                      <a:pt x="24171" y="5701"/>
                    </a:lnTo>
                    <a:lnTo>
                      <a:pt x="21467" y="6548"/>
                    </a:lnTo>
                    <a:lnTo>
                      <a:pt x="18959" y="7427"/>
                    </a:lnTo>
                    <a:lnTo>
                      <a:pt x="16712" y="8242"/>
                    </a:lnTo>
                    <a:lnTo>
                      <a:pt x="15702" y="8633"/>
                    </a:lnTo>
                    <a:lnTo>
                      <a:pt x="14790" y="9023"/>
                    </a:lnTo>
                    <a:lnTo>
                      <a:pt x="14008" y="9414"/>
                    </a:lnTo>
                    <a:lnTo>
                      <a:pt x="13291" y="9740"/>
                    </a:lnTo>
                    <a:lnTo>
                      <a:pt x="12738" y="10098"/>
                    </a:lnTo>
                    <a:lnTo>
                      <a:pt x="12314" y="10392"/>
                    </a:lnTo>
                    <a:lnTo>
                      <a:pt x="12151" y="10587"/>
                    </a:lnTo>
                    <a:lnTo>
                      <a:pt x="11956" y="10815"/>
                    </a:lnTo>
                    <a:lnTo>
                      <a:pt x="11760" y="11076"/>
                    </a:lnTo>
                    <a:lnTo>
                      <a:pt x="11565" y="11401"/>
                    </a:lnTo>
                    <a:lnTo>
                      <a:pt x="11141" y="12183"/>
                    </a:lnTo>
                    <a:lnTo>
                      <a:pt x="10685" y="13160"/>
                    </a:lnTo>
                    <a:lnTo>
                      <a:pt x="10229" y="14268"/>
                    </a:lnTo>
                    <a:lnTo>
                      <a:pt x="9773" y="15538"/>
                    </a:lnTo>
                    <a:lnTo>
                      <a:pt x="9285" y="16939"/>
                    </a:lnTo>
                    <a:lnTo>
                      <a:pt x="8796" y="18437"/>
                    </a:lnTo>
                    <a:lnTo>
                      <a:pt x="8307" y="20066"/>
                    </a:lnTo>
                    <a:lnTo>
                      <a:pt x="7786" y="21760"/>
                    </a:lnTo>
                    <a:lnTo>
                      <a:pt x="6776" y="25408"/>
                    </a:lnTo>
                    <a:lnTo>
                      <a:pt x="5734" y="29252"/>
                    </a:lnTo>
                    <a:lnTo>
                      <a:pt x="4757" y="33161"/>
                    </a:lnTo>
                    <a:lnTo>
                      <a:pt x="3812" y="37102"/>
                    </a:lnTo>
                    <a:lnTo>
                      <a:pt x="2900" y="40881"/>
                    </a:lnTo>
                    <a:lnTo>
                      <a:pt x="2118" y="44464"/>
                    </a:lnTo>
                    <a:lnTo>
                      <a:pt x="1402" y="47689"/>
                    </a:lnTo>
                    <a:lnTo>
                      <a:pt x="815" y="50490"/>
                    </a:lnTo>
                    <a:lnTo>
                      <a:pt x="392" y="52738"/>
                    </a:lnTo>
                    <a:lnTo>
                      <a:pt x="99" y="54334"/>
                    </a:lnTo>
                    <a:lnTo>
                      <a:pt x="34" y="54855"/>
                    </a:lnTo>
                    <a:lnTo>
                      <a:pt x="1" y="55181"/>
                    </a:lnTo>
                    <a:lnTo>
                      <a:pt x="66" y="55246"/>
                    </a:lnTo>
                    <a:lnTo>
                      <a:pt x="294" y="55344"/>
                    </a:lnTo>
                    <a:lnTo>
                      <a:pt x="1141" y="55637"/>
                    </a:lnTo>
                    <a:lnTo>
                      <a:pt x="3682" y="56419"/>
                    </a:lnTo>
                    <a:lnTo>
                      <a:pt x="7395" y="57494"/>
                    </a:lnTo>
                    <a:lnTo>
                      <a:pt x="9676" y="52673"/>
                    </a:lnTo>
                    <a:lnTo>
                      <a:pt x="12021" y="47624"/>
                    </a:lnTo>
                    <a:lnTo>
                      <a:pt x="14757" y="41728"/>
                    </a:lnTo>
                    <a:lnTo>
                      <a:pt x="17526" y="35604"/>
                    </a:lnTo>
                    <a:lnTo>
                      <a:pt x="18829" y="32672"/>
                    </a:lnTo>
                    <a:lnTo>
                      <a:pt x="20002" y="29936"/>
                    </a:lnTo>
                    <a:lnTo>
                      <a:pt x="21011" y="27493"/>
                    </a:lnTo>
                    <a:lnTo>
                      <a:pt x="21826" y="25408"/>
                    </a:lnTo>
                    <a:lnTo>
                      <a:pt x="22151" y="24529"/>
                    </a:lnTo>
                    <a:lnTo>
                      <a:pt x="22412" y="23747"/>
                    </a:lnTo>
                    <a:lnTo>
                      <a:pt x="22607" y="23128"/>
                    </a:lnTo>
                    <a:lnTo>
                      <a:pt x="22738" y="22639"/>
                    </a:lnTo>
                    <a:lnTo>
                      <a:pt x="23454" y="22542"/>
                    </a:lnTo>
                    <a:lnTo>
                      <a:pt x="25441" y="22249"/>
                    </a:lnTo>
                    <a:lnTo>
                      <a:pt x="28406" y="21760"/>
                    </a:lnTo>
                    <a:lnTo>
                      <a:pt x="30132" y="21467"/>
                    </a:lnTo>
                    <a:lnTo>
                      <a:pt x="32021" y="21076"/>
                    </a:lnTo>
                    <a:lnTo>
                      <a:pt x="33976" y="20652"/>
                    </a:lnTo>
                    <a:lnTo>
                      <a:pt x="35963" y="20196"/>
                    </a:lnTo>
                    <a:lnTo>
                      <a:pt x="37983" y="19675"/>
                    </a:lnTo>
                    <a:lnTo>
                      <a:pt x="40002" y="19089"/>
                    </a:lnTo>
                    <a:lnTo>
                      <a:pt x="40979" y="18763"/>
                    </a:lnTo>
                    <a:lnTo>
                      <a:pt x="41924" y="18470"/>
                    </a:lnTo>
                    <a:lnTo>
                      <a:pt x="42869" y="18112"/>
                    </a:lnTo>
                    <a:lnTo>
                      <a:pt x="43748" y="17753"/>
                    </a:lnTo>
                    <a:lnTo>
                      <a:pt x="44628" y="17395"/>
                    </a:lnTo>
                    <a:lnTo>
                      <a:pt x="45442" y="17037"/>
                    </a:lnTo>
                    <a:lnTo>
                      <a:pt x="46256" y="16646"/>
                    </a:lnTo>
                    <a:lnTo>
                      <a:pt x="46973" y="16222"/>
                    </a:lnTo>
                    <a:lnTo>
                      <a:pt x="48341" y="15408"/>
                    </a:lnTo>
                    <a:lnTo>
                      <a:pt x="49612" y="14594"/>
                    </a:lnTo>
                    <a:lnTo>
                      <a:pt x="50752" y="13779"/>
                    </a:lnTo>
                    <a:lnTo>
                      <a:pt x="51794" y="12965"/>
                    </a:lnTo>
                    <a:lnTo>
                      <a:pt x="52739" y="12216"/>
                    </a:lnTo>
                    <a:lnTo>
                      <a:pt x="53586" y="11466"/>
                    </a:lnTo>
                    <a:lnTo>
                      <a:pt x="54335" y="10782"/>
                    </a:lnTo>
                    <a:lnTo>
                      <a:pt x="55019" y="10131"/>
                    </a:lnTo>
                    <a:lnTo>
                      <a:pt x="55573" y="9512"/>
                    </a:lnTo>
                    <a:lnTo>
                      <a:pt x="56061" y="8958"/>
                    </a:lnTo>
                    <a:lnTo>
                      <a:pt x="56810" y="8079"/>
                    </a:lnTo>
                    <a:lnTo>
                      <a:pt x="57234" y="7525"/>
                    </a:lnTo>
                    <a:lnTo>
                      <a:pt x="57364" y="7297"/>
                    </a:lnTo>
                    <a:lnTo>
                      <a:pt x="44465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70"/>
              <p:cNvSpPr/>
              <p:nvPr/>
            </p:nvSpPr>
            <p:spPr>
              <a:xfrm>
                <a:off x="6778578" y="3499655"/>
                <a:ext cx="5563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2998" extrusionOk="0">
                    <a:moveTo>
                      <a:pt x="196" y="1"/>
                    </a:moveTo>
                    <a:lnTo>
                      <a:pt x="131" y="34"/>
                    </a:lnTo>
                    <a:lnTo>
                      <a:pt x="66" y="99"/>
                    </a:lnTo>
                    <a:lnTo>
                      <a:pt x="33" y="164"/>
                    </a:lnTo>
                    <a:lnTo>
                      <a:pt x="1" y="229"/>
                    </a:lnTo>
                    <a:lnTo>
                      <a:pt x="33" y="294"/>
                    </a:lnTo>
                    <a:lnTo>
                      <a:pt x="294" y="783"/>
                    </a:lnTo>
                    <a:lnTo>
                      <a:pt x="587" y="1174"/>
                    </a:lnTo>
                    <a:lnTo>
                      <a:pt x="946" y="1565"/>
                    </a:lnTo>
                    <a:lnTo>
                      <a:pt x="1304" y="1923"/>
                    </a:lnTo>
                    <a:lnTo>
                      <a:pt x="1727" y="2216"/>
                    </a:lnTo>
                    <a:lnTo>
                      <a:pt x="2151" y="2509"/>
                    </a:lnTo>
                    <a:lnTo>
                      <a:pt x="2607" y="2770"/>
                    </a:lnTo>
                    <a:lnTo>
                      <a:pt x="3095" y="2998"/>
                    </a:lnTo>
                    <a:lnTo>
                      <a:pt x="3258" y="2998"/>
                    </a:lnTo>
                    <a:lnTo>
                      <a:pt x="3323" y="2965"/>
                    </a:lnTo>
                    <a:lnTo>
                      <a:pt x="3356" y="2900"/>
                    </a:lnTo>
                    <a:lnTo>
                      <a:pt x="3389" y="2835"/>
                    </a:lnTo>
                    <a:lnTo>
                      <a:pt x="3389" y="2737"/>
                    </a:lnTo>
                    <a:lnTo>
                      <a:pt x="3356" y="2705"/>
                    </a:lnTo>
                    <a:lnTo>
                      <a:pt x="3291" y="2639"/>
                    </a:lnTo>
                    <a:lnTo>
                      <a:pt x="2835" y="2411"/>
                    </a:lnTo>
                    <a:lnTo>
                      <a:pt x="2411" y="2183"/>
                    </a:lnTo>
                    <a:lnTo>
                      <a:pt x="1988" y="1923"/>
                    </a:lnTo>
                    <a:lnTo>
                      <a:pt x="1597" y="1630"/>
                    </a:lnTo>
                    <a:lnTo>
                      <a:pt x="1239" y="1304"/>
                    </a:lnTo>
                    <a:lnTo>
                      <a:pt x="913" y="946"/>
                    </a:lnTo>
                    <a:lnTo>
                      <a:pt x="620" y="555"/>
                    </a:lnTo>
                    <a:lnTo>
                      <a:pt x="359" y="99"/>
                    </a:lnTo>
                    <a:lnTo>
                      <a:pt x="327" y="34"/>
                    </a:lnTo>
                    <a:lnTo>
                      <a:pt x="261" y="1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70"/>
              <p:cNvSpPr/>
              <p:nvPr/>
            </p:nvSpPr>
            <p:spPr>
              <a:xfrm>
                <a:off x="6591979" y="4181392"/>
                <a:ext cx="127282" cy="46537"/>
              </a:xfrm>
              <a:custGeom>
                <a:avLst/>
                <a:gdLst/>
                <a:ahLst/>
                <a:cxnLst/>
                <a:rect l="l" t="t" r="r" b="b"/>
                <a:pathLst>
                  <a:path w="7754" h="2835" extrusionOk="0">
                    <a:moveTo>
                      <a:pt x="163" y="0"/>
                    </a:moveTo>
                    <a:lnTo>
                      <a:pt x="98" y="33"/>
                    </a:lnTo>
                    <a:lnTo>
                      <a:pt x="33" y="65"/>
                    </a:lnTo>
                    <a:lnTo>
                      <a:pt x="0" y="130"/>
                    </a:lnTo>
                    <a:lnTo>
                      <a:pt x="0" y="228"/>
                    </a:lnTo>
                    <a:lnTo>
                      <a:pt x="0" y="293"/>
                    </a:lnTo>
                    <a:lnTo>
                      <a:pt x="66" y="358"/>
                    </a:lnTo>
                    <a:lnTo>
                      <a:pt x="131" y="391"/>
                    </a:lnTo>
                    <a:lnTo>
                      <a:pt x="1075" y="619"/>
                    </a:lnTo>
                    <a:lnTo>
                      <a:pt x="2020" y="847"/>
                    </a:lnTo>
                    <a:lnTo>
                      <a:pt x="2932" y="1108"/>
                    </a:lnTo>
                    <a:lnTo>
                      <a:pt x="3877" y="1401"/>
                    </a:lnTo>
                    <a:lnTo>
                      <a:pt x="4789" y="1727"/>
                    </a:lnTo>
                    <a:lnTo>
                      <a:pt x="5668" y="2052"/>
                    </a:lnTo>
                    <a:lnTo>
                      <a:pt x="6580" y="2443"/>
                    </a:lnTo>
                    <a:lnTo>
                      <a:pt x="7460" y="2801"/>
                    </a:lnTo>
                    <a:lnTo>
                      <a:pt x="7558" y="2834"/>
                    </a:lnTo>
                    <a:lnTo>
                      <a:pt x="7623" y="2834"/>
                    </a:lnTo>
                    <a:lnTo>
                      <a:pt x="7688" y="2769"/>
                    </a:lnTo>
                    <a:lnTo>
                      <a:pt x="7753" y="2736"/>
                    </a:lnTo>
                    <a:lnTo>
                      <a:pt x="7753" y="2639"/>
                    </a:lnTo>
                    <a:lnTo>
                      <a:pt x="7753" y="2573"/>
                    </a:lnTo>
                    <a:lnTo>
                      <a:pt x="7721" y="2508"/>
                    </a:lnTo>
                    <a:lnTo>
                      <a:pt x="7655" y="2476"/>
                    </a:lnTo>
                    <a:lnTo>
                      <a:pt x="6776" y="2085"/>
                    </a:lnTo>
                    <a:lnTo>
                      <a:pt x="5864" y="1727"/>
                    </a:lnTo>
                    <a:lnTo>
                      <a:pt x="4952" y="1368"/>
                    </a:lnTo>
                    <a:lnTo>
                      <a:pt x="4007" y="1042"/>
                    </a:lnTo>
                    <a:lnTo>
                      <a:pt x="3095" y="749"/>
                    </a:lnTo>
                    <a:lnTo>
                      <a:pt x="2150" y="456"/>
                    </a:lnTo>
                    <a:lnTo>
                      <a:pt x="1206" y="228"/>
                    </a:lnTo>
                    <a:lnTo>
                      <a:pt x="261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70"/>
              <p:cNvSpPr/>
              <p:nvPr/>
            </p:nvSpPr>
            <p:spPr>
              <a:xfrm>
                <a:off x="6696785" y="3576654"/>
                <a:ext cx="556107" cy="642729"/>
              </a:xfrm>
              <a:custGeom>
                <a:avLst/>
                <a:gdLst/>
                <a:ahLst/>
                <a:cxnLst/>
                <a:rect l="l" t="t" r="r" b="b"/>
                <a:pathLst>
                  <a:path w="33878" h="39155" extrusionOk="0">
                    <a:moveTo>
                      <a:pt x="33551" y="1"/>
                    </a:moveTo>
                    <a:lnTo>
                      <a:pt x="31532" y="945"/>
                    </a:lnTo>
                    <a:lnTo>
                      <a:pt x="29480" y="1857"/>
                    </a:lnTo>
                    <a:lnTo>
                      <a:pt x="28437" y="2281"/>
                    </a:lnTo>
                    <a:lnTo>
                      <a:pt x="27395" y="2672"/>
                    </a:lnTo>
                    <a:lnTo>
                      <a:pt x="26353" y="3063"/>
                    </a:lnTo>
                    <a:lnTo>
                      <a:pt x="25278" y="3421"/>
                    </a:lnTo>
                    <a:lnTo>
                      <a:pt x="23975" y="3779"/>
                    </a:lnTo>
                    <a:lnTo>
                      <a:pt x="22607" y="4072"/>
                    </a:lnTo>
                    <a:lnTo>
                      <a:pt x="21271" y="4333"/>
                    </a:lnTo>
                    <a:lnTo>
                      <a:pt x="19903" y="4528"/>
                    </a:lnTo>
                    <a:lnTo>
                      <a:pt x="18567" y="4691"/>
                    </a:lnTo>
                    <a:lnTo>
                      <a:pt x="17199" y="4822"/>
                    </a:lnTo>
                    <a:lnTo>
                      <a:pt x="15831" y="4887"/>
                    </a:lnTo>
                    <a:lnTo>
                      <a:pt x="14430" y="4919"/>
                    </a:lnTo>
                    <a:lnTo>
                      <a:pt x="14365" y="4952"/>
                    </a:lnTo>
                    <a:lnTo>
                      <a:pt x="14333" y="4985"/>
                    </a:lnTo>
                    <a:lnTo>
                      <a:pt x="14235" y="5082"/>
                    </a:lnTo>
                    <a:lnTo>
                      <a:pt x="13681" y="6776"/>
                    </a:lnTo>
                    <a:lnTo>
                      <a:pt x="13095" y="8470"/>
                    </a:lnTo>
                    <a:lnTo>
                      <a:pt x="11890" y="11825"/>
                    </a:lnTo>
                    <a:lnTo>
                      <a:pt x="10587" y="15180"/>
                    </a:lnTo>
                    <a:lnTo>
                      <a:pt x="9251" y="18503"/>
                    </a:lnTo>
                    <a:lnTo>
                      <a:pt x="7850" y="21793"/>
                    </a:lnTo>
                    <a:lnTo>
                      <a:pt x="6417" y="25083"/>
                    </a:lnTo>
                    <a:lnTo>
                      <a:pt x="4951" y="28340"/>
                    </a:lnTo>
                    <a:lnTo>
                      <a:pt x="3453" y="31598"/>
                    </a:lnTo>
                    <a:lnTo>
                      <a:pt x="1759" y="35246"/>
                    </a:lnTo>
                    <a:lnTo>
                      <a:pt x="33" y="38862"/>
                    </a:lnTo>
                    <a:lnTo>
                      <a:pt x="0" y="38927"/>
                    </a:lnTo>
                    <a:lnTo>
                      <a:pt x="33" y="39025"/>
                    </a:lnTo>
                    <a:lnTo>
                      <a:pt x="65" y="39090"/>
                    </a:lnTo>
                    <a:lnTo>
                      <a:pt x="130" y="39122"/>
                    </a:lnTo>
                    <a:lnTo>
                      <a:pt x="195" y="39155"/>
                    </a:lnTo>
                    <a:lnTo>
                      <a:pt x="261" y="39155"/>
                    </a:lnTo>
                    <a:lnTo>
                      <a:pt x="326" y="39122"/>
                    </a:lnTo>
                    <a:lnTo>
                      <a:pt x="391" y="39057"/>
                    </a:lnTo>
                    <a:lnTo>
                      <a:pt x="1922" y="35767"/>
                    </a:lnTo>
                    <a:lnTo>
                      <a:pt x="3485" y="32510"/>
                    </a:lnTo>
                    <a:lnTo>
                      <a:pt x="4984" y="29220"/>
                    </a:lnTo>
                    <a:lnTo>
                      <a:pt x="6482" y="25897"/>
                    </a:lnTo>
                    <a:lnTo>
                      <a:pt x="7948" y="22575"/>
                    </a:lnTo>
                    <a:lnTo>
                      <a:pt x="9349" y="19252"/>
                    </a:lnTo>
                    <a:lnTo>
                      <a:pt x="10717" y="15897"/>
                    </a:lnTo>
                    <a:lnTo>
                      <a:pt x="12052" y="12509"/>
                    </a:lnTo>
                    <a:lnTo>
                      <a:pt x="12704" y="10685"/>
                    </a:lnTo>
                    <a:lnTo>
                      <a:pt x="13388" y="8861"/>
                    </a:lnTo>
                    <a:lnTo>
                      <a:pt x="14007" y="7037"/>
                    </a:lnTo>
                    <a:lnTo>
                      <a:pt x="14574" y="5336"/>
                    </a:lnTo>
                    <a:lnTo>
                      <a:pt x="14574" y="5336"/>
                    </a:lnTo>
                    <a:lnTo>
                      <a:pt x="15831" y="5278"/>
                    </a:lnTo>
                    <a:lnTo>
                      <a:pt x="17199" y="5213"/>
                    </a:lnTo>
                    <a:lnTo>
                      <a:pt x="18600" y="5082"/>
                    </a:lnTo>
                    <a:lnTo>
                      <a:pt x="19968" y="4952"/>
                    </a:lnTo>
                    <a:lnTo>
                      <a:pt x="21336" y="4724"/>
                    </a:lnTo>
                    <a:lnTo>
                      <a:pt x="22704" y="4463"/>
                    </a:lnTo>
                    <a:lnTo>
                      <a:pt x="24040" y="4170"/>
                    </a:lnTo>
                    <a:lnTo>
                      <a:pt x="25408" y="3779"/>
                    </a:lnTo>
                    <a:lnTo>
                      <a:pt x="26483" y="3454"/>
                    </a:lnTo>
                    <a:lnTo>
                      <a:pt x="27525" y="3063"/>
                    </a:lnTo>
                    <a:lnTo>
                      <a:pt x="28600" y="2639"/>
                    </a:lnTo>
                    <a:lnTo>
                      <a:pt x="29643" y="2216"/>
                    </a:lnTo>
                    <a:lnTo>
                      <a:pt x="31695" y="1304"/>
                    </a:lnTo>
                    <a:lnTo>
                      <a:pt x="33779" y="359"/>
                    </a:lnTo>
                    <a:lnTo>
                      <a:pt x="33845" y="326"/>
                    </a:lnTo>
                    <a:lnTo>
                      <a:pt x="33877" y="261"/>
                    </a:lnTo>
                    <a:lnTo>
                      <a:pt x="33877" y="164"/>
                    </a:lnTo>
                    <a:lnTo>
                      <a:pt x="33845" y="98"/>
                    </a:lnTo>
                    <a:lnTo>
                      <a:pt x="33779" y="66"/>
                    </a:lnTo>
                    <a:lnTo>
                      <a:pt x="33714" y="1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70"/>
              <p:cNvSpPr/>
              <p:nvPr/>
            </p:nvSpPr>
            <p:spPr>
              <a:xfrm>
                <a:off x="7005294" y="2837188"/>
                <a:ext cx="217105" cy="509587"/>
              </a:xfrm>
              <a:custGeom>
                <a:avLst/>
                <a:gdLst/>
                <a:ahLst/>
                <a:cxnLst/>
                <a:rect l="l" t="t" r="r" b="b"/>
                <a:pathLst>
                  <a:path w="13226" h="31044" extrusionOk="0">
                    <a:moveTo>
                      <a:pt x="3323" y="0"/>
                    </a:moveTo>
                    <a:lnTo>
                      <a:pt x="2737" y="2932"/>
                    </a:lnTo>
                    <a:lnTo>
                      <a:pt x="2183" y="6027"/>
                    </a:lnTo>
                    <a:lnTo>
                      <a:pt x="1531" y="9708"/>
                    </a:lnTo>
                    <a:lnTo>
                      <a:pt x="912" y="13584"/>
                    </a:lnTo>
                    <a:lnTo>
                      <a:pt x="619" y="15473"/>
                    </a:lnTo>
                    <a:lnTo>
                      <a:pt x="391" y="17265"/>
                    </a:lnTo>
                    <a:lnTo>
                      <a:pt x="196" y="18926"/>
                    </a:lnTo>
                    <a:lnTo>
                      <a:pt x="65" y="20392"/>
                    </a:lnTo>
                    <a:lnTo>
                      <a:pt x="0" y="21630"/>
                    </a:lnTo>
                    <a:lnTo>
                      <a:pt x="0" y="22151"/>
                    </a:lnTo>
                    <a:lnTo>
                      <a:pt x="33" y="22574"/>
                    </a:lnTo>
                    <a:lnTo>
                      <a:pt x="65" y="22998"/>
                    </a:lnTo>
                    <a:lnTo>
                      <a:pt x="163" y="23389"/>
                    </a:lnTo>
                    <a:lnTo>
                      <a:pt x="294" y="23780"/>
                    </a:lnTo>
                    <a:lnTo>
                      <a:pt x="456" y="24171"/>
                    </a:lnTo>
                    <a:lnTo>
                      <a:pt x="652" y="24561"/>
                    </a:lnTo>
                    <a:lnTo>
                      <a:pt x="880" y="24952"/>
                    </a:lnTo>
                    <a:lnTo>
                      <a:pt x="1140" y="25311"/>
                    </a:lnTo>
                    <a:lnTo>
                      <a:pt x="1401" y="25702"/>
                    </a:lnTo>
                    <a:lnTo>
                      <a:pt x="2020" y="26418"/>
                    </a:lnTo>
                    <a:lnTo>
                      <a:pt x="2704" y="27135"/>
                    </a:lnTo>
                    <a:lnTo>
                      <a:pt x="3388" y="27786"/>
                    </a:lnTo>
                    <a:lnTo>
                      <a:pt x="4137" y="28405"/>
                    </a:lnTo>
                    <a:lnTo>
                      <a:pt x="4854" y="28992"/>
                    </a:lnTo>
                    <a:lnTo>
                      <a:pt x="5538" y="29480"/>
                    </a:lnTo>
                    <a:lnTo>
                      <a:pt x="6189" y="29936"/>
                    </a:lnTo>
                    <a:lnTo>
                      <a:pt x="6776" y="30327"/>
                    </a:lnTo>
                    <a:lnTo>
                      <a:pt x="7623" y="30881"/>
                    </a:lnTo>
                    <a:lnTo>
                      <a:pt x="7948" y="31044"/>
                    </a:lnTo>
                    <a:lnTo>
                      <a:pt x="13225" y="29936"/>
                    </a:lnTo>
                    <a:lnTo>
                      <a:pt x="12802" y="28764"/>
                    </a:lnTo>
                    <a:lnTo>
                      <a:pt x="12346" y="27526"/>
                    </a:lnTo>
                    <a:lnTo>
                      <a:pt x="11760" y="26027"/>
                    </a:lnTo>
                    <a:lnTo>
                      <a:pt x="11076" y="24431"/>
                    </a:lnTo>
                    <a:lnTo>
                      <a:pt x="10717" y="23649"/>
                    </a:lnTo>
                    <a:lnTo>
                      <a:pt x="10326" y="22900"/>
                    </a:lnTo>
                    <a:lnTo>
                      <a:pt x="9935" y="22184"/>
                    </a:lnTo>
                    <a:lnTo>
                      <a:pt x="9545" y="21532"/>
                    </a:lnTo>
                    <a:lnTo>
                      <a:pt x="9154" y="20978"/>
                    </a:lnTo>
                    <a:lnTo>
                      <a:pt x="8795" y="20555"/>
                    </a:lnTo>
                    <a:lnTo>
                      <a:pt x="12118" y="4431"/>
                    </a:lnTo>
                    <a:lnTo>
                      <a:pt x="3323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70"/>
              <p:cNvSpPr/>
              <p:nvPr/>
            </p:nvSpPr>
            <p:spPr>
              <a:xfrm>
                <a:off x="7039518" y="2570915"/>
                <a:ext cx="170585" cy="362016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22054" extrusionOk="0">
                    <a:moveTo>
                      <a:pt x="3909" y="1"/>
                    </a:moveTo>
                    <a:lnTo>
                      <a:pt x="3453" y="1466"/>
                    </a:lnTo>
                    <a:lnTo>
                      <a:pt x="2964" y="3193"/>
                    </a:lnTo>
                    <a:lnTo>
                      <a:pt x="2378" y="5408"/>
                    </a:lnTo>
                    <a:lnTo>
                      <a:pt x="1727" y="8046"/>
                    </a:lnTo>
                    <a:lnTo>
                      <a:pt x="1368" y="9512"/>
                    </a:lnTo>
                    <a:lnTo>
                      <a:pt x="1075" y="11043"/>
                    </a:lnTo>
                    <a:lnTo>
                      <a:pt x="749" y="12639"/>
                    </a:lnTo>
                    <a:lnTo>
                      <a:pt x="456" y="14268"/>
                    </a:lnTo>
                    <a:lnTo>
                      <a:pt x="196" y="15962"/>
                    </a:lnTo>
                    <a:lnTo>
                      <a:pt x="0" y="17656"/>
                    </a:lnTo>
                    <a:lnTo>
                      <a:pt x="196" y="17916"/>
                    </a:lnTo>
                    <a:lnTo>
                      <a:pt x="814" y="18535"/>
                    </a:lnTo>
                    <a:lnTo>
                      <a:pt x="1270" y="18926"/>
                    </a:lnTo>
                    <a:lnTo>
                      <a:pt x="1792" y="19382"/>
                    </a:lnTo>
                    <a:lnTo>
                      <a:pt x="2411" y="19838"/>
                    </a:lnTo>
                    <a:lnTo>
                      <a:pt x="3062" y="20327"/>
                    </a:lnTo>
                    <a:lnTo>
                      <a:pt x="3811" y="20750"/>
                    </a:lnTo>
                    <a:lnTo>
                      <a:pt x="4626" y="21174"/>
                    </a:lnTo>
                    <a:lnTo>
                      <a:pt x="5049" y="21369"/>
                    </a:lnTo>
                    <a:lnTo>
                      <a:pt x="5473" y="21532"/>
                    </a:lnTo>
                    <a:lnTo>
                      <a:pt x="5929" y="21662"/>
                    </a:lnTo>
                    <a:lnTo>
                      <a:pt x="6385" y="21793"/>
                    </a:lnTo>
                    <a:lnTo>
                      <a:pt x="6841" y="21923"/>
                    </a:lnTo>
                    <a:lnTo>
                      <a:pt x="7329" y="21988"/>
                    </a:lnTo>
                    <a:lnTo>
                      <a:pt x="7818" y="22021"/>
                    </a:lnTo>
                    <a:lnTo>
                      <a:pt x="8307" y="22053"/>
                    </a:lnTo>
                    <a:lnTo>
                      <a:pt x="8828" y="22021"/>
                    </a:lnTo>
                    <a:lnTo>
                      <a:pt x="9349" y="21988"/>
                    </a:lnTo>
                    <a:lnTo>
                      <a:pt x="9837" y="21890"/>
                    </a:lnTo>
                    <a:lnTo>
                      <a:pt x="10391" y="21760"/>
                    </a:lnTo>
                    <a:lnTo>
                      <a:pt x="39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70"/>
              <p:cNvSpPr/>
              <p:nvPr/>
            </p:nvSpPr>
            <p:spPr>
              <a:xfrm>
                <a:off x="7097789" y="2399286"/>
                <a:ext cx="671603" cy="968895"/>
              </a:xfrm>
              <a:custGeom>
                <a:avLst/>
                <a:gdLst/>
                <a:ahLst/>
                <a:cxnLst/>
                <a:rect l="l" t="t" r="r" b="b"/>
                <a:pathLst>
                  <a:path w="40914" h="59025" extrusionOk="0">
                    <a:moveTo>
                      <a:pt x="17037" y="0"/>
                    </a:moveTo>
                    <a:lnTo>
                      <a:pt x="8470" y="3974"/>
                    </a:lnTo>
                    <a:lnTo>
                      <a:pt x="7949" y="4267"/>
                    </a:lnTo>
                    <a:lnTo>
                      <a:pt x="6548" y="5147"/>
                    </a:lnTo>
                    <a:lnTo>
                      <a:pt x="5636" y="5733"/>
                    </a:lnTo>
                    <a:lnTo>
                      <a:pt x="4691" y="6385"/>
                    </a:lnTo>
                    <a:lnTo>
                      <a:pt x="3714" y="7101"/>
                    </a:lnTo>
                    <a:lnTo>
                      <a:pt x="2737" y="7883"/>
                    </a:lnTo>
                    <a:lnTo>
                      <a:pt x="2411" y="8176"/>
                    </a:lnTo>
                    <a:lnTo>
                      <a:pt x="1629" y="8893"/>
                    </a:lnTo>
                    <a:lnTo>
                      <a:pt x="1304" y="9251"/>
                    </a:lnTo>
                    <a:lnTo>
                      <a:pt x="978" y="9610"/>
                    </a:lnTo>
                    <a:lnTo>
                      <a:pt x="685" y="9968"/>
                    </a:lnTo>
                    <a:lnTo>
                      <a:pt x="457" y="10326"/>
                    </a:lnTo>
                    <a:lnTo>
                      <a:pt x="261" y="10652"/>
                    </a:lnTo>
                    <a:lnTo>
                      <a:pt x="131" y="10978"/>
                    </a:lnTo>
                    <a:lnTo>
                      <a:pt x="66" y="11238"/>
                    </a:lnTo>
                    <a:lnTo>
                      <a:pt x="1" y="11499"/>
                    </a:lnTo>
                    <a:lnTo>
                      <a:pt x="1" y="12150"/>
                    </a:lnTo>
                    <a:lnTo>
                      <a:pt x="33" y="12867"/>
                    </a:lnTo>
                    <a:lnTo>
                      <a:pt x="131" y="13584"/>
                    </a:lnTo>
                    <a:lnTo>
                      <a:pt x="261" y="14365"/>
                    </a:lnTo>
                    <a:lnTo>
                      <a:pt x="392" y="14854"/>
                    </a:lnTo>
                    <a:lnTo>
                      <a:pt x="652" y="15766"/>
                    </a:lnTo>
                    <a:lnTo>
                      <a:pt x="945" y="16743"/>
                    </a:lnTo>
                    <a:lnTo>
                      <a:pt x="1271" y="17753"/>
                    </a:lnTo>
                    <a:lnTo>
                      <a:pt x="1662" y="18796"/>
                    </a:lnTo>
                    <a:lnTo>
                      <a:pt x="2509" y="21076"/>
                    </a:lnTo>
                    <a:lnTo>
                      <a:pt x="3454" y="23584"/>
                    </a:lnTo>
                    <a:lnTo>
                      <a:pt x="3682" y="24301"/>
                    </a:lnTo>
                    <a:lnTo>
                      <a:pt x="4366" y="26190"/>
                    </a:lnTo>
                    <a:lnTo>
                      <a:pt x="5082" y="28209"/>
                    </a:lnTo>
                    <a:lnTo>
                      <a:pt x="5147" y="28470"/>
                    </a:lnTo>
                    <a:lnTo>
                      <a:pt x="5245" y="28731"/>
                    </a:lnTo>
                    <a:lnTo>
                      <a:pt x="5441" y="29512"/>
                    </a:lnTo>
                    <a:lnTo>
                      <a:pt x="5669" y="30327"/>
                    </a:lnTo>
                    <a:lnTo>
                      <a:pt x="5831" y="31206"/>
                    </a:lnTo>
                    <a:lnTo>
                      <a:pt x="5994" y="32151"/>
                    </a:lnTo>
                    <a:lnTo>
                      <a:pt x="6157" y="33096"/>
                    </a:lnTo>
                    <a:lnTo>
                      <a:pt x="6287" y="34105"/>
                    </a:lnTo>
                    <a:lnTo>
                      <a:pt x="6483" y="36190"/>
                    </a:lnTo>
                    <a:lnTo>
                      <a:pt x="6548" y="36777"/>
                    </a:lnTo>
                    <a:lnTo>
                      <a:pt x="6678" y="38438"/>
                    </a:lnTo>
                    <a:lnTo>
                      <a:pt x="6809" y="40132"/>
                    </a:lnTo>
                    <a:lnTo>
                      <a:pt x="6841" y="40718"/>
                    </a:lnTo>
                    <a:lnTo>
                      <a:pt x="6841" y="41174"/>
                    </a:lnTo>
                    <a:lnTo>
                      <a:pt x="6906" y="42249"/>
                    </a:lnTo>
                    <a:lnTo>
                      <a:pt x="7004" y="43845"/>
                    </a:lnTo>
                    <a:lnTo>
                      <a:pt x="7037" y="44399"/>
                    </a:lnTo>
                    <a:lnTo>
                      <a:pt x="7428" y="50653"/>
                    </a:lnTo>
                    <a:lnTo>
                      <a:pt x="7460" y="51174"/>
                    </a:lnTo>
                    <a:lnTo>
                      <a:pt x="7688" y="54660"/>
                    </a:lnTo>
                    <a:lnTo>
                      <a:pt x="7721" y="55181"/>
                    </a:lnTo>
                    <a:lnTo>
                      <a:pt x="7818" y="56191"/>
                    </a:lnTo>
                    <a:lnTo>
                      <a:pt x="7851" y="56451"/>
                    </a:lnTo>
                    <a:lnTo>
                      <a:pt x="7949" y="56679"/>
                    </a:lnTo>
                    <a:lnTo>
                      <a:pt x="8047" y="56940"/>
                    </a:lnTo>
                    <a:lnTo>
                      <a:pt x="8242" y="57135"/>
                    </a:lnTo>
                    <a:lnTo>
                      <a:pt x="8437" y="57363"/>
                    </a:lnTo>
                    <a:lnTo>
                      <a:pt x="8698" y="57559"/>
                    </a:lnTo>
                    <a:lnTo>
                      <a:pt x="8991" y="57722"/>
                    </a:lnTo>
                    <a:lnTo>
                      <a:pt x="9284" y="57885"/>
                    </a:lnTo>
                    <a:lnTo>
                      <a:pt x="9643" y="58047"/>
                    </a:lnTo>
                    <a:lnTo>
                      <a:pt x="10034" y="58178"/>
                    </a:lnTo>
                    <a:lnTo>
                      <a:pt x="10457" y="58308"/>
                    </a:lnTo>
                    <a:lnTo>
                      <a:pt x="10913" y="58438"/>
                    </a:lnTo>
                    <a:lnTo>
                      <a:pt x="11890" y="58634"/>
                    </a:lnTo>
                    <a:lnTo>
                      <a:pt x="12965" y="58797"/>
                    </a:lnTo>
                    <a:lnTo>
                      <a:pt x="14170" y="58894"/>
                    </a:lnTo>
                    <a:lnTo>
                      <a:pt x="15408" y="58992"/>
                    </a:lnTo>
                    <a:lnTo>
                      <a:pt x="16744" y="59025"/>
                    </a:lnTo>
                    <a:lnTo>
                      <a:pt x="18112" y="59025"/>
                    </a:lnTo>
                    <a:lnTo>
                      <a:pt x="19545" y="58992"/>
                    </a:lnTo>
                    <a:lnTo>
                      <a:pt x="21011" y="58894"/>
                    </a:lnTo>
                    <a:lnTo>
                      <a:pt x="22509" y="58797"/>
                    </a:lnTo>
                    <a:lnTo>
                      <a:pt x="23975" y="58666"/>
                    </a:lnTo>
                    <a:lnTo>
                      <a:pt x="24431" y="58634"/>
                    </a:lnTo>
                    <a:lnTo>
                      <a:pt x="25799" y="58504"/>
                    </a:lnTo>
                    <a:lnTo>
                      <a:pt x="27135" y="58341"/>
                    </a:lnTo>
                    <a:lnTo>
                      <a:pt x="28471" y="58145"/>
                    </a:lnTo>
                    <a:lnTo>
                      <a:pt x="29773" y="57950"/>
                    </a:lnTo>
                    <a:lnTo>
                      <a:pt x="30327" y="57852"/>
                    </a:lnTo>
                    <a:lnTo>
                      <a:pt x="32021" y="57526"/>
                    </a:lnTo>
                    <a:lnTo>
                      <a:pt x="33617" y="57201"/>
                    </a:lnTo>
                    <a:lnTo>
                      <a:pt x="35116" y="56875"/>
                    </a:lnTo>
                    <a:lnTo>
                      <a:pt x="36451" y="56484"/>
                    </a:lnTo>
                    <a:lnTo>
                      <a:pt x="37624" y="56126"/>
                    </a:lnTo>
                    <a:lnTo>
                      <a:pt x="38601" y="55735"/>
                    </a:lnTo>
                    <a:lnTo>
                      <a:pt x="39025" y="55539"/>
                    </a:lnTo>
                    <a:lnTo>
                      <a:pt x="39383" y="55344"/>
                    </a:lnTo>
                    <a:lnTo>
                      <a:pt x="39676" y="55148"/>
                    </a:lnTo>
                    <a:lnTo>
                      <a:pt x="39937" y="54953"/>
                    </a:lnTo>
                    <a:lnTo>
                      <a:pt x="40100" y="54790"/>
                    </a:lnTo>
                    <a:lnTo>
                      <a:pt x="40230" y="54595"/>
                    </a:lnTo>
                    <a:lnTo>
                      <a:pt x="40230" y="54562"/>
                    </a:lnTo>
                    <a:lnTo>
                      <a:pt x="40458" y="53911"/>
                    </a:lnTo>
                    <a:lnTo>
                      <a:pt x="40621" y="53194"/>
                    </a:lnTo>
                    <a:lnTo>
                      <a:pt x="40751" y="52412"/>
                    </a:lnTo>
                    <a:lnTo>
                      <a:pt x="40849" y="51630"/>
                    </a:lnTo>
                    <a:lnTo>
                      <a:pt x="40881" y="50783"/>
                    </a:lnTo>
                    <a:lnTo>
                      <a:pt x="40914" y="49904"/>
                    </a:lnTo>
                    <a:lnTo>
                      <a:pt x="40881" y="48992"/>
                    </a:lnTo>
                    <a:lnTo>
                      <a:pt x="40849" y="48047"/>
                    </a:lnTo>
                    <a:lnTo>
                      <a:pt x="40784" y="47265"/>
                    </a:lnTo>
                    <a:lnTo>
                      <a:pt x="40588" y="45539"/>
                    </a:lnTo>
                    <a:lnTo>
                      <a:pt x="40328" y="43780"/>
                    </a:lnTo>
                    <a:lnTo>
                      <a:pt x="40002" y="41956"/>
                    </a:lnTo>
                    <a:lnTo>
                      <a:pt x="39643" y="40164"/>
                    </a:lnTo>
                    <a:lnTo>
                      <a:pt x="39253" y="38340"/>
                    </a:lnTo>
                    <a:lnTo>
                      <a:pt x="38829" y="36548"/>
                    </a:lnTo>
                    <a:lnTo>
                      <a:pt x="37982" y="33128"/>
                    </a:lnTo>
                    <a:lnTo>
                      <a:pt x="37819" y="32542"/>
                    </a:lnTo>
                    <a:lnTo>
                      <a:pt x="36842" y="28796"/>
                    </a:lnTo>
                    <a:lnTo>
                      <a:pt x="36679" y="28014"/>
                    </a:lnTo>
                    <a:lnTo>
                      <a:pt x="36484" y="27167"/>
                    </a:lnTo>
                    <a:lnTo>
                      <a:pt x="36158" y="25310"/>
                    </a:lnTo>
                    <a:lnTo>
                      <a:pt x="36060" y="24757"/>
                    </a:lnTo>
                    <a:lnTo>
                      <a:pt x="35507" y="21076"/>
                    </a:lnTo>
                    <a:lnTo>
                      <a:pt x="34920" y="17167"/>
                    </a:lnTo>
                    <a:lnTo>
                      <a:pt x="34757" y="16287"/>
                    </a:lnTo>
                    <a:lnTo>
                      <a:pt x="34366" y="13942"/>
                    </a:lnTo>
                    <a:lnTo>
                      <a:pt x="33910" y="11662"/>
                    </a:lnTo>
                    <a:lnTo>
                      <a:pt x="33650" y="10554"/>
                    </a:lnTo>
                    <a:lnTo>
                      <a:pt x="33389" y="9512"/>
                    </a:lnTo>
                    <a:lnTo>
                      <a:pt x="33096" y="8502"/>
                    </a:lnTo>
                    <a:lnTo>
                      <a:pt x="32803" y="7525"/>
                    </a:lnTo>
                    <a:lnTo>
                      <a:pt x="32477" y="6613"/>
                    </a:lnTo>
                    <a:lnTo>
                      <a:pt x="32151" y="5766"/>
                    </a:lnTo>
                    <a:lnTo>
                      <a:pt x="31793" y="4984"/>
                    </a:lnTo>
                    <a:lnTo>
                      <a:pt x="31402" y="4300"/>
                    </a:lnTo>
                    <a:lnTo>
                      <a:pt x="30979" y="3681"/>
                    </a:lnTo>
                    <a:lnTo>
                      <a:pt x="30751" y="3388"/>
                    </a:lnTo>
                    <a:lnTo>
                      <a:pt x="30523" y="3127"/>
                    </a:lnTo>
                    <a:lnTo>
                      <a:pt x="30295" y="2899"/>
                    </a:lnTo>
                    <a:lnTo>
                      <a:pt x="30067" y="2704"/>
                    </a:lnTo>
                    <a:lnTo>
                      <a:pt x="29806" y="2541"/>
                    </a:lnTo>
                    <a:lnTo>
                      <a:pt x="29545" y="2378"/>
                    </a:lnTo>
                    <a:lnTo>
                      <a:pt x="28927" y="2085"/>
                    </a:lnTo>
                    <a:lnTo>
                      <a:pt x="28503" y="1922"/>
                    </a:lnTo>
                    <a:lnTo>
                      <a:pt x="27558" y="1596"/>
                    </a:lnTo>
                    <a:lnTo>
                      <a:pt x="26549" y="1303"/>
                    </a:lnTo>
                    <a:lnTo>
                      <a:pt x="25474" y="1075"/>
                    </a:lnTo>
                    <a:lnTo>
                      <a:pt x="24399" y="847"/>
                    </a:lnTo>
                    <a:lnTo>
                      <a:pt x="23943" y="782"/>
                    </a:lnTo>
                    <a:lnTo>
                      <a:pt x="22640" y="587"/>
                    </a:lnTo>
                    <a:lnTo>
                      <a:pt x="21402" y="424"/>
                    </a:lnTo>
                    <a:lnTo>
                      <a:pt x="19187" y="163"/>
                    </a:lnTo>
                    <a:lnTo>
                      <a:pt x="17623" y="65"/>
                    </a:lnTo>
                    <a:lnTo>
                      <a:pt x="17037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70"/>
              <p:cNvSpPr/>
              <p:nvPr/>
            </p:nvSpPr>
            <p:spPr>
              <a:xfrm>
                <a:off x="7102074" y="2610490"/>
                <a:ext cx="36901" cy="32633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1988" extrusionOk="0">
                    <a:moveTo>
                      <a:pt x="2085" y="0"/>
                    </a:moveTo>
                    <a:lnTo>
                      <a:pt x="2020" y="33"/>
                    </a:lnTo>
                    <a:lnTo>
                      <a:pt x="1694" y="130"/>
                    </a:lnTo>
                    <a:lnTo>
                      <a:pt x="1434" y="261"/>
                    </a:lnTo>
                    <a:lnTo>
                      <a:pt x="1140" y="423"/>
                    </a:lnTo>
                    <a:lnTo>
                      <a:pt x="880" y="586"/>
                    </a:lnTo>
                    <a:lnTo>
                      <a:pt x="652" y="782"/>
                    </a:lnTo>
                    <a:lnTo>
                      <a:pt x="424" y="1010"/>
                    </a:lnTo>
                    <a:lnTo>
                      <a:pt x="228" y="1238"/>
                    </a:lnTo>
                    <a:lnTo>
                      <a:pt x="0" y="1498"/>
                    </a:lnTo>
                    <a:lnTo>
                      <a:pt x="131" y="1987"/>
                    </a:lnTo>
                    <a:lnTo>
                      <a:pt x="326" y="1726"/>
                    </a:lnTo>
                    <a:lnTo>
                      <a:pt x="521" y="1466"/>
                    </a:lnTo>
                    <a:lnTo>
                      <a:pt x="749" y="1238"/>
                    </a:lnTo>
                    <a:lnTo>
                      <a:pt x="977" y="1010"/>
                    </a:lnTo>
                    <a:lnTo>
                      <a:pt x="1238" y="814"/>
                    </a:lnTo>
                    <a:lnTo>
                      <a:pt x="1499" y="652"/>
                    </a:lnTo>
                    <a:lnTo>
                      <a:pt x="1792" y="489"/>
                    </a:lnTo>
                    <a:lnTo>
                      <a:pt x="2118" y="391"/>
                    </a:lnTo>
                    <a:lnTo>
                      <a:pt x="2183" y="358"/>
                    </a:lnTo>
                    <a:lnTo>
                      <a:pt x="2215" y="293"/>
                    </a:lnTo>
                    <a:lnTo>
                      <a:pt x="2248" y="228"/>
                    </a:lnTo>
                    <a:lnTo>
                      <a:pt x="2215" y="163"/>
                    </a:lnTo>
                    <a:lnTo>
                      <a:pt x="2215" y="98"/>
                    </a:lnTo>
                    <a:lnTo>
                      <a:pt x="2150" y="33"/>
                    </a:lnTo>
                    <a:lnTo>
                      <a:pt x="2085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70"/>
              <p:cNvSpPr/>
              <p:nvPr/>
            </p:nvSpPr>
            <p:spPr>
              <a:xfrm>
                <a:off x="7137365" y="2412106"/>
                <a:ext cx="360933" cy="171126"/>
              </a:xfrm>
              <a:custGeom>
                <a:avLst/>
                <a:gdLst/>
                <a:ahLst/>
                <a:cxnLst/>
                <a:rect l="l" t="t" r="r" b="b"/>
                <a:pathLst>
                  <a:path w="21988" h="10425" extrusionOk="0">
                    <a:moveTo>
                      <a:pt x="21532" y="1"/>
                    </a:moveTo>
                    <a:lnTo>
                      <a:pt x="21108" y="913"/>
                    </a:lnTo>
                    <a:lnTo>
                      <a:pt x="20652" y="1825"/>
                    </a:lnTo>
                    <a:lnTo>
                      <a:pt x="20131" y="2705"/>
                    </a:lnTo>
                    <a:lnTo>
                      <a:pt x="19577" y="3552"/>
                    </a:lnTo>
                    <a:lnTo>
                      <a:pt x="19154" y="4138"/>
                    </a:lnTo>
                    <a:lnTo>
                      <a:pt x="18730" y="4724"/>
                    </a:lnTo>
                    <a:lnTo>
                      <a:pt x="18242" y="5245"/>
                    </a:lnTo>
                    <a:lnTo>
                      <a:pt x="17753" y="5767"/>
                    </a:lnTo>
                    <a:lnTo>
                      <a:pt x="17232" y="6288"/>
                    </a:lnTo>
                    <a:lnTo>
                      <a:pt x="16711" y="6744"/>
                    </a:lnTo>
                    <a:lnTo>
                      <a:pt x="16157" y="7200"/>
                    </a:lnTo>
                    <a:lnTo>
                      <a:pt x="15571" y="7623"/>
                    </a:lnTo>
                    <a:lnTo>
                      <a:pt x="14984" y="8014"/>
                    </a:lnTo>
                    <a:lnTo>
                      <a:pt x="14365" y="8373"/>
                    </a:lnTo>
                    <a:lnTo>
                      <a:pt x="13714" y="8698"/>
                    </a:lnTo>
                    <a:lnTo>
                      <a:pt x="13062" y="8991"/>
                    </a:lnTo>
                    <a:lnTo>
                      <a:pt x="12411" y="9252"/>
                    </a:lnTo>
                    <a:lnTo>
                      <a:pt x="11727" y="9480"/>
                    </a:lnTo>
                    <a:lnTo>
                      <a:pt x="11043" y="9676"/>
                    </a:lnTo>
                    <a:lnTo>
                      <a:pt x="10326" y="9806"/>
                    </a:lnTo>
                    <a:lnTo>
                      <a:pt x="9642" y="9904"/>
                    </a:lnTo>
                    <a:lnTo>
                      <a:pt x="8991" y="9969"/>
                    </a:lnTo>
                    <a:lnTo>
                      <a:pt x="8307" y="10001"/>
                    </a:lnTo>
                    <a:lnTo>
                      <a:pt x="7655" y="9969"/>
                    </a:lnTo>
                    <a:lnTo>
                      <a:pt x="6971" y="9936"/>
                    </a:lnTo>
                    <a:lnTo>
                      <a:pt x="6320" y="9871"/>
                    </a:lnTo>
                    <a:lnTo>
                      <a:pt x="5636" y="9741"/>
                    </a:lnTo>
                    <a:lnTo>
                      <a:pt x="4984" y="9610"/>
                    </a:lnTo>
                    <a:lnTo>
                      <a:pt x="4365" y="9415"/>
                    </a:lnTo>
                    <a:lnTo>
                      <a:pt x="3714" y="9187"/>
                    </a:lnTo>
                    <a:lnTo>
                      <a:pt x="3127" y="8926"/>
                    </a:lnTo>
                    <a:lnTo>
                      <a:pt x="2508" y="8633"/>
                    </a:lnTo>
                    <a:lnTo>
                      <a:pt x="1922" y="8307"/>
                    </a:lnTo>
                    <a:lnTo>
                      <a:pt x="1368" y="7949"/>
                    </a:lnTo>
                    <a:lnTo>
                      <a:pt x="847" y="7526"/>
                    </a:lnTo>
                    <a:lnTo>
                      <a:pt x="326" y="7102"/>
                    </a:lnTo>
                    <a:lnTo>
                      <a:pt x="0" y="7395"/>
                    </a:lnTo>
                    <a:lnTo>
                      <a:pt x="554" y="7884"/>
                    </a:lnTo>
                    <a:lnTo>
                      <a:pt x="1140" y="8340"/>
                    </a:lnTo>
                    <a:lnTo>
                      <a:pt x="1792" y="8731"/>
                    </a:lnTo>
                    <a:lnTo>
                      <a:pt x="2411" y="9089"/>
                    </a:lnTo>
                    <a:lnTo>
                      <a:pt x="3095" y="9415"/>
                    </a:lnTo>
                    <a:lnTo>
                      <a:pt x="3779" y="9708"/>
                    </a:lnTo>
                    <a:lnTo>
                      <a:pt x="4495" y="9936"/>
                    </a:lnTo>
                    <a:lnTo>
                      <a:pt x="5245" y="10132"/>
                    </a:lnTo>
                    <a:lnTo>
                      <a:pt x="5961" y="10262"/>
                    </a:lnTo>
                    <a:lnTo>
                      <a:pt x="6678" y="10360"/>
                    </a:lnTo>
                    <a:lnTo>
                      <a:pt x="7395" y="10425"/>
                    </a:lnTo>
                    <a:lnTo>
                      <a:pt x="8860" y="10425"/>
                    </a:lnTo>
                    <a:lnTo>
                      <a:pt x="9577" y="10360"/>
                    </a:lnTo>
                    <a:lnTo>
                      <a:pt x="10294" y="10262"/>
                    </a:lnTo>
                    <a:lnTo>
                      <a:pt x="10978" y="10099"/>
                    </a:lnTo>
                    <a:lnTo>
                      <a:pt x="11694" y="9936"/>
                    </a:lnTo>
                    <a:lnTo>
                      <a:pt x="12378" y="9741"/>
                    </a:lnTo>
                    <a:lnTo>
                      <a:pt x="13062" y="9480"/>
                    </a:lnTo>
                    <a:lnTo>
                      <a:pt x="13714" y="9187"/>
                    </a:lnTo>
                    <a:lnTo>
                      <a:pt x="14365" y="8861"/>
                    </a:lnTo>
                    <a:lnTo>
                      <a:pt x="15017" y="8503"/>
                    </a:lnTo>
                    <a:lnTo>
                      <a:pt x="15636" y="8112"/>
                    </a:lnTo>
                    <a:lnTo>
                      <a:pt x="16222" y="7689"/>
                    </a:lnTo>
                    <a:lnTo>
                      <a:pt x="16711" y="7330"/>
                    </a:lnTo>
                    <a:lnTo>
                      <a:pt x="17167" y="6939"/>
                    </a:lnTo>
                    <a:lnTo>
                      <a:pt x="17623" y="6548"/>
                    </a:lnTo>
                    <a:lnTo>
                      <a:pt x="18046" y="6125"/>
                    </a:lnTo>
                    <a:lnTo>
                      <a:pt x="18470" y="5669"/>
                    </a:lnTo>
                    <a:lnTo>
                      <a:pt x="18861" y="5213"/>
                    </a:lnTo>
                    <a:lnTo>
                      <a:pt x="19252" y="4757"/>
                    </a:lnTo>
                    <a:lnTo>
                      <a:pt x="19610" y="4268"/>
                    </a:lnTo>
                    <a:lnTo>
                      <a:pt x="19968" y="3780"/>
                    </a:lnTo>
                    <a:lnTo>
                      <a:pt x="20294" y="3291"/>
                    </a:lnTo>
                    <a:lnTo>
                      <a:pt x="20913" y="2249"/>
                    </a:lnTo>
                    <a:lnTo>
                      <a:pt x="21499" y="1174"/>
                    </a:lnTo>
                    <a:lnTo>
                      <a:pt x="21988" y="66"/>
                    </a:lnTo>
                    <a:lnTo>
                      <a:pt x="21532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70"/>
              <p:cNvSpPr/>
              <p:nvPr/>
            </p:nvSpPr>
            <p:spPr>
              <a:xfrm>
                <a:off x="7359796" y="2609406"/>
                <a:ext cx="164166" cy="180746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11011" extrusionOk="0">
                    <a:moveTo>
                      <a:pt x="3779" y="392"/>
                    </a:moveTo>
                    <a:lnTo>
                      <a:pt x="4235" y="457"/>
                    </a:lnTo>
                    <a:lnTo>
                      <a:pt x="4626" y="587"/>
                    </a:lnTo>
                    <a:lnTo>
                      <a:pt x="5049" y="783"/>
                    </a:lnTo>
                    <a:lnTo>
                      <a:pt x="5440" y="1011"/>
                    </a:lnTo>
                    <a:lnTo>
                      <a:pt x="5831" y="1271"/>
                    </a:lnTo>
                    <a:lnTo>
                      <a:pt x="6189" y="1564"/>
                    </a:lnTo>
                    <a:lnTo>
                      <a:pt x="6515" y="1890"/>
                    </a:lnTo>
                    <a:lnTo>
                      <a:pt x="6841" y="2216"/>
                    </a:lnTo>
                    <a:lnTo>
                      <a:pt x="7166" y="2574"/>
                    </a:lnTo>
                    <a:lnTo>
                      <a:pt x="7753" y="3291"/>
                    </a:lnTo>
                    <a:lnTo>
                      <a:pt x="8274" y="4008"/>
                    </a:lnTo>
                    <a:lnTo>
                      <a:pt x="8632" y="4561"/>
                    </a:lnTo>
                    <a:lnTo>
                      <a:pt x="8958" y="5148"/>
                    </a:lnTo>
                    <a:lnTo>
                      <a:pt x="9251" y="5767"/>
                    </a:lnTo>
                    <a:lnTo>
                      <a:pt x="9381" y="6060"/>
                    </a:lnTo>
                    <a:lnTo>
                      <a:pt x="9479" y="6385"/>
                    </a:lnTo>
                    <a:lnTo>
                      <a:pt x="9544" y="6711"/>
                    </a:lnTo>
                    <a:lnTo>
                      <a:pt x="9577" y="7004"/>
                    </a:lnTo>
                    <a:lnTo>
                      <a:pt x="9609" y="7330"/>
                    </a:lnTo>
                    <a:lnTo>
                      <a:pt x="9577" y="7656"/>
                    </a:lnTo>
                    <a:lnTo>
                      <a:pt x="9512" y="7982"/>
                    </a:lnTo>
                    <a:lnTo>
                      <a:pt x="9447" y="8307"/>
                    </a:lnTo>
                    <a:lnTo>
                      <a:pt x="9284" y="8633"/>
                    </a:lnTo>
                    <a:lnTo>
                      <a:pt x="9121" y="8959"/>
                    </a:lnTo>
                    <a:lnTo>
                      <a:pt x="8925" y="9219"/>
                    </a:lnTo>
                    <a:lnTo>
                      <a:pt x="8730" y="9480"/>
                    </a:lnTo>
                    <a:lnTo>
                      <a:pt x="8502" y="9708"/>
                    </a:lnTo>
                    <a:lnTo>
                      <a:pt x="8241" y="9903"/>
                    </a:lnTo>
                    <a:lnTo>
                      <a:pt x="7948" y="10066"/>
                    </a:lnTo>
                    <a:lnTo>
                      <a:pt x="7688" y="10229"/>
                    </a:lnTo>
                    <a:lnTo>
                      <a:pt x="7362" y="10359"/>
                    </a:lnTo>
                    <a:lnTo>
                      <a:pt x="7069" y="10457"/>
                    </a:lnTo>
                    <a:lnTo>
                      <a:pt x="6743" y="10555"/>
                    </a:lnTo>
                    <a:lnTo>
                      <a:pt x="6417" y="10620"/>
                    </a:lnTo>
                    <a:lnTo>
                      <a:pt x="6091" y="10620"/>
                    </a:lnTo>
                    <a:lnTo>
                      <a:pt x="5733" y="10653"/>
                    </a:lnTo>
                    <a:lnTo>
                      <a:pt x="5407" y="10620"/>
                    </a:lnTo>
                    <a:lnTo>
                      <a:pt x="5082" y="10588"/>
                    </a:lnTo>
                    <a:lnTo>
                      <a:pt x="4788" y="10522"/>
                    </a:lnTo>
                    <a:lnTo>
                      <a:pt x="4463" y="10425"/>
                    </a:lnTo>
                    <a:lnTo>
                      <a:pt x="4137" y="10294"/>
                    </a:lnTo>
                    <a:lnTo>
                      <a:pt x="3779" y="10131"/>
                    </a:lnTo>
                    <a:lnTo>
                      <a:pt x="3485" y="9936"/>
                    </a:lnTo>
                    <a:lnTo>
                      <a:pt x="3192" y="9741"/>
                    </a:lnTo>
                    <a:lnTo>
                      <a:pt x="2899" y="9513"/>
                    </a:lnTo>
                    <a:lnTo>
                      <a:pt x="2606" y="9252"/>
                    </a:lnTo>
                    <a:lnTo>
                      <a:pt x="2378" y="8991"/>
                    </a:lnTo>
                    <a:lnTo>
                      <a:pt x="2117" y="8731"/>
                    </a:lnTo>
                    <a:lnTo>
                      <a:pt x="1889" y="8438"/>
                    </a:lnTo>
                    <a:lnTo>
                      <a:pt x="1694" y="8112"/>
                    </a:lnTo>
                    <a:lnTo>
                      <a:pt x="1303" y="7493"/>
                    </a:lnTo>
                    <a:lnTo>
                      <a:pt x="1010" y="6841"/>
                    </a:lnTo>
                    <a:lnTo>
                      <a:pt x="749" y="6157"/>
                    </a:lnTo>
                    <a:lnTo>
                      <a:pt x="619" y="5767"/>
                    </a:lnTo>
                    <a:lnTo>
                      <a:pt x="554" y="5408"/>
                    </a:lnTo>
                    <a:lnTo>
                      <a:pt x="489" y="4985"/>
                    </a:lnTo>
                    <a:lnTo>
                      <a:pt x="423" y="4594"/>
                    </a:lnTo>
                    <a:lnTo>
                      <a:pt x="391" y="4170"/>
                    </a:lnTo>
                    <a:lnTo>
                      <a:pt x="423" y="3779"/>
                    </a:lnTo>
                    <a:lnTo>
                      <a:pt x="456" y="3356"/>
                    </a:lnTo>
                    <a:lnTo>
                      <a:pt x="521" y="2965"/>
                    </a:lnTo>
                    <a:lnTo>
                      <a:pt x="619" y="2574"/>
                    </a:lnTo>
                    <a:lnTo>
                      <a:pt x="749" y="2216"/>
                    </a:lnTo>
                    <a:lnTo>
                      <a:pt x="912" y="1858"/>
                    </a:lnTo>
                    <a:lnTo>
                      <a:pt x="1108" y="1532"/>
                    </a:lnTo>
                    <a:lnTo>
                      <a:pt x="1368" y="1239"/>
                    </a:lnTo>
                    <a:lnTo>
                      <a:pt x="1661" y="978"/>
                    </a:lnTo>
                    <a:lnTo>
                      <a:pt x="2020" y="783"/>
                    </a:lnTo>
                    <a:lnTo>
                      <a:pt x="2411" y="587"/>
                    </a:lnTo>
                    <a:lnTo>
                      <a:pt x="2867" y="457"/>
                    </a:lnTo>
                    <a:lnTo>
                      <a:pt x="3355" y="392"/>
                    </a:lnTo>
                    <a:close/>
                    <a:moveTo>
                      <a:pt x="3388" y="1"/>
                    </a:moveTo>
                    <a:lnTo>
                      <a:pt x="2932" y="66"/>
                    </a:lnTo>
                    <a:lnTo>
                      <a:pt x="2508" y="131"/>
                    </a:lnTo>
                    <a:lnTo>
                      <a:pt x="2117" y="294"/>
                    </a:lnTo>
                    <a:lnTo>
                      <a:pt x="1759" y="489"/>
                    </a:lnTo>
                    <a:lnTo>
                      <a:pt x="1433" y="718"/>
                    </a:lnTo>
                    <a:lnTo>
                      <a:pt x="1140" y="978"/>
                    </a:lnTo>
                    <a:lnTo>
                      <a:pt x="880" y="1271"/>
                    </a:lnTo>
                    <a:lnTo>
                      <a:pt x="652" y="1597"/>
                    </a:lnTo>
                    <a:lnTo>
                      <a:pt x="456" y="1955"/>
                    </a:lnTo>
                    <a:lnTo>
                      <a:pt x="326" y="2314"/>
                    </a:lnTo>
                    <a:lnTo>
                      <a:pt x="195" y="2705"/>
                    </a:lnTo>
                    <a:lnTo>
                      <a:pt x="98" y="3095"/>
                    </a:lnTo>
                    <a:lnTo>
                      <a:pt x="33" y="3519"/>
                    </a:lnTo>
                    <a:lnTo>
                      <a:pt x="0" y="3942"/>
                    </a:lnTo>
                    <a:lnTo>
                      <a:pt x="0" y="4333"/>
                    </a:lnTo>
                    <a:lnTo>
                      <a:pt x="33" y="4757"/>
                    </a:lnTo>
                    <a:lnTo>
                      <a:pt x="98" y="5148"/>
                    </a:lnTo>
                    <a:lnTo>
                      <a:pt x="261" y="5929"/>
                    </a:lnTo>
                    <a:lnTo>
                      <a:pt x="391" y="6353"/>
                    </a:lnTo>
                    <a:lnTo>
                      <a:pt x="521" y="6744"/>
                    </a:lnTo>
                    <a:lnTo>
                      <a:pt x="684" y="7102"/>
                    </a:lnTo>
                    <a:lnTo>
                      <a:pt x="847" y="7493"/>
                    </a:lnTo>
                    <a:lnTo>
                      <a:pt x="1042" y="7851"/>
                    </a:lnTo>
                    <a:lnTo>
                      <a:pt x="1270" y="8210"/>
                    </a:lnTo>
                    <a:lnTo>
                      <a:pt x="1498" y="8568"/>
                    </a:lnTo>
                    <a:lnTo>
                      <a:pt x="1759" y="8894"/>
                    </a:lnTo>
                    <a:lnTo>
                      <a:pt x="2020" y="9219"/>
                    </a:lnTo>
                    <a:lnTo>
                      <a:pt x="2313" y="9513"/>
                    </a:lnTo>
                    <a:lnTo>
                      <a:pt x="2639" y="9773"/>
                    </a:lnTo>
                    <a:lnTo>
                      <a:pt x="2932" y="10034"/>
                    </a:lnTo>
                    <a:lnTo>
                      <a:pt x="3290" y="10262"/>
                    </a:lnTo>
                    <a:lnTo>
                      <a:pt x="3648" y="10490"/>
                    </a:lnTo>
                    <a:lnTo>
                      <a:pt x="3974" y="10620"/>
                    </a:lnTo>
                    <a:lnTo>
                      <a:pt x="4300" y="10750"/>
                    </a:lnTo>
                    <a:lnTo>
                      <a:pt x="4626" y="10881"/>
                    </a:lnTo>
                    <a:lnTo>
                      <a:pt x="4984" y="10946"/>
                    </a:lnTo>
                    <a:lnTo>
                      <a:pt x="5342" y="11011"/>
                    </a:lnTo>
                    <a:lnTo>
                      <a:pt x="6385" y="11011"/>
                    </a:lnTo>
                    <a:lnTo>
                      <a:pt x="6743" y="10946"/>
                    </a:lnTo>
                    <a:lnTo>
                      <a:pt x="7069" y="10881"/>
                    </a:lnTo>
                    <a:lnTo>
                      <a:pt x="7427" y="10750"/>
                    </a:lnTo>
                    <a:lnTo>
                      <a:pt x="7753" y="10620"/>
                    </a:lnTo>
                    <a:lnTo>
                      <a:pt x="8046" y="10457"/>
                    </a:lnTo>
                    <a:lnTo>
                      <a:pt x="8372" y="10294"/>
                    </a:lnTo>
                    <a:lnTo>
                      <a:pt x="8632" y="10066"/>
                    </a:lnTo>
                    <a:lnTo>
                      <a:pt x="8925" y="9838"/>
                    </a:lnTo>
                    <a:lnTo>
                      <a:pt x="9186" y="9545"/>
                    </a:lnTo>
                    <a:lnTo>
                      <a:pt x="9414" y="9219"/>
                    </a:lnTo>
                    <a:lnTo>
                      <a:pt x="9609" y="8861"/>
                    </a:lnTo>
                    <a:lnTo>
                      <a:pt x="9772" y="8470"/>
                    </a:lnTo>
                    <a:lnTo>
                      <a:pt x="9903" y="8079"/>
                    </a:lnTo>
                    <a:lnTo>
                      <a:pt x="9968" y="7656"/>
                    </a:lnTo>
                    <a:lnTo>
                      <a:pt x="10000" y="7265"/>
                    </a:lnTo>
                    <a:lnTo>
                      <a:pt x="10000" y="6841"/>
                    </a:lnTo>
                    <a:lnTo>
                      <a:pt x="9935" y="6451"/>
                    </a:lnTo>
                    <a:lnTo>
                      <a:pt x="9805" y="6027"/>
                    </a:lnTo>
                    <a:lnTo>
                      <a:pt x="9675" y="5636"/>
                    </a:lnTo>
                    <a:lnTo>
                      <a:pt x="9479" y="5245"/>
                    </a:lnTo>
                    <a:lnTo>
                      <a:pt x="9284" y="4887"/>
                    </a:lnTo>
                    <a:lnTo>
                      <a:pt x="9056" y="4529"/>
                    </a:lnTo>
                    <a:lnTo>
                      <a:pt x="8600" y="3812"/>
                    </a:lnTo>
                    <a:lnTo>
                      <a:pt x="8600" y="3779"/>
                    </a:lnTo>
                    <a:lnTo>
                      <a:pt x="8078" y="3063"/>
                    </a:lnTo>
                    <a:lnTo>
                      <a:pt x="7525" y="2379"/>
                    </a:lnTo>
                    <a:lnTo>
                      <a:pt x="6906" y="1695"/>
                    </a:lnTo>
                    <a:lnTo>
                      <a:pt x="6580" y="1369"/>
                    </a:lnTo>
                    <a:lnTo>
                      <a:pt x="6222" y="1076"/>
                    </a:lnTo>
                    <a:lnTo>
                      <a:pt x="5863" y="815"/>
                    </a:lnTo>
                    <a:lnTo>
                      <a:pt x="5505" y="587"/>
                    </a:lnTo>
                    <a:lnTo>
                      <a:pt x="5114" y="392"/>
                    </a:lnTo>
                    <a:lnTo>
                      <a:pt x="4723" y="229"/>
                    </a:lnTo>
                    <a:lnTo>
                      <a:pt x="4300" y="99"/>
                    </a:lnTo>
                    <a:lnTo>
                      <a:pt x="3844" y="33"/>
                    </a:lnTo>
                    <a:lnTo>
                      <a:pt x="3388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70"/>
              <p:cNvSpPr/>
              <p:nvPr/>
            </p:nvSpPr>
            <p:spPr>
              <a:xfrm>
                <a:off x="7181207" y="2731857"/>
                <a:ext cx="149738" cy="271110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16516" extrusionOk="0">
                    <a:moveTo>
                      <a:pt x="7753" y="0"/>
                    </a:moveTo>
                    <a:lnTo>
                      <a:pt x="7427" y="33"/>
                    </a:lnTo>
                    <a:lnTo>
                      <a:pt x="7101" y="163"/>
                    </a:lnTo>
                    <a:lnTo>
                      <a:pt x="6776" y="326"/>
                    </a:lnTo>
                    <a:lnTo>
                      <a:pt x="6515" y="522"/>
                    </a:lnTo>
                    <a:lnTo>
                      <a:pt x="6092" y="912"/>
                    </a:lnTo>
                    <a:lnTo>
                      <a:pt x="5668" y="1303"/>
                    </a:lnTo>
                    <a:lnTo>
                      <a:pt x="4886" y="2118"/>
                    </a:lnTo>
                    <a:lnTo>
                      <a:pt x="3355" y="3877"/>
                    </a:lnTo>
                    <a:lnTo>
                      <a:pt x="2508" y="4854"/>
                    </a:lnTo>
                    <a:lnTo>
                      <a:pt x="1662" y="5896"/>
                    </a:lnTo>
                    <a:lnTo>
                      <a:pt x="815" y="6906"/>
                    </a:lnTo>
                    <a:lnTo>
                      <a:pt x="0" y="7948"/>
                    </a:lnTo>
                    <a:lnTo>
                      <a:pt x="65" y="8209"/>
                    </a:lnTo>
                    <a:lnTo>
                      <a:pt x="163" y="8470"/>
                    </a:lnTo>
                    <a:lnTo>
                      <a:pt x="1075" y="7297"/>
                    </a:lnTo>
                    <a:lnTo>
                      <a:pt x="1987" y="6157"/>
                    </a:lnTo>
                    <a:lnTo>
                      <a:pt x="2932" y="5049"/>
                    </a:lnTo>
                    <a:lnTo>
                      <a:pt x="3909" y="3942"/>
                    </a:lnTo>
                    <a:lnTo>
                      <a:pt x="5245" y="2443"/>
                    </a:lnTo>
                    <a:lnTo>
                      <a:pt x="5929" y="1727"/>
                    </a:lnTo>
                    <a:lnTo>
                      <a:pt x="6613" y="1010"/>
                    </a:lnTo>
                    <a:lnTo>
                      <a:pt x="6841" y="847"/>
                    </a:lnTo>
                    <a:lnTo>
                      <a:pt x="7101" y="684"/>
                    </a:lnTo>
                    <a:lnTo>
                      <a:pt x="7362" y="554"/>
                    </a:lnTo>
                    <a:lnTo>
                      <a:pt x="7655" y="456"/>
                    </a:lnTo>
                    <a:lnTo>
                      <a:pt x="7916" y="424"/>
                    </a:lnTo>
                    <a:lnTo>
                      <a:pt x="8079" y="424"/>
                    </a:lnTo>
                    <a:lnTo>
                      <a:pt x="8176" y="456"/>
                    </a:lnTo>
                    <a:lnTo>
                      <a:pt x="8307" y="522"/>
                    </a:lnTo>
                    <a:lnTo>
                      <a:pt x="8437" y="619"/>
                    </a:lnTo>
                    <a:lnTo>
                      <a:pt x="8535" y="750"/>
                    </a:lnTo>
                    <a:lnTo>
                      <a:pt x="8600" y="912"/>
                    </a:lnTo>
                    <a:lnTo>
                      <a:pt x="8665" y="1108"/>
                    </a:lnTo>
                    <a:lnTo>
                      <a:pt x="8698" y="1368"/>
                    </a:lnTo>
                    <a:lnTo>
                      <a:pt x="8698" y="1597"/>
                    </a:lnTo>
                    <a:lnTo>
                      <a:pt x="8698" y="1857"/>
                    </a:lnTo>
                    <a:lnTo>
                      <a:pt x="8600" y="2378"/>
                    </a:lnTo>
                    <a:lnTo>
                      <a:pt x="8502" y="2834"/>
                    </a:lnTo>
                    <a:lnTo>
                      <a:pt x="8339" y="3714"/>
                    </a:lnTo>
                    <a:lnTo>
                      <a:pt x="8144" y="4561"/>
                    </a:lnTo>
                    <a:lnTo>
                      <a:pt x="7916" y="5408"/>
                    </a:lnTo>
                    <a:lnTo>
                      <a:pt x="7655" y="6222"/>
                    </a:lnTo>
                    <a:lnTo>
                      <a:pt x="7362" y="7069"/>
                    </a:lnTo>
                    <a:lnTo>
                      <a:pt x="7036" y="7883"/>
                    </a:lnTo>
                    <a:lnTo>
                      <a:pt x="6678" y="8665"/>
                    </a:lnTo>
                    <a:lnTo>
                      <a:pt x="6287" y="9447"/>
                    </a:lnTo>
                    <a:lnTo>
                      <a:pt x="5798" y="10359"/>
                    </a:lnTo>
                    <a:lnTo>
                      <a:pt x="5277" y="11206"/>
                    </a:lnTo>
                    <a:lnTo>
                      <a:pt x="4691" y="12053"/>
                    </a:lnTo>
                    <a:lnTo>
                      <a:pt x="4105" y="12900"/>
                    </a:lnTo>
                    <a:lnTo>
                      <a:pt x="3486" y="13682"/>
                    </a:lnTo>
                    <a:lnTo>
                      <a:pt x="2802" y="14463"/>
                    </a:lnTo>
                    <a:lnTo>
                      <a:pt x="2118" y="15213"/>
                    </a:lnTo>
                    <a:lnTo>
                      <a:pt x="1401" y="15929"/>
                    </a:lnTo>
                    <a:lnTo>
                      <a:pt x="1466" y="16516"/>
                    </a:lnTo>
                    <a:lnTo>
                      <a:pt x="2085" y="15897"/>
                    </a:lnTo>
                    <a:lnTo>
                      <a:pt x="2704" y="15278"/>
                    </a:lnTo>
                    <a:lnTo>
                      <a:pt x="3290" y="14626"/>
                    </a:lnTo>
                    <a:lnTo>
                      <a:pt x="3844" y="13942"/>
                    </a:lnTo>
                    <a:lnTo>
                      <a:pt x="4398" y="13226"/>
                    </a:lnTo>
                    <a:lnTo>
                      <a:pt x="4952" y="12509"/>
                    </a:lnTo>
                    <a:lnTo>
                      <a:pt x="5440" y="11760"/>
                    </a:lnTo>
                    <a:lnTo>
                      <a:pt x="5929" y="11010"/>
                    </a:lnTo>
                    <a:lnTo>
                      <a:pt x="6385" y="10229"/>
                    </a:lnTo>
                    <a:lnTo>
                      <a:pt x="6808" y="9414"/>
                    </a:lnTo>
                    <a:lnTo>
                      <a:pt x="7199" y="8600"/>
                    </a:lnTo>
                    <a:lnTo>
                      <a:pt x="7557" y="7786"/>
                    </a:lnTo>
                    <a:lnTo>
                      <a:pt x="7916" y="6874"/>
                    </a:lnTo>
                    <a:lnTo>
                      <a:pt x="8242" y="5961"/>
                    </a:lnTo>
                    <a:lnTo>
                      <a:pt x="8502" y="5017"/>
                    </a:lnTo>
                    <a:lnTo>
                      <a:pt x="8730" y="4072"/>
                    </a:lnTo>
                    <a:lnTo>
                      <a:pt x="8958" y="2965"/>
                    </a:lnTo>
                    <a:lnTo>
                      <a:pt x="9023" y="2378"/>
                    </a:lnTo>
                    <a:lnTo>
                      <a:pt x="9121" y="1825"/>
                    </a:lnTo>
                    <a:lnTo>
                      <a:pt x="9121" y="1499"/>
                    </a:lnTo>
                    <a:lnTo>
                      <a:pt x="9121" y="1173"/>
                    </a:lnTo>
                    <a:lnTo>
                      <a:pt x="9056" y="847"/>
                    </a:lnTo>
                    <a:lnTo>
                      <a:pt x="9023" y="684"/>
                    </a:lnTo>
                    <a:lnTo>
                      <a:pt x="8926" y="554"/>
                    </a:lnTo>
                    <a:lnTo>
                      <a:pt x="8828" y="391"/>
                    </a:lnTo>
                    <a:lnTo>
                      <a:pt x="8698" y="261"/>
                    </a:lnTo>
                    <a:lnTo>
                      <a:pt x="8567" y="163"/>
                    </a:lnTo>
                    <a:lnTo>
                      <a:pt x="8404" y="66"/>
                    </a:lnTo>
                    <a:lnTo>
                      <a:pt x="8274" y="33"/>
                    </a:lnTo>
                    <a:lnTo>
                      <a:pt x="8111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70"/>
              <p:cNvSpPr/>
              <p:nvPr/>
            </p:nvSpPr>
            <p:spPr>
              <a:xfrm>
                <a:off x="7210080" y="2781051"/>
                <a:ext cx="481255" cy="294108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17" extrusionOk="0">
                    <a:moveTo>
                      <a:pt x="24170" y="0"/>
                    </a:moveTo>
                    <a:lnTo>
                      <a:pt x="23649" y="33"/>
                    </a:lnTo>
                    <a:lnTo>
                      <a:pt x="23128" y="65"/>
                    </a:lnTo>
                    <a:lnTo>
                      <a:pt x="22607" y="131"/>
                    </a:lnTo>
                    <a:lnTo>
                      <a:pt x="22053" y="261"/>
                    </a:lnTo>
                    <a:lnTo>
                      <a:pt x="21532" y="424"/>
                    </a:lnTo>
                    <a:lnTo>
                      <a:pt x="21011" y="587"/>
                    </a:lnTo>
                    <a:lnTo>
                      <a:pt x="20424" y="880"/>
                    </a:lnTo>
                    <a:lnTo>
                      <a:pt x="19838" y="1173"/>
                    </a:lnTo>
                    <a:lnTo>
                      <a:pt x="19252" y="1499"/>
                    </a:lnTo>
                    <a:lnTo>
                      <a:pt x="18698" y="1857"/>
                    </a:lnTo>
                    <a:lnTo>
                      <a:pt x="18177" y="2248"/>
                    </a:lnTo>
                    <a:lnTo>
                      <a:pt x="17655" y="2639"/>
                    </a:lnTo>
                    <a:lnTo>
                      <a:pt x="16613" y="3486"/>
                    </a:lnTo>
                    <a:lnTo>
                      <a:pt x="15473" y="4495"/>
                    </a:lnTo>
                    <a:lnTo>
                      <a:pt x="14365" y="5538"/>
                    </a:lnTo>
                    <a:lnTo>
                      <a:pt x="13258" y="6580"/>
                    </a:lnTo>
                    <a:lnTo>
                      <a:pt x="12183" y="7655"/>
                    </a:lnTo>
                    <a:lnTo>
                      <a:pt x="10782" y="9023"/>
                    </a:lnTo>
                    <a:lnTo>
                      <a:pt x="9382" y="10391"/>
                    </a:lnTo>
                    <a:lnTo>
                      <a:pt x="7948" y="11727"/>
                    </a:lnTo>
                    <a:lnTo>
                      <a:pt x="6450" y="13062"/>
                    </a:lnTo>
                    <a:lnTo>
                      <a:pt x="5701" y="13681"/>
                    </a:lnTo>
                    <a:lnTo>
                      <a:pt x="4919" y="14300"/>
                    </a:lnTo>
                    <a:lnTo>
                      <a:pt x="4137" y="14887"/>
                    </a:lnTo>
                    <a:lnTo>
                      <a:pt x="3323" y="15473"/>
                    </a:lnTo>
                    <a:lnTo>
                      <a:pt x="2508" y="16027"/>
                    </a:lnTo>
                    <a:lnTo>
                      <a:pt x="1694" y="16548"/>
                    </a:lnTo>
                    <a:lnTo>
                      <a:pt x="847" y="17004"/>
                    </a:lnTo>
                    <a:lnTo>
                      <a:pt x="0" y="17460"/>
                    </a:lnTo>
                    <a:lnTo>
                      <a:pt x="0" y="17916"/>
                    </a:lnTo>
                    <a:lnTo>
                      <a:pt x="945" y="17460"/>
                    </a:lnTo>
                    <a:lnTo>
                      <a:pt x="1824" y="16971"/>
                    </a:lnTo>
                    <a:lnTo>
                      <a:pt x="2704" y="16418"/>
                    </a:lnTo>
                    <a:lnTo>
                      <a:pt x="3583" y="15864"/>
                    </a:lnTo>
                    <a:lnTo>
                      <a:pt x="4756" y="15017"/>
                    </a:lnTo>
                    <a:lnTo>
                      <a:pt x="5864" y="14137"/>
                    </a:lnTo>
                    <a:lnTo>
                      <a:pt x="6971" y="13225"/>
                    </a:lnTo>
                    <a:lnTo>
                      <a:pt x="8046" y="12281"/>
                    </a:lnTo>
                    <a:lnTo>
                      <a:pt x="9121" y="11271"/>
                    </a:lnTo>
                    <a:lnTo>
                      <a:pt x="10131" y="10294"/>
                    </a:lnTo>
                    <a:lnTo>
                      <a:pt x="12183" y="8274"/>
                    </a:lnTo>
                    <a:lnTo>
                      <a:pt x="14300" y="6222"/>
                    </a:lnTo>
                    <a:lnTo>
                      <a:pt x="15375" y="5212"/>
                    </a:lnTo>
                    <a:lnTo>
                      <a:pt x="16450" y="4202"/>
                    </a:lnTo>
                    <a:lnTo>
                      <a:pt x="17558" y="3290"/>
                    </a:lnTo>
                    <a:lnTo>
                      <a:pt x="18112" y="2834"/>
                    </a:lnTo>
                    <a:lnTo>
                      <a:pt x="18665" y="2411"/>
                    </a:lnTo>
                    <a:lnTo>
                      <a:pt x="19284" y="2020"/>
                    </a:lnTo>
                    <a:lnTo>
                      <a:pt x="19871" y="1661"/>
                    </a:lnTo>
                    <a:lnTo>
                      <a:pt x="20489" y="1303"/>
                    </a:lnTo>
                    <a:lnTo>
                      <a:pt x="21141" y="1043"/>
                    </a:lnTo>
                    <a:lnTo>
                      <a:pt x="21662" y="847"/>
                    </a:lnTo>
                    <a:lnTo>
                      <a:pt x="22216" y="684"/>
                    </a:lnTo>
                    <a:lnTo>
                      <a:pt x="22737" y="587"/>
                    </a:lnTo>
                    <a:lnTo>
                      <a:pt x="23258" y="489"/>
                    </a:lnTo>
                    <a:lnTo>
                      <a:pt x="23779" y="456"/>
                    </a:lnTo>
                    <a:lnTo>
                      <a:pt x="24301" y="456"/>
                    </a:lnTo>
                    <a:lnTo>
                      <a:pt x="24854" y="489"/>
                    </a:lnTo>
                    <a:lnTo>
                      <a:pt x="25376" y="554"/>
                    </a:lnTo>
                    <a:lnTo>
                      <a:pt x="25897" y="652"/>
                    </a:lnTo>
                    <a:lnTo>
                      <a:pt x="26385" y="782"/>
                    </a:lnTo>
                    <a:lnTo>
                      <a:pt x="26907" y="912"/>
                    </a:lnTo>
                    <a:lnTo>
                      <a:pt x="27395" y="1108"/>
                    </a:lnTo>
                    <a:lnTo>
                      <a:pt x="27884" y="1303"/>
                    </a:lnTo>
                    <a:lnTo>
                      <a:pt x="28372" y="1531"/>
                    </a:lnTo>
                    <a:lnTo>
                      <a:pt x="28861" y="1792"/>
                    </a:lnTo>
                    <a:lnTo>
                      <a:pt x="29317" y="2052"/>
                    </a:lnTo>
                    <a:lnTo>
                      <a:pt x="29317" y="2052"/>
                    </a:lnTo>
                    <a:lnTo>
                      <a:pt x="29219" y="1499"/>
                    </a:lnTo>
                    <a:lnTo>
                      <a:pt x="28763" y="1238"/>
                    </a:lnTo>
                    <a:lnTo>
                      <a:pt x="28275" y="977"/>
                    </a:lnTo>
                    <a:lnTo>
                      <a:pt x="27786" y="782"/>
                    </a:lnTo>
                    <a:lnTo>
                      <a:pt x="27297" y="587"/>
                    </a:lnTo>
                    <a:lnTo>
                      <a:pt x="26776" y="424"/>
                    </a:lnTo>
                    <a:lnTo>
                      <a:pt x="26255" y="261"/>
                    </a:lnTo>
                    <a:lnTo>
                      <a:pt x="25734" y="163"/>
                    </a:lnTo>
                    <a:lnTo>
                      <a:pt x="25213" y="65"/>
                    </a:lnTo>
                    <a:lnTo>
                      <a:pt x="24692" y="33"/>
                    </a:lnTo>
                    <a:lnTo>
                      <a:pt x="2417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70"/>
              <p:cNvSpPr/>
              <p:nvPr/>
            </p:nvSpPr>
            <p:spPr>
              <a:xfrm>
                <a:off x="7531951" y="2909904"/>
                <a:ext cx="236360" cy="278070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6940" extrusionOk="0">
                    <a:moveTo>
                      <a:pt x="5767" y="1"/>
                    </a:moveTo>
                    <a:lnTo>
                      <a:pt x="5148" y="33"/>
                    </a:lnTo>
                    <a:lnTo>
                      <a:pt x="4529" y="131"/>
                    </a:lnTo>
                    <a:lnTo>
                      <a:pt x="3942" y="261"/>
                    </a:lnTo>
                    <a:lnTo>
                      <a:pt x="3356" y="457"/>
                    </a:lnTo>
                    <a:lnTo>
                      <a:pt x="2770" y="685"/>
                    </a:lnTo>
                    <a:lnTo>
                      <a:pt x="2249" y="978"/>
                    </a:lnTo>
                    <a:lnTo>
                      <a:pt x="1760" y="1369"/>
                    </a:lnTo>
                    <a:lnTo>
                      <a:pt x="1271" y="1792"/>
                    </a:lnTo>
                    <a:lnTo>
                      <a:pt x="1076" y="2053"/>
                    </a:lnTo>
                    <a:lnTo>
                      <a:pt x="848" y="2313"/>
                    </a:lnTo>
                    <a:lnTo>
                      <a:pt x="685" y="2574"/>
                    </a:lnTo>
                    <a:lnTo>
                      <a:pt x="522" y="2835"/>
                    </a:lnTo>
                    <a:lnTo>
                      <a:pt x="359" y="3128"/>
                    </a:lnTo>
                    <a:lnTo>
                      <a:pt x="262" y="3388"/>
                    </a:lnTo>
                    <a:lnTo>
                      <a:pt x="164" y="3649"/>
                    </a:lnTo>
                    <a:lnTo>
                      <a:pt x="99" y="3942"/>
                    </a:lnTo>
                    <a:lnTo>
                      <a:pt x="34" y="4203"/>
                    </a:lnTo>
                    <a:lnTo>
                      <a:pt x="1" y="4496"/>
                    </a:lnTo>
                    <a:lnTo>
                      <a:pt x="1" y="5050"/>
                    </a:lnTo>
                    <a:lnTo>
                      <a:pt x="66" y="5571"/>
                    </a:lnTo>
                    <a:lnTo>
                      <a:pt x="196" y="6125"/>
                    </a:lnTo>
                    <a:lnTo>
                      <a:pt x="392" y="6646"/>
                    </a:lnTo>
                    <a:lnTo>
                      <a:pt x="652" y="7134"/>
                    </a:lnTo>
                    <a:lnTo>
                      <a:pt x="946" y="7623"/>
                    </a:lnTo>
                    <a:lnTo>
                      <a:pt x="1304" y="8079"/>
                    </a:lnTo>
                    <a:lnTo>
                      <a:pt x="1695" y="8535"/>
                    </a:lnTo>
                    <a:lnTo>
                      <a:pt x="2086" y="8926"/>
                    </a:lnTo>
                    <a:lnTo>
                      <a:pt x="2542" y="9317"/>
                    </a:lnTo>
                    <a:lnTo>
                      <a:pt x="3030" y="9675"/>
                    </a:lnTo>
                    <a:lnTo>
                      <a:pt x="3519" y="9968"/>
                    </a:lnTo>
                    <a:lnTo>
                      <a:pt x="4138" y="10327"/>
                    </a:lnTo>
                    <a:lnTo>
                      <a:pt x="4789" y="10620"/>
                    </a:lnTo>
                    <a:lnTo>
                      <a:pt x="6092" y="11174"/>
                    </a:lnTo>
                    <a:lnTo>
                      <a:pt x="7428" y="11727"/>
                    </a:lnTo>
                    <a:lnTo>
                      <a:pt x="8079" y="12020"/>
                    </a:lnTo>
                    <a:lnTo>
                      <a:pt x="8731" y="12314"/>
                    </a:lnTo>
                    <a:lnTo>
                      <a:pt x="9285" y="12607"/>
                    </a:lnTo>
                    <a:lnTo>
                      <a:pt x="9838" y="12933"/>
                    </a:lnTo>
                    <a:lnTo>
                      <a:pt x="10360" y="13258"/>
                    </a:lnTo>
                    <a:lnTo>
                      <a:pt x="10881" y="13617"/>
                    </a:lnTo>
                    <a:lnTo>
                      <a:pt x="11402" y="14008"/>
                    </a:lnTo>
                    <a:lnTo>
                      <a:pt x="11891" y="14398"/>
                    </a:lnTo>
                    <a:lnTo>
                      <a:pt x="12379" y="14822"/>
                    </a:lnTo>
                    <a:lnTo>
                      <a:pt x="12835" y="15245"/>
                    </a:lnTo>
                    <a:lnTo>
                      <a:pt x="13650" y="16060"/>
                    </a:lnTo>
                    <a:lnTo>
                      <a:pt x="14399" y="16939"/>
                    </a:lnTo>
                    <a:lnTo>
                      <a:pt x="14334" y="16157"/>
                    </a:lnTo>
                    <a:lnTo>
                      <a:pt x="13878" y="15669"/>
                    </a:lnTo>
                    <a:lnTo>
                      <a:pt x="13421" y="15180"/>
                    </a:lnTo>
                    <a:lnTo>
                      <a:pt x="12607" y="14398"/>
                    </a:lnTo>
                    <a:lnTo>
                      <a:pt x="11728" y="13714"/>
                    </a:lnTo>
                    <a:lnTo>
                      <a:pt x="10848" y="13063"/>
                    </a:lnTo>
                    <a:lnTo>
                      <a:pt x="9903" y="12477"/>
                    </a:lnTo>
                    <a:lnTo>
                      <a:pt x="9350" y="12151"/>
                    </a:lnTo>
                    <a:lnTo>
                      <a:pt x="8763" y="11858"/>
                    </a:lnTo>
                    <a:lnTo>
                      <a:pt x="7623" y="11336"/>
                    </a:lnTo>
                    <a:lnTo>
                      <a:pt x="6418" y="10848"/>
                    </a:lnTo>
                    <a:lnTo>
                      <a:pt x="5245" y="10327"/>
                    </a:lnTo>
                    <a:lnTo>
                      <a:pt x="4659" y="10066"/>
                    </a:lnTo>
                    <a:lnTo>
                      <a:pt x="4073" y="9773"/>
                    </a:lnTo>
                    <a:lnTo>
                      <a:pt x="3519" y="9447"/>
                    </a:lnTo>
                    <a:lnTo>
                      <a:pt x="2965" y="9089"/>
                    </a:lnTo>
                    <a:lnTo>
                      <a:pt x="2477" y="8698"/>
                    </a:lnTo>
                    <a:lnTo>
                      <a:pt x="1988" y="8274"/>
                    </a:lnTo>
                    <a:lnTo>
                      <a:pt x="1564" y="7786"/>
                    </a:lnTo>
                    <a:lnTo>
                      <a:pt x="1174" y="7265"/>
                    </a:lnTo>
                    <a:lnTo>
                      <a:pt x="1011" y="6971"/>
                    </a:lnTo>
                    <a:lnTo>
                      <a:pt x="848" y="6678"/>
                    </a:lnTo>
                    <a:lnTo>
                      <a:pt x="750" y="6418"/>
                    </a:lnTo>
                    <a:lnTo>
                      <a:pt x="620" y="6092"/>
                    </a:lnTo>
                    <a:lnTo>
                      <a:pt x="555" y="5799"/>
                    </a:lnTo>
                    <a:lnTo>
                      <a:pt x="490" y="5506"/>
                    </a:lnTo>
                    <a:lnTo>
                      <a:pt x="457" y="5212"/>
                    </a:lnTo>
                    <a:lnTo>
                      <a:pt x="457" y="4919"/>
                    </a:lnTo>
                    <a:lnTo>
                      <a:pt x="457" y="4594"/>
                    </a:lnTo>
                    <a:lnTo>
                      <a:pt x="490" y="4300"/>
                    </a:lnTo>
                    <a:lnTo>
                      <a:pt x="555" y="4007"/>
                    </a:lnTo>
                    <a:lnTo>
                      <a:pt x="620" y="3714"/>
                    </a:lnTo>
                    <a:lnTo>
                      <a:pt x="750" y="3421"/>
                    </a:lnTo>
                    <a:lnTo>
                      <a:pt x="880" y="3128"/>
                    </a:lnTo>
                    <a:lnTo>
                      <a:pt x="1011" y="2867"/>
                    </a:lnTo>
                    <a:lnTo>
                      <a:pt x="1206" y="2574"/>
                    </a:lnTo>
                    <a:lnTo>
                      <a:pt x="1434" y="2313"/>
                    </a:lnTo>
                    <a:lnTo>
                      <a:pt x="1662" y="2053"/>
                    </a:lnTo>
                    <a:lnTo>
                      <a:pt x="1890" y="1825"/>
                    </a:lnTo>
                    <a:lnTo>
                      <a:pt x="2151" y="1629"/>
                    </a:lnTo>
                    <a:lnTo>
                      <a:pt x="2411" y="1434"/>
                    </a:lnTo>
                    <a:lnTo>
                      <a:pt x="2672" y="1238"/>
                    </a:lnTo>
                    <a:lnTo>
                      <a:pt x="2933" y="1108"/>
                    </a:lnTo>
                    <a:lnTo>
                      <a:pt x="3226" y="945"/>
                    </a:lnTo>
                    <a:lnTo>
                      <a:pt x="3845" y="750"/>
                    </a:lnTo>
                    <a:lnTo>
                      <a:pt x="4464" y="587"/>
                    </a:lnTo>
                    <a:lnTo>
                      <a:pt x="5083" y="489"/>
                    </a:lnTo>
                    <a:lnTo>
                      <a:pt x="5734" y="457"/>
                    </a:lnTo>
                    <a:lnTo>
                      <a:pt x="6418" y="457"/>
                    </a:lnTo>
                    <a:lnTo>
                      <a:pt x="7070" y="522"/>
                    </a:lnTo>
                    <a:lnTo>
                      <a:pt x="7754" y="620"/>
                    </a:lnTo>
                    <a:lnTo>
                      <a:pt x="8405" y="750"/>
                    </a:lnTo>
                    <a:lnTo>
                      <a:pt x="9057" y="945"/>
                    </a:lnTo>
                    <a:lnTo>
                      <a:pt x="9675" y="1141"/>
                    </a:lnTo>
                    <a:lnTo>
                      <a:pt x="10262" y="1401"/>
                    </a:lnTo>
                    <a:lnTo>
                      <a:pt x="10848" y="1662"/>
                    </a:lnTo>
                    <a:lnTo>
                      <a:pt x="11532" y="2020"/>
                    </a:lnTo>
                    <a:lnTo>
                      <a:pt x="11369" y="1434"/>
                    </a:lnTo>
                    <a:lnTo>
                      <a:pt x="10750" y="1108"/>
                    </a:lnTo>
                    <a:lnTo>
                      <a:pt x="10099" y="848"/>
                    </a:lnTo>
                    <a:lnTo>
                      <a:pt x="9513" y="620"/>
                    </a:lnTo>
                    <a:lnTo>
                      <a:pt x="8926" y="457"/>
                    </a:lnTo>
                    <a:lnTo>
                      <a:pt x="8307" y="294"/>
                    </a:lnTo>
                    <a:lnTo>
                      <a:pt x="7688" y="163"/>
                    </a:lnTo>
                    <a:lnTo>
                      <a:pt x="7037" y="66"/>
                    </a:lnTo>
                    <a:lnTo>
                      <a:pt x="6418" y="33"/>
                    </a:lnTo>
                    <a:lnTo>
                      <a:pt x="5767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70"/>
              <p:cNvSpPr/>
              <p:nvPr/>
            </p:nvSpPr>
            <p:spPr>
              <a:xfrm>
                <a:off x="7492934" y="3153181"/>
                <a:ext cx="265217" cy="197325"/>
              </a:xfrm>
              <a:custGeom>
                <a:avLst/>
                <a:gdLst/>
                <a:ahLst/>
                <a:cxnLst/>
                <a:rect l="l" t="t" r="r" b="b"/>
                <a:pathLst>
                  <a:path w="16157" h="12021" extrusionOk="0">
                    <a:moveTo>
                      <a:pt x="3290" y="1"/>
                    </a:moveTo>
                    <a:lnTo>
                      <a:pt x="2834" y="33"/>
                    </a:lnTo>
                    <a:lnTo>
                      <a:pt x="2378" y="99"/>
                    </a:lnTo>
                    <a:lnTo>
                      <a:pt x="2020" y="196"/>
                    </a:lnTo>
                    <a:lnTo>
                      <a:pt x="1694" y="359"/>
                    </a:lnTo>
                    <a:lnTo>
                      <a:pt x="1368" y="555"/>
                    </a:lnTo>
                    <a:lnTo>
                      <a:pt x="1108" y="783"/>
                    </a:lnTo>
                    <a:lnTo>
                      <a:pt x="847" y="1043"/>
                    </a:lnTo>
                    <a:lnTo>
                      <a:pt x="619" y="1336"/>
                    </a:lnTo>
                    <a:lnTo>
                      <a:pt x="456" y="1662"/>
                    </a:lnTo>
                    <a:lnTo>
                      <a:pt x="293" y="1988"/>
                    </a:lnTo>
                    <a:lnTo>
                      <a:pt x="130" y="2411"/>
                    </a:lnTo>
                    <a:lnTo>
                      <a:pt x="33" y="2835"/>
                    </a:lnTo>
                    <a:lnTo>
                      <a:pt x="0" y="3226"/>
                    </a:lnTo>
                    <a:lnTo>
                      <a:pt x="0" y="3649"/>
                    </a:lnTo>
                    <a:lnTo>
                      <a:pt x="0" y="4040"/>
                    </a:lnTo>
                    <a:lnTo>
                      <a:pt x="65" y="4431"/>
                    </a:lnTo>
                    <a:lnTo>
                      <a:pt x="163" y="4822"/>
                    </a:lnTo>
                    <a:lnTo>
                      <a:pt x="293" y="5213"/>
                    </a:lnTo>
                    <a:lnTo>
                      <a:pt x="456" y="5604"/>
                    </a:lnTo>
                    <a:lnTo>
                      <a:pt x="651" y="5962"/>
                    </a:lnTo>
                    <a:lnTo>
                      <a:pt x="847" y="6320"/>
                    </a:lnTo>
                    <a:lnTo>
                      <a:pt x="1042" y="6679"/>
                    </a:lnTo>
                    <a:lnTo>
                      <a:pt x="1531" y="7363"/>
                    </a:lnTo>
                    <a:lnTo>
                      <a:pt x="2052" y="8014"/>
                    </a:lnTo>
                    <a:lnTo>
                      <a:pt x="2932" y="9057"/>
                    </a:lnTo>
                    <a:lnTo>
                      <a:pt x="3844" y="10034"/>
                    </a:lnTo>
                    <a:lnTo>
                      <a:pt x="4756" y="11044"/>
                    </a:lnTo>
                    <a:lnTo>
                      <a:pt x="5700" y="12021"/>
                    </a:lnTo>
                    <a:lnTo>
                      <a:pt x="6254" y="11923"/>
                    </a:lnTo>
                    <a:lnTo>
                      <a:pt x="5277" y="10913"/>
                    </a:lnTo>
                    <a:lnTo>
                      <a:pt x="4332" y="9903"/>
                    </a:lnTo>
                    <a:lnTo>
                      <a:pt x="3388" y="8894"/>
                    </a:lnTo>
                    <a:lnTo>
                      <a:pt x="2476" y="7851"/>
                    </a:lnTo>
                    <a:lnTo>
                      <a:pt x="1954" y="7200"/>
                    </a:lnTo>
                    <a:lnTo>
                      <a:pt x="1433" y="6483"/>
                    </a:lnTo>
                    <a:lnTo>
                      <a:pt x="1205" y="6092"/>
                    </a:lnTo>
                    <a:lnTo>
                      <a:pt x="1010" y="5701"/>
                    </a:lnTo>
                    <a:lnTo>
                      <a:pt x="814" y="5310"/>
                    </a:lnTo>
                    <a:lnTo>
                      <a:pt x="684" y="4920"/>
                    </a:lnTo>
                    <a:lnTo>
                      <a:pt x="554" y="4496"/>
                    </a:lnTo>
                    <a:lnTo>
                      <a:pt x="456" y="4105"/>
                    </a:lnTo>
                    <a:lnTo>
                      <a:pt x="423" y="3682"/>
                    </a:lnTo>
                    <a:lnTo>
                      <a:pt x="423" y="3258"/>
                    </a:lnTo>
                    <a:lnTo>
                      <a:pt x="489" y="2835"/>
                    </a:lnTo>
                    <a:lnTo>
                      <a:pt x="586" y="2444"/>
                    </a:lnTo>
                    <a:lnTo>
                      <a:pt x="749" y="2020"/>
                    </a:lnTo>
                    <a:lnTo>
                      <a:pt x="977" y="1630"/>
                    </a:lnTo>
                    <a:lnTo>
                      <a:pt x="1140" y="1402"/>
                    </a:lnTo>
                    <a:lnTo>
                      <a:pt x="1270" y="1239"/>
                    </a:lnTo>
                    <a:lnTo>
                      <a:pt x="1433" y="1076"/>
                    </a:lnTo>
                    <a:lnTo>
                      <a:pt x="1629" y="946"/>
                    </a:lnTo>
                    <a:lnTo>
                      <a:pt x="1792" y="815"/>
                    </a:lnTo>
                    <a:lnTo>
                      <a:pt x="1987" y="718"/>
                    </a:lnTo>
                    <a:lnTo>
                      <a:pt x="2378" y="555"/>
                    </a:lnTo>
                    <a:lnTo>
                      <a:pt x="2801" y="489"/>
                    </a:lnTo>
                    <a:lnTo>
                      <a:pt x="3225" y="457"/>
                    </a:lnTo>
                    <a:lnTo>
                      <a:pt x="3681" y="489"/>
                    </a:lnTo>
                    <a:lnTo>
                      <a:pt x="4137" y="555"/>
                    </a:lnTo>
                    <a:lnTo>
                      <a:pt x="4593" y="685"/>
                    </a:lnTo>
                    <a:lnTo>
                      <a:pt x="5049" y="815"/>
                    </a:lnTo>
                    <a:lnTo>
                      <a:pt x="5505" y="978"/>
                    </a:lnTo>
                    <a:lnTo>
                      <a:pt x="5961" y="1174"/>
                    </a:lnTo>
                    <a:lnTo>
                      <a:pt x="6808" y="1564"/>
                    </a:lnTo>
                    <a:lnTo>
                      <a:pt x="7557" y="1923"/>
                    </a:lnTo>
                    <a:lnTo>
                      <a:pt x="8176" y="2248"/>
                    </a:lnTo>
                    <a:lnTo>
                      <a:pt x="8762" y="2607"/>
                    </a:lnTo>
                    <a:lnTo>
                      <a:pt x="9349" y="2965"/>
                    </a:lnTo>
                    <a:lnTo>
                      <a:pt x="9935" y="3323"/>
                    </a:lnTo>
                    <a:lnTo>
                      <a:pt x="10521" y="3714"/>
                    </a:lnTo>
                    <a:lnTo>
                      <a:pt x="11075" y="4138"/>
                    </a:lnTo>
                    <a:lnTo>
                      <a:pt x="11596" y="4561"/>
                    </a:lnTo>
                    <a:lnTo>
                      <a:pt x="12150" y="4985"/>
                    </a:lnTo>
                    <a:lnTo>
                      <a:pt x="12639" y="5441"/>
                    </a:lnTo>
                    <a:lnTo>
                      <a:pt x="13160" y="5929"/>
                    </a:lnTo>
                    <a:lnTo>
                      <a:pt x="13649" y="6418"/>
                    </a:lnTo>
                    <a:lnTo>
                      <a:pt x="14105" y="6907"/>
                    </a:lnTo>
                    <a:lnTo>
                      <a:pt x="14561" y="7428"/>
                    </a:lnTo>
                    <a:lnTo>
                      <a:pt x="15017" y="7949"/>
                    </a:lnTo>
                    <a:lnTo>
                      <a:pt x="15440" y="8470"/>
                    </a:lnTo>
                    <a:lnTo>
                      <a:pt x="15864" y="9024"/>
                    </a:lnTo>
                    <a:lnTo>
                      <a:pt x="16027" y="8861"/>
                    </a:lnTo>
                    <a:lnTo>
                      <a:pt x="16157" y="8666"/>
                    </a:lnTo>
                    <a:lnTo>
                      <a:pt x="15701" y="8079"/>
                    </a:lnTo>
                    <a:lnTo>
                      <a:pt x="15245" y="7526"/>
                    </a:lnTo>
                    <a:lnTo>
                      <a:pt x="14789" y="6972"/>
                    </a:lnTo>
                    <a:lnTo>
                      <a:pt x="14300" y="6418"/>
                    </a:lnTo>
                    <a:lnTo>
                      <a:pt x="13779" y="5897"/>
                    </a:lnTo>
                    <a:lnTo>
                      <a:pt x="13258" y="5408"/>
                    </a:lnTo>
                    <a:lnTo>
                      <a:pt x="12737" y="4920"/>
                    </a:lnTo>
                    <a:lnTo>
                      <a:pt x="12183" y="4431"/>
                    </a:lnTo>
                    <a:lnTo>
                      <a:pt x="11466" y="3877"/>
                    </a:lnTo>
                    <a:lnTo>
                      <a:pt x="10717" y="3323"/>
                    </a:lnTo>
                    <a:lnTo>
                      <a:pt x="10000" y="2835"/>
                    </a:lnTo>
                    <a:lnTo>
                      <a:pt x="9219" y="2346"/>
                    </a:lnTo>
                    <a:lnTo>
                      <a:pt x="8437" y="1890"/>
                    </a:lnTo>
                    <a:lnTo>
                      <a:pt x="7622" y="1467"/>
                    </a:lnTo>
                    <a:lnTo>
                      <a:pt x="6808" y="1076"/>
                    </a:lnTo>
                    <a:lnTo>
                      <a:pt x="5994" y="718"/>
                    </a:lnTo>
                    <a:lnTo>
                      <a:pt x="5114" y="392"/>
                    </a:lnTo>
                    <a:lnTo>
                      <a:pt x="4658" y="261"/>
                    </a:lnTo>
                    <a:lnTo>
                      <a:pt x="4202" y="131"/>
                    </a:lnTo>
                    <a:lnTo>
                      <a:pt x="3746" y="33"/>
                    </a:lnTo>
                    <a:lnTo>
                      <a:pt x="3290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70"/>
              <p:cNvSpPr/>
              <p:nvPr/>
            </p:nvSpPr>
            <p:spPr>
              <a:xfrm>
                <a:off x="7212756" y="3012559"/>
                <a:ext cx="249721" cy="226740"/>
              </a:xfrm>
              <a:custGeom>
                <a:avLst/>
                <a:gdLst/>
                <a:ahLst/>
                <a:cxnLst/>
                <a:rect l="l" t="t" r="r" b="b"/>
                <a:pathLst>
                  <a:path w="15213" h="13813" extrusionOk="0">
                    <a:moveTo>
                      <a:pt x="12997" y="1"/>
                    </a:moveTo>
                    <a:lnTo>
                      <a:pt x="12541" y="33"/>
                    </a:lnTo>
                    <a:lnTo>
                      <a:pt x="12118" y="131"/>
                    </a:lnTo>
                    <a:lnTo>
                      <a:pt x="11727" y="229"/>
                    </a:lnTo>
                    <a:lnTo>
                      <a:pt x="10912" y="457"/>
                    </a:lnTo>
                    <a:lnTo>
                      <a:pt x="10131" y="717"/>
                    </a:lnTo>
                    <a:lnTo>
                      <a:pt x="9349" y="978"/>
                    </a:lnTo>
                    <a:lnTo>
                      <a:pt x="8567" y="1304"/>
                    </a:lnTo>
                    <a:lnTo>
                      <a:pt x="7785" y="1630"/>
                    </a:lnTo>
                    <a:lnTo>
                      <a:pt x="7036" y="1955"/>
                    </a:lnTo>
                    <a:lnTo>
                      <a:pt x="6287" y="2314"/>
                    </a:lnTo>
                    <a:lnTo>
                      <a:pt x="5538" y="2705"/>
                    </a:lnTo>
                    <a:lnTo>
                      <a:pt x="4789" y="3128"/>
                    </a:lnTo>
                    <a:lnTo>
                      <a:pt x="4072" y="3551"/>
                    </a:lnTo>
                    <a:lnTo>
                      <a:pt x="3355" y="3975"/>
                    </a:lnTo>
                    <a:lnTo>
                      <a:pt x="2671" y="4464"/>
                    </a:lnTo>
                    <a:lnTo>
                      <a:pt x="1987" y="4920"/>
                    </a:lnTo>
                    <a:lnTo>
                      <a:pt x="1303" y="5441"/>
                    </a:lnTo>
                    <a:lnTo>
                      <a:pt x="652" y="5962"/>
                    </a:lnTo>
                    <a:lnTo>
                      <a:pt x="0" y="6483"/>
                    </a:lnTo>
                    <a:lnTo>
                      <a:pt x="33" y="7037"/>
                    </a:lnTo>
                    <a:lnTo>
                      <a:pt x="1075" y="6157"/>
                    </a:lnTo>
                    <a:lnTo>
                      <a:pt x="2183" y="5343"/>
                    </a:lnTo>
                    <a:lnTo>
                      <a:pt x="3323" y="4561"/>
                    </a:lnTo>
                    <a:lnTo>
                      <a:pt x="4495" y="3812"/>
                    </a:lnTo>
                    <a:lnTo>
                      <a:pt x="5342" y="3323"/>
                    </a:lnTo>
                    <a:lnTo>
                      <a:pt x="6222" y="2867"/>
                    </a:lnTo>
                    <a:lnTo>
                      <a:pt x="7101" y="2444"/>
                    </a:lnTo>
                    <a:lnTo>
                      <a:pt x="7981" y="2020"/>
                    </a:lnTo>
                    <a:lnTo>
                      <a:pt x="8893" y="1662"/>
                    </a:lnTo>
                    <a:lnTo>
                      <a:pt x="9805" y="1304"/>
                    </a:lnTo>
                    <a:lnTo>
                      <a:pt x="10750" y="978"/>
                    </a:lnTo>
                    <a:lnTo>
                      <a:pt x="11662" y="717"/>
                    </a:lnTo>
                    <a:lnTo>
                      <a:pt x="12183" y="587"/>
                    </a:lnTo>
                    <a:lnTo>
                      <a:pt x="12671" y="457"/>
                    </a:lnTo>
                    <a:lnTo>
                      <a:pt x="12932" y="424"/>
                    </a:lnTo>
                    <a:lnTo>
                      <a:pt x="13193" y="424"/>
                    </a:lnTo>
                    <a:lnTo>
                      <a:pt x="13453" y="457"/>
                    </a:lnTo>
                    <a:lnTo>
                      <a:pt x="13714" y="489"/>
                    </a:lnTo>
                    <a:lnTo>
                      <a:pt x="13974" y="587"/>
                    </a:lnTo>
                    <a:lnTo>
                      <a:pt x="14235" y="717"/>
                    </a:lnTo>
                    <a:lnTo>
                      <a:pt x="14430" y="880"/>
                    </a:lnTo>
                    <a:lnTo>
                      <a:pt x="14561" y="1108"/>
                    </a:lnTo>
                    <a:lnTo>
                      <a:pt x="14691" y="1336"/>
                    </a:lnTo>
                    <a:lnTo>
                      <a:pt x="14756" y="1597"/>
                    </a:lnTo>
                    <a:lnTo>
                      <a:pt x="14756" y="1890"/>
                    </a:lnTo>
                    <a:lnTo>
                      <a:pt x="14756" y="2151"/>
                    </a:lnTo>
                    <a:lnTo>
                      <a:pt x="14691" y="2444"/>
                    </a:lnTo>
                    <a:lnTo>
                      <a:pt x="14593" y="2672"/>
                    </a:lnTo>
                    <a:lnTo>
                      <a:pt x="14463" y="2933"/>
                    </a:lnTo>
                    <a:lnTo>
                      <a:pt x="14333" y="3161"/>
                    </a:lnTo>
                    <a:lnTo>
                      <a:pt x="14137" y="3389"/>
                    </a:lnTo>
                    <a:lnTo>
                      <a:pt x="13974" y="3584"/>
                    </a:lnTo>
                    <a:lnTo>
                      <a:pt x="13551" y="3975"/>
                    </a:lnTo>
                    <a:lnTo>
                      <a:pt x="13095" y="4333"/>
                    </a:lnTo>
                    <a:lnTo>
                      <a:pt x="12606" y="4659"/>
                    </a:lnTo>
                    <a:lnTo>
                      <a:pt x="11694" y="5245"/>
                    </a:lnTo>
                    <a:lnTo>
                      <a:pt x="424" y="13291"/>
                    </a:lnTo>
                    <a:lnTo>
                      <a:pt x="456" y="13812"/>
                    </a:lnTo>
                    <a:lnTo>
                      <a:pt x="6352" y="9610"/>
                    </a:lnTo>
                    <a:lnTo>
                      <a:pt x="10619" y="6548"/>
                    </a:lnTo>
                    <a:lnTo>
                      <a:pt x="12867" y="4985"/>
                    </a:lnTo>
                    <a:lnTo>
                      <a:pt x="13649" y="4398"/>
                    </a:lnTo>
                    <a:lnTo>
                      <a:pt x="14040" y="4073"/>
                    </a:lnTo>
                    <a:lnTo>
                      <a:pt x="14398" y="3747"/>
                    </a:lnTo>
                    <a:lnTo>
                      <a:pt x="14659" y="3421"/>
                    </a:lnTo>
                    <a:lnTo>
                      <a:pt x="14887" y="3063"/>
                    </a:lnTo>
                    <a:lnTo>
                      <a:pt x="15049" y="2705"/>
                    </a:lnTo>
                    <a:lnTo>
                      <a:pt x="15180" y="2281"/>
                    </a:lnTo>
                    <a:lnTo>
                      <a:pt x="15212" y="1890"/>
                    </a:lnTo>
                    <a:lnTo>
                      <a:pt x="15212" y="1695"/>
                    </a:lnTo>
                    <a:lnTo>
                      <a:pt x="15212" y="1499"/>
                    </a:lnTo>
                    <a:lnTo>
                      <a:pt x="15147" y="1304"/>
                    </a:lnTo>
                    <a:lnTo>
                      <a:pt x="15082" y="1108"/>
                    </a:lnTo>
                    <a:lnTo>
                      <a:pt x="14984" y="913"/>
                    </a:lnTo>
                    <a:lnTo>
                      <a:pt x="14887" y="717"/>
                    </a:lnTo>
                    <a:lnTo>
                      <a:pt x="14724" y="555"/>
                    </a:lnTo>
                    <a:lnTo>
                      <a:pt x="14593" y="392"/>
                    </a:lnTo>
                    <a:lnTo>
                      <a:pt x="14398" y="294"/>
                    </a:lnTo>
                    <a:lnTo>
                      <a:pt x="14235" y="196"/>
                    </a:lnTo>
                    <a:lnTo>
                      <a:pt x="14040" y="99"/>
                    </a:lnTo>
                    <a:lnTo>
                      <a:pt x="13844" y="66"/>
                    </a:lnTo>
                    <a:lnTo>
                      <a:pt x="13421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70"/>
              <p:cNvSpPr/>
              <p:nvPr/>
            </p:nvSpPr>
            <p:spPr>
              <a:xfrm>
                <a:off x="7223983" y="3236057"/>
                <a:ext cx="274853" cy="12621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7689" extrusionOk="0">
                    <a:moveTo>
                      <a:pt x="7818" y="1"/>
                    </a:moveTo>
                    <a:lnTo>
                      <a:pt x="7101" y="33"/>
                    </a:lnTo>
                    <a:lnTo>
                      <a:pt x="6417" y="131"/>
                    </a:lnTo>
                    <a:lnTo>
                      <a:pt x="5701" y="261"/>
                    </a:lnTo>
                    <a:lnTo>
                      <a:pt x="5017" y="457"/>
                    </a:lnTo>
                    <a:lnTo>
                      <a:pt x="4365" y="718"/>
                    </a:lnTo>
                    <a:lnTo>
                      <a:pt x="3779" y="1011"/>
                    </a:lnTo>
                    <a:lnTo>
                      <a:pt x="3192" y="1336"/>
                    </a:lnTo>
                    <a:lnTo>
                      <a:pt x="2639" y="1695"/>
                    </a:lnTo>
                    <a:lnTo>
                      <a:pt x="2085" y="2053"/>
                    </a:lnTo>
                    <a:lnTo>
                      <a:pt x="1043" y="2867"/>
                    </a:lnTo>
                    <a:lnTo>
                      <a:pt x="0" y="3682"/>
                    </a:lnTo>
                    <a:lnTo>
                      <a:pt x="33" y="4203"/>
                    </a:lnTo>
                    <a:lnTo>
                      <a:pt x="1010" y="3421"/>
                    </a:lnTo>
                    <a:lnTo>
                      <a:pt x="2020" y="2672"/>
                    </a:lnTo>
                    <a:lnTo>
                      <a:pt x="2508" y="2281"/>
                    </a:lnTo>
                    <a:lnTo>
                      <a:pt x="3030" y="1955"/>
                    </a:lnTo>
                    <a:lnTo>
                      <a:pt x="3551" y="1630"/>
                    </a:lnTo>
                    <a:lnTo>
                      <a:pt x="4105" y="1336"/>
                    </a:lnTo>
                    <a:lnTo>
                      <a:pt x="4789" y="1043"/>
                    </a:lnTo>
                    <a:lnTo>
                      <a:pt x="5473" y="783"/>
                    </a:lnTo>
                    <a:lnTo>
                      <a:pt x="6189" y="620"/>
                    </a:lnTo>
                    <a:lnTo>
                      <a:pt x="6906" y="489"/>
                    </a:lnTo>
                    <a:lnTo>
                      <a:pt x="7623" y="457"/>
                    </a:lnTo>
                    <a:lnTo>
                      <a:pt x="8372" y="457"/>
                    </a:lnTo>
                    <a:lnTo>
                      <a:pt x="9088" y="522"/>
                    </a:lnTo>
                    <a:lnTo>
                      <a:pt x="9805" y="652"/>
                    </a:lnTo>
                    <a:lnTo>
                      <a:pt x="10457" y="815"/>
                    </a:lnTo>
                    <a:lnTo>
                      <a:pt x="11043" y="1043"/>
                    </a:lnTo>
                    <a:lnTo>
                      <a:pt x="11629" y="1304"/>
                    </a:lnTo>
                    <a:lnTo>
                      <a:pt x="12183" y="1597"/>
                    </a:lnTo>
                    <a:lnTo>
                      <a:pt x="12737" y="1955"/>
                    </a:lnTo>
                    <a:lnTo>
                      <a:pt x="13225" y="2346"/>
                    </a:lnTo>
                    <a:lnTo>
                      <a:pt x="13714" y="2737"/>
                    </a:lnTo>
                    <a:lnTo>
                      <a:pt x="14137" y="3193"/>
                    </a:lnTo>
                    <a:lnTo>
                      <a:pt x="14561" y="3682"/>
                    </a:lnTo>
                    <a:lnTo>
                      <a:pt x="14919" y="4170"/>
                    </a:lnTo>
                    <a:lnTo>
                      <a:pt x="15245" y="4724"/>
                    </a:lnTo>
                    <a:lnTo>
                      <a:pt x="15538" y="5278"/>
                    </a:lnTo>
                    <a:lnTo>
                      <a:pt x="15799" y="5864"/>
                    </a:lnTo>
                    <a:lnTo>
                      <a:pt x="16027" y="6451"/>
                    </a:lnTo>
                    <a:lnTo>
                      <a:pt x="16190" y="7069"/>
                    </a:lnTo>
                    <a:lnTo>
                      <a:pt x="16287" y="7688"/>
                    </a:lnTo>
                    <a:lnTo>
                      <a:pt x="16743" y="7656"/>
                    </a:lnTo>
                    <a:lnTo>
                      <a:pt x="16646" y="7037"/>
                    </a:lnTo>
                    <a:lnTo>
                      <a:pt x="16483" y="6418"/>
                    </a:lnTo>
                    <a:lnTo>
                      <a:pt x="16287" y="5832"/>
                    </a:lnTo>
                    <a:lnTo>
                      <a:pt x="16027" y="5245"/>
                    </a:lnTo>
                    <a:lnTo>
                      <a:pt x="15766" y="4692"/>
                    </a:lnTo>
                    <a:lnTo>
                      <a:pt x="15440" y="4138"/>
                    </a:lnTo>
                    <a:lnTo>
                      <a:pt x="15082" y="3617"/>
                    </a:lnTo>
                    <a:lnTo>
                      <a:pt x="14691" y="3128"/>
                    </a:lnTo>
                    <a:lnTo>
                      <a:pt x="14203" y="2574"/>
                    </a:lnTo>
                    <a:lnTo>
                      <a:pt x="13681" y="2086"/>
                    </a:lnTo>
                    <a:lnTo>
                      <a:pt x="13128" y="1662"/>
                    </a:lnTo>
                    <a:lnTo>
                      <a:pt x="12509" y="1271"/>
                    </a:lnTo>
                    <a:lnTo>
                      <a:pt x="11890" y="946"/>
                    </a:lnTo>
                    <a:lnTo>
                      <a:pt x="11271" y="652"/>
                    </a:lnTo>
                    <a:lnTo>
                      <a:pt x="10587" y="424"/>
                    </a:lnTo>
                    <a:lnTo>
                      <a:pt x="9903" y="229"/>
                    </a:lnTo>
                    <a:lnTo>
                      <a:pt x="9219" y="99"/>
                    </a:lnTo>
                    <a:lnTo>
                      <a:pt x="8535" y="33"/>
                    </a:lnTo>
                    <a:lnTo>
                      <a:pt x="7818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70"/>
              <p:cNvSpPr/>
              <p:nvPr/>
            </p:nvSpPr>
            <p:spPr>
              <a:xfrm>
                <a:off x="7230401" y="2469326"/>
                <a:ext cx="164166" cy="57223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3486" extrusionOk="0">
                    <a:moveTo>
                      <a:pt x="9675" y="0"/>
                    </a:moveTo>
                    <a:lnTo>
                      <a:pt x="9577" y="33"/>
                    </a:lnTo>
                    <a:lnTo>
                      <a:pt x="9479" y="98"/>
                    </a:lnTo>
                    <a:lnTo>
                      <a:pt x="9056" y="684"/>
                    </a:lnTo>
                    <a:lnTo>
                      <a:pt x="8600" y="1173"/>
                    </a:lnTo>
                    <a:lnTo>
                      <a:pt x="8144" y="1597"/>
                    </a:lnTo>
                    <a:lnTo>
                      <a:pt x="7655" y="1987"/>
                    </a:lnTo>
                    <a:lnTo>
                      <a:pt x="7166" y="2281"/>
                    </a:lnTo>
                    <a:lnTo>
                      <a:pt x="6645" y="2541"/>
                    </a:lnTo>
                    <a:lnTo>
                      <a:pt x="6091" y="2704"/>
                    </a:lnTo>
                    <a:lnTo>
                      <a:pt x="5538" y="2834"/>
                    </a:lnTo>
                    <a:lnTo>
                      <a:pt x="5049" y="2867"/>
                    </a:lnTo>
                    <a:lnTo>
                      <a:pt x="4560" y="2900"/>
                    </a:lnTo>
                    <a:lnTo>
                      <a:pt x="4072" y="2834"/>
                    </a:lnTo>
                    <a:lnTo>
                      <a:pt x="3616" y="2769"/>
                    </a:lnTo>
                    <a:lnTo>
                      <a:pt x="3192" y="2672"/>
                    </a:lnTo>
                    <a:lnTo>
                      <a:pt x="2769" y="2541"/>
                    </a:lnTo>
                    <a:lnTo>
                      <a:pt x="2378" y="2411"/>
                    </a:lnTo>
                    <a:lnTo>
                      <a:pt x="2020" y="2248"/>
                    </a:lnTo>
                    <a:lnTo>
                      <a:pt x="1368" y="1922"/>
                    </a:lnTo>
                    <a:lnTo>
                      <a:pt x="880" y="1662"/>
                    </a:lnTo>
                    <a:lnTo>
                      <a:pt x="456" y="1369"/>
                    </a:lnTo>
                    <a:lnTo>
                      <a:pt x="358" y="1303"/>
                    </a:lnTo>
                    <a:lnTo>
                      <a:pt x="261" y="1303"/>
                    </a:lnTo>
                    <a:lnTo>
                      <a:pt x="130" y="1336"/>
                    </a:lnTo>
                    <a:lnTo>
                      <a:pt x="65" y="1401"/>
                    </a:lnTo>
                    <a:lnTo>
                      <a:pt x="0" y="1499"/>
                    </a:lnTo>
                    <a:lnTo>
                      <a:pt x="0" y="1629"/>
                    </a:lnTo>
                    <a:lnTo>
                      <a:pt x="33" y="1727"/>
                    </a:lnTo>
                    <a:lnTo>
                      <a:pt x="98" y="1825"/>
                    </a:lnTo>
                    <a:lnTo>
                      <a:pt x="521" y="2118"/>
                    </a:lnTo>
                    <a:lnTo>
                      <a:pt x="977" y="2378"/>
                    </a:lnTo>
                    <a:lnTo>
                      <a:pt x="1564" y="2672"/>
                    </a:lnTo>
                    <a:lnTo>
                      <a:pt x="2248" y="2997"/>
                    </a:lnTo>
                    <a:lnTo>
                      <a:pt x="2639" y="3128"/>
                    </a:lnTo>
                    <a:lnTo>
                      <a:pt x="3062" y="3258"/>
                    </a:lnTo>
                    <a:lnTo>
                      <a:pt x="3486" y="3356"/>
                    </a:lnTo>
                    <a:lnTo>
                      <a:pt x="3942" y="3421"/>
                    </a:lnTo>
                    <a:lnTo>
                      <a:pt x="4398" y="3453"/>
                    </a:lnTo>
                    <a:lnTo>
                      <a:pt x="4886" y="3486"/>
                    </a:lnTo>
                    <a:lnTo>
                      <a:pt x="5245" y="3453"/>
                    </a:lnTo>
                    <a:lnTo>
                      <a:pt x="5635" y="3421"/>
                    </a:lnTo>
                    <a:lnTo>
                      <a:pt x="6254" y="3290"/>
                    </a:lnTo>
                    <a:lnTo>
                      <a:pt x="6841" y="3095"/>
                    </a:lnTo>
                    <a:lnTo>
                      <a:pt x="7427" y="2802"/>
                    </a:lnTo>
                    <a:lnTo>
                      <a:pt x="7981" y="2476"/>
                    </a:lnTo>
                    <a:lnTo>
                      <a:pt x="8502" y="2085"/>
                    </a:lnTo>
                    <a:lnTo>
                      <a:pt x="9023" y="1597"/>
                    </a:lnTo>
                    <a:lnTo>
                      <a:pt x="9512" y="1043"/>
                    </a:lnTo>
                    <a:lnTo>
                      <a:pt x="9968" y="456"/>
                    </a:lnTo>
                    <a:lnTo>
                      <a:pt x="10000" y="326"/>
                    </a:lnTo>
                    <a:lnTo>
                      <a:pt x="10000" y="228"/>
                    </a:lnTo>
                    <a:lnTo>
                      <a:pt x="9968" y="131"/>
                    </a:lnTo>
                    <a:lnTo>
                      <a:pt x="9870" y="33"/>
                    </a:lnTo>
                    <a:lnTo>
                      <a:pt x="9772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70"/>
              <p:cNvSpPr/>
              <p:nvPr/>
            </p:nvSpPr>
            <p:spPr>
              <a:xfrm>
                <a:off x="7060906" y="1999334"/>
                <a:ext cx="383389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23356" h="23161" extrusionOk="0">
                    <a:moveTo>
                      <a:pt x="9935" y="1"/>
                    </a:moveTo>
                    <a:lnTo>
                      <a:pt x="9642" y="66"/>
                    </a:lnTo>
                    <a:lnTo>
                      <a:pt x="9381" y="164"/>
                    </a:lnTo>
                    <a:lnTo>
                      <a:pt x="9186" y="294"/>
                    </a:lnTo>
                    <a:lnTo>
                      <a:pt x="9056" y="457"/>
                    </a:lnTo>
                    <a:lnTo>
                      <a:pt x="8925" y="620"/>
                    </a:lnTo>
                    <a:lnTo>
                      <a:pt x="8860" y="815"/>
                    </a:lnTo>
                    <a:lnTo>
                      <a:pt x="8828" y="1010"/>
                    </a:lnTo>
                    <a:lnTo>
                      <a:pt x="8795" y="1239"/>
                    </a:lnTo>
                    <a:lnTo>
                      <a:pt x="8795" y="1597"/>
                    </a:lnTo>
                    <a:lnTo>
                      <a:pt x="8828" y="1857"/>
                    </a:lnTo>
                    <a:lnTo>
                      <a:pt x="8860" y="1955"/>
                    </a:lnTo>
                    <a:lnTo>
                      <a:pt x="8763" y="1857"/>
                    </a:lnTo>
                    <a:lnTo>
                      <a:pt x="8502" y="1662"/>
                    </a:lnTo>
                    <a:lnTo>
                      <a:pt x="8111" y="1369"/>
                    </a:lnTo>
                    <a:lnTo>
                      <a:pt x="7850" y="1239"/>
                    </a:lnTo>
                    <a:lnTo>
                      <a:pt x="7590" y="1108"/>
                    </a:lnTo>
                    <a:lnTo>
                      <a:pt x="7264" y="978"/>
                    </a:lnTo>
                    <a:lnTo>
                      <a:pt x="6938" y="880"/>
                    </a:lnTo>
                    <a:lnTo>
                      <a:pt x="6580" y="782"/>
                    </a:lnTo>
                    <a:lnTo>
                      <a:pt x="6222" y="750"/>
                    </a:lnTo>
                    <a:lnTo>
                      <a:pt x="5831" y="750"/>
                    </a:lnTo>
                    <a:lnTo>
                      <a:pt x="5440" y="782"/>
                    </a:lnTo>
                    <a:lnTo>
                      <a:pt x="5016" y="880"/>
                    </a:lnTo>
                    <a:lnTo>
                      <a:pt x="4626" y="1043"/>
                    </a:lnTo>
                    <a:lnTo>
                      <a:pt x="4430" y="1173"/>
                    </a:lnTo>
                    <a:lnTo>
                      <a:pt x="4235" y="1271"/>
                    </a:lnTo>
                    <a:lnTo>
                      <a:pt x="4104" y="1401"/>
                    </a:lnTo>
                    <a:lnTo>
                      <a:pt x="3974" y="1532"/>
                    </a:lnTo>
                    <a:lnTo>
                      <a:pt x="3876" y="1662"/>
                    </a:lnTo>
                    <a:lnTo>
                      <a:pt x="3811" y="1792"/>
                    </a:lnTo>
                    <a:lnTo>
                      <a:pt x="3714" y="2085"/>
                    </a:lnTo>
                    <a:lnTo>
                      <a:pt x="3714" y="2379"/>
                    </a:lnTo>
                    <a:lnTo>
                      <a:pt x="3746" y="2672"/>
                    </a:lnTo>
                    <a:lnTo>
                      <a:pt x="3811" y="2965"/>
                    </a:lnTo>
                    <a:lnTo>
                      <a:pt x="3942" y="3258"/>
                    </a:lnTo>
                    <a:lnTo>
                      <a:pt x="4072" y="3551"/>
                    </a:lnTo>
                    <a:lnTo>
                      <a:pt x="4235" y="3812"/>
                    </a:lnTo>
                    <a:lnTo>
                      <a:pt x="4560" y="4235"/>
                    </a:lnTo>
                    <a:lnTo>
                      <a:pt x="4821" y="4561"/>
                    </a:lnTo>
                    <a:lnTo>
                      <a:pt x="4919" y="4659"/>
                    </a:lnTo>
                    <a:lnTo>
                      <a:pt x="4756" y="4626"/>
                    </a:lnTo>
                    <a:lnTo>
                      <a:pt x="4332" y="4561"/>
                    </a:lnTo>
                    <a:lnTo>
                      <a:pt x="3714" y="4496"/>
                    </a:lnTo>
                    <a:lnTo>
                      <a:pt x="3323" y="4463"/>
                    </a:lnTo>
                    <a:lnTo>
                      <a:pt x="2964" y="4496"/>
                    </a:lnTo>
                    <a:lnTo>
                      <a:pt x="2541" y="4529"/>
                    </a:lnTo>
                    <a:lnTo>
                      <a:pt x="2150" y="4594"/>
                    </a:lnTo>
                    <a:lnTo>
                      <a:pt x="1759" y="4691"/>
                    </a:lnTo>
                    <a:lnTo>
                      <a:pt x="1368" y="4822"/>
                    </a:lnTo>
                    <a:lnTo>
                      <a:pt x="1010" y="5050"/>
                    </a:lnTo>
                    <a:lnTo>
                      <a:pt x="684" y="5278"/>
                    </a:lnTo>
                    <a:lnTo>
                      <a:pt x="521" y="5441"/>
                    </a:lnTo>
                    <a:lnTo>
                      <a:pt x="391" y="5603"/>
                    </a:lnTo>
                    <a:lnTo>
                      <a:pt x="261" y="5799"/>
                    </a:lnTo>
                    <a:lnTo>
                      <a:pt x="163" y="5994"/>
                    </a:lnTo>
                    <a:lnTo>
                      <a:pt x="65" y="6222"/>
                    </a:lnTo>
                    <a:lnTo>
                      <a:pt x="33" y="6418"/>
                    </a:lnTo>
                    <a:lnTo>
                      <a:pt x="0" y="6646"/>
                    </a:lnTo>
                    <a:lnTo>
                      <a:pt x="0" y="6841"/>
                    </a:lnTo>
                    <a:lnTo>
                      <a:pt x="33" y="7069"/>
                    </a:lnTo>
                    <a:lnTo>
                      <a:pt x="98" y="7265"/>
                    </a:lnTo>
                    <a:lnTo>
                      <a:pt x="195" y="7493"/>
                    </a:lnTo>
                    <a:lnTo>
                      <a:pt x="293" y="7688"/>
                    </a:lnTo>
                    <a:lnTo>
                      <a:pt x="521" y="8112"/>
                    </a:lnTo>
                    <a:lnTo>
                      <a:pt x="847" y="8470"/>
                    </a:lnTo>
                    <a:lnTo>
                      <a:pt x="1205" y="8861"/>
                    </a:lnTo>
                    <a:lnTo>
                      <a:pt x="1596" y="9187"/>
                    </a:lnTo>
                    <a:lnTo>
                      <a:pt x="1987" y="9512"/>
                    </a:lnTo>
                    <a:lnTo>
                      <a:pt x="2378" y="9806"/>
                    </a:lnTo>
                    <a:lnTo>
                      <a:pt x="3095" y="10262"/>
                    </a:lnTo>
                    <a:lnTo>
                      <a:pt x="3616" y="10587"/>
                    </a:lnTo>
                    <a:lnTo>
                      <a:pt x="3811" y="10685"/>
                    </a:lnTo>
                    <a:lnTo>
                      <a:pt x="3844" y="11760"/>
                    </a:lnTo>
                    <a:lnTo>
                      <a:pt x="3909" y="12737"/>
                    </a:lnTo>
                    <a:lnTo>
                      <a:pt x="4007" y="13649"/>
                    </a:lnTo>
                    <a:lnTo>
                      <a:pt x="4137" y="14464"/>
                    </a:lnTo>
                    <a:lnTo>
                      <a:pt x="4300" y="15213"/>
                    </a:lnTo>
                    <a:lnTo>
                      <a:pt x="4495" y="15897"/>
                    </a:lnTo>
                    <a:lnTo>
                      <a:pt x="4658" y="16516"/>
                    </a:lnTo>
                    <a:lnTo>
                      <a:pt x="4886" y="17037"/>
                    </a:lnTo>
                    <a:lnTo>
                      <a:pt x="5082" y="17493"/>
                    </a:lnTo>
                    <a:lnTo>
                      <a:pt x="5277" y="17917"/>
                    </a:lnTo>
                    <a:lnTo>
                      <a:pt x="5603" y="18503"/>
                    </a:lnTo>
                    <a:lnTo>
                      <a:pt x="5831" y="18861"/>
                    </a:lnTo>
                    <a:lnTo>
                      <a:pt x="5929" y="18991"/>
                    </a:lnTo>
                    <a:lnTo>
                      <a:pt x="7492" y="19317"/>
                    </a:lnTo>
                    <a:lnTo>
                      <a:pt x="9121" y="19708"/>
                    </a:lnTo>
                    <a:lnTo>
                      <a:pt x="11075" y="20197"/>
                    </a:lnTo>
                    <a:lnTo>
                      <a:pt x="13095" y="20750"/>
                    </a:lnTo>
                    <a:lnTo>
                      <a:pt x="14072" y="21044"/>
                    </a:lnTo>
                    <a:lnTo>
                      <a:pt x="15017" y="21337"/>
                    </a:lnTo>
                    <a:lnTo>
                      <a:pt x="15864" y="21630"/>
                    </a:lnTo>
                    <a:lnTo>
                      <a:pt x="16580" y="21923"/>
                    </a:lnTo>
                    <a:lnTo>
                      <a:pt x="17199" y="22184"/>
                    </a:lnTo>
                    <a:lnTo>
                      <a:pt x="17655" y="22477"/>
                    </a:lnTo>
                    <a:lnTo>
                      <a:pt x="18014" y="22705"/>
                    </a:lnTo>
                    <a:lnTo>
                      <a:pt x="18339" y="22900"/>
                    </a:lnTo>
                    <a:lnTo>
                      <a:pt x="18665" y="23031"/>
                    </a:lnTo>
                    <a:lnTo>
                      <a:pt x="18991" y="23128"/>
                    </a:lnTo>
                    <a:lnTo>
                      <a:pt x="19284" y="23161"/>
                    </a:lnTo>
                    <a:lnTo>
                      <a:pt x="19577" y="23161"/>
                    </a:lnTo>
                    <a:lnTo>
                      <a:pt x="19805" y="23128"/>
                    </a:lnTo>
                    <a:lnTo>
                      <a:pt x="20033" y="23031"/>
                    </a:lnTo>
                    <a:lnTo>
                      <a:pt x="20196" y="22933"/>
                    </a:lnTo>
                    <a:lnTo>
                      <a:pt x="20359" y="22770"/>
                    </a:lnTo>
                    <a:lnTo>
                      <a:pt x="20457" y="22575"/>
                    </a:lnTo>
                    <a:lnTo>
                      <a:pt x="20522" y="22347"/>
                    </a:lnTo>
                    <a:lnTo>
                      <a:pt x="20522" y="22119"/>
                    </a:lnTo>
                    <a:lnTo>
                      <a:pt x="20489" y="21825"/>
                    </a:lnTo>
                    <a:lnTo>
                      <a:pt x="20392" y="21500"/>
                    </a:lnTo>
                    <a:lnTo>
                      <a:pt x="20229" y="21174"/>
                    </a:lnTo>
                    <a:lnTo>
                      <a:pt x="20066" y="20816"/>
                    </a:lnTo>
                    <a:lnTo>
                      <a:pt x="19968" y="20490"/>
                    </a:lnTo>
                    <a:lnTo>
                      <a:pt x="19935" y="20164"/>
                    </a:lnTo>
                    <a:lnTo>
                      <a:pt x="19935" y="19806"/>
                    </a:lnTo>
                    <a:lnTo>
                      <a:pt x="20001" y="19480"/>
                    </a:lnTo>
                    <a:lnTo>
                      <a:pt x="20066" y="19154"/>
                    </a:lnTo>
                    <a:lnTo>
                      <a:pt x="20196" y="18796"/>
                    </a:lnTo>
                    <a:lnTo>
                      <a:pt x="20359" y="18470"/>
                    </a:lnTo>
                    <a:lnTo>
                      <a:pt x="20750" y="17721"/>
                    </a:lnTo>
                    <a:lnTo>
                      <a:pt x="21206" y="16907"/>
                    </a:lnTo>
                    <a:lnTo>
                      <a:pt x="21694" y="16027"/>
                    </a:lnTo>
                    <a:lnTo>
                      <a:pt x="22183" y="15050"/>
                    </a:lnTo>
                    <a:lnTo>
                      <a:pt x="22411" y="14529"/>
                    </a:lnTo>
                    <a:lnTo>
                      <a:pt x="22639" y="13975"/>
                    </a:lnTo>
                    <a:lnTo>
                      <a:pt x="22835" y="13389"/>
                    </a:lnTo>
                    <a:lnTo>
                      <a:pt x="22997" y="12770"/>
                    </a:lnTo>
                    <a:lnTo>
                      <a:pt x="23160" y="12118"/>
                    </a:lnTo>
                    <a:lnTo>
                      <a:pt x="23258" y="11467"/>
                    </a:lnTo>
                    <a:lnTo>
                      <a:pt x="23323" y="10783"/>
                    </a:lnTo>
                    <a:lnTo>
                      <a:pt x="23356" y="10099"/>
                    </a:lnTo>
                    <a:lnTo>
                      <a:pt x="23356" y="9415"/>
                    </a:lnTo>
                    <a:lnTo>
                      <a:pt x="23291" y="8698"/>
                    </a:lnTo>
                    <a:lnTo>
                      <a:pt x="23193" y="8014"/>
                    </a:lnTo>
                    <a:lnTo>
                      <a:pt x="23030" y="7297"/>
                    </a:lnTo>
                    <a:lnTo>
                      <a:pt x="22802" y="6581"/>
                    </a:lnTo>
                    <a:lnTo>
                      <a:pt x="22509" y="5864"/>
                    </a:lnTo>
                    <a:lnTo>
                      <a:pt x="22151" y="5180"/>
                    </a:lnTo>
                    <a:lnTo>
                      <a:pt x="21727" y="4463"/>
                    </a:lnTo>
                    <a:lnTo>
                      <a:pt x="21466" y="4138"/>
                    </a:lnTo>
                    <a:lnTo>
                      <a:pt x="21238" y="3844"/>
                    </a:lnTo>
                    <a:lnTo>
                      <a:pt x="20945" y="3551"/>
                    </a:lnTo>
                    <a:lnTo>
                      <a:pt x="20685" y="3323"/>
                    </a:lnTo>
                    <a:lnTo>
                      <a:pt x="20392" y="3095"/>
                    </a:lnTo>
                    <a:lnTo>
                      <a:pt x="20098" y="2867"/>
                    </a:lnTo>
                    <a:lnTo>
                      <a:pt x="19773" y="2672"/>
                    </a:lnTo>
                    <a:lnTo>
                      <a:pt x="19479" y="2509"/>
                    </a:lnTo>
                    <a:lnTo>
                      <a:pt x="18828" y="2248"/>
                    </a:lnTo>
                    <a:lnTo>
                      <a:pt x="18176" y="2020"/>
                    </a:lnTo>
                    <a:lnTo>
                      <a:pt x="17558" y="1857"/>
                    </a:lnTo>
                    <a:lnTo>
                      <a:pt x="16939" y="1760"/>
                    </a:lnTo>
                    <a:lnTo>
                      <a:pt x="16352" y="1727"/>
                    </a:lnTo>
                    <a:lnTo>
                      <a:pt x="15799" y="1695"/>
                    </a:lnTo>
                    <a:lnTo>
                      <a:pt x="15277" y="1695"/>
                    </a:lnTo>
                    <a:lnTo>
                      <a:pt x="14854" y="1727"/>
                    </a:lnTo>
                    <a:lnTo>
                      <a:pt x="14235" y="1760"/>
                    </a:lnTo>
                    <a:lnTo>
                      <a:pt x="14007" y="1825"/>
                    </a:lnTo>
                    <a:lnTo>
                      <a:pt x="13844" y="1597"/>
                    </a:lnTo>
                    <a:lnTo>
                      <a:pt x="13616" y="1401"/>
                    </a:lnTo>
                    <a:lnTo>
                      <a:pt x="13290" y="1141"/>
                    </a:lnTo>
                    <a:lnTo>
                      <a:pt x="12867" y="848"/>
                    </a:lnTo>
                    <a:lnTo>
                      <a:pt x="12281" y="554"/>
                    </a:lnTo>
                    <a:lnTo>
                      <a:pt x="11955" y="424"/>
                    </a:lnTo>
                    <a:lnTo>
                      <a:pt x="11596" y="294"/>
                    </a:lnTo>
                    <a:lnTo>
                      <a:pt x="11173" y="164"/>
                    </a:lnTo>
                    <a:lnTo>
                      <a:pt x="10717" y="66"/>
                    </a:lnTo>
                    <a:lnTo>
                      <a:pt x="10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70"/>
              <p:cNvSpPr/>
              <p:nvPr/>
            </p:nvSpPr>
            <p:spPr>
              <a:xfrm>
                <a:off x="7060906" y="1999334"/>
                <a:ext cx="383389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23356" h="23161" fill="none" extrusionOk="0">
                    <a:moveTo>
                      <a:pt x="5929" y="18991"/>
                    </a:moveTo>
                    <a:lnTo>
                      <a:pt x="5929" y="18991"/>
                    </a:lnTo>
                    <a:lnTo>
                      <a:pt x="5831" y="18861"/>
                    </a:lnTo>
                    <a:lnTo>
                      <a:pt x="5603" y="18503"/>
                    </a:lnTo>
                    <a:lnTo>
                      <a:pt x="5277" y="17917"/>
                    </a:lnTo>
                    <a:lnTo>
                      <a:pt x="5082" y="17493"/>
                    </a:lnTo>
                    <a:lnTo>
                      <a:pt x="4886" y="17037"/>
                    </a:lnTo>
                    <a:lnTo>
                      <a:pt x="4658" y="16516"/>
                    </a:lnTo>
                    <a:lnTo>
                      <a:pt x="4495" y="15897"/>
                    </a:lnTo>
                    <a:lnTo>
                      <a:pt x="4300" y="15213"/>
                    </a:lnTo>
                    <a:lnTo>
                      <a:pt x="4137" y="14464"/>
                    </a:lnTo>
                    <a:lnTo>
                      <a:pt x="4007" y="13649"/>
                    </a:lnTo>
                    <a:lnTo>
                      <a:pt x="3909" y="12737"/>
                    </a:lnTo>
                    <a:lnTo>
                      <a:pt x="3844" y="11760"/>
                    </a:lnTo>
                    <a:lnTo>
                      <a:pt x="3811" y="10685"/>
                    </a:lnTo>
                    <a:lnTo>
                      <a:pt x="3811" y="10685"/>
                    </a:lnTo>
                    <a:lnTo>
                      <a:pt x="3616" y="10587"/>
                    </a:lnTo>
                    <a:lnTo>
                      <a:pt x="3095" y="10262"/>
                    </a:lnTo>
                    <a:lnTo>
                      <a:pt x="2378" y="9806"/>
                    </a:lnTo>
                    <a:lnTo>
                      <a:pt x="1987" y="9512"/>
                    </a:lnTo>
                    <a:lnTo>
                      <a:pt x="1596" y="9187"/>
                    </a:lnTo>
                    <a:lnTo>
                      <a:pt x="1205" y="8861"/>
                    </a:lnTo>
                    <a:lnTo>
                      <a:pt x="847" y="8470"/>
                    </a:lnTo>
                    <a:lnTo>
                      <a:pt x="521" y="8112"/>
                    </a:lnTo>
                    <a:lnTo>
                      <a:pt x="293" y="7688"/>
                    </a:lnTo>
                    <a:lnTo>
                      <a:pt x="195" y="7493"/>
                    </a:lnTo>
                    <a:lnTo>
                      <a:pt x="98" y="7265"/>
                    </a:lnTo>
                    <a:lnTo>
                      <a:pt x="33" y="7069"/>
                    </a:lnTo>
                    <a:lnTo>
                      <a:pt x="0" y="6841"/>
                    </a:lnTo>
                    <a:lnTo>
                      <a:pt x="0" y="6646"/>
                    </a:lnTo>
                    <a:lnTo>
                      <a:pt x="33" y="6418"/>
                    </a:lnTo>
                    <a:lnTo>
                      <a:pt x="65" y="6222"/>
                    </a:lnTo>
                    <a:lnTo>
                      <a:pt x="163" y="5994"/>
                    </a:lnTo>
                    <a:lnTo>
                      <a:pt x="163" y="5994"/>
                    </a:lnTo>
                    <a:lnTo>
                      <a:pt x="261" y="5799"/>
                    </a:lnTo>
                    <a:lnTo>
                      <a:pt x="391" y="5603"/>
                    </a:lnTo>
                    <a:lnTo>
                      <a:pt x="521" y="5441"/>
                    </a:lnTo>
                    <a:lnTo>
                      <a:pt x="684" y="5278"/>
                    </a:lnTo>
                    <a:lnTo>
                      <a:pt x="1010" y="5050"/>
                    </a:lnTo>
                    <a:lnTo>
                      <a:pt x="1368" y="4822"/>
                    </a:lnTo>
                    <a:lnTo>
                      <a:pt x="1759" y="4691"/>
                    </a:lnTo>
                    <a:lnTo>
                      <a:pt x="2150" y="4594"/>
                    </a:lnTo>
                    <a:lnTo>
                      <a:pt x="2541" y="4529"/>
                    </a:lnTo>
                    <a:lnTo>
                      <a:pt x="2964" y="4496"/>
                    </a:lnTo>
                    <a:lnTo>
                      <a:pt x="3323" y="4463"/>
                    </a:lnTo>
                    <a:lnTo>
                      <a:pt x="3714" y="4496"/>
                    </a:lnTo>
                    <a:lnTo>
                      <a:pt x="4332" y="4561"/>
                    </a:lnTo>
                    <a:lnTo>
                      <a:pt x="4756" y="4626"/>
                    </a:lnTo>
                    <a:lnTo>
                      <a:pt x="4919" y="4659"/>
                    </a:lnTo>
                    <a:lnTo>
                      <a:pt x="4919" y="4659"/>
                    </a:lnTo>
                    <a:lnTo>
                      <a:pt x="4821" y="4561"/>
                    </a:lnTo>
                    <a:lnTo>
                      <a:pt x="4560" y="4235"/>
                    </a:lnTo>
                    <a:lnTo>
                      <a:pt x="4235" y="3812"/>
                    </a:lnTo>
                    <a:lnTo>
                      <a:pt x="4072" y="3551"/>
                    </a:lnTo>
                    <a:lnTo>
                      <a:pt x="3942" y="3258"/>
                    </a:lnTo>
                    <a:lnTo>
                      <a:pt x="3811" y="2965"/>
                    </a:lnTo>
                    <a:lnTo>
                      <a:pt x="3746" y="2672"/>
                    </a:lnTo>
                    <a:lnTo>
                      <a:pt x="3714" y="2379"/>
                    </a:lnTo>
                    <a:lnTo>
                      <a:pt x="3714" y="2085"/>
                    </a:lnTo>
                    <a:lnTo>
                      <a:pt x="3811" y="1792"/>
                    </a:lnTo>
                    <a:lnTo>
                      <a:pt x="3876" y="1662"/>
                    </a:lnTo>
                    <a:lnTo>
                      <a:pt x="3974" y="1532"/>
                    </a:lnTo>
                    <a:lnTo>
                      <a:pt x="4104" y="1401"/>
                    </a:lnTo>
                    <a:lnTo>
                      <a:pt x="4235" y="1271"/>
                    </a:lnTo>
                    <a:lnTo>
                      <a:pt x="4430" y="1173"/>
                    </a:lnTo>
                    <a:lnTo>
                      <a:pt x="4626" y="1043"/>
                    </a:lnTo>
                    <a:lnTo>
                      <a:pt x="4626" y="1043"/>
                    </a:lnTo>
                    <a:lnTo>
                      <a:pt x="5016" y="880"/>
                    </a:lnTo>
                    <a:lnTo>
                      <a:pt x="5440" y="782"/>
                    </a:lnTo>
                    <a:lnTo>
                      <a:pt x="5831" y="750"/>
                    </a:lnTo>
                    <a:lnTo>
                      <a:pt x="6222" y="750"/>
                    </a:lnTo>
                    <a:lnTo>
                      <a:pt x="6580" y="782"/>
                    </a:lnTo>
                    <a:lnTo>
                      <a:pt x="6938" y="880"/>
                    </a:lnTo>
                    <a:lnTo>
                      <a:pt x="7264" y="978"/>
                    </a:lnTo>
                    <a:lnTo>
                      <a:pt x="7590" y="1108"/>
                    </a:lnTo>
                    <a:lnTo>
                      <a:pt x="7850" y="1239"/>
                    </a:lnTo>
                    <a:lnTo>
                      <a:pt x="8111" y="1369"/>
                    </a:lnTo>
                    <a:lnTo>
                      <a:pt x="8502" y="1662"/>
                    </a:lnTo>
                    <a:lnTo>
                      <a:pt x="8763" y="1857"/>
                    </a:lnTo>
                    <a:lnTo>
                      <a:pt x="8860" y="1955"/>
                    </a:lnTo>
                    <a:lnTo>
                      <a:pt x="8860" y="1955"/>
                    </a:lnTo>
                    <a:lnTo>
                      <a:pt x="8828" y="1857"/>
                    </a:lnTo>
                    <a:lnTo>
                      <a:pt x="8795" y="1597"/>
                    </a:lnTo>
                    <a:lnTo>
                      <a:pt x="8795" y="1239"/>
                    </a:lnTo>
                    <a:lnTo>
                      <a:pt x="8828" y="1010"/>
                    </a:lnTo>
                    <a:lnTo>
                      <a:pt x="8860" y="815"/>
                    </a:lnTo>
                    <a:lnTo>
                      <a:pt x="8925" y="620"/>
                    </a:lnTo>
                    <a:lnTo>
                      <a:pt x="9056" y="457"/>
                    </a:lnTo>
                    <a:lnTo>
                      <a:pt x="9186" y="294"/>
                    </a:lnTo>
                    <a:lnTo>
                      <a:pt x="9381" y="164"/>
                    </a:lnTo>
                    <a:lnTo>
                      <a:pt x="9642" y="66"/>
                    </a:lnTo>
                    <a:lnTo>
                      <a:pt x="9935" y="1"/>
                    </a:lnTo>
                    <a:lnTo>
                      <a:pt x="10294" y="1"/>
                    </a:lnTo>
                    <a:lnTo>
                      <a:pt x="10717" y="66"/>
                    </a:lnTo>
                    <a:lnTo>
                      <a:pt x="10717" y="66"/>
                    </a:lnTo>
                    <a:lnTo>
                      <a:pt x="11173" y="164"/>
                    </a:lnTo>
                    <a:lnTo>
                      <a:pt x="11596" y="294"/>
                    </a:lnTo>
                    <a:lnTo>
                      <a:pt x="11955" y="424"/>
                    </a:lnTo>
                    <a:lnTo>
                      <a:pt x="12281" y="554"/>
                    </a:lnTo>
                    <a:lnTo>
                      <a:pt x="12867" y="848"/>
                    </a:lnTo>
                    <a:lnTo>
                      <a:pt x="13290" y="1141"/>
                    </a:lnTo>
                    <a:lnTo>
                      <a:pt x="13616" y="1401"/>
                    </a:lnTo>
                    <a:lnTo>
                      <a:pt x="13844" y="1597"/>
                    </a:lnTo>
                    <a:lnTo>
                      <a:pt x="14007" y="1825"/>
                    </a:lnTo>
                    <a:lnTo>
                      <a:pt x="14007" y="1825"/>
                    </a:lnTo>
                    <a:lnTo>
                      <a:pt x="14235" y="1760"/>
                    </a:lnTo>
                    <a:lnTo>
                      <a:pt x="14854" y="1727"/>
                    </a:lnTo>
                    <a:lnTo>
                      <a:pt x="15277" y="1695"/>
                    </a:lnTo>
                    <a:lnTo>
                      <a:pt x="15799" y="1695"/>
                    </a:lnTo>
                    <a:lnTo>
                      <a:pt x="16352" y="1727"/>
                    </a:lnTo>
                    <a:lnTo>
                      <a:pt x="16939" y="1760"/>
                    </a:lnTo>
                    <a:lnTo>
                      <a:pt x="17558" y="1857"/>
                    </a:lnTo>
                    <a:lnTo>
                      <a:pt x="18176" y="2020"/>
                    </a:lnTo>
                    <a:lnTo>
                      <a:pt x="18828" y="2248"/>
                    </a:lnTo>
                    <a:lnTo>
                      <a:pt x="19479" y="2509"/>
                    </a:lnTo>
                    <a:lnTo>
                      <a:pt x="19773" y="2672"/>
                    </a:lnTo>
                    <a:lnTo>
                      <a:pt x="20098" y="2867"/>
                    </a:lnTo>
                    <a:lnTo>
                      <a:pt x="20392" y="3095"/>
                    </a:lnTo>
                    <a:lnTo>
                      <a:pt x="20685" y="3323"/>
                    </a:lnTo>
                    <a:lnTo>
                      <a:pt x="20945" y="3551"/>
                    </a:lnTo>
                    <a:lnTo>
                      <a:pt x="21238" y="3844"/>
                    </a:lnTo>
                    <a:lnTo>
                      <a:pt x="21466" y="4138"/>
                    </a:lnTo>
                    <a:lnTo>
                      <a:pt x="21727" y="4463"/>
                    </a:lnTo>
                    <a:lnTo>
                      <a:pt x="21727" y="4463"/>
                    </a:lnTo>
                    <a:lnTo>
                      <a:pt x="22151" y="5180"/>
                    </a:lnTo>
                    <a:lnTo>
                      <a:pt x="22509" y="5864"/>
                    </a:lnTo>
                    <a:lnTo>
                      <a:pt x="22802" y="6581"/>
                    </a:lnTo>
                    <a:lnTo>
                      <a:pt x="23030" y="7297"/>
                    </a:lnTo>
                    <a:lnTo>
                      <a:pt x="23193" y="8014"/>
                    </a:lnTo>
                    <a:lnTo>
                      <a:pt x="23291" y="8698"/>
                    </a:lnTo>
                    <a:lnTo>
                      <a:pt x="23356" y="9415"/>
                    </a:lnTo>
                    <a:lnTo>
                      <a:pt x="23356" y="10099"/>
                    </a:lnTo>
                    <a:lnTo>
                      <a:pt x="23323" y="10783"/>
                    </a:lnTo>
                    <a:lnTo>
                      <a:pt x="23258" y="11467"/>
                    </a:lnTo>
                    <a:lnTo>
                      <a:pt x="23160" y="12118"/>
                    </a:lnTo>
                    <a:lnTo>
                      <a:pt x="22997" y="12770"/>
                    </a:lnTo>
                    <a:lnTo>
                      <a:pt x="22835" y="13389"/>
                    </a:lnTo>
                    <a:lnTo>
                      <a:pt x="22639" y="13975"/>
                    </a:lnTo>
                    <a:lnTo>
                      <a:pt x="22411" y="14529"/>
                    </a:lnTo>
                    <a:lnTo>
                      <a:pt x="22183" y="15050"/>
                    </a:lnTo>
                    <a:lnTo>
                      <a:pt x="22183" y="15050"/>
                    </a:lnTo>
                    <a:lnTo>
                      <a:pt x="21694" y="16027"/>
                    </a:lnTo>
                    <a:lnTo>
                      <a:pt x="21206" y="16907"/>
                    </a:lnTo>
                    <a:lnTo>
                      <a:pt x="20750" y="17721"/>
                    </a:lnTo>
                    <a:lnTo>
                      <a:pt x="20359" y="18470"/>
                    </a:lnTo>
                    <a:lnTo>
                      <a:pt x="20196" y="18796"/>
                    </a:lnTo>
                    <a:lnTo>
                      <a:pt x="20066" y="19154"/>
                    </a:lnTo>
                    <a:lnTo>
                      <a:pt x="20001" y="19480"/>
                    </a:lnTo>
                    <a:lnTo>
                      <a:pt x="19935" y="19806"/>
                    </a:lnTo>
                    <a:lnTo>
                      <a:pt x="19935" y="20164"/>
                    </a:lnTo>
                    <a:lnTo>
                      <a:pt x="19968" y="20490"/>
                    </a:lnTo>
                    <a:lnTo>
                      <a:pt x="20066" y="20816"/>
                    </a:lnTo>
                    <a:lnTo>
                      <a:pt x="20229" y="21174"/>
                    </a:lnTo>
                    <a:lnTo>
                      <a:pt x="20229" y="21174"/>
                    </a:lnTo>
                    <a:lnTo>
                      <a:pt x="20392" y="21500"/>
                    </a:lnTo>
                    <a:lnTo>
                      <a:pt x="20489" y="21825"/>
                    </a:lnTo>
                    <a:lnTo>
                      <a:pt x="20522" y="22119"/>
                    </a:lnTo>
                    <a:lnTo>
                      <a:pt x="20522" y="22347"/>
                    </a:lnTo>
                    <a:lnTo>
                      <a:pt x="20457" y="22575"/>
                    </a:lnTo>
                    <a:lnTo>
                      <a:pt x="20359" y="22770"/>
                    </a:lnTo>
                    <a:lnTo>
                      <a:pt x="20196" y="22933"/>
                    </a:lnTo>
                    <a:lnTo>
                      <a:pt x="20033" y="23031"/>
                    </a:lnTo>
                    <a:lnTo>
                      <a:pt x="19805" y="23128"/>
                    </a:lnTo>
                    <a:lnTo>
                      <a:pt x="19577" y="23161"/>
                    </a:lnTo>
                    <a:lnTo>
                      <a:pt x="19284" y="23161"/>
                    </a:lnTo>
                    <a:lnTo>
                      <a:pt x="18991" y="23128"/>
                    </a:lnTo>
                    <a:lnTo>
                      <a:pt x="18665" y="23031"/>
                    </a:lnTo>
                    <a:lnTo>
                      <a:pt x="18339" y="22900"/>
                    </a:lnTo>
                    <a:lnTo>
                      <a:pt x="18014" y="22705"/>
                    </a:lnTo>
                    <a:lnTo>
                      <a:pt x="17655" y="22477"/>
                    </a:lnTo>
                    <a:lnTo>
                      <a:pt x="17655" y="22477"/>
                    </a:lnTo>
                    <a:lnTo>
                      <a:pt x="17199" y="22184"/>
                    </a:lnTo>
                    <a:lnTo>
                      <a:pt x="16580" y="21923"/>
                    </a:lnTo>
                    <a:lnTo>
                      <a:pt x="15864" y="21630"/>
                    </a:lnTo>
                    <a:lnTo>
                      <a:pt x="15017" y="21337"/>
                    </a:lnTo>
                    <a:lnTo>
                      <a:pt x="14072" y="21044"/>
                    </a:lnTo>
                    <a:lnTo>
                      <a:pt x="13095" y="20750"/>
                    </a:lnTo>
                    <a:lnTo>
                      <a:pt x="11075" y="20197"/>
                    </a:lnTo>
                    <a:lnTo>
                      <a:pt x="9121" y="19708"/>
                    </a:lnTo>
                    <a:lnTo>
                      <a:pt x="7492" y="19317"/>
                    </a:lnTo>
                    <a:lnTo>
                      <a:pt x="5929" y="189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70"/>
              <p:cNvSpPr/>
              <p:nvPr/>
            </p:nvSpPr>
            <p:spPr>
              <a:xfrm>
                <a:off x="7141107" y="2257598"/>
                <a:ext cx="39051" cy="68451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4170" extrusionOk="0">
                    <a:moveTo>
                      <a:pt x="880" y="0"/>
                    </a:moveTo>
                    <a:lnTo>
                      <a:pt x="749" y="65"/>
                    </a:lnTo>
                    <a:lnTo>
                      <a:pt x="619" y="163"/>
                    </a:lnTo>
                    <a:lnTo>
                      <a:pt x="424" y="293"/>
                    </a:lnTo>
                    <a:lnTo>
                      <a:pt x="261" y="456"/>
                    </a:lnTo>
                    <a:lnTo>
                      <a:pt x="130" y="717"/>
                    </a:lnTo>
                    <a:lnTo>
                      <a:pt x="65" y="880"/>
                    </a:lnTo>
                    <a:lnTo>
                      <a:pt x="33" y="1042"/>
                    </a:lnTo>
                    <a:lnTo>
                      <a:pt x="0" y="1238"/>
                    </a:lnTo>
                    <a:lnTo>
                      <a:pt x="0" y="1433"/>
                    </a:lnTo>
                    <a:lnTo>
                      <a:pt x="33" y="1922"/>
                    </a:lnTo>
                    <a:lnTo>
                      <a:pt x="163" y="2443"/>
                    </a:lnTo>
                    <a:lnTo>
                      <a:pt x="326" y="2932"/>
                    </a:lnTo>
                    <a:lnTo>
                      <a:pt x="456" y="3160"/>
                    </a:lnTo>
                    <a:lnTo>
                      <a:pt x="587" y="3388"/>
                    </a:lnTo>
                    <a:lnTo>
                      <a:pt x="717" y="3583"/>
                    </a:lnTo>
                    <a:lnTo>
                      <a:pt x="880" y="3779"/>
                    </a:lnTo>
                    <a:lnTo>
                      <a:pt x="1043" y="3909"/>
                    </a:lnTo>
                    <a:lnTo>
                      <a:pt x="1238" y="4039"/>
                    </a:lnTo>
                    <a:lnTo>
                      <a:pt x="1433" y="4104"/>
                    </a:lnTo>
                    <a:lnTo>
                      <a:pt x="1629" y="4170"/>
                    </a:lnTo>
                    <a:lnTo>
                      <a:pt x="1824" y="4170"/>
                    </a:lnTo>
                    <a:lnTo>
                      <a:pt x="2052" y="4104"/>
                    </a:lnTo>
                    <a:lnTo>
                      <a:pt x="2150" y="4039"/>
                    </a:lnTo>
                    <a:lnTo>
                      <a:pt x="2215" y="3974"/>
                    </a:lnTo>
                    <a:lnTo>
                      <a:pt x="2280" y="3909"/>
                    </a:lnTo>
                    <a:lnTo>
                      <a:pt x="2313" y="3811"/>
                    </a:lnTo>
                    <a:lnTo>
                      <a:pt x="2378" y="3551"/>
                    </a:lnTo>
                    <a:lnTo>
                      <a:pt x="2346" y="3290"/>
                    </a:lnTo>
                    <a:lnTo>
                      <a:pt x="2280" y="2964"/>
                    </a:lnTo>
                    <a:lnTo>
                      <a:pt x="2183" y="2606"/>
                    </a:lnTo>
                    <a:lnTo>
                      <a:pt x="2052" y="2248"/>
                    </a:lnTo>
                    <a:lnTo>
                      <a:pt x="1889" y="1889"/>
                    </a:lnTo>
                    <a:lnTo>
                      <a:pt x="1564" y="1205"/>
                    </a:lnTo>
                    <a:lnTo>
                      <a:pt x="1238" y="586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70"/>
              <p:cNvSpPr/>
              <p:nvPr/>
            </p:nvSpPr>
            <p:spPr>
              <a:xfrm>
                <a:off x="7141107" y="2257598"/>
                <a:ext cx="39051" cy="68451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4170" fill="none" extrusionOk="0">
                    <a:moveTo>
                      <a:pt x="880" y="0"/>
                    </a:moveTo>
                    <a:lnTo>
                      <a:pt x="880" y="0"/>
                    </a:lnTo>
                    <a:lnTo>
                      <a:pt x="749" y="65"/>
                    </a:lnTo>
                    <a:lnTo>
                      <a:pt x="619" y="163"/>
                    </a:lnTo>
                    <a:lnTo>
                      <a:pt x="424" y="293"/>
                    </a:lnTo>
                    <a:lnTo>
                      <a:pt x="261" y="456"/>
                    </a:lnTo>
                    <a:lnTo>
                      <a:pt x="130" y="717"/>
                    </a:lnTo>
                    <a:lnTo>
                      <a:pt x="65" y="880"/>
                    </a:lnTo>
                    <a:lnTo>
                      <a:pt x="33" y="1042"/>
                    </a:lnTo>
                    <a:lnTo>
                      <a:pt x="0" y="1238"/>
                    </a:lnTo>
                    <a:lnTo>
                      <a:pt x="0" y="1433"/>
                    </a:lnTo>
                    <a:lnTo>
                      <a:pt x="0" y="1433"/>
                    </a:lnTo>
                    <a:lnTo>
                      <a:pt x="33" y="1922"/>
                    </a:lnTo>
                    <a:lnTo>
                      <a:pt x="163" y="2443"/>
                    </a:lnTo>
                    <a:lnTo>
                      <a:pt x="326" y="2932"/>
                    </a:lnTo>
                    <a:lnTo>
                      <a:pt x="456" y="3160"/>
                    </a:lnTo>
                    <a:lnTo>
                      <a:pt x="587" y="3388"/>
                    </a:lnTo>
                    <a:lnTo>
                      <a:pt x="717" y="3583"/>
                    </a:lnTo>
                    <a:lnTo>
                      <a:pt x="880" y="3779"/>
                    </a:lnTo>
                    <a:lnTo>
                      <a:pt x="1043" y="3909"/>
                    </a:lnTo>
                    <a:lnTo>
                      <a:pt x="1238" y="4039"/>
                    </a:lnTo>
                    <a:lnTo>
                      <a:pt x="1433" y="4104"/>
                    </a:lnTo>
                    <a:lnTo>
                      <a:pt x="1629" y="4170"/>
                    </a:lnTo>
                    <a:lnTo>
                      <a:pt x="1824" y="4170"/>
                    </a:lnTo>
                    <a:lnTo>
                      <a:pt x="2052" y="4104"/>
                    </a:lnTo>
                    <a:lnTo>
                      <a:pt x="2052" y="4104"/>
                    </a:lnTo>
                    <a:lnTo>
                      <a:pt x="2150" y="4039"/>
                    </a:lnTo>
                    <a:lnTo>
                      <a:pt x="2215" y="3974"/>
                    </a:lnTo>
                    <a:lnTo>
                      <a:pt x="2280" y="3909"/>
                    </a:lnTo>
                    <a:lnTo>
                      <a:pt x="2313" y="3811"/>
                    </a:lnTo>
                    <a:lnTo>
                      <a:pt x="2378" y="3551"/>
                    </a:lnTo>
                    <a:lnTo>
                      <a:pt x="2346" y="3290"/>
                    </a:lnTo>
                    <a:lnTo>
                      <a:pt x="2280" y="2964"/>
                    </a:lnTo>
                    <a:lnTo>
                      <a:pt x="2183" y="2606"/>
                    </a:lnTo>
                    <a:lnTo>
                      <a:pt x="2052" y="2248"/>
                    </a:lnTo>
                    <a:lnTo>
                      <a:pt x="1889" y="1889"/>
                    </a:lnTo>
                    <a:lnTo>
                      <a:pt x="1564" y="1205"/>
                    </a:lnTo>
                    <a:lnTo>
                      <a:pt x="1238" y="586"/>
                    </a:lnTo>
                    <a:lnTo>
                      <a:pt x="88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70"/>
              <p:cNvSpPr/>
              <p:nvPr/>
            </p:nvSpPr>
            <p:spPr>
              <a:xfrm>
                <a:off x="7230927" y="2300899"/>
                <a:ext cx="174327" cy="197325"/>
              </a:xfrm>
              <a:custGeom>
                <a:avLst/>
                <a:gdLst/>
                <a:ahLst/>
                <a:cxnLst/>
                <a:rect l="l" t="t" r="r" b="b"/>
                <a:pathLst>
                  <a:path w="10620" h="12021" extrusionOk="0">
                    <a:moveTo>
                      <a:pt x="7851" y="1"/>
                    </a:moveTo>
                    <a:lnTo>
                      <a:pt x="7590" y="229"/>
                    </a:lnTo>
                    <a:lnTo>
                      <a:pt x="7167" y="554"/>
                    </a:lnTo>
                    <a:lnTo>
                      <a:pt x="1" y="6483"/>
                    </a:lnTo>
                    <a:lnTo>
                      <a:pt x="164" y="7721"/>
                    </a:lnTo>
                    <a:lnTo>
                      <a:pt x="229" y="8372"/>
                    </a:lnTo>
                    <a:lnTo>
                      <a:pt x="359" y="9480"/>
                    </a:lnTo>
                    <a:lnTo>
                      <a:pt x="489" y="10555"/>
                    </a:lnTo>
                    <a:lnTo>
                      <a:pt x="978" y="10913"/>
                    </a:lnTo>
                    <a:lnTo>
                      <a:pt x="1466" y="11239"/>
                    </a:lnTo>
                    <a:lnTo>
                      <a:pt x="2020" y="11499"/>
                    </a:lnTo>
                    <a:lnTo>
                      <a:pt x="2541" y="11727"/>
                    </a:lnTo>
                    <a:lnTo>
                      <a:pt x="3128" y="11890"/>
                    </a:lnTo>
                    <a:lnTo>
                      <a:pt x="3714" y="11988"/>
                    </a:lnTo>
                    <a:lnTo>
                      <a:pt x="4300" y="12020"/>
                    </a:lnTo>
                    <a:lnTo>
                      <a:pt x="4887" y="11988"/>
                    </a:lnTo>
                    <a:lnTo>
                      <a:pt x="5245" y="11923"/>
                    </a:lnTo>
                    <a:lnTo>
                      <a:pt x="5636" y="11825"/>
                    </a:lnTo>
                    <a:lnTo>
                      <a:pt x="6255" y="11597"/>
                    </a:lnTo>
                    <a:lnTo>
                      <a:pt x="6874" y="11336"/>
                    </a:lnTo>
                    <a:lnTo>
                      <a:pt x="7330" y="11076"/>
                    </a:lnTo>
                    <a:lnTo>
                      <a:pt x="7753" y="10815"/>
                    </a:lnTo>
                    <a:lnTo>
                      <a:pt x="8144" y="10522"/>
                    </a:lnTo>
                    <a:lnTo>
                      <a:pt x="8503" y="10164"/>
                    </a:lnTo>
                    <a:lnTo>
                      <a:pt x="8828" y="9838"/>
                    </a:lnTo>
                    <a:lnTo>
                      <a:pt x="9121" y="9447"/>
                    </a:lnTo>
                    <a:lnTo>
                      <a:pt x="9415" y="9024"/>
                    </a:lnTo>
                    <a:lnTo>
                      <a:pt x="9675" y="8600"/>
                    </a:lnTo>
                    <a:lnTo>
                      <a:pt x="9968" y="8079"/>
                    </a:lnTo>
                    <a:lnTo>
                      <a:pt x="10229" y="7558"/>
                    </a:lnTo>
                    <a:lnTo>
                      <a:pt x="10457" y="6971"/>
                    </a:lnTo>
                    <a:lnTo>
                      <a:pt x="10620" y="6385"/>
                    </a:lnTo>
                    <a:lnTo>
                      <a:pt x="10131" y="5408"/>
                    </a:lnTo>
                    <a:lnTo>
                      <a:pt x="9610" y="4300"/>
                    </a:lnTo>
                    <a:lnTo>
                      <a:pt x="9089" y="3128"/>
                    </a:lnTo>
                    <a:lnTo>
                      <a:pt x="8112" y="717"/>
                    </a:lnTo>
                    <a:lnTo>
                      <a:pt x="8144" y="554"/>
                    </a:lnTo>
                    <a:lnTo>
                      <a:pt x="7981" y="261"/>
                    </a:lnTo>
                    <a:lnTo>
                      <a:pt x="7851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70"/>
              <p:cNvSpPr/>
              <p:nvPr/>
            </p:nvSpPr>
            <p:spPr>
              <a:xfrm>
                <a:off x="7138957" y="2067240"/>
                <a:ext cx="282880" cy="360949"/>
              </a:xfrm>
              <a:custGeom>
                <a:avLst/>
                <a:gdLst/>
                <a:ahLst/>
                <a:cxnLst/>
                <a:rect l="l" t="t" r="r" b="b"/>
                <a:pathLst>
                  <a:path w="17233" h="21989" extrusionOk="0">
                    <a:moveTo>
                      <a:pt x="9154" y="1"/>
                    </a:moveTo>
                    <a:lnTo>
                      <a:pt x="8666" y="33"/>
                    </a:lnTo>
                    <a:lnTo>
                      <a:pt x="8177" y="66"/>
                    </a:lnTo>
                    <a:lnTo>
                      <a:pt x="7688" y="163"/>
                    </a:lnTo>
                    <a:lnTo>
                      <a:pt x="7167" y="294"/>
                    </a:lnTo>
                    <a:lnTo>
                      <a:pt x="6613" y="457"/>
                    </a:lnTo>
                    <a:lnTo>
                      <a:pt x="6092" y="620"/>
                    </a:lnTo>
                    <a:lnTo>
                      <a:pt x="5571" y="815"/>
                    </a:lnTo>
                    <a:lnTo>
                      <a:pt x="5082" y="1043"/>
                    </a:lnTo>
                    <a:lnTo>
                      <a:pt x="4626" y="1238"/>
                    </a:lnTo>
                    <a:lnTo>
                      <a:pt x="4203" y="1499"/>
                    </a:lnTo>
                    <a:lnTo>
                      <a:pt x="3779" y="1727"/>
                    </a:lnTo>
                    <a:lnTo>
                      <a:pt x="3421" y="1988"/>
                    </a:lnTo>
                    <a:lnTo>
                      <a:pt x="3030" y="2248"/>
                    </a:lnTo>
                    <a:lnTo>
                      <a:pt x="2705" y="2541"/>
                    </a:lnTo>
                    <a:lnTo>
                      <a:pt x="2379" y="2835"/>
                    </a:lnTo>
                    <a:lnTo>
                      <a:pt x="2086" y="3128"/>
                    </a:lnTo>
                    <a:lnTo>
                      <a:pt x="1825" y="3421"/>
                    </a:lnTo>
                    <a:lnTo>
                      <a:pt x="1564" y="3747"/>
                    </a:lnTo>
                    <a:lnTo>
                      <a:pt x="1336" y="4040"/>
                    </a:lnTo>
                    <a:lnTo>
                      <a:pt x="913" y="4691"/>
                    </a:lnTo>
                    <a:lnTo>
                      <a:pt x="587" y="5343"/>
                    </a:lnTo>
                    <a:lnTo>
                      <a:pt x="359" y="6027"/>
                    </a:lnTo>
                    <a:lnTo>
                      <a:pt x="164" y="6678"/>
                    </a:lnTo>
                    <a:lnTo>
                      <a:pt x="66" y="7330"/>
                    </a:lnTo>
                    <a:lnTo>
                      <a:pt x="1" y="7981"/>
                    </a:lnTo>
                    <a:lnTo>
                      <a:pt x="33" y="8600"/>
                    </a:lnTo>
                    <a:lnTo>
                      <a:pt x="99" y="9187"/>
                    </a:lnTo>
                    <a:lnTo>
                      <a:pt x="229" y="9740"/>
                    </a:lnTo>
                    <a:lnTo>
                      <a:pt x="555" y="10978"/>
                    </a:lnTo>
                    <a:lnTo>
                      <a:pt x="848" y="12151"/>
                    </a:lnTo>
                    <a:lnTo>
                      <a:pt x="1271" y="14203"/>
                    </a:lnTo>
                    <a:lnTo>
                      <a:pt x="1467" y="15148"/>
                    </a:lnTo>
                    <a:lnTo>
                      <a:pt x="1564" y="15604"/>
                    </a:lnTo>
                    <a:lnTo>
                      <a:pt x="1532" y="15897"/>
                    </a:lnTo>
                    <a:lnTo>
                      <a:pt x="1564" y="16385"/>
                    </a:lnTo>
                    <a:lnTo>
                      <a:pt x="1597" y="16874"/>
                    </a:lnTo>
                    <a:lnTo>
                      <a:pt x="1695" y="17363"/>
                    </a:lnTo>
                    <a:lnTo>
                      <a:pt x="1792" y="17884"/>
                    </a:lnTo>
                    <a:lnTo>
                      <a:pt x="1923" y="18372"/>
                    </a:lnTo>
                    <a:lnTo>
                      <a:pt x="2086" y="18861"/>
                    </a:lnTo>
                    <a:lnTo>
                      <a:pt x="2281" y="19317"/>
                    </a:lnTo>
                    <a:lnTo>
                      <a:pt x="2542" y="19773"/>
                    </a:lnTo>
                    <a:lnTo>
                      <a:pt x="2802" y="20197"/>
                    </a:lnTo>
                    <a:lnTo>
                      <a:pt x="3095" y="20588"/>
                    </a:lnTo>
                    <a:lnTo>
                      <a:pt x="3454" y="20946"/>
                    </a:lnTo>
                    <a:lnTo>
                      <a:pt x="3845" y="21239"/>
                    </a:lnTo>
                    <a:lnTo>
                      <a:pt x="4268" y="21500"/>
                    </a:lnTo>
                    <a:lnTo>
                      <a:pt x="4724" y="21728"/>
                    </a:lnTo>
                    <a:lnTo>
                      <a:pt x="5213" y="21858"/>
                    </a:lnTo>
                    <a:lnTo>
                      <a:pt x="5767" y="21956"/>
                    </a:lnTo>
                    <a:lnTo>
                      <a:pt x="6288" y="21988"/>
                    </a:lnTo>
                    <a:lnTo>
                      <a:pt x="6874" y="21923"/>
                    </a:lnTo>
                    <a:lnTo>
                      <a:pt x="7428" y="21825"/>
                    </a:lnTo>
                    <a:lnTo>
                      <a:pt x="8014" y="21630"/>
                    </a:lnTo>
                    <a:lnTo>
                      <a:pt x="8600" y="21369"/>
                    </a:lnTo>
                    <a:lnTo>
                      <a:pt x="9154" y="21076"/>
                    </a:lnTo>
                    <a:lnTo>
                      <a:pt x="9708" y="20718"/>
                    </a:lnTo>
                    <a:lnTo>
                      <a:pt x="10229" y="20327"/>
                    </a:lnTo>
                    <a:lnTo>
                      <a:pt x="10750" y="19871"/>
                    </a:lnTo>
                    <a:lnTo>
                      <a:pt x="11239" y="19382"/>
                    </a:lnTo>
                    <a:lnTo>
                      <a:pt x="11695" y="18894"/>
                    </a:lnTo>
                    <a:lnTo>
                      <a:pt x="12118" y="18372"/>
                    </a:lnTo>
                    <a:lnTo>
                      <a:pt x="12477" y="17819"/>
                    </a:lnTo>
                    <a:lnTo>
                      <a:pt x="12835" y="17232"/>
                    </a:lnTo>
                    <a:lnTo>
                      <a:pt x="13128" y="16679"/>
                    </a:lnTo>
                    <a:lnTo>
                      <a:pt x="13389" y="16092"/>
                    </a:lnTo>
                    <a:lnTo>
                      <a:pt x="13584" y="15539"/>
                    </a:lnTo>
                    <a:lnTo>
                      <a:pt x="13715" y="14952"/>
                    </a:lnTo>
                    <a:lnTo>
                      <a:pt x="13747" y="14789"/>
                    </a:lnTo>
                    <a:lnTo>
                      <a:pt x="13812" y="14496"/>
                    </a:lnTo>
                    <a:lnTo>
                      <a:pt x="13845" y="14464"/>
                    </a:lnTo>
                    <a:lnTo>
                      <a:pt x="14236" y="14366"/>
                    </a:lnTo>
                    <a:lnTo>
                      <a:pt x="14627" y="14203"/>
                    </a:lnTo>
                    <a:lnTo>
                      <a:pt x="14985" y="14008"/>
                    </a:lnTo>
                    <a:lnTo>
                      <a:pt x="15343" y="13747"/>
                    </a:lnTo>
                    <a:lnTo>
                      <a:pt x="15669" y="13486"/>
                    </a:lnTo>
                    <a:lnTo>
                      <a:pt x="15995" y="13193"/>
                    </a:lnTo>
                    <a:lnTo>
                      <a:pt x="16288" y="12867"/>
                    </a:lnTo>
                    <a:lnTo>
                      <a:pt x="16549" y="12509"/>
                    </a:lnTo>
                    <a:lnTo>
                      <a:pt x="16744" y="12151"/>
                    </a:lnTo>
                    <a:lnTo>
                      <a:pt x="16939" y="11792"/>
                    </a:lnTo>
                    <a:lnTo>
                      <a:pt x="17070" y="11434"/>
                    </a:lnTo>
                    <a:lnTo>
                      <a:pt x="17167" y="11043"/>
                    </a:lnTo>
                    <a:lnTo>
                      <a:pt x="17233" y="10685"/>
                    </a:lnTo>
                    <a:lnTo>
                      <a:pt x="17200" y="10294"/>
                    </a:lnTo>
                    <a:lnTo>
                      <a:pt x="17135" y="9936"/>
                    </a:lnTo>
                    <a:lnTo>
                      <a:pt x="17005" y="9610"/>
                    </a:lnTo>
                    <a:lnTo>
                      <a:pt x="16842" y="9284"/>
                    </a:lnTo>
                    <a:lnTo>
                      <a:pt x="16646" y="9024"/>
                    </a:lnTo>
                    <a:lnTo>
                      <a:pt x="16451" y="8828"/>
                    </a:lnTo>
                    <a:lnTo>
                      <a:pt x="16223" y="8665"/>
                    </a:lnTo>
                    <a:lnTo>
                      <a:pt x="15995" y="8568"/>
                    </a:lnTo>
                    <a:lnTo>
                      <a:pt x="15767" y="8502"/>
                    </a:lnTo>
                    <a:lnTo>
                      <a:pt x="15571" y="8470"/>
                    </a:lnTo>
                    <a:lnTo>
                      <a:pt x="15343" y="8470"/>
                    </a:lnTo>
                    <a:lnTo>
                      <a:pt x="15441" y="7753"/>
                    </a:lnTo>
                    <a:lnTo>
                      <a:pt x="15506" y="7069"/>
                    </a:lnTo>
                    <a:lnTo>
                      <a:pt x="15539" y="6450"/>
                    </a:lnTo>
                    <a:lnTo>
                      <a:pt x="15506" y="5831"/>
                    </a:lnTo>
                    <a:lnTo>
                      <a:pt x="15441" y="5245"/>
                    </a:lnTo>
                    <a:lnTo>
                      <a:pt x="15311" y="4626"/>
                    </a:lnTo>
                    <a:lnTo>
                      <a:pt x="15115" y="4007"/>
                    </a:lnTo>
                    <a:lnTo>
                      <a:pt x="14855" y="3421"/>
                    </a:lnTo>
                    <a:lnTo>
                      <a:pt x="14529" y="2835"/>
                    </a:lnTo>
                    <a:lnTo>
                      <a:pt x="14138" y="2281"/>
                    </a:lnTo>
                    <a:lnTo>
                      <a:pt x="13682" y="1760"/>
                    </a:lnTo>
                    <a:lnTo>
                      <a:pt x="13454" y="1532"/>
                    </a:lnTo>
                    <a:lnTo>
                      <a:pt x="13161" y="1271"/>
                    </a:lnTo>
                    <a:lnTo>
                      <a:pt x="12900" y="1076"/>
                    </a:lnTo>
                    <a:lnTo>
                      <a:pt x="12607" y="880"/>
                    </a:lnTo>
                    <a:lnTo>
                      <a:pt x="12281" y="685"/>
                    </a:lnTo>
                    <a:lnTo>
                      <a:pt x="11956" y="522"/>
                    </a:lnTo>
                    <a:lnTo>
                      <a:pt x="11597" y="392"/>
                    </a:lnTo>
                    <a:lnTo>
                      <a:pt x="11239" y="261"/>
                    </a:lnTo>
                    <a:lnTo>
                      <a:pt x="10848" y="163"/>
                    </a:lnTo>
                    <a:lnTo>
                      <a:pt x="10457" y="66"/>
                    </a:lnTo>
                    <a:lnTo>
                      <a:pt x="10034" y="33"/>
                    </a:lnTo>
                    <a:lnTo>
                      <a:pt x="9610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70"/>
              <p:cNvSpPr/>
              <p:nvPr/>
            </p:nvSpPr>
            <p:spPr>
              <a:xfrm>
                <a:off x="7138957" y="2067240"/>
                <a:ext cx="282880" cy="360949"/>
              </a:xfrm>
              <a:custGeom>
                <a:avLst/>
                <a:gdLst/>
                <a:ahLst/>
                <a:cxnLst/>
                <a:rect l="l" t="t" r="r" b="b"/>
                <a:pathLst>
                  <a:path w="17233" h="21989" fill="none" extrusionOk="0">
                    <a:moveTo>
                      <a:pt x="13845" y="14464"/>
                    </a:moveTo>
                    <a:lnTo>
                      <a:pt x="13845" y="14464"/>
                    </a:lnTo>
                    <a:lnTo>
                      <a:pt x="13812" y="14496"/>
                    </a:lnTo>
                    <a:lnTo>
                      <a:pt x="13812" y="14496"/>
                    </a:lnTo>
                    <a:lnTo>
                      <a:pt x="13747" y="14789"/>
                    </a:lnTo>
                    <a:lnTo>
                      <a:pt x="13747" y="14789"/>
                    </a:lnTo>
                    <a:lnTo>
                      <a:pt x="13715" y="14952"/>
                    </a:lnTo>
                    <a:lnTo>
                      <a:pt x="13715" y="14952"/>
                    </a:lnTo>
                    <a:lnTo>
                      <a:pt x="13584" y="15539"/>
                    </a:lnTo>
                    <a:lnTo>
                      <a:pt x="13584" y="15539"/>
                    </a:lnTo>
                    <a:lnTo>
                      <a:pt x="13389" y="16092"/>
                    </a:lnTo>
                    <a:lnTo>
                      <a:pt x="13128" y="16679"/>
                    </a:lnTo>
                    <a:lnTo>
                      <a:pt x="12835" y="17232"/>
                    </a:lnTo>
                    <a:lnTo>
                      <a:pt x="12477" y="17819"/>
                    </a:lnTo>
                    <a:lnTo>
                      <a:pt x="12118" y="18372"/>
                    </a:lnTo>
                    <a:lnTo>
                      <a:pt x="11695" y="18894"/>
                    </a:lnTo>
                    <a:lnTo>
                      <a:pt x="11239" y="19382"/>
                    </a:lnTo>
                    <a:lnTo>
                      <a:pt x="10750" y="19871"/>
                    </a:lnTo>
                    <a:lnTo>
                      <a:pt x="10229" y="20327"/>
                    </a:lnTo>
                    <a:lnTo>
                      <a:pt x="9708" y="20718"/>
                    </a:lnTo>
                    <a:lnTo>
                      <a:pt x="9154" y="21076"/>
                    </a:lnTo>
                    <a:lnTo>
                      <a:pt x="8600" y="21369"/>
                    </a:lnTo>
                    <a:lnTo>
                      <a:pt x="8014" y="21630"/>
                    </a:lnTo>
                    <a:lnTo>
                      <a:pt x="7428" y="21825"/>
                    </a:lnTo>
                    <a:lnTo>
                      <a:pt x="6874" y="21923"/>
                    </a:lnTo>
                    <a:lnTo>
                      <a:pt x="6288" y="21988"/>
                    </a:lnTo>
                    <a:lnTo>
                      <a:pt x="6288" y="21988"/>
                    </a:lnTo>
                    <a:lnTo>
                      <a:pt x="5767" y="21956"/>
                    </a:lnTo>
                    <a:lnTo>
                      <a:pt x="5767" y="21956"/>
                    </a:lnTo>
                    <a:lnTo>
                      <a:pt x="5213" y="21858"/>
                    </a:lnTo>
                    <a:lnTo>
                      <a:pt x="4724" y="21728"/>
                    </a:lnTo>
                    <a:lnTo>
                      <a:pt x="4268" y="21500"/>
                    </a:lnTo>
                    <a:lnTo>
                      <a:pt x="3845" y="21239"/>
                    </a:lnTo>
                    <a:lnTo>
                      <a:pt x="3454" y="20946"/>
                    </a:lnTo>
                    <a:lnTo>
                      <a:pt x="3095" y="20588"/>
                    </a:lnTo>
                    <a:lnTo>
                      <a:pt x="2802" y="20197"/>
                    </a:lnTo>
                    <a:lnTo>
                      <a:pt x="2542" y="19773"/>
                    </a:lnTo>
                    <a:lnTo>
                      <a:pt x="2281" y="19317"/>
                    </a:lnTo>
                    <a:lnTo>
                      <a:pt x="2086" y="18861"/>
                    </a:lnTo>
                    <a:lnTo>
                      <a:pt x="1923" y="18372"/>
                    </a:lnTo>
                    <a:lnTo>
                      <a:pt x="1792" y="17884"/>
                    </a:lnTo>
                    <a:lnTo>
                      <a:pt x="1695" y="17363"/>
                    </a:lnTo>
                    <a:lnTo>
                      <a:pt x="1597" y="16874"/>
                    </a:lnTo>
                    <a:lnTo>
                      <a:pt x="1564" y="16385"/>
                    </a:lnTo>
                    <a:lnTo>
                      <a:pt x="1532" y="15897"/>
                    </a:lnTo>
                    <a:lnTo>
                      <a:pt x="1532" y="15897"/>
                    </a:lnTo>
                    <a:lnTo>
                      <a:pt x="1564" y="15604"/>
                    </a:lnTo>
                    <a:lnTo>
                      <a:pt x="1564" y="15604"/>
                    </a:lnTo>
                    <a:lnTo>
                      <a:pt x="1467" y="15148"/>
                    </a:lnTo>
                    <a:lnTo>
                      <a:pt x="1467" y="15148"/>
                    </a:lnTo>
                    <a:lnTo>
                      <a:pt x="1271" y="14203"/>
                    </a:lnTo>
                    <a:lnTo>
                      <a:pt x="1271" y="14203"/>
                    </a:lnTo>
                    <a:lnTo>
                      <a:pt x="848" y="12151"/>
                    </a:lnTo>
                    <a:lnTo>
                      <a:pt x="555" y="10978"/>
                    </a:lnTo>
                    <a:lnTo>
                      <a:pt x="229" y="9740"/>
                    </a:lnTo>
                    <a:lnTo>
                      <a:pt x="229" y="9740"/>
                    </a:lnTo>
                    <a:lnTo>
                      <a:pt x="99" y="9187"/>
                    </a:lnTo>
                    <a:lnTo>
                      <a:pt x="33" y="8600"/>
                    </a:lnTo>
                    <a:lnTo>
                      <a:pt x="1" y="7981"/>
                    </a:lnTo>
                    <a:lnTo>
                      <a:pt x="66" y="7330"/>
                    </a:lnTo>
                    <a:lnTo>
                      <a:pt x="164" y="6678"/>
                    </a:lnTo>
                    <a:lnTo>
                      <a:pt x="359" y="6027"/>
                    </a:lnTo>
                    <a:lnTo>
                      <a:pt x="587" y="5343"/>
                    </a:lnTo>
                    <a:lnTo>
                      <a:pt x="913" y="4691"/>
                    </a:lnTo>
                    <a:lnTo>
                      <a:pt x="1336" y="4040"/>
                    </a:lnTo>
                    <a:lnTo>
                      <a:pt x="1564" y="3747"/>
                    </a:lnTo>
                    <a:lnTo>
                      <a:pt x="1825" y="3421"/>
                    </a:lnTo>
                    <a:lnTo>
                      <a:pt x="2086" y="3128"/>
                    </a:lnTo>
                    <a:lnTo>
                      <a:pt x="2379" y="2835"/>
                    </a:lnTo>
                    <a:lnTo>
                      <a:pt x="2705" y="2541"/>
                    </a:lnTo>
                    <a:lnTo>
                      <a:pt x="3030" y="2248"/>
                    </a:lnTo>
                    <a:lnTo>
                      <a:pt x="3421" y="1988"/>
                    </a:lnTo>
                    <a:lnTo>
                      <a:pt x="3779" y="1727"/>
                    </a:lnTo>
                    <a:lnTo>
                      <a:pt x="4203" y="1499"/>
                    </a:lnTo>
                    <a:lnTo>
                      <a:pt x="4626" y="1238"/>
                    </a:lnTo>
                    <a:lnTo>
                      <a:pt x="5082" y="1043"/>
                    </a:lnTo>
                    <a:lnTo>
                      <a:pt x="5571" y="815"/>
                    </a:lnTo>
                    <a:lnTo>
                      <a:pt x="6092" y="620"/>
                    </a:lnTo>
                    <a:lnTo>
                      <a:pt x="6613" y="457"/>
                    </a:lnTo>
                    <a:lnTo>
                      <a:pt x="6613" y="457"/>
                    </a:lnTo>
                    <a:lnTo>
                      <a:pt x="7167" y="294"/>
                    </a:lnTo>
                    <a:lnTo>
                      <a:pt x="7688" y="163"/>
                    </a:lnTo>
                    <a:lnTo>
                      <a:pt x="8177" y="66"/>
                    </a:lnTo>
                    <a:lnTo>
                      <a:pt x="8666" y="33"/>
                    </a:lnTo>
                    <a:lnTo>
                      <a:pt x="9154" y="1"/>
                    </a:lnTo>
                    <a:lnTo>
                      <a:pt x="9610" y="1"/>
                    </a:lnTo>
                    <a:lnTo>
                      <a:pt x="10034" y="33"/>
                    </a:lnTo>
                    <a:lnTo>
                      <a:pt x="10457" y="66"/>
                    </a:lnTo>
                    <a:lnTo>
                      <a:pt x="10848" y="163"/>
                    </a:lnTo>
                    <a:lnTo>
                      <a:pt x="11239" y="261"/>
                    </a:lnTo>
                    <a:lnTo>
                      <a:pt x="11597" y="392"/>
                    </a:lnTo>
                    <a:lnTo>
                      <a:pt x="11956" y="522"/>
                    </a:lnTo>
                    <a:lnTo>
                      <a:pt x="12281" y="685"/>
                    </a:lnTo>
                    <a:lnTo>
                      <a:pt x="12607" y="880"/>
                    </a:lnTo>
                    <a:lnTo>
                      <a:pt x="12900" y="1076"/>
                    </a:lnTo>
                    <a:lnTo>
                      <a:pt x="13161" y="1271"/>
                    </a:lnTo>
                    <a:lnTo>
                      <a:pt x="13454" y="1532"/>
                    </a:lnTo>
                    <a:lnTo>
                      <a:pt x="13682" y="1760"/>
                    </a:lnTo>
                    <a:lnTo>
                      <a:pt x="14138" y="2281"/>
                    </a:lnTo>
                    <a:lnTo>
                      <a:pt x="14529" y="2835"/>
                    </a:lnTo>
                    <a:lnTo>
                      <a:pt x="14855" y="3421"/>
                    </a:lnTo>
                    <a:lnTo>
                      <a:pt x="15115" y="4007"/>
                    </a:lnTo>
                    <a:lnTo>
                      <a:pt x="15311" y="4626"/>
                    </a:lnTo>
                    <a:lnTo>
                      <a:pt x="15441" y="5245"/>
                    </a:lnTo>
                    <a:lnTo>
                      <a:pt x="15506" y="5831"/>
                    </a:lnTo>
                    <a:lnTo>
                      <a:pt x="15506" y="5831"/>
                    </a:lnTo>
                    <a:lnTo>
                      <a:pt x="15539" y="6450"/>
                    </a:lnTo>
                    <a:lnTo>
                      <a:pt x="15506" y="7069"/>
                    </a:lnTo>
                    <a:lnTo>
                      <a:pt x="15441" y="7753"/>
                    </a:lnTo>
                    <a:lnTo>
                      <a:pt x="15343" y="8470"/>
                    </a:lnTo>
                    <a:lnTo>
                      <a:pt x="15343" y="8470"/>
                    </a:lnTo>
                    <a:lnTo>
                      <a:pt x="15571" y="8470"/>
                    </a:lnTo>
                    <a:lnTo>
                      <a:pt x="15767" y="8502"/>
                    </a:lnTo>
                    <a:lnTo>
                      <a:pt x="15995" y="8568"/>
                    </a:lnTo>
                    <a:lnTo>
                      <a:pt x="16223" y="8665"/>
                    </a:lnTo>
                    <a:lnTo>
                      <a:pt x="16451" y="8828"/>
                    </a:lnTo>
                    <a:lnTo>
                      <a:pt x="16646" y="9024"/>
                    </a:lnTo>
                    <a:lnTo>
                      <a:pt x="16842" y="9284"/>
                    </a:lnTo>
                    <a:lnTo>
                      <a:pt x="17005" y="9610"/>
                    </a:lnTo>
                    <a:lnTo>
                      <a:pt x="17005" y="9610"/>
                    </a:lnTo>
                    <a:lnTo>
                      <a:pt x="17135" y="9936"/>
                    </a:lnTo>
                    <a:lnTo>
                      <a:pt x="17200" y="10294"/>
                    </a:lnTo>
                    <a:lnTo>
                      <a:pt x="17233" y="10685"/>
                    </a:lnTo>
                    <a:lnTo>
                      <a:pt x="17167" y="11043"/>
                    </a:lnTo>
                    <a:lnTo>
                      <a:pt x="17070" y="11434"/>
                    </a:lnTo>
                    <a:lnTo>
                      <a:pt x="16939" y="11792"/>
                    </a:lnTo>
                    <a:lnTo>
                      <a:pt x="16744" y="12151"/>
                    </a:lnTo>
                    <a:lnTo>
                      <a:pt x="16549" y="12509"/>
                    </a:lnTo>
                    <a:lnTo>
                      <a:pt x="16288" y="12867"/>
                    </a:lnTo>
                    <a:lnTo>
                      <a:pt x="15995" y="13193"/>
                    </a:lnTo>
                    <a:lnTo>
                      <a:pt x="15669" y="13486"/>
                    </a:lnTo>
                    <a:lnTo>
                      <a:pt x="15343" y="13747"/>
                    </a:lnTo>
                    <a:lnTo>
                      <a:pt x="14985" y="14008"/>
                    </a:lnTo>
                    <a:lnTo>
                      <a:pt x="14627" y="14203"/>
                    </a:lnTo>
                    <a:lnTo>
                      <a:pt x="14236" y="14366"/>
                    </a:lnTo>
                    <a:lnTo>
                      <a:pt x="13845" y="1446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70"/>
              <p:cNvSpPr/>
              <p:nvPr/>
            </p:nvSpPr>
            <p:spPr>
              <a:xfrm>
                <a:off x="7134147" y="2058689"/>
                <a:ext cx="290365" cy="190365"/>
              </a:xfrm>
              <a:custGeom>
                <a:avLst/>
                <a:gdLst/>
                <a:ahLst/>
                <a:cxnLst/>
                <a:rect l="l" t="t" r="r" b="b"/>
                <a:pathLst>
                  <a:path w="17689" h="11597" extrusionOk="0">
                    <a:moveTo>
                      <a:pt x="9578" y="0"/>
                    </a:moveTo>
                    <a:lnTo>
                      <a:pt x="9121" y="33"/>
                    </a:lnTo>
                    <a:lnTo>
                      <a:pt x="8177" y="131"/>
                    </a:lnTo>
                    <a:lnTo>
                      <a:pt x="7265" y="326"/>
                    </a:lnTo>
                    <a:lnTo>
                      <a:pt x="6385" y="587"/>
                    </a:lnTo>
                    <a:lnTo>
                      <a:pt x="5506" y="913"/>
                    </a:lnTo>
                    <a:lnTo>
                      <a:pt x="4659" y="1303"/>
                    </a:lnTo>
                    <a:lnTo>
                      <a:pt x="3877" y="1759"/>
                    </a:lnTo>
                    <a:lnTo>
                      <a:pt x="3095" y="2281"/>
                    </a:lnTo>
                    <a:lnTo>
                      <a:pt x="2379" y="2834"/>
                    </a:lnTo>
                    <a:lnTo>
                      <a:pt x="2053" y="3160"/>
                    </a:lnTo>
                    <a:lnTo>
                      <a:pt x="1727" y="3486"/>
                    </a:lnTo>
                    <a:lnTo>
                      <a:pt x="1434" y="3812"/>
                    </a:lnTo>
                    <a:lnTo>
                      <a:pt x="1141" y="4137"/>
                    </a:lnTo>
                    <a:lnTo>
                      <a:pt x="880" y="4496"/>
                    </a:lnTo>
                    <a:lnTo>
                      <a:pt x="620" y="4854"/>
                    </a:lnTo>
                    <a:lnTo>
                      <a:pt x="392" y="5245"/>
                    </a:lnTo>
                    <a:lnTo>
                      <a:pt x="196" y="5636"/>
                    </a:lnTo>
                    <a:lnTo>
                      <a:pt x="164" y="5733"/>
                    </a:lnTo>
                    <a:lnTo>
                      <a:pt x="66" y="5962"/>
                    </a:lnTo>
                    <a:lnTo>
                      <a:pt x="1" y="6320"/>
                    </a:lnTo>
                    <a:lnTo>
                      <a:pt x="1" y="6483"/>
                    </a:lnTo>
                    <a:lnTo>
                      <a:pt x="33" y="6678"/>
                    </a:lnTo>
                    <a:lnTo>
                      <a:pt x="66" y="6841"/>
                    </a:lnTo>
                    <a:lnTo>
                      <a:pt x="164" y="7004"/>
                    </a:lnTo>
                    <a:lnTo>
                      <a:pt x="294" y="7134"/>
                    </a:lnTo>
                    <a:lnTo>
                      <a:pt x="489" y="7199"/>
                    </a:lnTo>
                    <a:lnTo>
                      <a:pt x="717" y="7264"/>
                    </a:lnTo>
                    <a:lnTo>
                      <a:pt x="1043" y="7264"/>
                    </a:lnTo>
                    <a:lnTo>
                      <a:pt x="1434" y="7199"/>
                    </a:lnTo>
                    <a:lnTo>
                      <a:pt x="1890" y="7069"/>
                    </a:lnTo>
                    <a:lnTo>
                      <a:pt x="2411" y="6874"/>
                    </a:lnTo>
                    <a:lnTo>
                      <a:pt x="2900" y="6678"/>
                    </a:lnTo>
                    <a:lnTo>
                      <a:pt x="3356" y="6418"/>
                    </a:lnTo>
                    <a:lnTo>
                      <a:pt x="3779" y="6157"/>
                    </a:lnTo>
                    <a:lnTo>
                      <a:pt x="4626" y="5603"/>
                    </a:lnTo>
                    <a:lnTo>
                      <a:pt x="5441" y="5082"/>
                    </a:lnTo>
                    <a:lnTo>
                      <a:pt x="5864" y="4854"/>
                    </a:lnTo>
                    <a:lnTo>
                      <a:pt x="6255" y="4659"/>
                    </a:lnTo>
                    <a:lnTo>
                      <a:pt x="6678" y="4496"/>
                    </a:lnTo>
                    <a:lnTo>
                      <a:pt x="7102" y="4398"/>
                    </a:lnTo>
                    <a:lnTo>
                      <a:pt x="7525" y="4333"/>
                    </a:lnTo>
                    <a:lnTo>
                      <a:pt x="7981" y="4333"/>
                    </a:lnTo>
                    <a:lnTo>
                      <a:pt x="8437" y="4398"/>
                    </a:lnTo>
                    <a:lnTo>
                      <a:pt x="8893" y="4528"/>
                    </a:lnTo>
                    <a:lnTo>
                      <a:pt x="9252" y="4691"/>
                    </a:lnTo>
                    <a:lnTo>
                      <a:pt x="9512" y="4854"/>
                    </a:lnTo>
                    <a:lnTo>
                      <a:pt x="9675" y="5049"/>
                    </a:lnTo>
                    <a:lnTo>
                      <a:pt x="9806" y="5277"/>
                    </a:lnTo>
                    <a:lnTo>
                      <a:pt x="9903" y="5473"/>
                    </a:lnTo>
                    <a:lnTo>
                      <a:pt x="9968" y="5701"/>
                    </a:lnTo>
                    <a:lnTo>
                      <a:pt x="10034" y="6124"/>
                    </a:lnTo>
                    <a:lnTo>
                      <a:pt x="10066" y="6352"/>
                    </a:lnTo>
                    <a:lnTo>
                      <a:pt x="10131" y="6548"/>
                    </a:lnTo>
                    <a:lnTo>
                      <a:pt x="10196" y="6776"/>
                    </a:lnTo>
                    <a:lnTo>
                      <a:pt x="10327" y="6939"/>
                    </a:lnTo>
                    <a:lnTo>
                      <a:pt x="10490" y="7134"/>
                    </a:lnTo>
                    <a:lnTo>
                      <a:pt x="10685" y="7264"/>
                    </a:lnTo>
                    <a:lnTo>
                      <a:pt x="11011" y="7395"/>
                    </a:lnTo>
                    <a:lnTo>
                      <a:pt x="11369" y="7492"/>
                    </a:lnTo>
                    <a:lnTo>
                      <a:pt x="11760" y="7623"/>
                    </a:lnTo>
                    <a:lnTo>
                      <a:pt x="12053" y="7753"/>
                    </a:lnTo>
                    <a:lnTo>
                      <a:pt x="12216" y="7916"/>
                    </a:lnTo>
                    <a:lnTo>
                      <a:pt x="12346" y="8111"/>
                    </a:lnTo>
                    <a:lnTo>
                      <a:pt x="12411" y="8339"/>
                    </a:lnTo>
                    <a:lnTo>
                      <a:pt x="12411" y="8600"/>
                    </a:lnTo>
                    <a:lnTo>
                      <a:pt x="12379" y="8861"/>
                    </a:lnTo>
                    <a:lnTo>
                      <a:pt x="12314" y="9121"/>
                    </a:lnTo>
                    <a:lnTo>
                      <a:pt x="12183" y="9675"/>
                    </a:lnTo>
                    <a:lnTo>
                      <a:pt x="12118" y="9968"/>
                    </a:lnTo>
                    <a:lnTo>
                      <a:pt x="12053" y="10261"/>
                    </a:lnTo>
                    <a:lnTo>
                      <a:pt x="12053" y="10554"/>
                    </a:lnTo>
                    <a:lnTo>
                      <a:pt x="12053" y="10815"/>
                    </a:lnTo>
                    <a:lnTo>
                      <a:pt x="12151" y="11108"/>
                    </a:lnTo>
                    <a:lnTo>
                      <a:pt x="12314" y="11336"/>
                    </a:lnTo>
                    <a:lnTo>
                      <a:pt x="12411" y="11434"/>
                    </a:lnTo>
                    <a:lnTo>
                      <a:pt x="12509" y="11532"/>
                    </a:lnTo>
                    <a:lnTo>
                      <a:pt x="12607" y="11564"/>
                    </a:lnTo>
                    <a:lnTo>
                      <a:pt x="12705" y="11597"/>
                    </a:lnTo>
                    <a:lnTo>
                      <a:pt x="12802" y="11564"/>
                    </a:lnTo>
                    <a:lnTo>
                      <a:pt x="12933" y="11532"/>
                    </a:lnTo>
                    <a:lnTo>
                      <a:pt x="13161" y="11434"/>
                    </a:lnTo>
                    <a:lnTo>
                      <a:pt x="13389" y="11239"/>
                    </a:lnTo>
                    <a:lnTo>
                      <a:pt x="13649" y="10978"/>
                    </a:lnTo>
                    <a:lnTo>
                      <a:pt x="14203" y="10392"/>
                    </a:lnTo>
                    <a:lnTo>
                      <a:pt x="14789" y="9740"/>
                    </a:lnTo>
                    <a:lnTo>
                      <a:pt x="15083" y="9414"/>
                    </a:lnTo>
                    <a:lnTo>
                      <a:pt x="15408" y="9154"/>
                    </a:lnTo>
                    <a:lnTo>
                      <a:pt x="15767" y="8926"/>
                    </a:lnTo>
                    <a:lnTo>
                      <a:pt x="16092" y="8763"/>
                    </a:lnTo>
                    <a:lnTo>
                      <a:pt x="16288" y="8698"/>
                    </a:lnTo>
                    <a:lnTo>
                      <a:pt x="16451" y="8665"/>
                    </a:lnTo>
                    <a:lnTo>
                      <a:pt x="17004" y="8665"/>
                    </a:lnTo>
                    <a:lnTo>
                      <a:pt x="17135" y="8633"/>
                    </a:lnTo>
                    <a:lnTo>
                      <a:pt x="17298" y="8535"/>
                    </a:lnTo>
                    <a:lnTo>
                      <a:pt x="17395" y="8437"/>
                    </a:lnTo>
                    <a:lnTo>
                      <a:pt x="17493" y="8274"/>
                    </a:lnTo>
                    <a:lnTo>
                      <a:pt x="17591" y="8111"/>
                    </a:lnTo>
                    <a:lnTo>
                      <a:pt x="17623" y="7883"/>
                    </a:lnTo>
                    <a:lnTo>
                      <a:pt x="17689" y="7655"/>
                    </a:lnTo>
                    <a:lnTo>
                      <a:pt x="17689" y="7395"/>
                    </a:lnTo>
                    <a:lnTo>
                      <a:pt x="17689" y="7134"/>
                    </a:lnTo>
                    <a:lnTo>
                      <a:pt x="17656" y="6515"/>
                    </a:lnTo>
                    <a:lnTo>
                      <a:pt x="17526" y="5831"/>
                    </a:lnTo>
                    <a:lnTo>
                      <a:pt x="17298" y="5115"/>
                    </a:lnTo>
                    <a:lnTo>
                      <a:pt x="17004" y="4398"/>
                    </a:lnTo>
                    <a:lnTo>
                      <a:pt x="16646" y="3681"/>
                    </a:lnTo>
                    <a:lnTo>
                      <a:pt x="16418" y="3323"/>
                    </a:lnTo>
                    <a:lnTo>
                      <a:pt x="16190" y="2965"/>
                    </a:lnTo>
                    <a:lnTo>
                      <a:pt x="15930" y="2606"/>
                    </a:lnTo>
                    <a:lnTo>
                      <a:pt x="15669" y="2281"/>
                    </a:lnTo>
                    <a:lnTo>
                      <a:pt x="15376" y="1987"/>
                    </a:lnTo>
                    <a:lnTo>
                      <a:pt x="15050" y="1662"/>
                    </a:lnTo>
                    <a:lnTo>
                      <a:pt x="14724" y="1401"/>
                    </a:lnTo>
                    <a:lnTo>
                      <a:pt x="14366" y="1141"/>
                    </a:lnTo>
                    <a:lnTo>
                      <a:pt x="14008" y="913"/>
                    </a:lnTo>
                    <a:lnTo>
                      <a:pt x="13617" y="684"/>
                    </a:lnTo>
                    <a:lnTo>
                      <a:pt x="13193" y="522"/>
                    </a:lnTo>
                    <a:lnTo>
                      <a:pt x="12770" y="391"/>
                    </a:lnTo>
                    <a:lnTo>
                      <a:pt x="12314" y="261"/>
                    </a:lnTo>
                    <a:lnTo>
                      <a:pt x="11858" y="163"/>
                    </a:lnTo>
                    <a:lnTo>
                      <a:pt x="11434" y="98"/>
                    </a:lnTo>
                    <a:lnTo>
                      <a:pt x="10946" y="3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70"/>
              <p:cNvSpPr/>
              <p:nvPr/>
            </p:nvSpPr>
            <p:spPr>
              <a:xfrm>
                <a:off x="7176398" y="2258665"/>
                <a:ext cx="14445" cy="24606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499" extrusionOk="0">
                    <a:moveTo>
                      <a:pt x="261" y="0"/>
                    </a:moveTo>
                    <a:lnTo>
                      <a:pt x="196" y="33"/>
                    </a:lnTo>
                    <a:lnTo>
                      <a:pt x="130" y="98"/>
                    </a:lnTo>
                    <a:lnTo>
                      <a:pt x="65" y="163"/>
                    </a:lnTo>
                    <a:lnTo>
                      <a:pt x="33" y="293"/>
                    </a:lnTo>
                    <a:lnTo>
                      <a:pt x="0" y="554"/>
                    </a:lnTo>
                    <a:lnTo>
                      <a:pt x="65" y="847"/>
                    </a:lnTo>
                    <a:lnTo>
                      <a:pt x="163" y="1108"/>
                    </a:lnTo>
                    <a:lnTo>
                      <a:pt x="293" y="1336"/>
                    </a:lnTo>
                    <a:lnTo>
                      <a:pt x="391" y="1401"/>
                    </a:lnTo>
                    <a:lnTo>
                      <a:pt x="456" y="1466"/>
                    </a:lnTo>
                    <a:lnTo>
                      <a:pt x="554" y="1499"/>
                    </a:lnTo>
                    <a:lnTo>
                      <a:pt x="619" y="1499"/>
                    </a:lnTo>
                    <a:lnTo>
                      <a:pt x="717" y="1466"/>
                    </a:lnTo>
                    <a:lnTo>
                      <a:pt x="782" y="1401"/>
                    </a:lnTo>
                    <a:lnTo>
                      <a:pt x="814" y="1303"/>
                    </a:lnTo>
                    <a:lnTo>
                      <a:pt x="847" y="1205"/>
                    </a:lnTo>
                    <a:lnTo>
                      <a:pt x="880" y="945"/>
                    </a:lnTo>
                    <a:lnTo>
                      <a:pt x="847" y="652"/>
                    </a:lnTo>
                    <a:lnTo>
                      <a:pt x="717" y="359"/>
                    </a:lnTo>
                    <a:lnTo>
                      <a:pt x="586" y="130"/>
                    </a:lnTo>
                    <a:lnTo>
                      <a:pt x="489" y="65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70"/>
              <p:cNvSpPr/>
              <p:nvPr/>
            </p:nvSpPr>
            <p:spPr>
              <a:xfrm>
                <a:off x="7165171" y="2253855"/>
                <a:ext cx="33700" cy="10161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619" extrusionOk="0">
                    <a:moveTo>
                      <a:pt x="1010" y="0"/>
                    </a:moveTo>
                    <a:lnTo>
                      <a:pt x="684" y="65"/>
                    </a:lnTo>
                    <a:lnTo>
                      <a:pt x="521" y="130"/>
                    </a:lnTo>
                    <a:lnTo>
                      <a:pt x="358" y="195"/>
                    </a:lnTo>
                    <a:lnTo>
                      <a:pt x="195" y="293"/>
                    </a:lnTo>
                    <a:lnTo>
                      <a:pt x="33" y="423"/>
                    </a:lnTo>
                    <a:lnTo>
                      <a:pt x="0" y="521"/>
                    </a:lnTo>
                    <a:lnTo>
                      <a:pt x="33" y="586"/>
                    </a:lnTo>
                    <a:lnTo>
                      <a:pt x="130" y="619"/>
                    </a:lnTo>
                    <a:lnTo>
                      <a:pt x="195" y="586"/>
                    </a:lnTo>
                    <a:lnTo>
                      <a:pt x="326" y="489"/>
                    </a:lnTo>
                    <a:lnTo>
                      <a:pt x="456" y="391"/>
                    </a:lnTo>
                    <a:lnTo>
                      <a:pt x="619" y="326"/>
                    </a:lnTo>
                    <a:lnTo>
                      <a:pt x="749" y="293"/>
                    </a:lnTo>
                    <a:lnTo>
                      <a:pt x="1042" y="228"/>
                    </a:lnTo>
                    <a:lnTo>
                      <a:pt x="1303" y="261"/>
                    </a:lnTo>
                    <a:lnTo>
                      <a:pt x="1531" y="293"/>
                    </a:lnTo>
                    <a:lnTo>
                      <a:pt x="1726" y="326"/>
                    </a:lnTo>
                    <a:lnTo>
                      <a:pt x="1889" y="391"/>
                    </a:lnTo>
                    <a:lnTo>
                      <a:pt x="1987" y="391"/>
                    </a:lnTo>
                    <a:lnTo>
                      <a:pt x="2052" y="326"/>
                    </a:lnTo>
                    <a:lnTo>
                      <a:pt x="2052" y="261"/>
                    </a:lnTo>
                    <a:lnTo>
                      <a:pt x="1987" y="195"/>
                    </a:lnTo>
                    <a:lnTo>
                      <a:pt x="1792" y="98"/>
                    </a:lnTo>
                    <a:lnTo>
                      <a:pt x="1564" y="65"/>
                    </a:lnTo>
                    <a:lnTo>
                      <a:pt x="1303" y="33"/>
                    </a:lnTo>
                    <a:lnTo>
                      <a:pt x="1010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70"/>
              <p:cNvSpPr/>
              <p:nvPr/>
            </p:nvSpPr>
            <p:spPr>
              <a:xfrm>
                <a:off x="7235736" y="2245287"/>
                <a:ext cx="13920" cy="24622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500" extrusionOk="0">
                    <a:moveTo>
                      <a:pt x="229" y="1"/>
                    </a:moveTo>
                    <a:lnTo>
                      <a:pt x="164" y="33"/>
                    </a:lnTo>
                    <a:lnTo>
                      <a:pt x="99" y="99"/>
                    </a:lnTo>
                    <a:lnTo>
                      <a:pt x="66" y="196"/>
                    </a:lnTo>
                    <a:lnTo>
                      <a:pt x="33" y="294"/>
                    </a:lnTo>
                    <a:lnTo>
                      <a:pt x="1" y="555"/>
                    </a:lnTo>
                    <a:lnTo>
                      <a:pt x="33" y="848"/>
                    </a:lnTo>
                    <a:lnTo>
                      <a:pt x="164" y="1141"/>
                    </a:lnTo>
                    <a:lnTo>
                      <a:pt x="294" y="1336"/>
                    </a:lnTo>
                    <a:lnTo>
                      <a:pt x="359" y="1434"/>
                    </a:lnTo>
                    <a:lnTo>
                      <a:pt x="457" y="1467"/>
                    </a:lnTo>
                    <a:lnTo>
                      <a:pt x="555" y="1499"/>
                    </a:lnTo>
                    <a:lnTo>
                      <a:pt x="620" y="1499"/>
                    </a:lnTo>
                    <a:lnTo>
                      <a:pt x="685" y="1467"/>
                    </a:lnTo>
                    <a:lnTo>
                      <a:pt x="750" y="1402"/>
                    </a:lnTo>
                    <a:lnTo>
                      <a:pt x="815" y="1304"/>
                    </a:lnTo>
                    <a:lnTo>
                      <a:pt x="848" y="1206"/>
                    </a:lnTo>
                    <a:lnTo>
                      <a:pt x="848" y="945"/>
                    </a:lnTo>
                    <a:lnTo>
                      <a:pt x="815" y="652"/>
                    </a:lnTo>
                    <a:lnTo>
                      <a:pt x="717" y="359"/>
                    </a:lnTo>
                    <a:lnTo>
                      <a:pt x="587" y="164"/>
                    </a:lnTo>
                    <a:lnTo>
                      <a:pt x="489" y="66"/>
                    </a:lnTo>
                    <a:lnTo>
                      <a:pt x="424" y="33"/>
                    </a:lnTo>
                    <a:lnTo>
                      <a:pt x="327" y="1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70"/>
              <p:cNvSpPr/>
              <p:nvPr/>
            </p:nvSpPr>
            <p:spPr>
              <a:xfrm>
                <a:off x="7224509" y="2241019"/>
                <a:ext cx="33700" cy="10177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620" extrusionOk="0">
                    <a:moveTo>
                      <a:pt x="978" y="0"/>
                    </a:moveTo>
                    <a:lnTo>
                      <a:pt x="652" y="65"/>
                    </a:lnTo>
                    <a:lnTo>
                      <a:pt x="489" y="98"/>
                    </a:lnTo>
                    <a:lnTo>
                      <a:pt x="327" y="196"/>
                    </a:lnTo>
                    <a:lnTo>
                      <a:pt x="196" y="293"/>
                    </a:lnTo>
                    <a:lnTo>
                      <a:pt x="33" y="424"/>
                    </a:lnTo>
                    <a:lnTo>
                      <a:pt x="1" y="489"/>
                    </a:lnTo>
                    <a:lnTo>
                      <a:pt x="33" y="587"/>
                    </a:lnTo>
                    <a:lnTo>
                      <a:pt x="131" y="619"/>
                    </a:lnTo>
                    <a:lnTo>
                      <a:pt x="196" y="587"/>
                    </a:lnTo>
                    <a:lnTo>
                      <a:pt x="327" y="456"/>
                    </a:lnTo>
                    <a:lnTo>
                      <a:pt x="457" y="391"/>
                    </a:lnTo>
                    <a:lnTo>
                      <a:pt x="587" y="326"/>
                    </a:lnTo>
                    <a:lnTo>
                      <a:pt x="750" y="261"/>
                    </a:lnTo>
                    <a:lnTo>
                      <a:pt x="1011" y="228"/>
                    </a:lnTo>
                    <a:lnTo>
                      <a:pt x="1304" y="228"/>
                    </a:lnTo>
                    <a:lnTo>
                      <a:pt x="1532" y="261"/>
                    </a:lnTo>
                    <a:lnTo>
                      <a:pt x="1727" y="326"/>
                    </a:lnTo>
                    <a:lnTo>
                      <a:pt x="1890" y="391"/>
                    </a:lnTo>
                    <a:lnTo>
                      <a:pt x="1923" y="391"/>
                    </a:lnTo>
                    <a:lnTo>
                      <a:pt x="1988" y="359"/>
                    </a:lnTo>
                    <a:lnTo>
                      <a:pt x="2020" y="326"/>
                    </a:lnTo>
                    <a:lnTo>
                      <a:pt x="2053" y="228"/>
                    </a:lnTo>
                    <a:lnTo>
                      <a:pt x="1988" y="163"/>
                    </a:lnTo>
                    <a:lnTo>
                      <a:pt x="1760" y="98"/>
                    </a:lnTo>
                    <a:lnTo>
                      <a:pt x="1564" y="33"/>
                    </a:ln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70"/>
              <p:cNvSpPr/>
              <p:nvPr/>
            </p:nvSpPr>
            <p:spPr>
              <a:xfrm>
                <a:off x="7253923" y="2274160"/>
                <a:ext cx="50804" cy="19271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1174" extrusionOk="0">
                    <a:moveTo>
                      <a:pt x="2281" y="1"/>
                    </a:moveTo>
                    <a:lnTo>
                      <a:pt x="1890" y="33"/>
                    </a:lnTo>
                    <a:lnTo>
                      <a:pt x="1466" y="99"/>
                    </a:lnTo>
                    <a:lnTo>
                      <a:pt x="1140" y="164"/>
                    </a:lnTo>
                    <a:lnTo>
                      <a:pt x="880" y="261"/>
                    </a:lnTo>
                    <a:lnTo>
                      <a:pt x="619" y="359"/>
                    </a:lnTo>
                    <a:lnTo>
                      <a:pt x="391" y="457"/>
                    </a:lnTo>
                    <a:lnTo>
                      <a:pt x="228" y="587"/>
                    </a:lnTo>
                    <a:lnTo>
                      <a:pt x="98" y="685"/>
                    </a:lnTo>
                    <a:lnTo>
                      <a:pt x="33" y="815"/>
                    </a:lnTo>
                    <a:lnTo>
                      <a:pt x="0" y="913"/>
                    </a:lnTo>
                    <a:lnTo>
                      <a:pt x="33" y="978"/>
                    </a:lnTo>
                    <a:lnTo>
                      <a:pt x="98" y="1011"/>
                    </a:lnTo>
                    <a:lnTo>
                      <a:pt x="261" y="1108"/>
                    </a:lnTo>
                    <a:lnTo>
                      <a:pt x="522" y="1174"/>
                    </a:lnTo>
                    <a:lnTo>
                      <a:pt x="1238" y="1174"/>
                    </a:lnTo>
                    <a:lnTo>
                      <a:pt x="1662" y="1108"/>
                    </a:lnTo>
                    <a:lnTo>
                      <a:pt x="1955" y="1011"/>
                    </a:lnTo>
                    <a:lnTo>
                      <a:pt x="2248" y="945"/>
                    </a:lnTo>
                    <a:lnTo>
                      <a:pt x="2509" y="848"/>
                    </a:lnTo>
                    <a:lnTo>
                      <a:pt x="2704" y="717"/>
                    </a:lnTo>
                    <a:lnTo>
                      <a:pt x="2899" y="620"/>
                    </a:lnTo>
                    <a:lnTo>
                      <a:pt x="3030" y="489"/>
                    </a:lnTo>
                    <a:lnTo>
                      <a:pt x="3095" y="392"/>
                    </a:lnTo>
                    <a:lnTo>
                      <a:pt x="3095" y="294"/>
                    </a:lnTo>
                    <a:lnTo>
                      <a:pt x="3062" y="229"/>
                    </a:lnTo>
                    <a:lnTo>
                      <a:pt x="3030" y="164"/>
                    </a:lnTo>
                    <a:lnTo>
                      <a:pt x="2834" y="66"/>
                    </a:lnTo>
                    <a:lnTo>
                      <a:pt x="2606" y="33"/>
                    </a:ln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EE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70"/>
              <p:cNvSpPr/>
              <p:nvPr/>
            </p:nvSpPr>
            <p:spPr>
              <a:xfrm>
                <a:off x="7253923" y="2274160"/>
                <a:ext cx="50804" cy="19271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1174" fill="none" extrusionOk="0">
                    <a:moveTo>
                      <a:pt x="2281" y="1"/>
                    </a:moveTo>
                    <a:lnTo>
                      <a:pt x="2281" y="1"/>
                    </a:lnTo>
                    <a:lnTo>
                      <a:pt x="1890" y="33"/>
                    </a:lnTo>
                    <a:lnTo>
                      <a:pt x="1466" y="99"/>
                    </a:lnTo>
                    <a:lnTo>
                      <a:pt x="1466" y="99"/>
                    </a:lnTo>
                    <a:lnTo>
                      <a:pt x="1140" y="164"/>
                    </a:lnTo>
                    <a:lnTo>
                      <a:pt x="880" y="261"/>
                    </a:lnTo>
                    <a:lnTo>
                      <a:pt x="619" y="359"/>
                    </a:lnTo>
                    <a:lnTo>
                      <a:pt x="391" y="457"/>
                    </a:lnTo>
                    <a:lnTo>
                      <a:pt x="228" y="587"/>
                    </a:lnTo>
                    <a:lnTo>
                      <a:pt x="98" y="685"/>
                    </a:lnTo>
                    <a:lnTo>
                      <a:pt x="33" y="815"/>
                    </a:lnTo>
                    <a:lnTo>
                      <a:pt x="0" y="913"/>
                    </a:lnTo>
                    <a:lnTo>
                      <a:pt x="0" y="913"/>
                    </a:lnTo>
                    <a:lnTo>
                      <a:pt x="33" y="978"/>
                    </a:lnTo>
                    <a:lnTo>
                      <a:pt x="98" y="1011"/>
                    </a:lnTo>
                    <a:lnTo>
                      <a:pt x="261" y="1108"/>
                    </a:lnTo>
                    <a:lnTo>
                      <a:pt x="522" y="1174"/>
                    </a:lnTo>
                    <a:lnTo>
                      <a:pt x="847" y="1174"/>
                    </a:lnTo>
                    <a:lnTo>
                      <a:pt x="847" y="1174"/>
                    </a:lnTo>
                    <a:lnTo>
                      <a:pt x="1238" y="1174"/>
                    </a:lnTo>
                    <a:lnTo>
                      <a:pt x="1662" y="1108"/>
                    </a:lnTo>
                    <a:lnTo>
                      <a:pt x="1662" y="1108"/>
                    </a:lnTo>
                    <a:lnTo>
                      <a:pt x="1955" y="1011"/>
                    </a:lnTo>
                    <a:lnTo>
                      <a:pt x="2248" y="945"/>
                    </a:lnTo>
                    <a:lnTo>
                      <a:pt x="2509" y="848"/>
                    </a:lnTo>
                    <a:lnTo>
                      <a:pt x="2704" y="717"/>
                    </a:lnTo>
                    <a:lnTo>
                      <a:pt x="2899" y="620"/>
                    </a:lnTo>
                    <a:lnTo>
                      <a:pt x="3030" y="489"/>
                    </a:lnTo>
                    <a:lnTo>
                      <a:pt x="3095" y="392"/>
                    </a:lnTo>
                    <a:lnTo>
                      <a:pt x="3095" y="294"/>
                    </a:lnTo>
                    <a:lnTo>
                      <a:pt x="3095" y="294"/>
                    </a:lnTo>
                    <a:lnTo>
                      <a:pt x="3062" y="229"/>
                    </a:lnTo>
                    <a:lnTo>
                      <a:pt x="3030" y="164"/>
                    </a:lnTo>
                    <a:lnTo>
                      <a:pt x="2834" y="66"/>
                    </a:lnTo>
                    <a:lnTo>
                      <a:pt x="2606" y="33"/>
                    </a:lnTo>
                    <a:lnTo>
                      <a:pt x="22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70"/>
              <p:cNvSpPr/>
              <p:nvPr/>
            </p:nvSpPr>
            <p:spPr>
              <a:xfrm>
                <a:off x="7159820" y="2300357"/>
                <a:ext cx="3217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946" extrusionOk="0">
                    <a:moveTo>
                      <a:pt x="131" y="620"/>
                    </a:moveTo>
                    <a:lnTo>
                      <a:pt x="131" y="620"/>
                    </a:lnTo>
                    <a:lnTo>
                      <a:pt x="196" y="946"/>
                    </a:lnTo>
                    <a:lnTo>
                      <a:pt x="196" y="946"/>
                    </a:lnTo>
                    <a:lnTo>
                      <a:pt x="196" y="946"/>
                    </a:lnTo>
                    <a:lnTo>
                      <a:pt x="196" y="946"/>
                    </a:lnTo>
                    <a:lnTo>
                      <a:pt x="196" y="946"/>
                    </a:lnTo>
                    <a:lnTo>
                      <a:pt x="196" y="946"/>
                    </a:lnTo>
                    <a:lnTo>
                      <a:pt x="131" y="620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3" y="164"/>
                    </a:lnTo>
                    <a:lnTo>
                      <a:pt x="33" y="16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70"/>
              <p:cNvSpPr/>
              <p:nvPr/>
            </p:nvSpPr>
            <p:spPr>
              <a:xfrm>
                <a:off x="7161953" y="2310517"/>
                <a:ext cx="1083" cy="5368"/>
              </a:xfrm>
              <a:custGeom>
                <a:avLst/>
                <a:gdLst/>
                <a:ahLst/>
                <a:cxnLst/>
                <a:rect l="l" t="t" r="r" b="b"/>
                <a:pathLst>
                  <a:path w="66" h="32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70"/>
              <p:cNvSpPr/>
              <p:nvPr/>
            </p:nvSpPr>
            <p:spPr>
              <a:xfrm>
                <a:off x="7159820" y="2300357"/>
                <a:ext cx="542" cy="2692"/>
              </a:xfrm>
              <a:custGeom>
                <a:avLst/>
                <a:gdLst/>
                <a:ahLst/>
                <a:cxnLst/>
                <a:rect l="l" t="t" r="r" b="b"/>
                <a:pathLst>
                  <a:path w="33" h="164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3" y="164"/>
                    </a:lnTo>
                    <a:lnTo>
                      <a:pt x="33" y="16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70"/>
              <p:cNvSpPr/>
              <p:nvPr/>
            </p:nvSpPr>
            <p:spPr>
              <a:xfrm>
                <a:off x="7159820" y="2299832"/>
                <a:ext cx="18188" cy="16054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78" extrusionOk="0">
                    <a:moveTo>
                      <a:pt x="293" y="0"/>
                    </a:moveTo>
                    <a:lnTo>
                      <a:pt x="0" y="33"/>
                    </a:lnTo>
                    <a:lnTo>
                      <a:pt x="33" y="196"/>
                    </a:lnTo>
                    <a:lnTo>
                      <a:pt x="131" y="652"/>
                    </a:lnTo>
                    <a:lnTo>
                      <a:pt x="196" y="978"/>
                    </a:lnTo>
                    <a:lnTo>
                      <a:pt x="587" y="815"/>
                    </a:lnTo>
                    <a:lnTo>
                      <a:pt x="880" y="652"/>
                    </a:lnTo>
                    <a:lnTo>
                      <a:pt x="1010" y="554"/>
                    </a:lnTo>
                    <a:lnTo>
                      <a:pt x="1075" y="456"/>
                    </a:lnTo>
                    <a:lnTo>
                      <a:pt x="1108" y="391"/>
                    </a:lnTo>
                    <a:lnTo>
                      <a:pt x="1108" y="294"/>
                    </a:lnTo>
                    <a:lnTo>
                      <a:pt x="1075" y="228"/>
                    </a:lnTo>
                    <a:lnTo>
                      <a:pt x="1043" y="163"/>
                    </a:lnTo>
                    <a:lnTo>
                      <a:pt x="880" y="98"/>
                    </a:lnTo>
                    <a:lnTo>
                      <a:pt x="619" y="3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EE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70"/>
              <p:cNvSpPr/>
              <p:nvPr/>
            </p:nvSpPr>
            <p:spPr>
              <a:xfrm>
                <a:off x="7159820" y="2299832"/>
                <a:ext cx="18188" cy="16054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78" fill="none" extrusionOk="0">
                    <a:moveTo>
                      <a:pt x="293" y="0"/>
                    </a:moveTo>
                    <a:lnTo>
                      <a:pt x="293" y="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3" y="196"/>
                    </a:lnTo>
                    <a:lnTo>
                      <a:pt x="33" y="196"/>
                    </a:lnTo>
                    <a:lnTo>
                      <a:pt x="131" y="652"/>
                    </a:lnTo>
                    <a:lnTo>
                      <a:pt x="131" y="652"/>
                    </a:lnTo>
                    <a:lnTo>
                      <a:pt x="196" y="978"/>
                    </a:lnTo>
                    <a:lnTo>
                      <a:pt x="196" y="978"/>
                    </a:lnTo>
                    <a:lnTo>
                      <a:pt x="196" y="978"/>
                    </a:lnTo>
                    <a:lnTo>
                      <a:pt x="196" y="978"/>
                    </a:lnTo>
                    <a:lnTo>
                      <a:pt x="587" y="815"/>
                    </a:lnTo>
                    <a:lnTo>
                      <a:pt x="880" y="652"/>
                    </a:lnTo>
                    <a:lnTo>
                      <a:pt x="1010" y="554"/>
                    </a:lnTo>
                    <a:lnTo>
                      <a:pt x="1075" y="456"/>
                    </a:lnTo>
                    <a:lnTo>
                      <a:pt x="1108" y="391"/>
                    </a:lnTo>
                    <a:lnTo>
                      <a:pt x="1108" y="294"/>
                    </a:lnTo>
                    <a:lnTo>
                      <a:pt x="1108" y="294"/>
                    </a:lnTo>
                    <a:lnTo>
                      <a:pt x="1075" y="228"/>
                    </a:lnTo>
                    <a:lnTo>
                      <a:pt x="1043" y="163"/>
                    </a:lnTo>
                    <a:lnTo>
                      <a:pt x="880" y="98"/>
                    </a:lnTo>
                    <a:lnTo>
                      <a:pt x="619" y="33"/>
                    </a:lnTo>
                    <a:lnTo>
                      <a:pt x="2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70"/>
              <p:cNvSpPr/>
              <p:nvPr/>
            </p:nvSpPr>
            <p:spPr>
              <a:xfrm>
                <a:off x="7120244" y="2237277"/>
                <a:ext cx="84504" cy="84488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5147" extrusionOk="0">
                    <a:moveTo>
                      <a:pt x="2574" y="0"/>
                    </a:moveTo>
                    <a:lnTo>
                      <a:pt x="2346" y="33"/>
                    </a:lnTo>
                    <a:lnTo>
                      <a:pt x="2086" y="65"/>
                    </a:lnTo>
                    <a:lnTo>
                      <a:pt x="1825" y="131"/>
                    </a:lnTo>
                    <a:lnTo>
                      <a:pt x="1597" y="196"/>
                    </a:lnTo>
                    <a:lnTo>
                      <a:pt x="1336" y="326"/>
                    </a:lnTo>
                    <a:lnTo>
                      <a:pt x="1141" y="456"/>
                    </a:lnTo>
                    <a:lnTo>
                      <a:pt x="913" y="619"/>
                    </a:lnTo>
                    <a:lnTo>
                      <a:pt x="750" y="782"/>
                    </a:lnTo>
                    <a:lnTo>
                      <a:pt x="587" y="977"/>
                    </a:lnTo>
                    <a:lnTo>
                      <a:pt x="424" y="1173"/>
                    </a:lnTo>
                    <a:lnTo>
                      <a:pt x="294" y="1368"/>
                    </a:lnTo>
                    <a:lnTo>
                      <a:pt x="196" y="1596"/>
                    </a:lnTo>
                    <a:lnTo>
                      <a:pt x="131" y="1824"/>
                    </a:lnTo>
                    <a:lnTo>
                      <a:pt x="66" y="2085"/>
                    </a:lnTo>
                    <a:lnTo>
                      <a:pt x="33" y="2313"/>
                    </a:lnTo>
                    <a:lnTo>
                      <a:pt x="1" y="2574"/>
                    </a:lnTo>
                    <a:lnTo>
                      <a:pt x="33" y="2834"/>
                    </a:lnTo>
                    <a:lnTo>
                      <a:pt x="66" y="3062"/>
                    </a:lnTo>
                    <a:lnTo>
                      <a:pt x="131" y="3323"/>
                    </a:lnTo>
                    <a:lnTo>
                      <a:pt x="196" y="3583"/>
                    </a:lnTo>
                    <a:lnTo>
                      <a:pt x="327" y="3811"/>
                    </a:lnTo>
                    <a:lnTo>
                      <a:pt x="457" y="4039"/>
                    </a:lnTo>
                    <a:lnTo>
                      <a:pt x="620" y="4235"/>
                    </a:lnTo>
                    <a:lnTo>
                      <a:pt x="783" y="4430"/>
                    </a:lnTo>
                    <a:lnTo>
                      <a:pt x="978" y="4593"/>
                    </a:lnTo>
                    <a:lnTo>
                      <a:pt x="1173" y="4723"/>
                    </a:lnTo>
                    <a:lnTo>
                      <a:pt x="1369" y="4854"/>
                    </a:lnTo>
                    <a:lnTo>
                      <a:pt x="1597" y="4951"/>
                    </a:lnTo>
                    <a:lnTo>
                      <a:pt x="1825" y="5049"/>
                    </a:lnTo>
                    <a:lnTo>
                      <a:pt x="2086" y="5082"/>
                    </a:lnTo>
                    <a:lnTo>
                      <a:pt x="2314" y="5147"/>
                    </a:lnTo>
                    <a:lnTo>
                      <a:pt x="2835" y="5147"/>
                    </a:lnTo>
                    <a:lnTo>
                      <a:pt x="3063" y="5114"/>
                    </a:lnTo>
                    <a:lnTo>
                      <a:pt x="3323" y="5049"/>
                    </a:lnTo>
                    <a:lnTo>
                      <a:pt x="3584" y="4951"/>
                    </a:lnTo>
                    <a:lnTo>
                      <a:pt x="3910" y="4789"/>
                    </a:lnTo>
                    <a:lnTo>
                      <a:pt x="4203" y="4561"/>
                    </a:lnTo>
                    <a:lnTo>
                      <a:pt x="4463" y="4300"/>
                    </a:lnTo>
                    <a:lnTo>
                      <a:pt x="4691" y="4039"/>
                    </a:lnTo>
                    <a:lnTo>
                      <a:pt x="4496" y="4007"/>
                    </a:lnTo>
                    <a:lnTo>
                      <a:pt x="4431" y="3974"/>
                    </a:lnTo>
                    <a:lnTo>
                      <a:pt x="4366" y="3909"/>
                    </a:lnTo>
                    <a:lnTo>
                      <a:pt x="4301" y="3877"/>
                    </a:lnTo>
                    <a:lnTo>
                      <a:pt x="4105" y="4105"/>
                    </a:lnTo>
                    <a:lnTo>
                      <a:pt x="3910" y="4267"/>
                    </a:lnTo>
                    <a:lnTo>
                      <a:pt x="3682" y="4430"/>
                    </a:lnTo>
                    <a:lnTo>
                      <a:pt x="3421" y="4561"/>
                    </a:lnTo>
                    <a:lnTo>
                      <a:pt x="3193" y="4658"/>
                    </a:lnTo>
                    <a:lnTo>
                      <a:pt x="2998" y="4691"/>
                    </a:lnTo>
                    <a:lnTo>
                      <a:pt x="2770" y="4723"/>
                    </a:lnTo>
                    <a:lnTo>
                      <a:pt x="2379" y="4723"/>
                    </a:lnTo>
                    <a:lnTo>
                      <a:pt x="2151" y="4691"/>
                    </a:lnTo>
                    <a:lnTo>
                      <a:pt x="1955" y="4658"/>
                    </a:lnTo>
                    <a:lnTo>
                      <a:pt x="1760" y="4561"/>
                    </a:lnTo>
                    <a:lnTo>
                      <a:pt x="1564" y="4495"/>
                    </a:lnTo>
                    <a:lnTo>
                      <a:pt x="1401" y="4398"/>
                    </a:lnTo>
                    <a:lnTo>
                      <a:pt x="1239" y="4267"/>
                    </a:lnTo>
                    <a:lnTo>
                      <a:pt x="1076" y="4137"/>
                    </a:lnTo>
                    <a:lnTo>
                      <a:pt x="913" y="3974"/>
                    </a:lnTo>
                    <a:lnTo>
                      <a:pt x="783" y="3811"/>
                    </a:lnTo>
                    <a:lnTo>
                      <a:pt x="685" y="3616"/>
                    </a:lnTo>
                    <a:lnTo>
                      <a:pt x="587" y="3421"/>
                    </a:lnTo>
                    <a:lnTo>
                      <a:pt x="522" y="3192"/>
                    </a:lnTo>
                    <a:lnTo>
                      <a:pt x="457" y="2997"/>
                    </a:lnTo>
                    <a:lnTo>
                      <a:pt x="424" y="2769"/>
                    </a:lnTo>
                    <a:lnTo>
                      <a:pt x="424" y="2574"/>
                    </a:lnTo>
                    <a:lnTo>
                      <a:pt x="424" y="2346"/>
                    </a:lnTo>
                    <a:lnTo>
                      <a:pt x="457" y="2150"/>
                    </a:lnTo>
                    <a:lnTo>
                      <a:pt x="522" y="1955"/>
                    </a:lnTo>
                    <a:lnTo>
                      <a:pt x="587" y="1759"/>
                    </a:lnTo>
                    <a:lnTo>
                      <a:pt x="652" y="1564"/>
                    </a:lnTo>
                    <a:lnTo>
                      <a:pt x="783" y="1401"/>
                    </a:lnTo>
                    <a:lnTo>
                      <a:pt x="880" y="1205"/>
                    </a:lnTo>
                    <a:lnTo>
                      <a:pt x="1043" y="1075"/>
                    </a:lnTo>
                    <a:lnTo>
                      <a:pt x="1173" y="912"/>
                    </a:lnTo>
                    <a:lnTo>
                      <a:pt x="1369" y="782"/>
                    </a:lnTo>
                    <a:lnTo>
                      <a:pt x="1532" y="684"/>
                    </a:lnTo>
                    <a:lnTo>
                      <a:pt x="1760" y="587"/>
                    </a:lnTo>
                    <a:lnTo>
                      <a:pt x="1955" y="521"/>
                    </a:lnTo>
                    <a:lnTo>
                      <a:pt x="2151" y="456"/>
                    </a:lnTo>
                    <a:lnTo>
                      <a:pt x="2379" y="424"/>
                    </a:lnTo>
                    <a:lnTo>
                      <a:pt x="2802" y="424"/>
                    </a:lnTo>
                    <a:lnTo>
                      <a:pt x="2998" y="456"/>
                    </a:lnTo>
                    <a:lnTo>
                      <a:pt x="3193" y="521"/>
                    </a:lnTo>
                    <a:lnTo>
                      <a:pt x="3389" y="587"/>
                    </a:lnTo>
                    <a:lnTo>
                      <a:pt x="3584" y="652"/>
                    </a:lnTo>
                    <a:lnTo>
                      <a:pt x="3779" y="782"/>
                    </a:lnTo>
                    <a:lnTo>
                      <a:pt x="3942" y="880"/>
                    </a:lnTo>
                    <a:lnTo>
                      <a:pt x="4105" y="1043"/>
                    </a:lnTo>
                    <a:lnTo>
                      <a:pt x="4235" y="1173"/>
                    </a:lnTo>
                    <a:lnTo>
                      <a:pt x="4366" y="1368"/>
                    </a:lnTo>
                    <a:lnTo>
                      <a:pt x="4463" y="1531"/>
                    </a:lnTo>
                    <a:lnTo>
                      <a:pt x="4561" y="1727"/>
                    </a:lnTo>
                    <a:lnTo>
                      <a:pt x="4659" y="2020"/>
                    </a:lnTo>
                    <a:lnTo>
                      <a:pt x="4724" y="2313"/>
                    </a:lnTo>
                    <a:lnTo>
                      <a:pt x="4724" y="2574"/>
                    </a:lnTo>
                    <a:lnTo>
                      <a:pt x="4724" y="2867"/>
                    </a:lnTo>
                    <a:lnTo>
                      <a:pt x="4854" y="2802"/>
                    </a:lnTo>
                    <a:lnTo>
                      <a:pt x="5148" y="2704"/>
                    </a:lnTo>
                    <a:lnTo>
                      <a:pt x="5148" y="2411"/>
                    </a:lnTo>
                    <a:lnTo>
                      <a:pt x="5115" y="2150"/>
                    </a:lnTo>
                    <a:lnTo>
                      <a:pt x="5050" y="1857"/>
                    </a:lnTo>
                    <a:lnTo>
                      <a:pt x="4952" y="1596"/>
                    </a:lnTo>
                    <a:lnTo>
                      <a:pt x="4822" y="1336"/>
                    </a:lnTo>
                    <a:lnTo>
                      <a:pt x="4691" y="1140"/>
                    </a:lnTo>
                    <a:lnTo>
                      <a:pt x="4561" y="912"/>
                    </a:lnTo>
                    <a:lnTo>
                      <a:pt x="4366" y="749"/>
                    </a:lnTo>
                    <a:lnTo>
                      <a:pt x="4203" y="587"/>
                    </a:lnTo>
                    <a:lnTo>
                      <a:pt x="3975" y="424"/>
                    </a:lnTo>
                    <a:lnTo>
                      <a:pt x="3779" y="293"/>
                    </a:lnTo>
                    <a:lnTo>
                      <a:pt x="3551" y="196"/>
                    </a:lnTo>
                    <a:lnTo>
                      <a:pt x="3323" y="131"/>
                    </a:lnTo>
                    <a:lnTo>
                      <a:pt x="3095" y="65"/>
                    </a:lnTo>
                    <a:lnTo>
                      <a:pt x="2835" y="33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70"/>
              <p:cNvSpPr/>
              <p:nvPr/>
            </p:nvSpPr>
            <p:spPr>
              <a:xfrm>
                <a:off x="7210606" y="2214822"/>
                <a:ext cx="84504" cy="84488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5147" extrusionOk="0">
                    <a:moveTo>
                      <a:pt x="2770" y="424"/>
                    </a:moveTo>
                    <a:lnTo>
                      <a:pt x="2998" y="456"/>
                    </a:lnTo>
                    <a:lnTo>
                      <a:pt x="3193" y="521"/>
                    </a:lnTo>
                    <a:lnTo>
                      <a:pt x="3389" y="586"/>
                    </a:lnTo>
                    <a:lnTo>
                      <a:pt x="3584" y="652"/>
                    </a:lnTo>
                    <a:lnTo>
                      <a:pt x="3747" y="782"/>
                    </a:lnTo>
                    <a:lnTo>
                      <a:pt x="3910" y="880"/>
                    </a:lnTo>
                    <a:lnTo>
                      <a:pt x="4073" y="1042"/>
                    </a:lnTo>
                    <a:lnTo>
                      <a:pt x="4235" y="1173"/>
                    </a:lnTo>
                    <a:lnTo>
                      <a:pt x="4366" y="1368"/>
                    </a:lnTo>
                    <a:lnTo>
                      <a:pt x="4463" y="1531"/>
                    </a:lnTo>
                    <a:lnTo>
                      <a:pt x="4561" y="1727"/>
                    </a:lnTo>
                    <a:lnTo>
                      <a:pt x="4626" y="1955"/>
                    </a:lnTo>
                    <a:lnTo>
                      <a:pt x="4692" y="2150"/>
                    </a:lnTo>
                    <a:lnTo>
                      <a:pt x="4724" y="2378"/>
                    </a:lnTo>
                    <a:lnTo>
                      <a:pt x="4724" y="2573"/>
                    </a:lnTo>
                    <a:lnTo>
                      <a:pt x="4724" y="2801"/>
                    </a:lnTo>
                    <a:lnTo>
                      <a:pt x="4692" y="2997"/>
                    </a:lnTo>
                    <a:lnTo>
                      <a:pt x="4626" y="3192"/>
                    </a:lnTo>
                    <a:lnTo>
                      <a:pt x="4561" y="3388"/>
                    </a:lnTo>
                    <a:lnTo>
                      <a:pt x="4463" y="3583"/>
                    </a:lnTo>
                    <a:lnTo>
                      <a:pt x="4366" y="3746"/>
                    </a:lnTo>
                    <a:lnTo>
                      <a:pt x="4235" y="3942"/>
                    </a:lnTo>
                    <a:lnTo>
                      <a:pt x="4105" y="4072"/>
                    </a:lnTo>
                    <a:lnTo>
                      <a:pt x="3942" y="4235"/>
                    </a:lnTo>
                    <a:lnTo>
                      <a:pt x="3779" y="4365"/>
                    </a:lnTo>
                    <a:lnTo>
                      <a:pt x="3617" y="4463"/>
                    </a:lnTo>
                    <a:lnTo>
                      <a:pt x="3389" y="4560"/>
                    </a:lnTo>
                    <a:lnTo>
                      <a:pt x="3193" y="4658"/>
                    </a:lnTo>
                    <a:lnTo>
                      <a:pt x="2998" y="4691"/>
                    </a:lnTo>
                    <a:lnTo>
                      <a:pt x="2770" y="4723"/>
                    </a:lnTo>
                    <a:lnTo>
                      <a:pt x="2346" y="4723"/>
                    </a:lnTo>
                    <a:lnTo>
                      <a:pt x="2151" y="4691"/>
                    </a:lnTo>
                    <a:lnTo>
                      <a:pt x="1955" y="4658"/>
                    </a:lnTo>
                    <a:lnTo>
                      <a:pt x="1760" y="4560"/>
                    </a:lnTo>
                    <a:lnTo>
                      <a:pt x="1564" y="4495"/>
                    </a:lnTo>
                    <a:lnTo>
                      <a:pt x="1369" y="4398"/>
                    </a:lnTo>
                    <a:lnTo>
                      <a:pt x="1206" y="4267"/>
                    </a:lnTo>
                    <a:lnTo>
                      <a:pt x="1043" y="4104"/>
                    </a:lnTo>
                    <a:lnTo>
                      <a:pt x="913" y="3974"/>
                    </a:lnTo>
                    <a:lnTo>
                      <a:pt x="783" y="3779"/>
                    </a:lnTo>
                    <a:lnTo>
                      <a:pt x="652" y="3616"/>
                    </a:lnTo>
                    <a:lnTo>
                      <a:pt x="587" y="3420"/>
                    </a:lnTo>
                    <a:lnTo>
                      <a:pt x="489" y="3192"/>
                    </a:lnTo>
                    <a:lnTo>
                      <a:pt x="457" y="2997"/>
                    </a:lnTo>
                    <a:lnTo>
                      <a:pt x="424" y="2769"/>
                    </a:lnTo>
                    <a:lnTo>
                      <a:pt x="392" y="2573"/>
                    </a:lnTo>
                    <a:lnTo>
                      <a:pt x="424" y="2345"/>
                    </a:lnTo>
                    <a:lnTo>
                      <a:pt x="457" y="2150"/>
                    </a:lnTo>
                    <a:lnTo>
                      <a:pt x="489" y="1955"/>
                    </a:lnTo>
                    <a:lnTo>
                      <a:pt x="555" y="1759"/>
                    </a:lnTo>
                    <a:lnTo>
                      <a:pt x="652" y="1564"/>
                    </a:lnTo>
                    <a:lnTo>
                      <a:pt x="750" y="1401"/>
                    </a:lnTo>
                    <a:lnTo>
                      <a:pt x="880" y="1205"/>
                    </a:lnTo>
                    <a:lnTo>
                      <a:pt x="1011" y="1075"/>
                    </a:lnTo>
                    <a:lnTo>
                      <a:pt x="1174" y="912"/>
                    </a:lnTo>
                    <a:lnTo>
                      <a:pt x="1336" y="782"/>
                    </a:lnTo>
                    <a:lnTo>
                      <a:pt x="1532" y="684"/>
                    </a:lnTo>
                    <a:lnTo>
                      <a:pt x="1727" y="586"/>
                    </a:lnTo>
                    <a:lnTo>
                      <a:pt x="1955" y="521"/>
                    </a:lnTo>
                    <a:lnTo>
                      <a:pt x="2151" y="456"/>
                    </a:lnTo>
                    <a:lnTo>
                      <a:pt x="2346" y="424"/>
                    </a:lnTo>
                    <a:close/>
                    <a:moveTo>
                      <a:pt x="2314" y="0"/>
                    </a:moveTo>
                    <a:lnTo>
                      <a:pt x="2086" y="65"/>
                    </a:lnTo>
                    <a:lnTo>
                      <a:pt x="1825" y="130"/>
                    </a:lnTo>
                    <a:lnTo>
                      <a:pt x="1564" y="196"/>
                    </a:lnTo>
                    <a:lnTo>
                      <a:pt x="1336" y="326"/>
                    </a:lnTo>
                    <a:lnTo>
                      <a:pt x="1108" y="456"/>
                    </a:lnTo>
                    <a:lnTo>
                      <a:pt x="913" y="619"/>
                    </a:lnTo>
                    <a:lnTo>
                      <a:pt x="717" y="782"/>
                    </a:lnTo>
                    <a:lnTo>
                      <a:pt x="555" y="977"/>
                    </a:lnTo>
                    <a:lnTo>
                      <a:pt x="424" y="1173"/>
                    </a:lnTo>
                    <a:lnTo>
                      <a:pt x="294" y="1368"/>
                    </a:lnTo>
                    <a:lnTo>
                      <a:pt x="196" y="1596"/>
                    </a:lnTo>
                    <a:lnTo>
                      <a:pt x="99" y="1824"/>
                    </a:lnTo>
                    <a:lnTo>
                      <a:pt x="33" y="2085"/>
                    </a:lnTo>
                    <a:lnTo>
                      <a:pt x="1" y="2313"/>
                    </a:lnTo>
                    <a:lnTo>
                      <a:pt x="1" y="2573"/>
                    </a:lnTo>
                    <a:lnTo>
                      <a:pt x="1" y="2834"/>
                    </a:lnTo>
                    <a:lnTo>
                      <a:pt x="33" y="3062"/>
                    </a:lnTo>
                    <a:lnTo>
                      <a:pt x="99" y="3323"/>
                    </a:lnTo>
                    <a:lnTo>
                      <a:pt x="196" y="3583"/>
                    </a:lnTo>
                    <a:lnTo>
                      <a:pt x="294" y="3811"/>
                    </a:lnTo>
                    <a:lnTo>
                      <a:pt x="457" y="4039"/>
                    </a:lnTo>
                    <a:lnTo>
                      <a:pt x="587" y="4235"/>
                    </a:lnTo>
                    <a:lnTo>
                      <a:pt x="783" y="4398"/>
                    </a:lnTo>
                    <a:lnTo>
                      <a:pt x="945" y="4593"/>
                    </a:lnTo>
                    <a:lnTo>
                      <a:pt x="1141" y="4723"/>
                    </a:lnTo>
                    <a:lnTo>
                      <a:pt x="1369" y="4854"/>
                    </a:lnTo>
                    <a:lnTo>
                      <a:pt x="1597" y="4951"/>
                    </a:lnTo>
                    <a:lnTo>
                      <a:pt x="1825" y="5049"/>
                    </a:lnTo>
                    <a:lnTo>
                      <a:pt x="2053" y="5082"/>
                    </a:lnTo>
                    <a:lnTo>
                      <a:pt x="2314" y="5147"/>
                    </a:lnTo>
                    <a:lnTo>
                      <a:pt x="2802" y="5147"/>
                    </a:lnTo>
                    <a:lnTo>
                      <a:pt x="3063" y="5114"/>
                    </a:lnTo>
                    <a:lnTo>
                      <a:pt x="3323" y="5049"/>
                    </a:lnTo>
                    <a:lnTo>
                      <a:pt x="3551" y="4951"/>
                    </a:lnTo>
                    <a:lnTo>
                      <a:pt x="3812" y="4821"/>
                    </a:lnTo>
                    <a:lnTo>
                      <a:pt x="4007" y="4691"/>
                    </a:lnTo>
                    <a:lnTo>
                      <a:pt x="4235" y="4528"/>
                    </a:lnTo>
                    <a:lnTo>
                      <a:pt x="4398" y="4365"/>
                    </a:lnTo>
                    <a:lnTo>
                      <a:pt x="4561" y="4202"/>
                    </a:lnTo>
                    <a:lnTo>
                      <a:pt x="4724" y="3974"/>
                    </a:lnTo>
                    <a:lnTo>
                      <a:pt x="4854" y="3779"/>
                    </a:lnTo>
                    <a:lnTo>
                      <a:pt x="4952" y="3551"/>
                    </a:lnTo>
                    <a:lnTo>
                      <a:pt x="5017" y="3323"/>
                    </a:lnTo>
                    <a:lnTo>
                      <a:pt x="5082" y="3062"/>
                    </a:lnTo>
                    <a:lnTo>
                      <a:pt x="5115" y="2834"/>
                    </a:lnTo>
                    <a:lnTo>
                      <a:pt x="5148" y="2573"/>
                    </a:lnTo>
                    <a:lnTo>
                      <a:pt x="5115" y="2345"/>
                    </a:lnTo>
                    <a:lnTo>
                      <a:pt x="5082" y="2085"/>
                    </a:lnTo>
                    <a:lnTo>
                      <a:pt x="5017" y="1824"/>
                    </a:lnTo>
                    <a:lnTo>
                      <a:pt x="4952" y="1596"/>
                    </a:lnTo>
                    <a:lnTo>
                      <a:pt x="4822" y="1336"/>
                    </a:lnTo>
                    <a:lnTo>
                      <a:pt x="4692" y="1108"/>
                    </a:lnTo>
                    <a:lnTo>
                      <a:pt x="4529" y="912"/>
                    </a:lnTo>
                    <a:lnTo>
                      <a:pt x="4366" y="749"/>
                    </a:lnTo>
                    <a:lnTo>
                      <a:pt x="4170" y="586"/>
                    </a:lnTo>
                    <a:lnTo>
                      <a:pt x="3975" y="424"/>
                    </a:lnTo>
                    <a:lnTo>
                      <a:pt x="3779" y="293"/>
                    </a:lnTo>
                    <a:lnTo>
                      <a:pt x="3551" y="196"/>
                    </a:lnTo>
                    <a:lnTo>
                      <a:pt x="3323" y="98"/>
                    </a:lnTo>
                    <a:lnTo>
                      <a:pt x="3063" y="65"/>
                    </a:lnTo>
                    <a:lnTo>
                      <a:pt x="2835" y="33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70"/>
              <p:cNvSpPr/>
              <p:nvPr/>
            </p:nvSpPr>
            <p:spPr>
              <a:xfrm>
                <a:off x="7127729" y="2276310"/>
                <a:ext cx="26215" cy="20322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38" extrusionOk="0">
                    <a:moveTo>
                      <a:pt x="1304" y="0"/>
                    </a:moveTo>
                    <a:lnTo>
                      <a:pt x="1011" y="130"/>
                    </a:lnTo>
                    <a:lnTo>
                      <a:pt x="750" y="293"/>
                    </a:lnTo>
                    <a:lnTo>
                      <a:pt x="522" y="424"/>
                    </a:lnTo>
                    <a:lnTo>
                      <a:pt x="327" y="586"/>
                    </a:lnTo>
                    <a:lnTo>
                      <a:pt x="99" y="814"/>
                    </a:lnTo>
                    <a:lnTo>
                      <a:pt x="33" y="912"/>
                    </a:lnTo>
                    <a:lnTo>
                      <a:pt x="1" y="1010"/>
                    </a:lnTo>
                    <a:lnTo>
                      <a:pt x="1" y="1075"/>
                    </a:lnTo>
                    <a:lnTo>
                      <a:pt x="33" y="1140"/>
                    </a:lnTo>
                    <a:lnTo>
                      <a:pt x="99" y="1205"/>
                    </a:lnTo>
                    <a:lnTo>
                      <a:pt x="196" y="1238"/>
                    </a:lnTo>
                    <a:lnTo>
                      <a:pt x="294" y="1238"/>
                    </a:lnTo>
                    <a:lnTo>
                      <a:pt x="359" y="1140"/>
                    </a:lnTo>
                    <a:lnTo>
                      <a:pt x="424" y="1075"/>
                    </a:lnTo>
                    <a:lnTo>
                      <a:pt x="620" y="880"/>
                    </a:lnTo>
                    <a:lnTo>
                      <a:pt x="783" y="749"/>
                    </a:lnTo>
                    <a:lnTo>
                      <a:pt x="978" y="619"/>
                    </a:lnTo>
                    <a:lnTo>
                      <a:pt x="1174" y="489"/>
                    </a:lnTo>
                    <a:lnTo>
                      <a:pt x="1467" y="391"/>
                    </a:lnTo>
                    <a:lnTo>
                      <a:pt x="1532" y="358"/>
                    </a:lnTo>
                    <a:lnTo>
                      <a:pt x="1564" y="293"/>
                    </a:lnTo>
                    <a:lnTo>
                      <a:pt x="1597" y="196"/>
                    </a:lnTo>
                    <a:lnTo>
                      <a:pt x="1564" y="130"/>
                    </a:lnTo>
                    <a:lnTo>
                      <a:pt x="1532" y="65"/>
                    </a:lnTo>
                    <a:lnTo>
                      <a:pt x="14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70"/>
              <p:cNvSpPr/>
              <p:nvPr/>
            </p:nvSpPr>
            <p:spPr>
              <a:xfrm>
                <a:off x="7280121" y="2206795"/>
                <a:ext cx="56697" cy="2675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630" extrusionOk="0">
                    <a:moveTo>
                      <a:pt x="3160" y="0"/>
                    </a:moveTo>
                    <a:lnTo>
                      <a:pt x="2834" y="33"/>
                    </a:lnTo>
                    <a:lnTo>
                      <a:pt x="2444" y="98"/>
                    </a:lnTo>
                    <a:lnTo>
                      <a:pt x="2053" y="196"/>
                    </a:lnTo>
                    <a:lnTo>
                      <a:pt x="1629" y="359"/>
                    </a:lnTo>
                    <a:lnTo>
                      <a:pt x="1141" y="587"/>
                    </a:lnTo>
                    <a:lnTo>
                      <a:pt x="652" y="880"/>
                    </a:lnTo>
                    <a:lnTo>
                      <a:pt x="98" y="1238"/>
                    </a:lnTo>
                    <a:lnTo>
                      <a:pt x="33" y="1303"/>
                    </a:lnTo>
                    <a:lnTo>
                      <a:pt x="0" y="1369"/>
                    </a:lnTo>
                    <a:lnTo>
                      <a:pt x="0" y="1466"/>
                    </a:lnTo>
                    <a:lnTo>
                      <a:pt x="33" y="1531"/>
                    </a:lnTo>
                    <a:lnTo>
                      <a:pt x="98" y="1597"/>
                    </a:lnTo>
                    <a:lnTo>
                      <a:pt x="163" y="1629"/>
                    </a:lnTo>
                    <a:lnTo>
                      <a:pt x="261" y="1629"/>
                    </a:lnTo>
                    <a:lnTo>
                      <a:pt x="326" y="1597"/>
                    </a:lnTo>
                    <a:lnTo>
                      <a:pt x="847" y="1238"/>
                    </a:lnTo>
                    <a:lnTo>
                      <a:pt x="1336" y="945"/>
                    </a:lnTo>
                    <a:lnTo>
                      <a:pt x="1759" y="750"/>
                    </a:lnTo>
                    <a:lnTo>
                      <a:pt x="2118" y="587"/>
                    </a:lnTo>
                    <a:lnTo>
                      <a:pt x="2476" y="489"/>
                    </a:lnTo>
                    <a:lnTo>
                      <a:pt x="2802" y="424"/>
                    </a:lnTo>
                    <a:lnTo>
                      <a:pt x="3095" y="391"/>
                    </a:lnTo>
                    <a:lnTo>
                      <a:pt x="3356" y="424"/>
                    </a:lnTo>
                    <a:lnTo>
                      <a:pt x="34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70"/>
              <p:cNvSpPr/>
              <p:nvPr/>
            </p:nvSpPr>
            <p:spPr>
              <a:xfrm>
                <a:off x="7233602" y="2388059"/>
                <a:ext cx="87180" cy="86097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5245" extrusionOk="0">
                    <a:moveTo>
                      <a:pt x="5310" y="0"/>
                    </a:moveTo>
                    <a:lnTo>
                      <a:pt x="4789" y="489"/>
                    </a:lnTo>
                    <a:lnTo>
                      <a:pt x="4235" y="977"/>
                    </a:lnTo>
                    <a:lnTo>
                      <a:pt x="3649" y="1368"/>
                    </a:lnTo>
                    <a:lnTo>
                      <a:pt x="3030" y="1727"/>
                    </a:lnTo>
                    <a:lnTo>
                      <a:pt x="2411" y="2020"/>
                    </a:lnTo>
                    <a:lnTo>
                      <a:pt x="1792" y="2248"/>
                    </a:lnTo>
                    <a:lnTo>
                      <a:pt x="1466" y="2313"/>
                    </a:lnTo>
                    <a:lnTo>
                      <a:pt x="1141" y="2378"/>
                    </a:lnTo>
                    <a:lnTo>
                      <a:pt x="847" y="2411"/>
                    </a:lnTo>
                    <a:lnTo>
                      <a:pt x="522" y="2443"/>
                    </a:lnTo>
                    <a:lnTo>
                      <a:pt x="1" y="2411"/>
                    </a:lnTo>
                    <a:lnTo>
                      <a:pt x="326" y="5245"/>
                    </a:lnTo>
                    <a:lnTo>
                      <a:pt x="880" y="5017"/>
                    </a:lnTo>
                    <a:lnTo>
                      <a:pt x="1369" y="4756"/>
                    </a:lnTo>
                    <a:lnTo>
                      <a:pt x="1857" y="4495"/>
                    </a:lnTo>
                    <a:lnTo>
                      <a:pt x="2281" y="4170"/>
                    </a:lnTo>
                    <a:lnTo>
                      <a:pt x="2704" y="3844"/>
                    </a:lnTo>
                    <a:lnTo>
                      <a:pt x="3095" y="3518"/>
                    </a:lnTo>
                    <a:lnTo>
                      <a:pt x="3421" y="3160"/>
                    </a:lnTo>
                    <a:lnTo>
                      <a:pt x="3747" y="2802"/>
                    </a:lnTo>
                    <a:lnTo>
                      <a:pt x="4040" y="2443"/>
                    </a:lnTo>
                    <a:lnTo>
                      <a:pt x="4300" y="2052"/>
                    </a:lnTo>
                    <a:lnTo>
                      <a:pt x="4528" y="1694"/>
                    </a:lnTo>
                    <a:lnTo>
                      <a:pt x="4724" y="1336"/>
                    </a:lnTo>
                    <a:lnTo>
                      <a:pt x="5082" y="619"/>
                    </a:lnTo>
                    <a:lnTo>
                      <a:pt x="5310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70"/>
              <p:cNvSpPr/>
              <p:nvPr/>
            </p:nvSpPr>
            <p:spPr>
              <a:xfrm>
                <a:off x="7338934" y="2297698"/>
                <a:ext cx="27282" cy="14987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913" extrusionOk="0">
                    <a:moveTo>
                      <a:pt x="229" y="0"/>
                    </a:moveTo>
                    <a:lnTo>
                      <a:pt x="131" y="33"/>
                    </a:lnTo>
                    <a:lnTo>
                      <a:pt x="66" y="65"/>
                    </a:lnTo>
                    <a:lnTo>
                      <a:pt x="1" y="130"/>
                    </a:lnTo>
                    <a:lnTo>
                      <a:pt x="1" y="228"/>
                    </a:lnTo>
                    <a:lnTo>
                      <a:pt x="1" y="293"/>
                    </a:lnTo>
                    <a:lnTo>
                      <a:pt x="66" y="391"/>
                    </a:lnTo>
                    <a:lnTo>
                      <a:pt x="326" y="619"/>
                    </a:lnTo>
                    <a:lnTo>
                      <a:pt x="587" y="749"/>
                    </a:lnTo>
                    <a:lnTo>
                      <a:pt x="848" y="847"/>
                    </a:lnTo>
                    <a:lnTo>
                      <a:pt x="1108" y="880"/>
                    </a:lnTo>
                    <a:lnTo>
                      <a:pt x="1336" y="912"/>
                    </a:lnTo>
                    <a:lnTo>
                      <a:pt x="1532" y="912"/>
                    </a:lnTo>
                    <a:lnTo>
                      <a:pt x="1564" y="749"/>
                    </a:lnTo>
                    <a:lnTo>
                      <a:pt x="1629" y="456"/>
                    </a:lnTo>
                    <a:lnTo>
                      <a:pt x="1662" y="424"/>
                    </a:lnTo>
                    <a:lnTo>
                      <a:pt x="1401" y="456"/>
                    </a:lnTo>
                    <a:lnTo>
                      <a:pt x="1206" y="456"/>
                    </a:lnTo>
                    <a:lnTo>
                      <a:pt x="1010" y="424"/>
                    </a:lnTo>
                    <a:lnTo>
                      <a:pt x="848" y="358"/>
                    </a:lnTo>
                    <a:lnTo>
                      <a:pt x="685" y="293"/>
                    </a:lnTo>
                    <a:lnTo>
                      <a:pt x="522" y="196"/>
                    </a:lnTo>
                    <a:lnTo>
                      <a:pt x="392" y="65"/>
                    </a:lnTo>
                    <a:lnTo>
                      <a:pt x="294" y="33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70"/>
              <p:cNvSpPr/>
              <p:nvPr/>
            </p:nvSpPr>
            <p:spPr>
              <a:xfrm>
                <a:off x="7194044" y="2315869"/>
                <a:ext cx="56681" cy="41185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2509" extrusionOk="0">
                    <a:moveTo>
                      <a:pt x="3453" y="1"/>
                    </a:moveTo>
                    <a:lnTo>
                      <a:pt x="0" y="1336"/>
                    </a:lnTo>
                    <a:lnTo>
                      <a:pt x="98" y="1564"/>
                    </a:lnTo>
                    <a:lnTo>
                      <a:pt x="261" y="1792"/>
                    </a:lnTo>
                    <a:lnTo>
                      <a:pt x="456" y="2053"/>
                    </a:lnTo>
                    <a:lnTo>
                      <a:pt x="586" y="2183"/>
                    </a:lnTo>
                    <a:lnTo>
                      <a:pt x="749" y="2281"/>
                    </a:lnTo>
                    <a:lnTo>
                      <a:pt x="912" y="2379"/>
                    </a:lnTo>
                    <a:lnTo>
                      <a:pt x="1108" y="2444"/>
                    </a:lnTo>
                    <a:lnTo>
                      <a:pt x="1336" y="2509"/>
                    </a:lnTo>
                    <a:lnTo>
                      <a:pt x="1857" y="2509"/>
                    </a:lnTo>
                    <a:lnTo>
                      <a:pt x="2150" y="2444"/>
                    </a:lnTo>
                    <a:lnTo>
                      <a:pt x="2411" y="2346"/>
                    </a:lnTo>
                    <a:lnTo>
                      <a:pt x="2671" y="2216"/>
                    </a:lnTo>
                    <a:lnTo>
                      <a:pt x="2867" y="2053"/>
                    </a:lnTo>
                    <a:lnTo>
                      <a:pt x="3029" y="1857"/>
                    </a:lnTo>
                    <a:lnTo>
                      <a:pt x="3160" y="1662"/>
                    </a:lnTo>
                    <a:lnTo>
                      <a:pt x="3257" y="1466"/>
                    </a:lnTo>
                    <a:lnTo>
                      <a:pt x="3355" y="1271"/>
                    </a:lnTo>
                    <a:lnTo>
                      <a:pt x="3388" y="1043"/>
                    </a:lnTo>
                    <a:lnTo>
                      <a:pt x="3453" y="652"/>
                    </a:lnTo>
                    <a:lnTo>
                      <a:pt x="3453" y="326"/>
                    </a:lnTo>
                    <a:lnTo>
                      <a:pt x="345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70"/>
              <p:cNvSpPr/>
              <p:nvPr/>
            </p:nvSpPr>
            <p:spPr>
              <a:xfrm>
                <a:off x="7227184" y="2356510"/>
                <a:ext cx="17121" cy="1177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717" extrusionOk="0">
                    <a:moveTo>
                      <a:pt x="848" y="0"/>
                    </a:moveTo>
                    <a:lnTo>
                      <a:pt x="815" y="33"/>
                    </a:lnTo>
                    <a:lnTo>
                      <a:pt x="782" y="98"/>
                    </a:lnTo>
                    <a:lnTo>
                      <a:pt x="717" y="163"/>
                    </a:lnTo>
                    <a:lnTo>
                      <a:pt x="620" y="261"/>
                    </a:lnTo>
                    <a:lnTo>
                      <a:pt x="554" y="326"/>
                    </a:lnTo>
                    <a:lnTo>
                      <a:pt x="424" y="359"/>
                    </a:lnTo>
                    <a:lnTo>
                      <a:pt x="326" y="391"/>
                    </a:lnTo>
                    <a:lnTo>
                      <a:pt x="164" y="391"/>
                    </a:lnTo>
                    <a:lnTo>
                      <a:pt x="98" y="424"/>
                    </a:lnTo>
                    <a:lnTo>
                      <a:pt x="66" y="456"/>
                    </a:lnTo>
                    <a:lnTo>
                      <a:pt x="1" y="489"/>
                    </a:lnTo>
                    <a:lnTo>
                      <a:pt x="1" y="554"/>
                    </a:lnTo>
                    <a:lnTo>
                      <a:pt x="1" y="619"/>
                    </a:lnTo>
                    <a:lnTo>
                      <a:pt x="33" y="652"/>
                    </a:lnTo>
                    <a:lnTo>
                      <a:pt x="66" y="684"/>
                    </a:lnTo>
                    <a:lnTo>
                      <a:pt x="131" y="717"/>
                    </a:lnTo>
                    <a:lnTo>
                      <a:pt x="392" y="684"/>
                    </a:lnTo>
                    <a:lnTo>
                      <a:pt x="620" y="619"/>
                    </a:lnTo>
                    <a:lnTo>
                      <a:pt x="815" y="521"/>
                    </a:lnTo>
                    <a:lnTo>
                      <a:pt x="945" y="391"/>
                    </a:lnTo>
                    <a:lnTo>
                      <a:pt x="1043" y="228"/>
                    </a:lnTo>
                    <a:lnTo>
                      <a:pt x="1043" y="163"/>
                    </a:lnTo>
                    <a:lnTo>
                      <a:pt x="1043" y="98"/>
                    </a:lnTo>
                    <a:lnTo>
                      <a:pt x="1010" y="65"/>
                    </a:lnTo>
                    <a:lnTo>
                      <a:pt x="978" y="33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70"/>
              <p:cNvSpPr/>
              <p:nvPr/>
            </p:nvSpPr>
            <p:spPr>
              <a:xfrm>
                <a:off x="7364606" y="2224441"/>
                <a:ext cx="36376" cy="54547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3323" extrusionOk="0">
                    <a:moveTo>
                      <a:pt x="1955" y="0"/>
                    </a:moveTo>
                    <a:lnTo>
                      <a:pt x="1890" y="33"/>
                    </a:lnTo>
                    <a:lnTo>
                      <a:pt x="1564" y="261"/>
                    </a:lnTo>
                    <a:lnTo>
                      <a:pt x="1238" y="522"/>
                    </a:lnTo>
                    <a:lnTo>
                      <a:pt x="912" y="880"/>
                    </a:lnTo>
                    <a:lnTo>
                      <a:pt x="554" y="1336"/>
                    </a:lnTo>
                    <a:lnTo>
                      <a:pt x="424" y="1564"/>
                    </a:lnTo>
                    <a:lnTo>
                      <a:pt x="261" y="1857"/>
                    </a:lnTo>
                    <a:lnTo>
                      <a:pt x="163" y="2118"/>
                    </a:lnTo>
                    <a:lnTo>
                      <a:pt x="65" y="2444"/>
                    </a:lnTo>
                    <a:lnTo>
                      <a:pt x="33" y="2769"/>
                    </a:lnTo>
                    <a:lnTo>
                      <a:pt x="0" y="3095"/>
                    </a:lnTo>
                    <a:lnTo>
                      <a:pt x="33" y="3193"/>
                    </a:lnTo>
                    <a:lnTo>
                      <a:pt x="98" y="3258"/>
                    </a:lnTo>
                    <a:lnTo>
                      <a:pt x="163" y="3290"/>
                    </a:lnTo>
                    <a:lnTo>
                      <a:pt x="261" y="3323"/>
                    </a:lnTo>
                    <a:lnTo>
                      <a:pt x="326" y="3290"/>
                    </a:lnTo>
                    <a:lnTo>
                      <a:pt x="391" y="3258"/>
                    </a:lnTo>
                    <a:lnTo>
                      <a:pt x="424" y="3225"/>
                    </a:lnTo>
                    <a:lnTo>
                      <a:pt x="456" y="3160"/>
                    </a:lnTo>
                    <a:lnTo>
                      <a:pt x="456" y="3095"/>
                    </a:lnTo>
                    <a:lnTo>
                      <a:pt x="489" y="2802"/>
                    </a:lnTo>
                    <a:lnTo>
                      <a:pt x="521" y="2509"/>
                    </a:lnTo>
                    <a:lnTo>
                      <a:pt x="587" y="2248"/>
                    </a:lnTo>
                    <a:lnTo>
                      <a:pt x="717" y="1987"/>
                    </a:lnTo>
                    <a:lnTo>
                      <a:pt x="815" y="1759"/>
                    </a:lnTo>
                    <a:lnTo>
                      <a:pt x="977" y="1531"/>
                    </a:lnTo>
                    <a:lnTo>
                      <a:pt x="1271" y="1173"/>
                    </a:lnTo>
                    <a:lnTo>
                      <a:pt x="1564" y="847"/>
                    </a:lnTo>
                    <a:lnTo>
                      <a:pt x="1857" y="619"/>
                    </a:lnTo>
                    <a:lnTo>
                      <a:pt x="2118" y="424"/>
                    </a:lnTo>
                    <a:lnTo>
                      <a:pt x="2183" y="359"/>
                    </a:lnTo>
                    <a:lnTo>
                      <a:pt x="2215" y="261"/>
                    </a:lnTo>
                    <a:lnTo>
                      <a:pt x="2215" y="196"/>
                    </a:lnTo>
                    <a:lnTo>
                      <a:pt x="2183" y="98"/>
                    </a:lnTo>
                    <a:lnTo>
                      <a:pt x="2118" y="33"/>
                    </a:lnTo>
                    <a:lnTo>
                      <a:pt x="2052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70"/>
              <p:cNvSpPr/>
              <p:nvPr/>
            </p:nvSpPr>
            <p:spPr>
              <a:xfrm>
                <a:off x="7372616" y="2244762"/>
                <a:ext cx="27823" cy="13378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815" extrusionOk="0">
                    <a:moveTo>
                      <a:pt x="489" y="0"/>
                    </a:moveTo>
                    <a:lnTo>
                      <a:pt x="164" y="65"/>
                    </a:lnTo>
                    <a:lnTo>
                      <a:pt x="99" y="98"/>
                    </a:lnTo>
                    <a:lnTo>
                      <a:pt x="33" y="163"/>
                    </a:lnTo>
                    <a:lnTo>
                      <a:pt x="1" y="261"/>
                    </a:lnTo>
                    <a:lnTo>
                      <a:pt x="1" y="326"/>
                    </a:lnTo>
                    <a:lnTo>
                      <a:pt x="33" y="424"/>
                    </a:lnTo>
                    <a:lnTo>
                      <a:pt x="99" y="489"/>
                    </a:lnTo>
                    <a:lnTo>
                      <a:pt x="294" y="489"/>
                    </a:lnTo>
                    <a:lnTo>
                      <a:pt x="489" y="456"/>
                    </a:lnTo>
                    <a:lnTo>
                      <a:pt x="717" y="456"/>
                    </a:lnTo>
                    <a:lnTo>
                      <a:pt x="880" y="489"/>
                    </a:lnTo>
                    <a:lnTo>
                      <a:pt x="1043" y="554"/>
                    </a:lnTo>
                    <a:lnTo>
                      <a:pt x="1239" y="684"/>
                    </a:lnTo>
                    <a:lnTo>
                      <a:pt x="1304" y="749"/>
                    </a:lnTo>
                    <a:lnTo>
                      <a:pt x="1369" y="782"/>
                    </a:lnTo>
                    <a:lnTo>
                      <a:pt x="1434" y="815"/>
                    </a:lnTo>
                    <a:lnTo>
                      <a:pt x="1564" y="782"/>
                    </a:lnTo>
                    <a:lnTo>
                      <a:pt x="1630" y="749"/>
                    </a:lnTo>
                    <a:lnTo>
                      <a:pt x="1695" y="684"/>
                    </a:lnTo>
                    <a:lnTo>
                      <a:pt x="1695" y="587"/>
                    </a:lnTo>
                    <a:lnTo>
                      <a:pt x="1695" y="489"/>
                    </a:lnTo>
                    <a:lnTo>
                      <a:pt x="1630" y="424"/>
                    </a:lnTo>
                    <a:lnTo>
                      <a:pt x="1532" y="326"/>
                    </a:lnTo>
                    <a:lnTo>
                      <a:pt x="1402" y="228"/>
                    </a:lnTo>
                    <a:lnTo>
                      <a:pt x="1239" y="131"/>
                    </a:lnTo>
                    <a:lnTo>
                      <a:pt x="1011" y="65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70"/>
              <p:cNvSpPr/>
              <p:nvPr/>
            </p:nvSpPr>
            <p:spPr>
              <a:xfrm>
                <a:off x="7177990" y="2232993"/>
                <a:ext cx="37984" cy="79695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4855" extrusionOk="0">
                    <a:moveTo>
                      <a:pt x="1923" y="1"/>
                    </a:moveTo>
                    <a:lnTo>
                      <a:pt x="1825" y="33"/>
                    </a:lnTo>
                    <a:lnTo>
                      <a:pt x="1760" y="66"/>
                    </a:lnTo>
                    <a:lnTo>
                      <a:pt x="1695" y="131"/>
                    </a:lnTo>
                    <a:lnTo>
                      <a:pt x="1662" y="196"/>
                    </a:lnTo>
                    <a:lnTo>
                      <a:pt x="1336" y="2965"/>
                    </a:lnTo>
                    <a:lnTo>
                      <a:pt x="99" y="3779"/>
                    </a:lnTo>
                    <a:lnTo>
                      <a:pt x="33" y="3877"/>
                    </a:lnTo>
                    <a:lnTo>
                      <a:pt x="1" y="3975"/>
                    </a:lnTo>
                    <a:lnTo>
                      <a:pt x="66" y="4105"/>
                    </a:lnTo>
                    <a:lnTo>
                      <a:pt x="164" y="4170"/>
                    </a:lnTo>
                    <a:lnTo>
                      <a:pt x="1988" y="4822"/>
                    </a:lnTo>
                    <a:lnTo>
                      <a:pt x="2086" y="4854"/>
                    </a:lnTo>
                    <a:lnTo>
                      <a:pt x="2183" y="4822"/>
                    </a:lnTo>
                    <a:lnTo>
                      <a:pt x="2248" y="4756"/>
                    </a:lnTo>
                    <a:lnTo>
                      <a:pt x="2281" y="4691"/>
                    </a:lnTo>
                    <a:lnTo>
                      <a:pt x="2314" y="4626"/>
                    </a:lnTo>
                    <a:lnTo>
                      <a:pt x="2281" y="4528"/>
                    </a:lnTo>
                    <a:lnTo>
                      <a:pt x="2216" y="4463"/>
                    </a:lnTo>
                    <a:lnTo>
                      <a:pt x="2151" y="4398"/>
                    </a:lnTo>
                    <a:lnTo>
                      <a:pt x="750" y="3910"/>
                    </a:lnTo>
                    <a:lnTo>
                      <a:pt x="1662" y="3258"/>
                    </a:lnTo>
                    <a:lnTo>
                      <a:pt x="1727" y="3193"/>
                    </a:lnTo>
                    <a:lnTo>
                      <a:pt x="1760" y="3128"/>
                    </a:lnTo>
                    <a:lnTo>
                      <a:pt x="2118" y="261"/>
                    </a:lnTo>
                    <a:lnTo>
                      <a:pt x="2118" y="163"/>
                    </a:lnTo>
                    <a:lnTo>
                      <a:pt x="2086" y="98"/>
                    </a:lnTo>
                    <a:lnTo>
                      <a:pt x="2020" y="33"/>
                    </a:lnTo>
                    <a:lnTo>
                      <a:pt x="1923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3" name="Google Shape;5753;p70"/>
              <p:cNvSpPr/>
              <p:nvPr/>
            </p:nvSpPr>
            <p:spPr>
              <a:xfrm>
                <a:off x="7192960" y="2244762"/>
                <a:ext cx="23556" cy="12311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750" extrusionOk="0">
                    <a:moveTo>
                      <a:pt x="750" y="0"/>
                    </a:moveTo>
                    <a:lnTo>
                      <a:pt x="555" y="33"/>
                    </a:lnTo>
                    <a:lnTo>
                      <a:pt x="392" y="98"/>
                    </a:lnTo>
                    <a:lnTo>
                      <a:pt x="196" y="228"/>
                    </a:lnTo>
                    <a:lnTo>
                      <a:pt x="33" y="424"/>
                    </a:lnTo>
                    <a:lnTo>
                      <a:pt x="1" y="521"/>
                    </a:lnTo>
                    <a:lnTo>
                      <a:pt x="1" y="587"/>
                    </a:lnTo>
                    <a:lnTo>
                      <a:pt x="33" y="652"/>
                    </a:lnTo>
                    <a:lnTo>
                      <a:pt x="99" y="717"/>
                    </a:lnTo>
                    <a:lnTo>
                      <a:pt x="164" y="749"/>
                    </a:lnTo>
                    <a:lnTo>
                      <a:pt x="261" y="749"/>
                    </a:lnTo>
                    <a:lnTo>
                      <a:pt x="327" y="717"/>
                    </a:lnTo>
                    <a:lnTo>
                      <a:pt x="392" y="652"/>
                    </a:lnTo>
                    <a:lnTo>
                      <a:pt x="489" y="554"/>
                    </a:lnTo>
                    <a:lnTo>
                      <a:pt x="587" y="456"/>
                    </a:lnTo>
                    <a:lnTo>
                      <a:pt x="718" y="424"/>
                    </a:lnTo>
                    <a:lnTo>
                      <a:pt x="815" y="424"/>
                    </a:lnTo>
                    <a:lnTo>
                      <a:pt x="1011" y="456"/>
                    </a:lnTo>
                    <a:lnTo>
                      <a:pt x="1108" y="521"/>
                    </a:lnTo>
                    <a:lnTo>
                      <a:pt x="1206" y="554"/>
                    </a:lnTo>
                    <a:lnTo>
                      <a:pt x="1304" y="521"/>
                    </a:lnTo>
                    <a:lnTo>
                      <a:pt x="1402" y="456"/>
                    </a:lnTo>
                    <a:lnTo>
                      <a:pt x="1434" y="391"/>
                    </a:lnTo>
                    <a:lnTo>
                      <a:pt x="1434" y="293"/>
                    </a:lnTo>
                    <a:lnTo>
                      <a:pt x="1402" y="228"/>
                    </a:lnTo>
                    <a:lnTo>
                      <a:pt x="1336" y="163"/>
                    </a:lnTo>
                    <a:lnTo>
                      <a:pt x="1239" y="98"/>
                    </a:lnTo>
                    <a:lnTo>
                      <a:pt x="1076" y="65"/>
                    </a:lnTo>
                    <a:lnTo>
                      <a:pt x="913" y="33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70"/>
              <p:cNvSpPr/>
              <p:nvPr/>
            </p:nvSpPr>
            <p:spPr>
              <a:xfrm>
                <a:off x="7218091" y="2189691"/>
                <a:ext cx="59915" cy="31024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1890" extrusionOk="0">
                    <a:moveTo>
                      <a:pt x="1890" y="0"/>
                    </a:moveTo>
                    <a:lnTo>
                      <a:pt x="1630" y="33"/>
                    </a:lnTo>
                    <a:lnTo>
                      <a:pt x="1402" y="98"/>
                    </a:lnTo>
                    <a:lnTo>
                      <a:pt x="1141" y="163"/>
                    </a:lnTo>
                    <a:lnTo>
                      <a:pt x="880" y="293"/>
                    </a:lnTo>
                    <a:lnTo>
                      <a:pt x="620" y="456"/>
                    </a:lnTo>
                    <a:lnTo>
                      <a:pt x="392" y="652"/>
                    </a:lnTo>
                    <a:lnTo>
                      <a:pt x="164" y="880"/>
                    </a:lnTo>
                    <a:lnTo>
                      <a:pt x="99" y="977"/>
                    </a:lnTo>
                    <a:lnTo>
                      <a:pt x="33" y="1075"/>
                    </a:lnTo>
                    <a:lnTo>
                      <a:pt x="33" y="1205"/>
                    </a:lnTo>
                    <a:lnTo>
                      <a:pt x="1" y="1336"/>
                    </a:lnTo>
                    <a:lnTo>
                      <a:pt x="33" y="1433"/>
                    </a:lnTo>
                    <a:lnTo>
                      <a:pt x="66" y="1564"/>
                    </a:lnTo>
                    <a:lnTo>
                      <a:pt x="131" y="1661"/>
                    </a:lnTo>
                    <a:lnTo>
                      <a:pt x="229" y="1759"/>
                    </a:lnTo>
                    <a:lnTo>
                      <a:pt x="327" y="1824"/>
                    </a:lnTo>
                    <a:lnTo>
                      <a:pt x="457" y="1857"/>
                    </a:lnTo>
                    <a:lnTo>
                      <a:pt x="555" y="1889"/>
                    </a:lnTo>
                    <a:lnTo>
                      <a:pt x="783" y="1889"/>
                    </a:lnTo>
                    <a:lnTo>
                      <a:pt x="913" y="1824"/>
                    </a:lnTo>
                    <a:lnTo>
                      <a:pt x="1011" y="1759"/>
                    </a:lnTo>
                    <a:lnTo>
                      <a:pt x="1108" y="1694"/>
                    </a:lnTo>
                    <a:lnTo>
                      <a:pt x="1239" y="1564"/>
                    </a:lnTo>
                    <a:lnTo>
                      <a:pt x="1369" y="1466"/>
                    </a:lnTo>
                    <a:lnTo>
                      <a:pt x="1499" y="1368"/>
                    </a:lnTo>
                    <a:lnTo>
                      <a:pt x="1630" y="1303"/>
                    </a:lnTo>
                    <a:lnTo>
                      <a:pt x="1923" y="1238"/>
                    </a:lnTo>
                    <a:lnTo>
                      <a:pt x="2444" y="1238"/>
                    </a:lnTo>
                    <a:lnTo>
                      <a:pt x="2639" y="1271"/>
                    </a:lnTo>
                    <a:lnTo>
                      <a:pt x="2802" y="1336"/>
                    </a:lnTo>
                    <a:lnTo>
                      <a:pt x="2965" y="1368"/>
                    </a:lnTo>
                    <a:lnTo>
                      <a:pt x="3161" y="1336"/>
                    </a:lnTo>
                    <a:lnTo>
                      <a:pt x="3291" y="1303"/>
                    </a:lnTo>
                    <a:lnTo>
                      <a:pt x="3454" y="1205"/>
                    </a:lnTo>
                    <a:lnTo>
                      <a:pt x="3551" y="1108"/>
                    </a:lnTo>
                    <a:lnTo>
                      <a:pt x="3617" y="945"/>
                    </a:lnTo>
                    <a:lnTo>
                      <a:pt x="3649" y="847"/>
                    </a:lnTo>
                    <a:lnTo>
                      <a:pt x="3649" y="717"/>
                    </a:lnTo>
                    <a:lnTo>
                      <a:pt x="3617" y="586"/>
                    </a:lnTo>
                    <a:lnTo>
                      <a:pt x="3584" y="489"/>
                    </a:lnTo>
                    <a:lnTo>
                      <a:pt x="3519" y="391"/>
                    </a:lnTo>
                    <a:lnTo>
                      <a:pt x="3454" y="293"/>
                    </a:lnTo>
                    <a:lnTo>
                      <a:pt x="3356" y="228"/>
                    </a:lnTo>
                    <a:lnTo>
                      <a:pt x="3226" y="163"/>
                    </a:lnTo>
                    <a:lnTo>
                      <a:pt x="2900" y="65"/>
                    </a:lnTo>
                    <a:lnTo>
                      <a:pt x="25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70"/>
              <p:cNvSpPr/>
              <p:nvPr/>
            </p:nvSpPr>
            <p:spPr>
              <a:xfrm>
                <a:off x="7142699" y="2200919"/>
                <a:ext cx="52430" cy="32091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1955" extrusionOk="0">
                    <a:moveTo>
                      <a:pt x="2053" y="0"/>
                    </a:moveTo>
                    <a:lnTo>
                      <a:pt x="1695" y="33"/>
                    </a:lnTo>
                    <a:lnTo>
                      <a:pt x="1336" y="130"/>
                    </a:lnTo>
                    <a:lnTo>
                      <a:pt x="978" y="261"/>
                    </a:lnTo>
                    <a:lnTo>
                      <a:pt x="620" y="456"/>
                    </a:lnTo>
                    <a:lnTo>
                      <a:pt x="457" y="554"/>
                    </a:lnTo>
                    <a:lnTo>
                      <a:pt x="327" y="717"/>
                    </a:lnTo>
                    <a:lnTo>
                      <a:pt x="196" y="847"/>
                    </a:lnTo>
                    <a:lnTo>
                      <a:pt x="66" y="1043"/>
                    </a:lnTo>
                    <a:lnTo>
                      <a:pt x="33" y="1140"/>
                    </a:lnTo>
                    <a:lnTo>
                      <a:pt x="1" y="1271"/>
                    </a:lnTo>
                    <a:lnTo>
                      <a:pt x="1" y="1401"/>
                    </a:lnTo>
                    <a:lnTo>
                      <a:pt x="1" y="1499"/>
                    </a:lnTo>
                    <a:lnTo>
                      <a:pt x="66" y="1629"/>
                    </a:lnTo>
                    <a:lnTo>
                      <a:pt x="131" y="1727"/>
                    </a:lnTo>
                    <a:lnTo>
                      <a:pt x="196" y="1824"/>
                    </a:lnTo>
                    <a:lnTo>
                      <a:pt x="294" y="1889"/>
                    </a:lnTo>
                    <a:lnTo>
                      <a:pt x="522" y="1955"/>
                    </a:lnTo>
                    <a:lnTo>
                      <a:pt x="718" y="1955"/>
                    </a:lnTo>
                    <a:lnTo>
                      <a:pt x="848" y="1922"/>
                    </a:lnTo>
                    <a:lnTo>
                      <a:pt x="978" y="1857"/>
                    </a:lnTo>
                    <a:lnTo>
                      <a:pt x="1076" y="1759"/>
                    </a:lnTo>
                    <a:lnTo>
                      <a:pt x="1141" y="1661"/>
                    </a:lnTo>
                    <a:lnTo>
                      <a:pt x="1271" y="1499"/>
                    </a:lnTo>
                    <a:lnTo>
                      <a:pt x="1434" y="1401"/>
                    </a:lnTo>
                    <a:lnTo>
                      <a:pt x="1630" y="1303"/>
                    </a:lnTo>
                    <a:lnTo>
                      <a:pt x="1825" y="1271"/>
                    </a:lnTo>
                    <a:lnTo>
                      <a:pt x="2216" y="1238"/>
                    </a:lnTo>
                    <a:lnTo>
                      <a:pt x="2737" y="1238"/>
                    </a:lnTo>
                    <a:lnTo>
                      <a:pt x="2867" y="1205"/>
                    </a:lnTo>
                    <a:lnTo>
                      <a:pt x="2965" y="1140"/>
                    </a:lnTo>
                    <a:lnTo>
                      <a:pt x="3030" y="1043"/>
                    </a:lnTo>
                    <a:lnTo>
                      <a:pt x="3128" y="945"/>
                    </a:lnTo>
                    <a:lnTo>
                      <a:pt x="3161" y="847"/>
                    </a:lnTo>
                    <a:lnTo>
                      <a:pt x="3193" y="717"/>
                    </a:lnTo>
                    <a:lnTo>
                      <a:pt x="3193" y="587"/>
                    </a:lnTo>
                    <a:lnTo>
                      <a:pt x="3193" y="489"/>
                    </a:lnTo>
                    <a:lnTo>
                      <a:pt x="3128" y="358"/>
                    </a:lnTo>
                    <a:lnTo>
                      <a:pt x="3063" y="261"/>
                    </a:lnTo>
                    <a:lnTo>
                      <a:pt x="2998" y="163"/>
                    </a:lnTo>
                    <a:lnTo>
                      <a:pt x="2900" y="98"/>
                    </a:lnTo>
                    <a:lnTo>
                      <a:pt x="2770" y="65"/>
                    </a:lnTo>
                    <a:lnTo>
                      <a:pt x="2672" y="33"/>
                    </a:lnTo>
                    <a:lnTo>
                      <a:pt x="23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70"/>
              <p:cNvSpPr/>
              <p:nvPr/>
            </p:nvSpPr>
            <p:spPr>
              <a:xfrm>
                <a:off x="7173181" y="3279374"/>
                <a:ext cx="591941" cy="137968"/>
              </a:xfrm>
              <a:custGeom>
                <a:avLst/>
                <a:gdLst/>
                <a:ahLst/>
                <a:cxnLst/>
                <a:rect l="l" t="t" r="r" b="b"/>
                <a:pathLst>
                  <a:path w="36061" h="8405" extrusionOk="0">
                    <a:moveTo>
                      <a:pt x="35930" y="0"/>
                    </a:moveTo>
                    <a:lnTo>
                      <a:pt x="35376" y="196"/>
                    </a:lnTo>
                    <a:lnTo>
                      <a:pt x="33845" y="684"/>
                    </a:lnTo>
                    <a:lnTo>
                      <a:pt x="32705" y="1010"/>
                    </a:lnTo>
                    <a:lnTo>
                      <a:pt x="31402" y="1369"/>
                    </a:lnTo>
                    <a:lnTo>
                      <a:pt x="29871" y="1792"/>
                    </a:lnTo>
                    <a:lnTo>
                      <a:pt x="28210" y="2183"/>
                    </a:lnTo>
                    <a:lnTo>
                      <a:pt x="26353" y="2574"/>
                    </a:lnTo>
                    <a:lnTo>
                      <a:pt x="24366" y="2965"/>
                    </a:lnTo>
                    <a:lnTo>
                      <a:pt x="22249" y="3323"/>
                    </a:lnTo>
                    <a:lnTo>
                      <a:pt x="20034" y="3616"/>
                    </a:lnTo>
                    <a:lnTo>
                      <a:pt x="17721" y="3877"/>
                    </a:lnTo>
                    <a:lnTo>
                      <a:pt x="16516" y="3974"/>
                    </a:lnTo>
                    <a:lnTo>
                      <a:pt x="15311" y="4072"/>
                    </a:lnTo>
                    <a:lnTo>
                      <a:pt x="14105" y="4137"/>
                    </a:lnTo>
                    <a:lnTo>
                      <a:pt x="12867" y="4170"/>
                    </a:lnTo>
                    <a:lnTo>
                      <a:pt x="10359" y="4170"/>
                    </a:lnTo>
                    <a:lnTo>
                      <a:pt x="9382" y="4137"/>
                    </a:lnTo>
                    <a:lnTo>
                      <a:pt x="8503" y="4040"/>
                    </a:lnTo>
                    <a:lnTo>
                      <a:pt x="7688" y="3942"/>
                    </a:lnTo>
                    <a:lnTo>
                      <a:pt x="6939" y="3812"/>
                    </a:lnTo>
                    <a:lnTo>
                      <a:pt x="6287" y="3649"/>
                    </a:lnTo>
                    <a:lnTo>
                      <a:pt x="5701" y="3486"/>
                    </a:lnTo>
                    <a:lnTo>
                      <a:pt x="5180" y="3323"/>
                    </a:lnTo>
                    <a:lnTo>
                      <a:pt x="4724" y="3128"/>
                    </a:lnTo>
                    <a:lnTo>
                      <a:pt x="4333" y="2932"/>
                    </a:lnTo>
                    <a:lnTo>
                      <a:pt x="4007" y="2769"/>
                    </a:lnTo>
                    <a:lnTo>
                      <a:pt x="3519" y="2476"/>
                    </a:lnTo>
                    <a:lnTo>
                      <a:pt x="3225" y="2248"/>
                    </a:lnTo>
                    <a:lnTo>
                      <a:pt x="3160" y="2150"/>
                    </a:lnTo>
                    <a:lnTo>
                      <a:pt x="3095" y="2411"/>
                    </a:lnTo>
                    <a:lnTo>
                      <a:pt x="2997" y="2639"/>
                    </a:lnTo>
                    <a:lnTo>
                      <a:pt x="2900" y="2834"/>
                    </a:lnTo>
                    <a:lnTo>
                      <a:pt x="2769" y="3062"/>
                    </a:lnTo>
                    <a:lnTo>
                      <a:pt x="2639" y="3258"/>
                    </a:lnTo>
                    <a:lnTo>
                      <a:pt x="2476" y="3421"/>
                    </a:lnTo>
                    <a:lnTo>
                      <a:pt x="2118" y="3779"/>
                    </a:lnTo>
                    <a:lnTo>
                      <a:pt x="1662" y="4105"/>
                    </a:lnTo>
                    <a:lnTo>
                      <a:pt x="1173" y="4430"/>
                    </a:lnTo>
                    <a:lnTo>
                      <a:pt x="620" y="4756"/>
                    </a:lnTo>
                    <a:lnTo>
                      <a:pt x="1" y="5082"/>
                    </a:lnTo>
                    <a:lnTo>
                      <a:pt x="685" y="5277"/>
                    </a:lnTo>
                    <a:lnTo>
                      <a:pt x="1499" y="5538"/>
                    </a:lnTo>
                    <a:lnTo>
                      <a:pt x="2607" y="5864"/>
                    </a:lnTo>
                    <a:lnTo>
                      <a:pt x="3942" y="6222"/>
                    </a:lnTo>
                    <a:lnTo>
                      <a:pt x="5506" y="6613"/>
                    </a:lnTo>
                    <a:lnTo>
                      <a:pt x="7297" y="7004"/>
                    </a:lnTo>
                    <a:lnTo>
                      <a:pt x="9219" y="7395"/>
                    </a:lnTo>
                    <a:lnTo>
                      <a:pt x="11304" y="7753"/>
                    </a:lnTo>
                    <a:lnTo>
                      <a:pt x="12411" y="7883"/>
                    </a:lnTo>
                    <a:lnTo>
                      <a:pt x="13519" y="8046"/>
                    </a:lnTo>
                    <a:lnTo>
                      <a:pt x="14659" y="8144"/>
                    </a:lnTo>
                    <a:lnTo>
                      <a:pt x="15832" y="8242"/>
                    </a:lnTo>
                    <a:lnTo>
                      <a:pt x="17004" y="8339"/>
                    </a:lnTo>
                    <a:lnTo>
                      <a:pt x="18177" y="8372"/>
                    </a:lnTo>
                    <a:lnTo>
                      <a:pt x="19382" y="8405"/>
                    </a:lnTo>
                    <a:lnTo>
                      <a:pt x="20588" y="8372"/>
                    </a:lnTo>
                    <a:lnTo>
                      <a:pt x="21793" y="8339"/>
                    </a:lnTo>
                    <a:lnTo>
                      <a:pt x="22998" y="8242"/>
                    </a:lnTo>
                    <a:lnTo>
                      <a:pt x="24203" y="8111"/>
                    </a:lnTo>
                    <a:lnTo>
                      <a:pt x="25409" y="7948"/>
                    </a:lnTo>
                    <a:lnTo>
                      <a:pt x="26614" y="7753"/>
                    </a:lnTo>
                    <a:lnTo>
                      <a:pt x="27786" y="7492"/>
                    </a:lnTo>
                    <a:lnTo>
                      <a:pt x="28699" y="7558"/>
                    </a:lnTo>
                    <a:lnTo>
                      <a:pt x="29513" y="7558"/>
                    </a:lnTo>
                    <a:lnTo>
                      <a:pt x="30295" y="7525"/>
                    </a:lnTo>
                    <a:lnTo>
                      <a:pt x="31011" y="7427"/>
                    </a:lnTo>
                    <a:lnTo>
                      <a:pt x="31663" y="7330"/>
                    </a:lnTo>
                    <a:lnTo>
                      <a:pt x="32249" y="7167"/>
                    </a:lnTo>
                    <a:lnTo>
                      <a:pt x="32803" y="6939"/>
                    </a:lnTo>
                    <a:lnTo>
                      <a:pt x="33291" y="6711"/>
                    </a:lnTo>
                    <a:lnTo>
                      <a:pt x="33748" y="6450"/>
                    </a:lnTo>
                    <a:lnTo>
                      <a:pt x="34138" y="6157"/>
                    </a:lnTo>
                    <a:lnTo>
                      <a:pt x="34464" y="5864"/>
                    </a:lnTo>
                    <a:lnTo>
                      <a:pt x="34790" y="5538"/>
                    </a:lnTo>
                    <a:lnTo>
                      <a:pt x="35050" y="5180"/>
                    </a:lnTo>
                    <a:lnTo>
                      <a:pt x="35278" y="4821"/>
                    </a:lnTo>
                    <a:lnTo>
                      <a:pt x="35474" y="4463"/>
                    </a:lnTo>
                    <a:lnTo>
                      <a:pt x="35637" y="4105"/>
                    </a:lnTo>
                    <a:lnTo>
                      <a:pt x="35767" y="3714"/>
                    </a:lnTo>
                    <a:lnTo>
                      <a:pt x="35865" y="3356"/>
                    </a:lnTo>
                    <a:lnTo>
                      <a:pt x="35930" y="2965"/>
                    </a:lnTo>
                    <a:lnTo>
                      <a:pt x="35995" y="2606"/>
                    </a:lnTo>
                    <a:lnTo>
                      <a:pt x="36060" y="1922"/>
                    </a:lnTo>
                    <a:lnTo>
                      <a:pt x="36060" y="1303"/>
                    </a:lnTo>
                    <a:lnTo>
                      <a:pt x="36028" y="750"/>
                    </a:lnTo>
                    <a:lnTo>
                      <a:pt x="35995" y="359"/>
                    </a:lnTo>
                    <a:lnTo>
                      <a:pt x="35930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70"/>
              <p:cNvSpPr/>
              <p:nvPr/>
            </p:nvSpPr>
            <p:spPr>
              <a:xfrm>
                <a:off x="7137890" y="4309177"/>
                <a:ext cx="115512" cy="64708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3942" extrusionOk="0">
                    <a:moveTo>
                      <a:pt x="7037" y="0"/>
                    </a:moveTo>
                    <a:lnTo>
                      <a:pt x="489" y="33"/>
                    </a:lnTo>
                    <a:lnTo>
                      <a:pt x="1" y="3942"/>
                    </a:lnTo>
                    <a:lnTo>
                      <a:pt x="6548" y="3942"/>
                    </a:lnTo>
                    <a:lnTo>
                      <a:pt x="7037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70"/>
              <p:cNvSpPr/>
              <p:nvPr/>
            </p:nvSpPr>
            <p:spPr>
              <a:xfrm>
                <a:off x="6876425" y="4351953"/>
                <a:ext cx="401051" cy="192499"/>
              </a:xfrm>
              <a:custGeom>
                <a:avLst/>
                <a:gdLst/>
                <a:ahLst/>
                <a:cxnLst/>
                <a:rect l="l" t="t" r="r" b="b"/>
                <a:pathLst>
                  <a:path w="24432" h="11727" extrusionOk="0">
                    <a:moveTo>
                      <a:pt x="15669" y="0"/>
                    </a:moveTo>
                    <a:lnTo>
                      <a:pt x="15506" y="65"/>
                    </a:lnTo>
                    <a:lnTo>
                      <a:pt x="15343" y="131"/>
                    </a:lnTo>
                    <a:lnTo>
                      <a:pt x="15181" y="228"/>
                    </a:lnTo>
                    <a:lnTo>
                      <a:pt x="14627" y="684"/>
                    </a:lnTo>
                    <a:lnTo>
                      <a:pt x="13812" y="1368"/>
                    </a:lnTo>
                    <a:lnTo>
                      <a:pt x="12607" y="2443"/>
                    </a:lnTo>
                    <a:lnTo>
                      <a:pt x="12249" y="2737"/>
                    </a:lnTo>
                    <a:lnTo>
                      <a:pt x="11858" y="3030"/>
                    </a:lnTo>
                    <a:lnTo>
                      <a:pt x="11434" y="3323"/>
                    </a:lnTo>
                    <a:lnTo>
                      <a:pt x="10978" y="3616"/>
                    </a:lnTo>
                    <a:lnTo>
                      <a:pt x="10034" y="4137"/>
                    </a:lnTo>
                    <a:lnTo>
                      <a:pt x="9024" y="4626"/>
                    </a:lnTo>
                    <a:lnTo>
                      <a:pt x="7949" y="5114"/>
                    </a:lnTo>
                    <a:lnTo>
                      <a:pt x="6874" y="5538"/>
                    </a:lnTo>
                    <a:lnTo>
                      <a:pt x="4789" y="6417"/>
                    </a:lnTo>
                    <a:lnTo>
                      <a:pt x="4138" y="6711"/>
                    </a:lnTo>
                    <a:lnTo>
                      <a:pt x="3552" y="6971"/>
                    </a:lnTo>
                    <a:lnTo>
                      <a:pt x="3030" y="7264"/>
                    </a:lnTo>
                    <a:lnTo>
                      <a:pt x="2574" y="7525"/>
                    </a:lnTo>
                    <a:lnTo>
                      <a:pt x="2151" y="7786"/>
                    </a:lnTo>
                    <a:lnTo>
                      <a:pt x="1793" y="8046"/>
                    </a:lnTo>
                    <a:lnTo>
                      <a:pt x="1434" y="8339"/>
                    </a:lnTo>
                    <a:lnTo>
                      <a:pt x="1174" y="8600"/>
                    </a:lnTo>
                    <a:lnTo>
                      <a:pt x="913" y="8828"/>
                    </a:lnTo>
                    <a:lnTo>
                      <a:pt x="685" y="9088"/>
                    </a:lnTo>
                    <a:lnTo>
                      <a:pt x="522" y="9317"/>
                    </a:lnTo>
                    <a:lnTo>
                      <a:pt x="359" y="9545"/>
                    </a:lnTo>
                    <a:lnTo>
                      <a:pt x="262" y="9773"/>
                    </a:lnTo>
                    <a:lnTo>
                      <a:pt x="164" y="10001"/>
                    </a:lnTo>
                    <a:lnTo>
                      <a:pt x="66" y="10391"/>
                    </a:lnTo>
                    <a:lnTo>
                      <a:pt x="1" y="10685"/>
                    </a:lnTo>
                    <a:lnTo>
                      <a:pt x="34" y="10945"/>
                    </a:lnTo>
                    <a:lnTo>
                      <a:pt x="34" y="11173"/>
                    </a:lnTo>
                    <a:lnTo>
                      <a:pt x="99" y="11369"/>
                    </a:lnTo>
                    <a:lnTo>
                      <a:pt x="196" y="11629"/>
                    </a:lnTo>
                    <a:lnTo>
                      <a:pt x="262" y="11727"/>
                    </a:lnTo>
                    <a:lnTo>
                      <a:pt x="24106" y="11727"/>
                    </a:lnTo>
                    <a:lnTo>
                      <a:pt x="24236" y="11434"/>
                    </a:lnTo>
                    <a:lnTo>
                      <a:pt x="24334" y="11141"/>
                    </a:lnTo>
                    <a:lnTo>
                      <a:pt x="24366" y="10782"/>
                    </a:lnTo>
                    <a:lnTo>
                      <a:pt x="24432" y="10391"/>
                    </a:lnTo>
                    <a:lnTo>
                      <a:pt x="24432" y="9577"/>
                    </a:lnTo>
                    <a:lnTo>
                      <a:pt x="24399" y="8665"/>
                    </a:lnTo>
                    <a:lnTo>
                      <a:pt x="24301" y="7720"/>
                    </a:lnTo>
                    <a:lnTo>
                      <a:pt x="24171" y="6743"/>
                    </a:lnTo>
                    <a:lnTo>
                      <a:pt x="23878" y="4821"/>
                    </a:lnTo>
                    <a:lnTo>
                      <a:pt x="23585" y="3095"/>
                    </a:lnTo>
                    <a:lnTo>
                      <a:pt x="23487" y="2443"/>
                    </a:lnTo>
                    <a:lnTo>
                      <a:pt x="23422" y="1987"/>
                    </a:lnTo>
                    <a:lnTo>
                      <a:pt x="23422" y="1596"/>
                    </a:lnTo>
                    <a:lnTo>
                      <a:pt x="23389" y="1336"/>
                    </a:lnTo>
                    <a:lnTo>
                      <a:pt x="23357" y="1075"/>
                    </a:lnTo>
                    <a:lnTo>
                      <a:pt x="23259" y="880"/>
                    </a:lnTo>
                    <a:lnTo>
                      <a:pt x="23161" y="684"/>
                    </a:lnTo>
                    <a:lnTo>
                      <a:pt x="23063" y="554"/>
                    </a:lnTo>
                    <a:lnTo>
                      <a:pt x="22933" y="456"/>
                    </a:lnTo>
                    <a:lnTo>
                      <a:pt x="22803" y="359"/>
                    </a:lnTo>
                    <a:lnTo>
                      <a:pt x="22673" y="293"/>
                    </a:lnTo>
                    <a:lnTo>
                      <a:pt x="22412" y="228"/>
                    </a:lnTo>
                    <a:lnTo>
                      <a:pt x="21923" y="228"/>
                    </a:lnTo>
                    <a:lnTo>
                      <a:pt x="21695" y="456"/>
                    </a:lnTo>
                    <a:lnTo>
                      <a:pt x="21467" y="619"/>
                    </a:lnTo>
                    <a:lnTo>
                      <a:pt x="21239" y="749"/>
                    </a:lnTo>
                    <a:lnTo>
                      <a:pt x="21011" y="880"/>
                    </a:lnTo>
                    <a:lnTo>
                      <a:pt x="20783" y="945"/>
                    </a:lnTo>
                    <a:lnTo>
                      <a:pt x="20555" y="1010"/>
                    </a:lnTo>
                    <a:lnTo>
                      <a:pt x="20327" y="1043"/>
                    </a:lnTo>
                    <a:lnTo>
                      <a:pt x="20099" y="1075"/>
                    </a:lnTo>
                    <a:lnTo>
                      <a:pt x="19611" y="1043"/>
                    </a:lnTo>
                    <a:lnTo>
                      <a:pt x="19155" y="978"/>
                    </a:lnTo>
                    <a:lnTo>
                      <a:pt x="18699" y="847"/>
                    </a:lnTo>
                    <a:lnTo>
                      <a:pt x="18243" y="684"/>
                    </a:lnTo>
                    <a:lnTo>
                      <a:pt x="17396" y="326"/>
                    </a:lnTo>
                    <a:lnTo>
                      <a:pt x="16972" y="196"/>
                    </a:lnTo>
                    <a:lnTo>
                      <a:pt x="16581" y="65"/>
                    </a:lnTo>
                    <a:lnTo>
                      <a:pt x="1619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70"/>
              <p:cNvSpPr/>
              <p:nvPr/>
            </p:nvSpPr>
            <p:spPr>
              <a:xfrm>
                <a:off x="6876425" y="4522514"/>
                <a:ext cx="401051" cy="21930"/>
              </a:xfrm>
              <a:custGeom>
                <a:avLst/>
                <a:gdLst/>
                <a:ahLst/>
                <a:cxnLst/>
                <a:rect l="l" t="t" r="r" b="b"/>
                <a:pathLst>
                  <a:path w="24432" h="1336" extrusionOk="0">
                    <a:moveTo>
                      <a:pt x="66" y="0"/>
                    </a:moveTo>
                    <a:lnTo>
                      <a:pt x="1" y="294"/>
                    </a:lnTo>
                    <a:lnTo>
                      <a:pt x="34" y="554"/>
                    </a:lnTo>
                    <a:lnTo>
                      <a:pt x="34" y="782"/>
                    </a:lnTo>
                    <a:lnTo>
                      <a:pt x="99" y="978"/>
                    </a:lnTo>
                    <a:lnTo>
                      <a:pt x="196" y="1238"/>
                    </a:lnTo>
                    <a:lnTo>
                      <a:pt x="262" y="1336"/>
                    </a:lnTo>
                    <a:lnTo>
                      <a:pt x="24106" y="1336"/>
                    </a:lnTo>
                    <a:lnTo>
                      <a:pt x="24236" y="1043"/>
                    </a:lnTo>
                    <a:lnTo>
                      <a:pt x="24334" y="750"/>
                    </a:lnTo>
                    <a:lnTo>
                      <a:pt x="24366" y="391"/>
                    </a:lnTo>
                    <a:lnTo>
                      <a:pt x="24432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70"/>
              <p:cNvSpPr/>
              <p:nvPr/>
            </p:nvSpPr>
            <p:spPr>
              <a:xfrm>
                <a:off x="7213281" y="4392053"/>
                <a:ext cx="50279" cy="152397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9284" extrusionOk="0">
                    <a:moveTo>
                      <a:pt x="2965" y="0"/>
                    </a:moveTo>
                    <a:lnTo>
                      <a:pt x="2541" y="359"/>
                    </a:lnTo>
                    <a:lnTo>
                      <a:pt x="2085" y="782"/>
                    </a:lnTo>
                    <a:lnTo>
                      <a:pt x="1597" y="1336"/>
                    </a:lnTo>
                    <a:lnTo>
                      <a:pt x="1369" y="1629"/>
                    </a:lnTo>
                    <a:lnTo>
                      <a:pt x="1141" y="1955"/>
                    </a:lnTo>
                    <a:lnTo>
                      <a:pt x="913" y="2313"/>
                    </a:lnTo>
                    <a:lnTo>
                      <a:pt x="717" y="2671"/>
                    </a:lnTo>
                    <a:lnTo>
                      <a:pt x="522" y="3062"/>
                    </a:lnTo>
                    <a:lnTo>
                      <a:pt x="359" y="3486"/>
                    </a:lnTo>
                    <a:lnTo>
                      <a:pt x="229" y="3942"/>
                    </a:lnTo>
                    <a:lnTo>
                      <a:pt x="131" y="4398"/>
                    </a:lnTo>
                    <a:lnTo>
                      <a:pt x="33" y="4886"/>
                    </a:lnTo>
                    <a:lnTo>
                      <a:pt x="1" y="5408"/>
                    </a:lnTo>
                    <a:lnTo>
                      <a:pt x="1" y="6027"/>
                    </a:lnTo>
                    <a:lnTo>
                      <a:pt x="66" y="6613"/>
                    </a:lnTo>
                    <a:lnTo>
                      <a:pt x="164" y="7134"/>
                    </a:lnTo>
                    <a:lnTo>
                      <a:pt x="294" y="7655"/>
                    </a:lnTo>
                    <a:lnTo>
                      <a:pt x="489" y="8111"/>
                    </a:lnTo>
                    <a:lnTo>
                      <a:pt x="685" y="8535"/>
                    </a:lnTo>
                    <a:lnTo>
                      <a:pt x="913" y="8926"/>
                    </a:lnTo>
                    <a:lnTo>
                      <a:pt x="1141" y="9284"/>
                    </a:lnTo>
                    <a:lnTo>
                      <a:pt x="1857" y="9284"/>
                    </a:lnTo>
                    <a:lnTo>
                      <a:pt x="1597" y="8958"/>
                    </a:lnTo>
                    <a:lnTo>
                      <a:pt x="1336" y="8567"/>
                    </a:lnTo>
                    <a:lnTo>
                      <a:pt x="1108" y="8176"/>
                    </a:lnTo>
                    <a:lnTo>
                      <a:pt x="913" y="7720"/>
                    </a:lnTo>
                    <a:lnTo>
                      <a:pt x="750" y="7232"/>
                    </a:lnTo>
                    <a:lnTo>
                      <a:pt x="652" y="6678"/>
                    </a:lnTo>
                    <a:lnTo>
                      <a:pt x="554" y="6092"/>
                    </a:lnTo>
                    <a:lnTo>
                      <a:pt x="554" y="5440"/>
                    </a:lnTo>
                    <a:lnTo>
                      <a:pt x="587" y="5017"/>
                    </a:lnTo>
                    <a:lnTo>
                      <a:pt x="652" y="4593"/>
                    </a:lnTo>
                    <a:lnTo>
                      <a:pt x="750" y="4202"/>
                    </a:lnTo>
                    <a:lnTo>
                      <a:pt x="848" y="3812"/>
                    </a:lnTo>
                    <a:lnTo>
                      <a:pt x="1011" y="3453"/>
                    </a:lnTo>
                    <a:lnTo>
                      <a:pt x="1141" y="3127"/>
                    </a:lnTo>
                    <a:lnTo>
                      <a:pt x="1304" y="2802"/>
                    </a:lnTo>
                    <a:lnTo>
                      <a:pt x="1499" y="2476"/>
                    </a:lnTo>
                    <a:lnTo>
                      <a:pt x="1857" y="1922"/>
                    </a:lnTo>
                    <a:lnTo>
                      <a:pt x="2281" y="1434"/>
                    </a:lnTo>
                    <a:lnTo>
                      <a:pt x="2672" y="1010"/>
                    </a:lnTo>
                    <a:lnTo>
                      <a:pt x="3063" y="652"/>
                    </a:lnTo>
                    <a:lnTo>
                      <a:pt x="2965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70"/>
              <p:cNvSpPr/>
              <p:nvPr/>
            </p:nvSpPr>
            <p:spPr>
              <a:xfrm>
                <a:off x="7059298" y="4395796"/>
                <a:ext cx="37443" cy="19271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174" extrusionOk="0">
                    <a:moveTo>
                      <a:pt x="326" y="0"/>
                    </a:moveTo>
                    <a:lnTo>
                      <a:pt x="196" y="66"/>
                    </a:lnTo>
                    <a:lnTo>
                      <a:pt x="65" y="163"/>
                    </a:lnTo>
                    <a:lnTo>
                      <a:pt x="0" y="294"/>
                    </a:lnTo>
                    <a:lnTo>
                      <a:pt x="0" y="456"/>
                    </a:lnTo>
                    <a:lnTo>
                      <a:pt x="65" y="619"/>
                    </a:lnTo>
                    <a:lnTo>
                      <a:pt x="163" y="717"/>
                    </a:lnTo>
                    <a:lnTo>
                      <a:pt x="293" y="782"/>
                    </a:lnTo>
                    <a:lnTo>
                      <a:pt x="1792" y="1140"/>
                    </a:lnTo>
                    <a:lnTo>
                      <a:pt x="1890" y="1173"/>
                    </a:lnTo>
                    <a:lnTo>
                      <a:pt x="2020" y="1140"/>
                    </a:lnTo>
                    <a:lnTo>
                      <a:pt x="2118" y="1075"/>
                    </a:lnTo>
                    <a:lnTo>
                      <a:pt x="2215" y="978"/>
                    </a:lnTo>
                    <a:lnTo>
                      <a:pt x="2281" y="880"/>
                    </a:lnTo>
                    <a:lnTo>
                      <a:pt x="2281" y="717"/>
                    </a:lnTo>
                    <a:lnTo>
                      <a:pt x="2215" y="554"/>
                    </a:lnTo>
                    <a:lnTo>
                      <a:pt x="2118" y="456"/>
                    </a:lnTo>
                    <a:lnTo>
                      <a:pt x="1987" y="391"/>
                    </a:lnTo>
                    <a:lnTo>
                      <a:pt x="489" y="33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70"/>
              <p:cNvSpPr/>
              <p:nvPr/>
            </p:nvSpPr>
            <p:spPr>
              <a:xfrm>
                <a:off x="7082294" y="4377083"/>
                <a:ext cx="37443" cy="1925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173" extrusionOk="0">
                    <a:moveTo>
                      <a:pt x="326" y="0"/>
                    </a:moveTo>
                    <a:lnTo>
                      <a:pt x="195" y="65"/>
                    </a:lnTo>
                    <a:lnTo>
                      <a:pt x="98" y="163"/>
                    </a:lnTo>
                    <a:lnTo>
                      <a:pt x="33" y="293"/>
                    </a:lnTo>
                    <a:lnTo>
                      <a:pt x="0" y="456"/>
                    </a:lnTo>
                    <a:lnTo>
                      <a:pt x="65" y="619"/>
                    </a:lnTo>
                    <a:lnTo>
                      <a:pt x="163" y="717"/>
                    </a:lnTo>
                    <a:lnTo>
                      <a:pt x="326" y="782"/>
                    </a:lnTo>
                    <a:lnTo>
                      <a:pt x="1792" y="1140"/>
                    </a:lnTo>
                    <a:lnTo>
                      <a:pt x="1889" y="1173"/>
                    </a:lnTo>
                    <a:lnTo>
                      <a:pt x="2020" y="1140"/>
                    </a:lnTo>
                    <a:lnTo>
                      <a:pt x="2150" y="1075"/>
                    </a:lnTo>
                    <a:lnTo>
                      <a:pt x="2215" y="978"/>
                    </a:lnTo>
                    <a:lnTo>
                      <a:pt x="2280" y="880"/>
                    </a:lnTo>
                    <a:lnTo>
                      <a:pt x="2280" y="717"/>
                    </a:lnTo>
                    <a:lnTo>
                      <a:pt x="2248" y="554"/>
                    </a:lnTo>
                    <a:lnTo>
                      <a:pt x="2117" y="456"/>
                    </a:lnTo>
                    <a:lnTo>
                      <a:pt x="1987" y="391"/>
                    </a:lnTo>
                    <a:lnTo>
                      <a:pt x="489" y="33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70"/>
              <p:cNvSpPr/>
              <p:nvPr/>
            </p:nvSpPr>
            <p:spPr>
              <a:xfrm>
                <a:off x="7034692" y="4410224"/>
                <a:ext cx="3745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141" extrusionOk="0">
                    <a:moveTo>
                      <a:pt x="327" y="1"/>
                    </a:moveTo>
                    <a:lnTo>
                      <a:pt x="196" y="66"/>
                    </a:lnTo>
                    <a:lnTo>
                      <a:pt x="99" y="164"/>
                    </a:lnTo>
                    <a:lnTo>
                      <a:pt x="33" y="294"/>
                    </a:lnTo>
                    <a:lnTo>
                      <a:pt x="1" y="457"/>
                    </a:lnTo>
                    <a:lnTo>
                      <a:pt x="66" y="587"/>
                    </a:lnTo>
                    <a:lnTo>
                      <a:pt x="164" y="718"/>
                    </a:lnTo>
                    <a:lnTo>
                      <a:pt x="327" y="783"/>
                    </a:lnTo>
                    <a:lnTo>
                      <a:pt x="1792" y="1141"/>
                    </a:lnTo>
                    <a:lnTo>
                      <a:pt x="2021" y="1141"/>
                    </a:lnTo>
                    <a:lnTo>
                      <a:pt x="2151" y="1076"/>
                    </a:lnTo>
                    <a:lnTo>
                      <a:pt x="2216" y="978"/>
                    </a:lnTo>
                    <a:lnTo>
                      <a:pt x="2281" y="848"/>
                    </a:lnTo>
                    <a:lnTo>
                      <a:pt x="2281" y="685"/>
                    </a:lnTo>
                    <a:lnTo>
                      <a:pt x="2249" y="555"/>
                    </a:lnTo>
                    <a:lnTo>
                      <a:pt x="2118" y="457"/>
                    </a:lnTo>
                    <a:lnTo>
                      <a:pt x="1988" y="392"/>
                    </a:lnTo>
                    <a:lnTo>
                      <a:pt x="49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70"/>
              <p:cNvSpPr/>
              <p:nvPr/>
            </p:nvSpPr>
            <p:spPr>
              <a:xfrm>
                <a:off x="7010645" y="4424127"/>
                <a:ext cx="36901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1141" extrusionOk="0">
                    <a:moveTo>
                      <a:pt x="326" y="1"/>
                    </a:moveTo>
                    <a:lnTo>
                      <a:pt x="163" y="33"/>
                    </a:lnTo>
                    <a:lnTo>
                      <a:pt x="65" y="131"/>
                    </a:lnTo>
                    <a:lnTo>
                      <a:pt x="0" y="294"/>
                    </a:lnTo>
                    <a:lnTo>
                      <a:pt x="0" y="457"/>
                    </a:lnTo>
                    <a:lnTo>
                      <a:pt x="33" y="587"/>
                    </a:lnTo>
                    <a:lnTo>
                      <a:pt x="163" y="685"/>
                    </a:lnTo>
                    <a:lnTo>
                      <a:pt x="293" y="750"/>
                    </a:lnTo>
                    <a:lnTo>
                      <a:pt x="1792" y="1141"/>
                    </a:lnTo>
                    <a:lnTo>
                      <a:pt x="1889" y="1141"/>
                    </a:lnTo>
                    <a:lnTo>
                      <a:pt x="2020" y="1108"/>
                    </a:lnTo>
                    <a:lnTo>
                      <a:pt x="2117" y="1076"/>
                    </a:lnTo>
                    <a:lnTo>
                      <a:pt x="2215" y="978"/>
                    </a:lnTo>
                    <a:lnTo>
                      <a:pt x="2248" y="848"/>
                    </a:lnTo>
                    <a:lnTo>
                      <a:pt x="2248" y="685"/>
                    </a:lnTo>
                    <a:lnTo>
                      <a:pt x="2215" y="555"/>
                    </a:lnTo>
                    <a:lnTo>
                      <a:pt x="2117" y="424"/>
                    </a:lnTo>
                    <a:lnTo>
                      <a:pt x="1955" y="359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70"/>
              <p:cNvSpPr/>
              <p:nvPr/>
            </p:nvSpPr>
            <p:spPr>
              <a:xfrm>
                <a:off x="6983906" y="4436438"/>
                <a:ext cx="37443" cy="1925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173" extrusionOk="0">
                    <a:moveTo>
                      <a:pt x="326" y="0"/>
                    </a:moveTo>
                    <a:lnTo>
                      <a:pt x="196" y="65"/>
                    </a:lnTo>
                    <a:lnTo>
                      <a:pt x="66" y="163"/>
                    </a:lnTo>
                    <a:lnTo>
                      <a:pt x="0" y="293"/>
                    </a:lnTo>
                    <a:lnTo>
                      <a:pt x="0" y="456"/>
                    </a:lnTo>
                    <a:lnTo>
                      <a:pt x="66" y="619"/>
                    </a:lnTo>
                    <a:lnTo>
                      <a:pt x="163" y="717"/>
                    </a:lnTo>
                    <a:lnTo>
                      <a:pt x="294" y="782"/>
                    </a:lnTo>
                    <a:lnTo>
                      <a:pt x="1792" y="1140"/>
                    </a:lnTo>
                    <a:lnTo>
                      <a:pt x="1890" y="1173"/>
                    </a:lnTo>
                    <a:lnTo>
                      <a:pt x="2020" y="1140"/>
                    </a:lnTo>
                    <a:lnTo>
                      <a:pt x="2118" y="1075"/>
                    </a:lnTo>
                    <a:lnTo>
                      <a:pt x="2215" y="977"/>
                    </a:lnTo>
                    <a:lnTo>
                      <a:pt x="2248" y="880"/>
                    </a:lnTo>
                    <a:lnTo>
                      <a:pt x="2281" y="717"/>
                    </a:lnTo>
                    <a:lnTo>
                      <a:pt x="2215" y="554"/>
                    </a:lnTo>
                    <a:lnTo>
                      <a:pt x="2118" y="456"/>
                    </a:lnTo>
                    <a:lnTo>
                      <a:pt x="1987" y="391"/>
                    </a:lnTo>
                    <a:lnTo>
                      <a:pt x="489" y="33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70"/>
              <p:cNvSpPr/>
              <p:nvPr/>
            </p:nvSpPr>
            <p:spPr>
              <a:xfrm>
                <a:off x="6955033" y="4447665"/>
                <a:ext cx="37443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141" extrusionOk="0">
                    <a:moveTo>
                      <a:pt x="326" y="0"/>
                    </a:moveTo>
                    <a:lnTo>
                      <a:pt x="196" y="33"/>
                    </a:lnTo>
                    <a:lnTo>
                      <a:pt x="66" y="130"/>
                    </a:lnTo>
                    <a:lnTo>
                      <a:pt x="0" y="293"/>
                    </a:lnTo>
                    <a:lnTo>
                      <a:pt x="0" y="456"/>
                    </a:lnTo>
                    <a:lnTo>
                      <a:pt x="66" y="586"/>
                    </a:lnTo>
                    <a:lnTo>
                      <a:pt x="163" y="684"/>
                    </a:lnTo>
                    <a:lnTo>
                      <a:pt x="294" y="749"/>
                    </a:lnTo>
                    <a:lnTo>
                      <a:pt x="1792" y="1140"/>
                    </a:lnTo>
                    <a:lnTo>
                      <a:pt x="1890" y="1140"/>
                    </a:lnTo>
                    <a:lnTo>
                      <a:pt x="2020" y="1108"/>
                    </a:lnTo>
                    <a:lnTo>
                      <a:pt x="2118" y="1075"/>
                    </a:lnTo>
                    <a:lnTo>
                      <a:pt x="2215" y="977"/>
                    </a:lnTo>
                    <a:lnTo>
                      <a:pt x="2248" y="847"/>
                    </a:lnTo>
                    <a:lnTo>
                      <a:pt x="2281" y="684"/>
                    </a:lnTo>
                    <a:lnTo>
                      <a:pt x="2215" y="554"/>
                    </a:lnTo>
                    <a:lnTo>
                      <a:pt x="2118" y="424"/>
                    </a:lnTo>
                    <a:lnTo>
                      <a:pt x="1987" y="358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70"/>
              <p:cNvSpPr/>
              <p:nvPr/>
            </p:nvSpPr>
            <p:spPr>
              <a:xfrm>
                <a:off x="7088696" y="3301287"/>
                <a:ext cx="687657" cy="1029335"/>
              </a:xfrm>
              <a:custGeom>
                <a:avLst/>
                <a:gdLst/>
                <a:ahLst/>
                <a:cxnLst/>
                <a:rect l="l" t="t" r="r" b="b"/>
                <a:pathLst>
                  <a:path w="41892" h="62707" extrusionOk="0">
                    <a:moveTo>
                      <a:pt x="41305" y="1"/>
                    </a:moveTo>
                    <a:lnTo>
                      <a:pt x="25181" y="3649"/>
                    </a:lnTo>
                    <a:lnTo>
                      <a:pt x="24432" y="3975"/>
                    </a:lnTo>
                    <a:lnTo>
                      <a:pt x="22412" y="4854"/>
                    </a:lnTo>
                    <a:lnTo>
                      <a:pt x="19480" y="6255"/>
                    </a:lnTo>
                    <a:lnTo>
                      <a:pt x="17786" y="7102"/>
                    </a:lnTo>
                    <a:lnTo>
                      <a:pt x="15962" y="8014"/>
                    </a:lnTo>
                    <a:lnTo>
                      <a:pt x="14073" y="8991"/>
                    </a:lnTo>
                    <a:lnTo>
                      <a:pt x="12184" y="10001"/>
                    </a:lnTo>
                    <a:lnTo>
                      <a:pt x="10294" y="11076"/>
                    </a:lnTo>
                    <a:lnTo>
                      <a:pt x="8470" y="12184"/>
                    </a:lnTo>
                    <a:lnTo>
                      <a:pt x="6744" y="13291"/>
                    </a:lnTo>
                    <a:lnTo>
                      <a:pt x="5962" y="13845"/>
                    </a:lnTo>
                    <a:lnTo>
                      <a:pt x="5180" y="14366"/>
                    </a:lnTo>
                    <a:lnTo>
                      <a:pt x="4464" y="14920"/>
                    </a:lnTo>
                    <a:lnTo>
                      <a:pt x="3812" y="15474"/>
                    </a:lnTo>
                    <a:lnTo>
                      <a:pt x="3193" y="15995"/>
                    </a:lnTo>
                    <a:lnTo>
                      <a:pt x="2672" y="16516"/>
                    </a:lnTo>
                    <a:lnTo>
                      <a:pt x="2411" y="16809"/>
                    </a:lnTo>
                    <a:lnTo>
                      <a:pt x="2183" y="17135"/>
                    </a:lnTo>
                    <a:lnTo>
                      <a:pt x="1955" y="17526"/>
                    </a:lnTo>
                    <a:lnTo>
                      <a:pt x="1727" y="17949"/>
                    </a:lnTo>
                    <a:lnTo>
                      <a:pt x="1532" y="18438"/>
                    </a:lnTo>
                    <a:lnTo>
                      <a:pt x="1369" y="18959"/>
                    </a:lnTo>
                    <a:lnTo>
                      <a:pt x="1206" y="19513"/>
                    </a:lnTo>
                    <a:lnTo>
                      <a:pt x="1043" y="20099"/>
                    </a:lnTo>
                    <a:lnTo>
                      <a:pt x="783" y="21402"/>
                    </a:lnTo>
                    <a:lnTo>
                      <a:pt x="555" y="22835"/>
                    </a:lnTo>
                    <a:lnTo>
                      <a:pt x="359" y="24399"/>
                    </a:lnTo>
                    <a:lnTo>
                      <a:pt x="196" y="26060"/>
                    </a:lnTo>
                    <a:lnTo>
                      <a:pt x="99" y="27819"/>
                    </a:lnTo>
                    <a:lnTo>
                      <a:pt x="33" y="29643"/>
                    </a:lnTo>
                    <a:lnTo>
                      <a:pt x="1" y="31565"/>
                    </a:lnTo>
                    <a:lnTo>
                      <a:pt x="1" y="33520"/>
                    </a:lnTo>
                    <a:lnTo>
                      <a:pt x="1" y="35507"/>
                    </a:lnTo>
                    <a:lnTo>
                      <a:pt x="66" y="37526"/>
                    </a:lnTo>
                    <a:lnTo>
                      <a:pt x="131" y="39546"/>
                    </a:lnTo>
                    <a:lnTo>
                      <a:pt x="196" y="41566"/>
                    </a:lnTo>
                    <a:lnTo>
                      <a:pt x="424" y="45572"/>
                    </a:lnTo>
                    <a:lnTo>
                      <a:pt x="685" y="49383"/>
                    </a:lnTo>
                    <a:lnTo>
                      <a:pt x="978" y="52901"/>
                    </a:lnTo>
                    <a:lnTo>
                      <a:pt x="1239" y="56061"/>
                    </a:lnTo>
                    <a:lnTo>
                      <a:pt x="1695" y="60687"/>
                    </a:lnTo>
                    <a:lnTo>
                      <a:pt x="1890" y="62446"/>
                    </a:lnTo>
                    <a:lnTo>
                      <a:pt x="3389" y="62576"/>
                    </a:lnTo>
                    <a:lnTo>
                      <a:pt x="4887" y="62674"/>
                    </a:lnTo>
                    <a:lnTo>
                      <a:pt x="6353" y="62706"/>
                    </a:lnTo>
                    <a:lnTo>
                      <a:pt x="7721" y="62706"/>
                    </a:lnTo>
                    <a:lnTo>
                      <a:pt x="9838" y="62674"/>
                    </a:lnTo>
                    <a:lnTo>
                      <a:pt x="10653" y="62641"/>
                    </a:lnTo>
                    <a:lnTo>
                      <a:pt x="10978" y="59970"/>
                    </a:lnTo>
                    <a:lnTo>
                      <a:pt x="11304" y="57201"/>
                    </a:lnTo>
                    <a:lnTo>
                      <a:pt x="12086" y="51599"/>
                    </a:lnTo>
                    <a:lnTo>
                      <a:pt x="12900" y="45996"/>
                    </a:lnTo>
                    <a:lnTo>
                      <a:pt x="13650" y="40621"/>
                    </a:lnTo>
                    <a:lnTo>
                      <a:pt x="14008" y="38048"/>
                    </a:lnTo>
                    <a:lnTo>
                      <a:pt x="14334" y="35605"/>
                    </a:lnTo>
                    <a:lnTo>
                      <a:pt x="14594" y="33292"/>
                    </a:lnTo>
                    <a:lnTo>
                      <a:pt x="14790" y="31142"/>
                    </a:lnTo>
                    <a:lnTo>
                      <a:pt x="14952" y="29187"/>
                    </a:lnTo>
                    <a:lnTo>
                      <a:pt x="15018" y="27396"/>
                    </a:lnTo>
                    <a:lnTo>
                      <a:pt x="15050" y="26614"/>
                    </a:lnTo>
                    <a:lnTo>
                      <a:pt x="15018" y="25865"/>
                    </a:lnTo>
                    <a:lnTo>
                      <a:pt x="14985" y="25181"/>
                    </a:lnTo>
                    <a:lnTo>
                      <a:pt x="14920" y="24562"/>
                    </a:lnTo>
                    <a:lnTo>
                      <a:pt x="15865" y="24432"/>
                    </a:lnTo>
                    <a:lnTo>
                      <a:pt x="18405" y="24041"/>
                    </a:lnTo>
                    <a:lnTo>
                      <a:pt x="20132" y="23748"/>
                    </a:lnTo>
                    <a:lnTo>
                      <a:pt x="22054" y="23389"/>
                    </a:lnTo>
                    <a:lnTo>
                      <a:pt x="24138" y="22966"/>
                    </a:lnTo>
                    <a:lnTo>
                      <a:pt x="26321" y="22477"/>
                    </a:lnTo>
                    <a:lnTo>
                      <a:pt x="28536" y="21923"/>
                    </a:lnTo>
                    <a:lnTo>
                      <a:pt x="30751" y="21304"/>
                    </a:lnTo>
                    <a:lnTo>
                      <a:pt x="31826" y="20979"/>
                    </a:lnTo>
                    <a:lnTo>
                      <a:pt x="32868" y="20653"/>
                    </a:lnTo>
                    <a:lnTo>
                      <a:pt x="33878" y="20295"/>
                    </a:lnTo>
                    <a:lnTo>
                      <a:pt x="34855" y="19904"/>
                    </a:lnTo>
                    <a:lnTo>
                      <a:pt x="35800" y="19513"/>
                    </a:lnTo>
                    <a:lnTo>
                      <a:pt x="36647" y="19122"/>
                    </a:lnTo>
                    <a:lnTo>
                      <a:pt x="37461" y="18699"/>
                    </a:lnTo>
                    <a:lnTo>
                      <a:pt x="38178" y="18242"/>
                    </a:lnTo>
                    <a:lnTo>
                      <a:pt x="38829" y="17786"/>
                    </a:lnTo>
                    <a:lnTo>
                      <a:pt x="39383" y="17330"/>
                    </a:lnTo>
                    <a:lnTo>
                      <a:pt x="39644" y="17102"/>
                    </a:lnTo>
                    <a:lnTo>
                      <a:pt x="39872" y="16842"/>
                    </a:lnTo>
                    <a:lnTo>
                      <a:pt x="40067" y="16614"/>
                    </a:lnTo>
                    <a:lnTo>
                      <a:pt x="40230" y="16353"/>
                    </a:lnTo>
                    <a:lnTo>
                      <a:pt x="40491" y="15865"/>
                    </a:lnTo>
                    <a:lnTo>
                      <a:pt x="40719" y="15376"/>
                    </a:lnTo>
                    <a:lnTo>
                      <a:pt x="40947" y="14822"/>
                    </a:lnTo>
                    <a:lnTo>
                      <a:pt x="41142" y="14268"/>
                    </a:lnTo>
                    <a:lnTo>
                      <a:pt x="41305" y="13682"/>
                    </a:lnTo>
                    <a:lnTo>
                      <a:pt x="41435" y="13063"/>
                    </a:lnTo>
                    <a:lnTo>
                      <a:pt x="41566" y="12412"/>
                    </a:lnTo>
                    <a:lnTo>
                      <a:pt x="41663" y="11760"/>
                    </a:lnTo>
                    <a:lnTo>
                      <a:pt x="41794" y="10425"/>
                    </a:lnTo>
                    <a:lnTo>
                      <a:pt x="41891" y="9057"/>
                    </a:lnTo>
                    <a:lnTo>
                      <a:pt x="41891" y="7721"/>
                    </a:lnTo>
                    <a:lnTo>
                      <a:pt x="41891" y="6385"/>
                    </a:lnTo>
                    <a:lnTo>
                      <a:pt x="41826" y="5115"/>
                    </a:lnTo>
                    <a:lnTo>
                      <a:pt x="41761" y="3910"/>
                    </a:lnTo>
                    <a:lnTo>
                      <a:pt x="41663" y="2835"/>
                    </a:lnTo>
                    <a:lnTo>
                      <a:pt x="41566" y="1890"/>
                    </a:lnTo>
                    <a:lnTo>
                      <a:pt x="41403" y="522"/>
                    </a:lnTo>
                    <a:lnTo>
                      <a:pt x="41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70"/>
              <p:cNvSpPr/>
              <p:nvPr/>
            </p:nvSpPr>
            <p:spPr>
              <a:xfrm>
                <a:off x="7108492" y="3630132"/>
                <a:ext cx="90381" cy="15512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945" extrusionOk="0">
                    <a:moveTo>
                      <a:pt x="130" y="0"/>
                    </a:moveTo>
                    <a:lnTo>
                      <a:pt x="65" y="33"/>
                    </a:lnTo>
                    <a:lnTo>
                      <a:pt x="33" y="65"/>
                    </a:lnTo>
                    <a:lnTo>
                      <a:pt x="0" y="130"/>
                    </a:lnTo>
                    <a:lnTo>
                      <a:pt x="0" y="196"/>
                    </a:lnTo>
                    <a:lnTo>
                      <a:pt x="0" y="261"/>
                    </a:lnTo>
                    <a:lnTo>
                      <a:pt x="33" y="326"/>
                    </a:lnTo>
                    <a:lnTo>
                      <a:pt x="130" y="358"/>
                    </a:lnTo>
                    <a:lnTo>
                      <a:pt x="749" y="554"/>
                    </a:lnTo>
                    <a:lnTo>
                      <a:pt x="1401" y="684"/>
                    </a:lnTo>
                    <a:lnTo>
                      <a:pt x="2052" y="782"/>
                    </a:lnTo>
                    <a:lnTo>
                      <a:pt x="2704" y="880"/>
                    </a:lnTo>
                    <a:lnTo>
                      <a:pt x="3355" y="912"/>
                    </a:lnTo>
                    <a:lnTo>
                      <a:pt x="4007" y="945"/>
                    </a:lnTo>
                    <a:lnTo>
                      <a:pt x="4658" y="945"/>
                    </a:lnTo>
                    <a:lnTo>
                      <a:pt x="5342" y="912"/>
                    </a:lnTo>
                    <a:lnTo>
                      <a:pt x="5407" y="880"/>
                    </a:lnTo>
                    <a:lnTo>
                      <a:pt x="5473" y="847"/>
                    </a:lnTo>
                    <a:lnTo>
                      <a:pt x="5505" y="782"/>
                    </a:lnTo>
                    <a:lnTo>
                      <a:pt x="5505" y="717"/>
                    </a:lnTo>
                    <a:lnTo>
                      <a:pt x="5505" y="652"/>
                    </a:lnTo>
                    <a:lnTo>
                      <a:pt x="5473" y="586"/>
                    </a:lnTo>
                    <a:lnTo>
                      <a:pt x="5407" y="554"/>
                    </a:lnTo>
                    <a:lnTo>
                      <a:pt x="5342" y="521"/>
                    </a:lnTo>
                    <a:lnTo>
                      <a:pt x="4691" y="586"/>
                    </a:lnTo>
                    <a:lnTo>
                      <a:pt x="4039" y="586"/>
                    </a:lnTo>
                    <a:lnTo>
                      <a:pt x="3388" y="554"/>
                    </a:lnTo>
                    <a:lnTo>
                      <a:pt x="2736" y="489"/>
                    </a:lnTo>
                    <a:lnTo>
                      <a:pt x="2117" y="424"/>
                    </a:lnTo>
                    <a:lnTo>
                      <a:pt x="1466" y="326"/>
                    </a:lnTo>
                    <a:lnTo>
                      <a:pt x="847" y="163"/>
                    </a:lnTo>
                    <a:lnTo>
                      <a:pt x="228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70"/>
              <p:cNvSpPr/>
              <p:nvPr/>
            </p:nvSpPr>
            <p:spPr>
              <a:xfrm>
                <a:off x="7119177" y="4284047"/>
                <a:ext cx="147604" cy="9636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587" extrusionOk="0">
                    <a:moveTo>
                      <a:pt x="8796" y="0"/>
                    </a:moveTo>
                    <a:lnTo>
                      <a:pt x="6646" y="33"/>
                    </a:lnTo>
                    <a:lnTo>
                      <a:pt x="4496" y="66"/>
                    </a:lnTo>
                    <a:lnTo>
                      <a:pt x="2346" y="98"/>
                    </a:lnTo>
                    <a:lnTo>
                      <a:pt x="196" y="163"/>
                    </a:lnTo>
                    <a:lnTo>
                      <a:pt x="98" y="196"/>
                    </a:lnTo>
                    <a:lnTo>
                      <a:pt x="33" y="228"/>
                    </a:lnTo>
                    <a:lnTo>
                      <a:pt x="1" y="294"/>
                    </a:lnTo>
                    <a:lnTo>
                      <a:pt x="1" y="391"/>
                    </a:lnTo>
                    <a:lnTo>
                      <a:pt x="1" y="456"/>
                    </a:lnTo>
                    <a:lnTo>
                      <a:pt x="33" y="522"/>
                    </a:lnTo>
                    <a:lnTo>
                      <a:pt x="98" y="554"/>
                    </a:lnTo>
                    <a:lnTo>
                      <a:pt x="196" y="587"/>
                    </a:lnTo>
                    <a:lnTo>
                      <a:pt x="2346" y="489"/>
                    </a:lnTo>
                    <a:lnTo>
                      <a:pt x="4496" y="456"/>
                    </a:lnTo>
                    <a:lnTo>
                      <a:pt x="6646" y="424"/>
                    </a:lnTo>
                    <a:lnTo>
                      <a:pt x="8796" y="424"/>
                    </a:lnTo>
                    <a:lnTo>
                      <a:pt x="8893" y="391"/>
                    </a:lnTo>
                    <a:lnTo>
                      <a:pt x="8926" y="359"/>
                    </a:lnTo>
                    <a:lnTo>
                      <a:pt x="8959" y="294"/>
                    </a:lnTo>
                    <a:lnTo>
                      <a:pt x="8991" y="228"/>
                    </a:lnTo>
                    <a:lnTo>
                      <a:pt x="8959" y="131"/>
                    </a:lnTo>
                    <a:lnTo>
                      <a:pt x="8926" y="66"/>
                    </a:lnTo>
                    <a:lnTo>
                      <a:pt x="8893" y="33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70"/>
              <p:cNvSpPr/>
              <p:nvPr/>
            </p:nvSpPr>
            <p:spPr>
              <a:xfrm>
                <a:off x="7092980" y="3379896"/>
                <a:ext cx="340086" cy="288756"/>
              </a:xfrm>
              <a:custGeom>
                <a:avLst/>
                <a:gdLst/>
                <a:ahLst/>
                <a:cxnLst/>
                <a:rect l="l" t="t" r="r" b="b"/>
                <a:pathLst>
                  <a:path w="20718" h="17591" extrusionOk="0">
                    <a:moveTo>
                      <a:pt x="20522" y="0"/>
                    </a:moveTo>
                    <a:lnTo>
                      <a:pt x="20425" y="33"/>
                    </a:lnTo>
                    <a:lnTo>
                      <a:pt x="19219" y="717"/>
                    </a:lnTo>
                    <a:lnTo>
                      <a:pt x="18014" y="1401"/>
                    </a:lnTo>
                    <a:lnTo>
                      <a:pt x="15538" y="2671"/>
                    </a:lnTo>
                    <a:lnTo>
                      <a:pt x="13063" y="3942"/>
                    </a:lnTo>
                    <a:lnTo>
                      <a:pt x="10587" y="5245"/>
                    </a:lnTo>
                    <a:lnTo>
                      <a:pt x="9447" y="5864"/>
                    </a:lnTo>
                    <a:lnTo>
                      <a:pt x="8307" y="6515"/>
                    </a:lnTo>
                    <a:lnTo>
                      <a:pt x="7167" y="7199"/>
                    </a:lnTo>
                    <a:lnTo>
                      <a:pt x="6092" y="7916"/>
                    </a:lnTo>
                    <a:lnTo>
                      <a:pt x="5571" y="8307"/>
                    </a:lnTo>
                    <a:lnTo>
                      <a:pt x="5050" y="8698"/>
                    </a:lnTo>
                    <a:lnTo>
                      <a:pt x="4561" y="9121"/>
                    </a:lnTo>
                    <a:lnTo>
                      <a:pt x="4072" y="9577"/>
                    </a:lnTo>
                    <a:lnTo>
                      <a:pt x="3616" y="10033"/>
                    </a:lnTo>
                    <a:lnTo>
                      <a:pt x="3160" y="10489"/>
                    </a:lnTo>
                    <a:lnTo>
                      <a:pt x="2737" y="11010"/>
                    </a:lnTo>
                    <a:lnTo>
                      <a:pt x="2346" y="11532"/>
                    </a:lnTo>
                    <a:lnTo>
                      <a:pt x="1890" y="12183"/>
                    </a:lnTo>
                    <a:lnTo>
                      <a:pt x="1499" y="12867"/>
                    </a:lnTo>
                    <a:lnTo>
                      <a:pt x="1141" y="13584"/>
                    </a:lnTo>
                    <a:lnTo>
                      <a:pt x="815" y="14300"/>
                    </a:lnTo>
                    <a:lnTo>
                      <a:pt x="554" y="15050"/>
                    </a:lnTo>
                    <a:lnTo>
                      <a:pt x="326" y="15799"/>
                    </a:lnTo>
                    <a:lnTo>
                      <a:pt x="131" y="16581"/>
                    </a:lnTo>
                    <a:lnTo>
                      <a:pt x="1" y="17362"/>
                    </a:lnTo>
                    <a:lnTo>
                      <a:pt x="1" y="17428"/>
                    </a:lnTo>
                    <a:lnTo>
                      <a:pt x="33" y="17525"/>
                    </a:lnTo>
                    <a:lnTo>
                      <a:pt x="66" y="17558"/>
                    </a:lnTo>
                    <a:lnTo>
                      <a:pt x="163" y="17590"/>
                    </a:lnTo>
                    <a:lnTo>
                      <a:pt x="294" y="17590"/>
                    </a:lnTo>
                    <a:lnTo>
                      <a:pt x="326" y="17525"/>
                    </a:lnTo>
                    <a:lnTo>
                      <a:pt x="359" y="17460"/>
                    </a:lnTo>
                    <a:lnTo>
                      <a:pt x="489" y="16743"/>
                    </a:lnTo>
                    <a:lnTo>
                      <a:pt x="685" y="16027"/>
                    </a:lnTo>
                    <a:lnTo>
                      <a:pt x="880" y="15343"/>
                    </a:lnTo>
                    <a:lnTo>
                      <a:pt x="1108" y="14659"/>
                    </a:lnTo>
                    <a:lnTo>
                      <a:pt x="1401" y="14007"/>
                    </a:lnTo>
                    <a:lnTo>
                      <a:pt x="1694" y="13388"/>
                    </a:lnTo>
                    <a:lnTo>
                      <a:pt x="2053" y="12769"/>
                    </a:lnTo>
                    <a:lnTo>
                      <a:pt x="2411" y="12151"/>
                    </a:lnTo>
                    <a:lnTo>
                      <a:pt x="2834" y="11597"/>
                    </a:lnTo>
                    <a:lnTo>
                      <a:pt x="3258" y="11010"/>
                    </a:lnTo>
                    <a:lnTo>
                      <a:pt x="3747" y="10489"/>
                    </a:lnTo>
                    <a:lnTo>
                      <a:pt x="4235" y="9968"/>
                    </a:lnTo>
                    <a:lnTo>
                      <a:pt x="4756" y="9479"/>
                    </a:lnTo>
                    <a:lnTo>
                      <a:pt x="5278" y="8991"/>
                    </a:lnTo>
                    <a:lnTo>
                      <a:pt x="5864" y="8567"/>
                    </a:lnTo>
                    <a:lnTo>
                      <a:pt x="6450" y="8144"/>
                    </a:lnTo>
                    <a:lnTo>
                      <a:pt x="7525" y="7427"/>
                    </a:lnTo>
                    <a:lnTo>
                      <a:pt x="8633" y="6743"/>
                    </a:lnTo>
                    <a:lnTo>
                      <a:pt x="9773" y="6124"/>
                    </a:lnTo>
                    <a:lnTo>
                      <a:pt x="10913" y="5473"/>
                    </a:lnTo>
                    <a:lnTo>
                      <a:pt x="13226" y="4300"/>
                    </a:lnTo>
                    <a:lnTo>
                      <a:pt x="15538" y="3095"/>
                    </a:lnTo>
                    <a:lnTo>
                      <a:pt x="18112" y="1792"/>
                    </a:lnTo>
                    <a:lnTo>
                      <a:pt x="19382" y="1108"/>
                    </a:lnTo>
                    <a:lnTo>
                      <a:pt x="20620" y="391"/>
                    </a:lnTo>
                    <a:lnTo>
                      <a:pt x="20685" y="326"/>
                    </a:lnTo>
                    <a:lnTo>
                      <a:pt x="20718" y="261"/>
                    </a:lnTo>
                    <a:lnTo>
                      <a:pt x="20718" y="196"/>
                    </a:lnTo>
                    <a:lnTo>
                      <a:pt x="20685" y="98"/>
                    </a:lnTo>
                    <a:lnTo>
                      <a:pt x="20653" y="65"/>
                    </a:lnTo>
                    <a:lnTo>
                      <a:pt x="20587" y="33"/>
                    </a:lnTo>
                    <a:lnTo>
                      <a:pt x="20522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70"/>
              <p:cNvSpPr/>
              <p:nvPr/>
            </p:nvSpPr>
            <p:spPr>
              <a:xfrm>
                <a:off x="7244830" y="3288468"/>
                <a:ext cx="502644" cy="1002054"/>
              </a:xfrm>
              <a:custGeom>
                <a:avLst/>
                <a:gdLst/>
                <a:ahLst/>
                <a:cxnLst/>
                <a:rect l="l" t="t" r="r" b="b"/>
                <a:pathLst>
                  <a:path w="30621" h="61045" extrusionOk="0">
                    <a:moveTo>
                      <a:pt x="29904" y="0"/>
                    </a:moveTo>
                    <a:lnTo>
                      <a:pt x="29480" y="130"/>
                    </a:lnTo>
                    <a:lnTo>
                      <a:pt x="29708" y="1857"/>
                    </a:lnTo>
                    <a:lnTo>
                      <a:pt x="29969" y="4072"/>
                    </a:lnTo>
                    <a:lnTo>
                      <a:pt x="30164" y="6320"/>
                    </a:lnTo>
                    <a:lnTo>
                      <a:pt x="30229" y="7297"/>
                    </a:lnTo>
                    <a:lnTo>
                      <a:pt x="30262" y="8046"/>
                    </a:lnTo>
                    <a:lnTo>
                      <a:pt x="30229" y="9154"/>
                    </a:lnTo>
                    <a:lnTo>
                      <a:pt x="30164" y="10294"/>
                    </a:lnTo>
                    <a:lnTo>
                      <a:pt x="30034" y="11466"/>
                    </a:lnTo>
                    <a:lnTo>
                      <a:pt x="29936" y="12053"/>
                    </a:lnTo>
                    <a:lnTo>
                      <a:pt x="29839" y="12606"/>
                    </a:lnTo>
                    <a:lnTo>
                      <a:pt x="29676" y="13193"/>
                    </a:lnTo>
                    <a:lnTo>
                      <a:pt x="29513" y="13746"/>
                    </a:lnTo>
                    <a:lnTo>
                      <a:pt x="29317" y="14268"/>
                    </a:lnTo>
                    <a:lnTo>
                      <a:pt x="29057" y="14789"/>
                    </a:lnTo>
                    <a:lnTo>
                      <a:pt x="28796" y="15277"/>
                    </a:lnTo>
                    <a:lnTo>
                      <a:pt x="28470" y="15734"/>
                    </a:lnTo>
                    <a:lnTo>
                      <a:pt x="28112" y="16157"/>
                    </a:lnTo>
                    <a:lnTo>
                      <a:pt x="27689" y="16548"/>
                    </a:lnTo>
                    <a:lnTo>
                      <a:pt x="27298" y="16874"/>
                    </a:lnTo>
                    <a:lnTo>
                      <a:pt x="26874" y="17134"/>
                    </a:lnTo>
                    <a:lnTo>
                      <a:pt x="26418" y="17395"/>
                    </a:lnTo>
                    <a:lnTo>
                      <a:pt x="25962" y="17623"/>
                    </a:lnTo>
                    <a:lnTo>
                      <a:pt x="24985" y="18014"/>
                    </a:lnTo>
                    <a:lnTo>
                      <a:pt x="24008" y="18372"/>
                    </a:lnTo>
                    <a:lnTo>
                      <a:pt x="22868" y="18763"/>
                    </a:lnTo>
                    <a:lnTo>
                      <a:pt x="21695" y="19089"/>
                    </a:lnTo>
                    <a:lnTo>
                      <a:pt x="20490" y="19414"/>
                    </a:lnTo>
                    <a:lnTo>
                      <a:pt x="19317" y="19708"/>
                    </a:lnTo>
                    <a:lnTo>
                      <a:pt x="18079" y="20001"/>
                    </a:lnTo>
                    <a:lnTo>
                      <a:pt x="16809" y="20261"/>
                    </a:lnTo>
                    <a:lnTo>
                      <a:pt x="14301" y="20717"/>
                    </a:lnTo>
                    <a:lnTo>
                      <a:pt x="11792" y="21141"/>
                    </a:lnTo>
                    <a:lnTo>
                      <a:pt x="9284" y="21499"/>
                    </a:lnTo>
                    <a:lnTo>
                      <a:pt x="6385" y="21890"/>
                    </a:lnTo>
                    <a:lnTo>
                      <a:pt x="4952" y="22053"/>
                    </a:lnTo>
                    <a:lnTo>
                      <a:pt x="3486" y="22183"/>
                    </a:lnTo>
                    <a:lnTo>
                      <a:pt x="3421" y="22216"/>
                    </a:lnTo>
                    <a:lnTo>
                      <a:pt x="3356" y="22248"/>
                    </a:lnTo>
                    <a:lnTo>
                      <a:pt x="3323" y="22313"/>
                    </a:lnTo>
                    <a:lnTo>
                      <a:pt x="3291" y="22379"/>
                    </a:lnTo>
                    <a:lnTo>
                      <a:pt x="3388" y="23454"/>
                    </a:lnTo>
                    <a:lnTo>
                      <a:pt x="3453" y="24496"/>
                    </a:lnTo>
                    <a:lnTo>
                      <a:pt x="3486" y="25538"/>
                    </a:lnTo>
                    <a:lnTo>
                      <a:pt x="3519" y="26581"/>
                    </a:lnTo>
                    <a:lnTo>
                      <a:pt x="3486" y="27656"/>
                    </a:lnTo>
                    <a:lnTo>
                      <a:pt x="3453" y="28698"/>
                    </a:lnTo>
                    <a:lnTo>
                      <a:pt x="3388" y="29740"/>
                    </a:lnTo>
                    <a:lnTo>
                      <a:pt x="3323" y="30815"/>
                    </a:lnTo>
                    <a:lnTo>
                      <a:pt x="3128" y="32346"/>
                    </a:lnTo>
                    <a:lnTo>
                      <a:pt x="2867" y="33845"/>
                    </a:lnTo>
                    <a:lnTo>
                      <a:pt x="2346" y="36874"/>
                    </a:lnTo>
                    <a:lnTo>
                      <a:pt x="2085" y="38503"/>
                    </a:lnTo>
                    <a:lnTo>
                      <a:pt x="1890" y="40132"/>
                    </a:lnTo>
                    <a:lnTo>
                      <a:pt x="1727" y="41760"/>
                    </a:lnTo>
                    <a:lnTo>
                      <a:pt x="1597" y="43389"/>
                    </a:lnTo>
                    <a:lnTo>
                      <a:pt x="1206" y="47559"/>
                    </a:lnTo>
                    <a:lnTo>
                      <a:pt x="782" y="51728"/>
                    </a:lnTo>
                    <a:lnTo>
                      <a:pt x="359" y="56288"/>
                    </a:lnTo>
                    <a:lnTo>
                      <a:pt x="163" y="58569"/>
                    </a:lnTo>
                    <a:lnTo>
                      <a:pt x="1" y="60881"/>
                    </a:lnTo>
                    <a:lnTo>
                      <a:pt x="33" y="60947"/>
                    </a:lnTo>
                    <a:lnTo>
                      <a:pt x="66" y="61012"/>
                    </a:lnTo>
                    <a:lnTo>
                      <a:pt x="131" y="61044"/>
                    </a:lnTo>
                    <a:lnTo>
                      <a:pt x="261" y="61044"/>
                    </a:lnTo>
                    <a:lnTo>
                      <a:pt x="326" y="61012"/>
                    </a:lnTo>
                    <a:lnTo>
                      <a:pt x="391" y="60947"/>
                    </a:lnTo>
                    <a:lnTo>
                      <a:pt x="424" y="60881"/>
                    </a:lnTo>
                    <a:lnTo>
                      <a:pt x="554" y="58797"/>
                    </a:lnTo>
                    <a:lnTo>
                      <a:pt x="717" y="56744"/>
                    </a:lnTo>
                    <a:lnTo>
                      <a:pt x="1076" y="52608"/>
                    </a:lnTo>
                    <a:lnTo>
                      <a:pt x="1499" y="48503"/>
                    </a:lnTo>
                    <a:lnTo>
                      <a:pt x="1890" y="44399"/>
                    </a:lnTo>
                    <a:lnTo>
                      <a:pt x="2216" y="40913"/>
                    </a:lnTo>
                    <a:lnTo>
                      <a:pt x="2378" y="39154"/>
                    </a:lnTo>
                    <a:lnTo>
                      <a:pt x="2509" y="38307"/>
                    </a:lnTo>
                    <a:lnTo>
                      <a:pt x="2639" y="37428"/>
                    </a:lnTo>
                    <a:lnTo>
                      <a:pt x="3160" y="34529"/>
                    </a:lnTo>
                    <a:lnTo>
                      <a:pt x="3421" y="33096"/>
                    </a:lnTo>
                    <a:lnTo>
                      <a:pt x="3616" y="31630"/>
                    </a:lnTo>
                    <a:lnTo>
                      <a:pt x="3747" y="30522"/>
                    </a:lnTo>
                    <a:lnTo>
                      <a:pt x="3812" y="29382"/>
                    </a:lnTo>
                    <a:lnTo>
                      <a:pt x="3877" y="28242"/>
                    </a:lnTo>
                    <a:lnTo>
                      <a:pt x="3909" y="27102"/>
                    </a:lnTo>
                    <a:lnTo>
                      <a:pt x="3909" y="25962"/>
                    </a:lnTo>
                    <a:lnTo>
                      <a:pt x="3844" y="24854"/>
                    </a:lnTo>
                    <a:lnTo>
                      <a:pt x="3812" y="23714"/>
                    </a:lnTo>
                    <a:lnTo>
                      <a:pt x="3714" y="22574"/>
                    </a:lnTo>
                    <a:lnTo>
                      <a:pt x="5603" y="22379"/>
                    </a:lnTo>
                    <a:lnTo>
                      <a:pt x="7493" y="22151"/>
                    </a:lnTo>
                    <a:lnTo>
                      <a:pt x="9382" y="21923"/>
                    </a:lnTo>
                    <a:lnTo>
                      <a:pt x="11271" y="21662"/>
                    </a:lnTo>
                    <a:lnTo>
                      <a:pt x="13128" y="21336"/>
                    </a:lnTo>
                    <a:lnTo>
                      <a:pt x="15017" y="21011"/>
                    </a:lnTo>
                    <a:lnTo>
                      <a:pt x="16874" y="20652"/>
                    </a:lnTo>
                    <a:lnTo>
                      <a:pt x="18731" y="20261"/>
                    </a:lnTo>
                    <a:lnTo>
                      <a:pt x="20946" y="19740"/>
                    </a:lnTo>
                    <a:lnTo>
                      <a:pt x="22086" y="19447"/>
                    </a:lnTo>
                    <a:lnTo>
                      <a:pt x="23226" y="19121"/>
                    </a:lnTo>
                    <a:lnTo>
                      <a:pt x="24334" y="18730"/>
                    </a:lnTo>
                    <a:lnTo>
                      <a:pt x="25408" y="18307"/>
                    </a:lnTo>
                    <a:lnTo>
                      <a:pt x="25930" y="18079"/>
                    </a:lnTo>
                    <a:lnTo>
                      <a:pt x="26451" y="17818"/>
                    </a:lnTo>
                    <a:lnTo>
                      <a:pt x="26939" y="17525"/>
                    </a:lnTo>
                    <a:lnTo>
                      <a:pt x="27428" y="17232"/>
                    </a:lnTo>
                    <a:lnTo>
                      <a:pt x="27884" y="16906"/>
                    </a:lnTo>
                    <a:lnTo>
                      <a:pt x="28275" y="16548"/>
                    </a:lnTo>
                    <a:lnTo>
                      <a:pt x="28633" y="16157"/>
                    </a:lnTo>
                    <a:lnTo>
                      <a:pt x="28959" y="15734"/>
                    </a:lnTo>
                    <a:lnTo>
                      <a:pt x="29252" y="15277"/>
                    </a:lnTo>
                    <a:lnTo>
                      <a:pt x="29513" y="14789"/>
                    </a:lnTo>
                    <a:lnTo>
                      <a:pt x="29708" y="14300"/>
                    </a:lnTo>
                    <a:lnTo>
                      <a:pt x="29904" y="13779"/>
                    </a:lnTo>
                    <a:lnTo>
                      <a:pt x="30067" y="13225"/>
                    </a:lnTo>
                    <a:lnTo>
                      <a:pt x="30197" y="12704"/>
                    </a:lnTo>
                    <a:lnTo>
                      <a:pt x="30295" y="12150"/>
                    </a:lnTo>
                    <a:lnTo>
                      <a:pt x="30392" y="11597"/>
                    </a:lnTo>
                    <a:lnTo>
                      <a:pt x="30523" y="10489"/>
                    </a:lnTo>
                    <a:lnTo>
                      <a:pt x="30620" y="9447"/>
                    </a:lnTo>
                    <a:lnTo>
                      <a:pt x="30620" y="8502"/>
                    </a:lnTo>
                    <a:lnTo>
                      <a:pt x="30588" y="7362"/>
                    </a:lnTo>
                    <a:lnTo>
                      <a:pt x="30523" y="6059"/>
                    </a:lnTo>
                    <a:lnTo>
                      <a:pt x="30425" y="4723"/>
                    </a:lnTo>
                    <a:lnTo>
                      <a:pt x="30295" y="3355"/>
                    </a:lnTo>
                    <a:lnTo>
                      <a:pt x="30164" y="2085"/>
                    </a:lnTo>
                    <a:lnTo>
                      <a:pt x="30034" y="945"/>
                    </a:lnTo>
                    <a:lnTo>
                      <a:pt x="299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70"/>
              <p:cNvSpPr/>
              <p:nvPr/>
            </p:nvSpPr>
            <p:spPr>
              <a:xfrm>
                <a:off x="7596656" y="3280983"/>
                <a:ext cx="185030" cy="245437"/>
              </a:xfrm>
              <a:custGeom>
                <a:avLst/>
                <a:gdLst/>
                <a:ahLst/>
                <a:cxnLst/>
                <a:rect l="l" t="t" r="r" b="b"/>
                <a:pathLst>
                  <a:path w="11272" h="14952" extrusionOk="0">
                    <a:moveTo>
                      <a:pt x="10457" y="0"/>
                    </a:moveTo>
                    <a:lnTo>
                      <a:pt x="9805" y="130"/>
                    </a:lnTo>
                    <a:lnTo>
                      <a:pt x="9903" y="652"/>
                    </a:lnTo>
                    <a:lnTo>
                      <a:pt x="10131" y="1922"/>
                    </a:lnTo>
                    <a:lnTo>
                      <a:pt x="10229" y="2801"/>
                    </a:lnTo>
                    <a:lnTo>
                      <a:pt x="10359" y="3746"/>
                    </a:lnTo>
                    <a:lnTo>
                      <a:pt x="10457" y="4821"/>
                    </a:lnTo>
                    <a:lnTo>
                      <a:pt x="10554" y="5929"/>
                    </a:lnTo>
                    <a:lnTo>
                      <a:pt x="10587" y="7101"/>
                    </a:lnTo>
                    <a:lnTo>
                      <a:pt x="10587" y="8241"/>
                    </a:lnTo>
                    <a:lnTo>
                      <a:pt x="10554" y="9349"/>
                    </a:lnTo>
                    <a:lnTo>
                      <a:pt x="10489" y="9903"/>
                    </a:lnTo>
                    <a:lnTo>
                      <a:pt x="10424" y="10424"/>
                    </a:lnTo>
                    <a:lnTo>
                      <a:pt x="10326" y="10945"/>
                    </a:lnTo>
                    <a:lnTo>
                      <a:pt x="10229" y="11434"/>
                    </a:lnTo>
                    <a:lnTo>
                      <a:pt x="10098" y="11890"/>
                    </a:lnTo>
                    <a:lnTo>
                      <a:pt x="9936" y="12313"/>
                    </a:lnTo>
                    <a:lnTo>
                      <a:pt x="9773" y="12737"/>
                    </a:lnTo>
                    <a:lnTo>
                      <a:pt x="9545" y="13095"/>
                    </a:lnTo>
                    <a:lnTo>
                      <a:pt x="9317" y="13421"/>
                    </a:lnTo>
                    <a:lnTo>
                      <a:pt x="9056" y="13681"/>
                    </a:lnTo>
                    <a:lnTo>
                      <a:pt x="8795" y="13909"/>
                    </a:lnTo>
                    <a:lnTo>
                      <a:pt x="8502" y="14072"/>
                    </a:lnTo>
                    <a:lnTo>
                      <a:pt x="8177" y="14170"/>
                    </a:lnTo>
                    <a:lnTo>
                      <a:pt x="7851" y="14268"/>
                    </a:lnTo>
                    <a:lnTo>
                      <a:pt x="7134" y="14268"/>
                    </a:lnTo>
                    <a:lnTo>
                      <a:pt x="6711" y="14202"/>
                    </a:lnTo>
                    <a:lnTo>
                      <a:pt x="6287" y="14105"/>
                    </a:lnTo>
                    <a:lnTo>
                      <a:pt x="5961" y="13942"/>
                    </a:lnTo>
                    <a:lnTo>
                      <a:pt x="5636" y="13779"/>
                    </a:lnTo>
                    <a:lnTo>
                      <a:pt x="5310" y="13551"/>
                    </a:lnTo>
                    <a:lnTo>
                      <a:pt x="4984" y="13258"/>
                    </a:lnTo>
                    <a:lnTo>
                      <a:pt x="4691" y="12932"/>
                    </a:lnTo>
                    <a:lnTo>
                      <a:pt x="4398" y="12606"/>
                    </a:lnTo>
                    <a:lnTo>
                      <a:pt x="4137" y="12215"/>
                    </a:lnTo>
                    <a:lnTo>
                      <a:pt x="3877" y="11792"/>
                    </a:lnTo>
                    <a:lnTo>
                      <a:pt x="3616" y="11336"/>
                    </a:lnTo>
                    <a:lnTo>
                      <a:pt x="3356" y="10880"/>
                    </a:lnTo>
                    <a:lnTo>
                      <a:pt x="2900" y="9870"/>
                    </a:lnTo>
                    <a:lnTo>
                      <a:pt x="2476" y="8828"/>
                    </a:lnTo>
                    <a:lnTo>
                      <a:pt x="2118" y="7785"/>
                    </a:lnTo>
                    <a:lnTo>
                      <a:pt x="1792" y="6743"/>
                    </a:lnTo>
                    <a:lnTo>
                      <a:pt x="1499" y="5733"/>
                    </a:lnTo>
                    <a:lnTo>
                      <a:pt x="1238" y="4789"/>
                    </a:lnTo>
                    <a:lnTo>
                      <a:pt x="1043" y="3974"/>
                    </a:lnTo>
                    <a:lnTo>
                      <a:pt x="782" y="2704"/>
                    </a:lnTo>
                    <a:lnTo>
                      <a:pt x="684" y="2215"/>
                    </a:lnTo>
                    <a:lnTo>
                      <a:pt x="0" y="2345"/>
                    </a:lnTo>
                    <a:lnTo>
                      <a:pt x="131" y="2932"/>
                    </a:lnTo>
                    <a:lnTo>
                      <a:pt x="424" y="4300"/>
                    </a:lnTo>
                    <a:lnTo>
                      <a:pt x="652" y="5147"/>
                    </a:lnTo>
                    <a:lnTo>
                      <a:pt x="912" y="6124"/>
                    </a:lnTo>
                    <a:lnTo>
                      <a:pt x="1206" y="7166"/>
                    </a:lnTo>
                    <a:lnTo>
                      <a:pt x="1564" y="8241"/>
                    </a:lnTo>
                    <a:lnTo>
                      <a:pt x="1955" y="9316"/>
                    </a:lnTo>
                    <a:lnTo>
                      <a:pt x="2411" y="10391"/>
                    </a:lnTo>
                    <a:lnTo>
                      <a:pt x="2900" y="11401"/>
                    </a:lnTo>
                    <a:lnTo>
                      <a:pt x="3160" y="11890"/>
                    </a:lnTo>
                    <a:lnTo>
                      <a:pt x="3453" y="12346"/>
                    </a:lnTo>
                    <a:lnTo>
                      <a:pt x="3746" y="12769"/>
                    </a:lnTo>
                    <a:lnTo>
                      <a:pt x="4040" y="13160"/>
                    </a:lnTo>
                    <a:lnTo>
                      <a:pt x="4333" y="13518"/>
                    </a:lnTo>
                    <a:lnTo>
                      <a:pt x="4659" y="13877"/>
                    </a:lnTo>
                    <a:lnTo>
                      <a:pt x="5017" y="14137"/>
                    </a:lnTo>
                    <a:lnTo>
                      <a:pt x="5375" y="14398"/>
                    </a:lnTo>
                    <a:lnTo>
                      <a:pt x="5733" y="14593"/>
                    </a:lnTo>
                    <a:lnTo>
                      <a:pt x="6092" y="14724"/>
                    </a:lnTo>
                    <a:lnTo>
                      <a:pt x="6450" y="14821"/>
                    </a:lnTo>
                    <a:lnTo>
                      <a:pt x="6808" y="14887"/>
                    </a:lnTo>
                    <a:lnTo>
                      <a:pt x="7134" y="14919"/>
                    </a:lnTo>
                    <a:lnTo>
                      <a:pt x="7460" y="14952"/>
                    </a:lnTo>
                    <a:lnTo>
                      <a:pt x="7753" y="14952"/>
                    </a:lnTo>
                    <a:lnTo>
                      <a:pt x="8046" y="14887"/>
                    </a:lnTo>
                    <a:lnTo>
                      <a:pt x="8307" y="14854"/>
                    </a:lnTo>
                    <a:lnTo>
                      <a:pt x="8567" y="14756"/>
                    </a:lnTo>
                    <a:lnTo>
                      <a:pt x="8828" y="14659"/>
                    </a:lnTo>
                    <a:lnTo>
                      <a:pt x="9056" y="14528"/>
                    </a:lnTo>
                    <a:lnTo>
                      <a:pt x="9284" y="14365"/>
                    </a:lnTo>
                    <a:lnTo>
                      <a:pt x="9512" y="14170"/>
                    </a:lnTo>
                    <a:lnTo>
                      <a:pt x="9805" y="13877"/>
                    </a:lnTo>
                    <a:lnTo>
                      <a:pt x="10066" y="13518"/>
                    </a:lnTo>
                    <a:lnTo>
                      <a:pt x="10294" y="13160"/>
                    </a:lnTo>
                    <a:lnTo>
                      <a:pt x="10489" y="12737"/>
                    </a:lnTo>
                    <a:lnTo>
                      <a:pt x="10652" y="12281"/>
                    </a:lnTo>
                    <a:lnTo>
                      <a:pt x="10815" y="11792"/>
                    </a:lnTo>
                    <a:lnTo>
                      <a:pt x="10945" y="11303"/>
                    </a:lnTo>
                    <a:lnTo>
                      <a:pt x="11043" y="10782"/>
                    </a:lnTo>
                    <a:lnTo>
                      <a:pt x="11108" y="10228"/>
                    </a:lnTo>
                    <a:lnTo>
                      <a:pt x="11173" y="9675"/>
                    </a:lnTo>
                    <a:lnTo>
                      <a:pt x="11271" y="8502"/>
                    </a:lnTo>
                    <a:lnTo>
                      <a:pt x="11271" y="7329"/>
                    </a:lnTo>
                    <a:lnTo>
                      <a:pt x="11239" y="6157"/>
                    </a:lnTo>
                    <a:lnTo>
                      <a:pt x="11173" y="5017"/>
                    </a:lnTo>
                    <a:lnTo>
                      <a:pt x="11043" y="3909"/>
                    </a:lnTo>
                    <a:lnTo>
                      <a:pt x="10945" y="2899"/>
                    </a:lnTo>
                    <a:lnTo>
                      <a:pt x="10815" y="1987"/>
                    </a:lnTo>
                    <a:lnTo>
                      <a:pt x="10587" y="619"/>
                    </a:lnTo>
                    <a:lnTo>
                      <a:pt x="104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70"/>
              <p:cNvSpPr/>
              <p:nvPr/>
            </p:nvSpPr>
            <p:spPr>
              <a:xfrm>
                <a:off x="6961977" y="3277240"/>
                <a:ext cx="530451" cy="151330"/>
              </a:xfrm>
              <a:custGeom>
                <a:avLst/>
                <a:gdLst/>
                <a:ahLst/>
                <a:cxnLst/>
                <a:rect l="l" t="t" r="r" b="b"/>
                <a:pathLst>
                  <a:path w="32315" h="9219" extrusionOk="0">
                    <a:moveTo>
                      <a:pt x="31533" y="0"/>
                    </a:moveTo>
                    <a:lnTo>
                      <a:pt x="99" y="5114"/>
                    </a:lnTo>
                    <a:lnTo>
                      <a:pt x="33" y="5147"/>
                    </a:lnTo>
                    <a:lnTo>
                      <a:pt x="1" y="5212"/>
                    </a:lnTo>
                    <a:lnTo>
                      <a:pt x="620" y="9121"/>
                    </a:lnTo>
                    <a:lnTo>
                      <a:pt x="685" y="9219"/>
                    </a:lnTo>
                    <a:lnTo>
                      <a:pt x="750" y="9219"/>
                    </a:lnTo>
                    <a:lnTo>
                      <a:pt x="32217" y="4137"/>
                    </a:lnTo>
                    <a:lnTo>
                      <a:pt x="32282" y="4072"/>
                    </a:lnTo>
                    <a:lnTo>
                      <a:pt x="32314" y="4007"/>
                    </a:lnTo>
                    <a:lnTo>
                      <a:pt x="31663" y="98"/>
                    </a:lnTo>
                    <a:lnTo>
                      <a:pt x="31630" y="33"/>
                    </a:lnTo>
                    <a:lnTo>
                      <a:pt x="3153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EFEFEF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70"/>
              <p:cNvSpPr/>
              <p:nvPr/>
            </p:nvSpPr>
            <p:spPr>
              <a:xfrm>
                <a:off x="6712280" y="2976201"/>
                <a:ext cx="483931" cy="462000"/>
              </a:xfrm>
              <a:custGeom>
                <a:avLst/>
                <a:gdLst/>
                <a:ahLst/>
                <a:cxnLst/>
                <a:rect l="l" t="t" r="r" b="b"/>
                <a:pathLst>
                  <a:path w="29481" h="28145" extrusionOk="0">
                    <a:moveTo>
                      <a:pt x="16353" y="1"/>
                    </a:moveTo>
                    <a:lnTo>
                      <a:pt x="15995" y="33"/>
                    </a:lnTo>
                    <a:lnTo>
                      <a:pt x="1792" y="2346"/>
                    </a:lnTo>
                    <a:lnTo>
                      <a:pt x="1564" y="2379"/>
                    </a:lnTo>
                    <a:lnTo>
                      <a:pt x="1304" y="2476"/>
                    </a:lnTo>
                    <a:lnTo>
                      <a:pt x="1076" y="2574"/>
                    </a:lnTo>
                    <a:lnTo>
                      <a:pt x="880" y="2737"/>
                    </a:lnTo>
                    <a:lnTo>
                      <a:pt x="685" y="2867"/>
                    </a:lnTo>
                    <a:lnTo>
                      <a:pt x="522" y="3063"/>
                    </a:lnTo>
                    <a:lnTo>
                      <a:pt x="359" y="3226"/>
                    </a:lnTo>
                    <a:lnTo>
                      <a:pt x="261" y="3454"/>
                    </a:lnTo>
                    <a:lnTo>
                      <a:pt x="131" y="3649"/>
                    </a:lnTo>
                    <a:lnTo>
                      <a:pt x="66" y="3877"/>
                    </a:lnTo>
                    <a:lnTo>
                      <a:pt x="1" y="4138"/>
                    </a:lnTo>
                    <a:lnTo>
                      <a:pt x="1" y="4366"/>
                    </a:lnTo>
                    <a:lnTo>
                      <a:pt x="1" y="4626"/>
                    </a:lnTo>
                    <a:lnTo>
                      <a:pt x="33" y="4854"/>
                    </a:lnTo>
                    <a:lnTo>
                      <a:pt x="98" y="5115"/>
                    </a:lnTo>
                    <a:lnTo>
                      <a:pt x="164" y="5343"/>
                    </a:lnTo>
                    <a:lnTo>
                      <a:pt x="9708" y="26581"/>
                    </a:lnTo>
                    <a:lnTo>
                      <a:pt x="9903" y="26972"/>
                    </a:lnTo>
                    <a:lnTo>
                      <a:pt x="10196" y="27298"/>
                    </a:lnTo>
                    <a:lnTo>
                      <a:pt x="10490" y="27591"/>
                    </a:lnTo>
                    <a:lnTo>
                      <a:pt x="10848" y="27852"/>
                    </a:lnTo>
                    <a:lnTo>
                      <a:pt x="11271" y="28015"/>
                    </a:lnTo>
                    <a:lnTo>
                      <a:pt x="11662" y="28112"/>
                    </a:lnTo>
                    <a:lnTo>
                      <a:pt x="12118" y="28145"/>
                    </a:lnTo>
                    <a:lnTo>
                      <a:pt x="12542" y="28112"/>
                    </a:lnTo>
                    <a:lnTo>
                      <a:pt x="29480" y="25376"/>
                    </a:lnTo>
                    <a:lnTo>
                      <a:pt x="18307" y="1271"/>
                    </a:lnTo>
                    <a:lnTo>
                      <a:pt x="18112" y="945"/>
                    </a:lnTo>
                    <a:lnTo>
                      <a:pt x="17884" y="685"/>
                    </a:lnTo>
                    <a:lnTo>
                      <a:pt x="17623" y="457"/>
                    </a:lnTo>
                    <a:lnTo>
                      <a:pt x="17330" y="261"/>
                    </a:lnTo>
                    <a:lnTo>
                      <a:pt x="17037" y="131"/>
                    </a:lnTo>
                    <a:lnTo>
                      <a:pt x="16679" y="33"/>
                    </a:lnTo>
                    <a:lnTo>
                      <a:pt x="1635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70"/>
              <p:cNvSpPr/>
              <p:nvPr/>
            </p:nvSpPr>
            <p:spPr>
              <a:xfrm>
                <a:off x="7020789" y="3280441"/>
                <a:ext cx="114987" cy="96258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5864" extrusionOk="0">
                    <a:moveTo>
                      <a:pt x="3649" y="2378"/>
                    </a:moveTo>
                    <a:lnTo>
                      <a:pt x="4170" y="3323"/>
                    </a:lnTo>
                    <a:lnTo>
                      <a:pt x="3389" y="3486"/>
                    </a:lnTo>
                    <a:lnTo>
                      <a:pt x="2868" y="2541"/>
                    </a:lnTo>
                    <a:lnTo>
                      <a:pt x="3649" y="2378"/>
                    </a:lnTo>
                    <a:close/>
                    <a:moveTo>
                      <a:pt x="3714" y="1"/>
                    </a:moveTo>
                    <a:lnTo>
                      <a:pt x="2444" y="229"/>
                    </a:lnTo>
                    <a:lnTo>
                      <a:pt x="3030" y="1271"/>
                    </a:lnTo>
                    <a:lnTo>
                      <a:pt x="2249" y="1401"/>
                    </a:lnTo>
                    <a:lnTo>
                      <a:pt x="1662" y="391"/>
                    </a:lnTo>
                    <a:lnTo>
                      <a:pt x="392" y="619"/>
                    </a:lnTo>
                    <a:lnTo>
                      <a:pt x="978" y="1629"/>
                    </a:lnTo>
                    <a:lnTo>
                      <a:pt x="1" y="1792"/>
                    </a:lnTo>
                    <a:lnTo>
                      <a:pt x="490" y="2965"/>
                    </a:lnTo>
                    <a:lnTo>
                      <a:pt x="1597" y="2769"/>
                    </a:lnTo>
                    <a:lnTo>
                      <a:pt x="2118" y="3714"/>
                    </a:lnTo>
                    <a:lnTo>
                      <a:pt x="1141" y="3877"/>
                    </a:lnTo>
                    <a:lnTo>
                      <a:pt x="1630" y="5017"/>
                    </a:lnTo>
                    <a:lnTo>
                      <a:pt x="2737" y="4822"/>
                    </a:lnTo>
                    <a:lnTo>
                      <a:pt x="3291" y="5864"/>
                    </a:lnTo>
                    <a:lnTo>
                      <a:pt x="4561" y="5636"/>
                    </a:lnTo>
                    <a:lnTo>
                      <a:pt x="4008" y="4594"/>
                    </a:lnTo>
                    <a:lnTo>
                      <a:pt x="4789" y="4463"/>
                    </a:lnTo>
                    <a:lnTo>
                      <a:pt x="5343" y="5473"/>
                    </a:lnTo>
                    <a:lnTo>
                      <a:pt x="6614" y="5245"/>
                    </a:lnTo>
                    <a:lnTo>
                      <a:pt x="6060" y="4235"/>
                    </a:lnTo>
                    <a:lnTo>
                      <a:pt x="7004" y="4040"/>
                    </a:lnTo>
                    <a:lnTo>
                      <a:pt x="6548" y="2900"/>
                    </a:lnTo>
                    <a:lnTo>
                      <a:pt x="5441" y="3095"/>
                    </a:lnTo>
                    <a:lnTo>
                      <a:pt x="4920" y="2150"/>
                    </a:lnTo>
                    <a:lnTo>
                      <a:pt x="5864" y="1988"/>
                    </a:lnTo>
                    <a:lnTo>
                      <a:pt x="5408" y="847"/>
                    </a:lnTo>
                    <a:lnTo>
                      <a:pt x="4301" y="1043"/>
                    </a:lnTo>
                    <a:lnTo>
                      <a:pt x="371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70"/>
              <p:cNvSpPr/>
              <p:nvPr/>
            </p:nvSpPr>
            <p:spPr>
              <a:xfrm>
                <a:off x="6974813" y="2971933"/>
                <a:ext cx="246520" cy="417614"/>
              </a:xfrm>
              <a:custGeom>
                <a:avLst/>
                <a:gdLst/>
                <a:ahLst/>
                <a:cxnLst/>
                <a:rect l="l" t="t" r="r" b="b"/>
                <a:pathLst>
                  <a:path w="15018" h="25441" extrusionOk="0">
                    <a:moveTo>
                      <a:pt x="1955" y="0"/>
                    </a:moveTo>
                    <a:lnTo>
                      <a:pt x="1597" y="33"/>
                    </a:lnTo>
                    <a:lnTo>
                      <a:pt x="1" y="293"/>
                    </a:lnTo>
                    <a:lnTo>
                      <a:pt x="1" y="293"/>
                    </a:lnTo>
                    <a:lnTo>
                      <a:pt x="359" y="261"/>
                    </a:lnTo>
                    <a:lnTo>
                      <a:pt x="685" y="293"/>
                    </a:lnTo>
                    <a:lnTo>
                      <a:pt x="1043" y="391"/>
                    </a:lnTo>
                    <a:lnTo>
                      <a:pt x="1336" y="521"/>
                    </a:lnTo>
                    <a:lnTo>
                      <a:pt x="1629" y="717"/>
                    </a:lnTo>
                    <a:lnTo>
                      <a:pt x="1890" y="945"/>
                    </a:lnTo>
                    <a:lnTo>
                      <a:pt x="2118" y="1205"/>
                    </a:lnTo>
                    <a:lnTo>
                      <a:pt x="2313" y="1531"/>
                    </a:lnTo>
                    <a:lnTo>
                      <a:pt x="13389" y="25441"/>
                    </a:lnTo>
                    <a:lnTo>
                      <a:pt x="15017" y="25180"/>
                    </a:lnTo>
                    <a:lnTo>
                      <a:pt x="3910" y="1271"/>
                    </a:lnTo>
                    <a:lnTo>
                      <a:pt x="3747" y="945"/>
                    </a:lnTo>
                    <a:lnTo>
                      <a:pt x="3519" y="684"/>
                    </a:lnTo>
                    <a:lnTo>
                      <a:pt x="3258" y="456"/>
                    </a:lnTo>
                    <a:lnTo>
                      <a:pt x="2965" y="261"/>
                    </a:lnTo>
                    <a:lnTo>
                      <a:pt x="2672" y="131"/>
                    </a:lnTo>
                    <a:lnTo>
                      <a:pt x="2313" y="33"/>
                    </a:lnTo>
                    <a:lnTo>
                      <a:pt x="195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70"/>
              <p:cNvSpPr/>
              <p:nvPr/>
            </p:nvSpPr>
            <p:spPr>
              <a:xfrm>
                <a:off x="7156077" y="3227505"/>
                <a:ext cx="151872" cy="96274"/>
              </a:xfrm>
              <a:custGeom>
                <a:avLst/>
                <a:gdLst/>
                <a:ahLst/>
                <a:cxnLst/>
                <a:rect l="l" t="t" r="r" b="b"/>
                <a:pathLst>
                  <a:path w="9252" h="5865" extrusionOk="0">
                    <a:moveTo>
                      <a:pt x="2639" y="1"/>
                    </a:moveTo>
                    <a:lnTo>
                      <a:pt x="2280" y="33"/>
                    </a:lnTo>
                    <a:lnTo>
                      <a:pt x="1955" y="66"/>
                    </a:lnTo>
                    <a:lnTo>
                      <a:pt x="1629" y="164"/>
                    </a:lnTo>
                    <a:lnTo>
                      <a:pt x="1336" y="261"/>
                    </a:lnTo>
                    <a:lnTo>
                      <a:pt x="1075" y="359"/>
                    </a:lnTo>
                    <a:lnTo>
                      <a:pt x="619" y="587"/>
                    </a:lnTo>
                    <a:lnTo>
                      <a:pt x="293" y="815"/>
                    </a:lnTo>
                    <a:lnTo>
                      <a:pt x="0" y="1076"/>
                    </a:lnTo>
                    <a:lnTo>
                      <a:pt x="2248" y="5864"/>
                    </a:lnTo>
                    <a:lnTo>
                      <a:pt x="9251" y="4724"/>
                    </a:lnTo>
                    <a:lnTo>
                      <a:pt x="8730" y="4105"/>
                    </a:lnTo>
                    <a:lnTo>
                      <a:pt x="8144" y="3486"/>
                    </a:lnTo>
                    <a:lnTo>
                      <a:pt x="7427" y="2737"/>
                    </a:lnTo>
                    <a:lnTo>
                      <a:pt x="6580" y="1923"/>
                    </a:lnTo>
                    <a:lnTo>
                      <a:pt x="6124" y="1564"/>
                    </a:lnTo>
                    <a:lnTo>
                      <a:pt x="5668" y="1206"/>
                    </a:lnTo>
                    <a:lnTo>
                      <a:pt x="5212" y="880"/>
                    </a:lnTo>
                    <a:lnTo>
                      <a:pt x="4756" y="587"/>
                    </a:lnTo>
                    <a:lnTo>
                      <a:pt x="4300" y="359"/>
                    </a:lnTo>
                    <a:lnTo>
                      <a:pt x="3877" y="196"/>
                    </a:lnTo>
                    <a:lnTo>
                      <a:pt x="3453" y="66"/>
                    </a:lnTo>
                    <a:lnTo>
                      <a:pt x="3030" y="33"/>
                    </a:lnTo>
                    <a:lnTo>
                      <a:pt x="2639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8" name="Google Shape;5778;p70"/>
              <p:cNvSpPr/>
              <p:nvPr/>
            </p:nvSpPr>
            <p:spPr>
              <a:xfrm>
                <a:off x="7005819" y="2987970"/>
                <a:ext cx="188773" cy="399443"/>
              </a:xfrm>
              <a:custGeom>
                <a:avLst/>
                <a:gdLst/>
                <a:ahLst/>
                <a:cxnLst/>
                <a:rect l="l" t="t" r="r" b="b"/>
                <a:pathLst>
                  <a:path w="11500" h="24334" extrusionOk="0">
                    <a:moveTo>
                      <a:pt x="131" y="0"/>
                    </a:moveTo>
                    <a:lnTo>
                      <a:pt x="66" y="66"/>
                    </a:lnTo>
                    <a:lnTo>
                      <a:pt x="1" y="131"/>
                    </a:lnTo>
                    <a:lnTo>
                      <a:pt x="1" y="228"/>
                    </a:lnTo>
                    <a:lnTo>
                      <a:pt x="1" y="326"/>
                    </a:lnTo>
                    <a:lnTo>
                      <a:pt x="11044" y="24203"/>
                    </a:lnTo>
                    <a:lnTo>
                      <a:pt x="11109" y="24268"/>
                    </a:lnTo>
                    <a:lnTo>
                      <a:pt x="11174" y="24333"/>
                    </a:lnTo>
                    <a:lnTo>
                      <a:pt x="11369" y="24333"/>
                    </a:lnTo>
                    <a:lnTo>
                      <a:pt x="11434" y="24268"/>
                    </a:lnTo>
                    <a:lnTo>
                      <a:pt x="11500" y="24171"/>
                    </a:lnTo>
                    <a:lnTo>
                      <a:pt x="11500" y="24105"/>
                    </a:lnTo>
                    <a:lnTo>
                      <a:pt x="11500" y="24008"/>
                    </a:lnTo>
                    <a:lnTo>
                      <a:pt x="457" y="131"/>
                    </a:lnTo>
                    <a:lnTo>
                      <a:pt x="392" y="33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rgbClr val="5C5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9" name="Google Shape;5779;p70"/>
              <p:cNvSpPr/>
              <p:nvPr/>
            </p:nvSpPr>
            <p:spPr>
              <a:xfrm>
                <a:off x="6893545" y="3174569"/>
                <a:ext cx="88772" cy="80762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4920" extrusionOk="0">
                    <a:moveTo>
                      <a:pt x="1987" y="1"/>
                    </a:moveTo>
                    <a:lnTo>
                      <a:pt x="1694" y="33"/>
                    </a:lnTo>
                    <a:lnTo>
                      <a:pt x="1466" y="66"/>
                    </a:lnTo>
                    <a:lnTo>
                      <a:pt x="1238" y="164"/>
                    </a:lnTo>
                    <a:lnTo>
                      <a:pt x="1010" y="261"/>
                    </a:lnTo>
                    <a:lnTo>
                      <a:pt x="815" y="359"/>
                    </a:lnTo>
                    <a:lnTo>
                      <a:pt x="619" y="522"/>
                    </a:lnTo>
                    <a:lnTo>
                      <a:pt x="456" y="652"/>
                    </a:lnTo>
                    <a:lnTo>
                      <a:pt x="326" y="848"/>
                    </a:lnTo>
                    <a:lnTo>
                      <a:pt x="228" y="1011"/>
                    </a:lnTo>
                    <a:lnTo>
                      <a:pt x="131" y="1206"/>
                    </a:lnTo>
                    <a:lnTo>
                      <a:pt x="65" y="1434"/>
                    </a:lnTo>
                    <a:lnTo>
                      <a:pt x="0" y="1662"/>
                    </a:lnTo>
                    <a:lnTo>
                      <a:pt x="0" y="1890"/>
                    </a:lnTo>
                    <a:lnTo>
                      <a:pt x="0" y="2118"/>
                    </a:lnTo>
                    <a:lnTo>
                      <a:pt x="33" y="2346"/>
                    </a:lnTo>
                    <a:lnTo>
                      <a:pt x="98" y="2607"/>
                    </a:lnTo>
                    <a:lnTo>
                      <a:pt x="196" y="2867"/>
                    </a:lnTo>
                    <a:lnTo>
                      <a:pt x="293" y="3095"/>
                    </a:lnTo>
                    <a:lnTo>
                      <a:pt x="424" y="3323"/>
                    </a:lnTo>
                    <a:lnTo>
                      <a:pt x="587" y="3551"/>
                    </a:lnTo>
                    <a:lnTo>
                      <a:pt x="750" y="3779"/>
                    </a:lnTo>
                    <a:lnTo>
                      <a:pt x="945" y="3975"/>
                    </a:lnTo>
                    <a:lnTo>
                      <a:pt x="1173" y="4138"/>
                    </a:lnTo>
                    <a:lnTo>
                      <a:pt x="1401" y="4301"/>
                    </a:lnTo>
                    <a:lnTo>
                      <a:pt x="1629" y="4464"/>
                    </a:lnTo>
                    <a:lnTo>
                      <a:pt x="1857" y="4594"/>
                    </a:lnTo>
                    <a:lnTo>
                      <a:pt x="2118" y="4692"/>
                    </a:lnTo>
                    <a:lnTo>
                      <a:pt x="2378" y="4789"/>
                    </a:lnTo>
                    <a:lnTo>
                      <a:pt x="2639" y="4854"/>
                    </a:lnTo>
                    <a:lnTo>
                      <a:pt x="2899" y="4887"/>
                    </a:lnTo>
                    <a:lnTo>
                      <a:pt x="3160" y="4920"/>
                    </a:lnTo>
                    <a:lnTo>
                      <a:pt x="3421" y="4920"/>
                    </a:lnTo>
                    <a:lnTo>
                      <a:pt x="3681" y="4887"/>
                    </a:lnTo>
                    <a:lnTo>
                      <a:pt x="3942" y="4822"/>
                    </a:lnTo>
                    <a:lnTo>
                      <a:pt x="4170" y="4757"/>
                    </a:lnTo>
                    <a:lnTo>
                      <a:pt x="4398" y="4659"/>
                    </a:lnTo>
                    <a:lnTo>
                      <a:pt x="4593" y="4529"/>
                    </a:lnTo>
                    <a:lnTo>
                      <a:pt x="4789" y="4398"/>
                    </a:lnTo>
                    <a:lnTo>
                      <a:pt x="4952" y="4235"/>
                    </a:lnTo>
                    <a:lnTo>
                      <a:pt x="5082" y="4073"/>
                    </a:lnTo>
                    <a:lnTo>
                      <a:pt x="5180" y="3877"/>
                    </a:lnTo>
                    <a:lnTo>
                      <a:pt x="5277" y="3682"/>
                    </a:lnTo>
                    <a:lnTo>
                      <a:pt x="5342" y="3454"/>
                    </a:lnTo>
                    <a:lnTo>
                      <a:pt x="5408" y="3258"/>
                    </a:lnTo>
                    <a:lnTo>
                      <a:pt x="5408" y="3030"/>
                    </a:lnTo>
                    <a:lnTo>
                      <a:pt x="5408" y="2770"/>
                    </a:lnTo>
                    <a:lnTo>
                      <a:pt x="5375" y="2542"/>
                    </a:lnTo>
                    <a:lnTo>
                      <a:pt x="5310" y="2281"/>
                    </a:lnTo>
                    <a:lnTo>
                      <a:pt x="5212" y="2053"/>
                    </a:lnTo>
                    <a:lnTo>
                      <a:pt x="5114" y="1792"/>
                    </a:lnTo>
                    <a:lnTo>
                      <a:pt x="4984" y="1564"/>
                    </a:lnTo>
                    <a:lnTo>
                      <a:pt x="4821" y="1336"/>
                    </a:lnTo>
                    <a:lnTo>
                      <a:pt x="4626" y="1141"/>
                    </a:lnTo>
                    <a:lnTo>
                      <a:pt x="4463" y="945"/>
                    </a:lnTo>
                    <a:lnTo>
                      <a:pt x="4235" y="750"/>
                    </a:lnTo>
                    <a:lnTo>
                      <a:pt x="4007" y="587"/>
                    </a:lnTo>
                    <a:lnTo>
                      <a:pt x="3779" y="457"/>
                    </a:lnTo>
                    <a:lnTo>
                      <a:pt x="3551" y="327"/>
                    </a:lnTo>
                    <a:lnTo>
                      <a:pt x="3290" y="196"/>
                    </a:lnTo>
                    <a:lnTo>
                      <a:pt x="3030" y="131"/>
                    </a:lnTo>
                    <a:lnTo>
                      <a:pt x="2769" y="66"/>
                    </a:lnTo>
                    <a:lnTo>
                      <a:pt x="2509" y="1"/>
                    </a:lnTo>
                    <a:close/>
                  </a:path>
                </a:pathLst>
              </a:custGeom>
              <a:solidFill>
                <a:srgbClr val="5C5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0" name="Google Shape;5780;p70"/>
              <p:cNvSpPr/>
              <p:nvPr/>
            </p:nvSpPr>
            <p:spPr>
              <a:xfrm>
                <a:off x="7490783" y="2459166"/>
                <a:ext cx="396767" cy="820258"/>
              </a:xfrm>
              <a:custGeom>
                <a:avLst/>
                <a:gdLst/>
                <a:ahLst/>
                <a:cxnLst/>
                <a:rect l="l" t="t" r="r" b="b"/>
                <a:pathLst>
                  <a:path w="24171" h="49970" extrusionOk="0">
                    <a:moveTo>
                      <a:pt x="14887" y="27005"/>
                    </a:moveTo>
                    <a:lnTo>
                      <a:pt x="14920" y="27070"/>
                    </a:lnTo>
                    <a:lnTo>
                      <a:pt x="14920" y="27167"/>
                    </a:lnTo>
                    <a:lnTo>
                      <a:pt x="14887" y="27298"/>
                    </a:lnTo>
                    <a:lnTo>
                      <a:pt x="14887" y="27070"/>
                    </a:lnTo>
                    <a:lnTo>
                      <a:pt x="14887" y="27005"/>
                    </a:lnTo>
                    <a:close/>
                    <a:moveTo>
                      <a:pt x="14887" y="27428"/>
                    </a:moveTo>
                    <a:lnTo>
                      <a:pt x="14920" y="27493"/>
                    </a:lnTo>
                    <a:lnTo>
                      <a:pt x="14887" y="27461"/>
                    </a:lnTo>
                    <a:lnTo>
                      <a:pt x="14887" y="27428"/>
                    </a:lnTo>
                    <a:close/>
                    <a:moveTo>
                      <a:pt x="5147" y="1"/>
                    </a:moveTo>
                    <a:lnTo>
                      <a:pt x="4659" y="33"/>
                    </a:lnTo>
                    <a:lnTo>
                      <a:pt x="4170" y="98"/>
                    </a:lnTo>
                    <a:lnTo>
                      <a:pt x="3682" y="196"/>
                    </a:lnTo>
                    <a:lnTo>
                      <a:pt x="3226" y="359"/>
                    </a:lnTo>
                    <a:lnTo>
                      <a:pt x="2770" y="554"/>
                    </a:lnTo>
                    <a:lnTo>
                      <a:pt x="2346" y="815"/>
                    </a:lnTo>
                    <a:lnTo>
                      <a:pt x="1923" y="1108"/>
                    </a:lnTo>
                    <a:lnTo>
                      <a:pt x="1532" y="1466"/>
                    </a:lnTo>
                    <a:lnTo>
                      <a:pt x="1173" y="1857"/>
                    </a:lnTo>
                    <a:lnTo>
                      <a:pt x="880" y="2248"/>
                    </a:lnTo>
                    <a:lnTo>
                      <a:pt x="620" y="2672"/>
                    </a:lnTo>
                    <a:lnTo>
                      <a:pt x="392" y="3128"/>
                    </a:lnTo>
                    <a:lnTo>
                      <a:pt x="229" y="3584"/>
                    </a:lnTo>
                    <a:lnTo>
                      <a:pt x="98" y="4040"/>
                    </a:lnTo>
                    <a:lnTo>
                      <a:pt x="33" y="4528"/>
                    </a:lnTo>
                    <a:lnTo>
                      <a:pt x="1" y="5017"/>
                    </a:lnTo>
                    <a:lnTo>
                      <a:pt x="1" y="5473"/>
                    </a:lnTo>
                    <a:lnTo>
                      <a:pt x="66" y="5962"/>
                    </a:lnTo>
                    <a:lnTo>
                      <a:pt x="164" y="6450"/>
                    </a:lnTo>
                    <a:lnTo>
                      <a:pt x="326" y="6906"/>
                    </a:lnTo>
                    <a:lnTo>
                      <a:pt x="522" y="7362"/>
                    </a:lnTo>
                    <a:lnTo>
                      <a:pt x="750" y="7786"/>
                    </a:lnTo>
                    <a:lnTo>
                      <a:pt x="1043" y="8209"/>
                    </a:lnTo>
                    <a:lnTo>
                      <a:pt x="1369" y="8600"/>
                    </a:lnTo>
                    <a:lnTo>
                      <a:pt x="1467" y="8698"/>
                    </a:lnTo>
                    <a:lnTo>
                      <a:pt x="1955" y="9219"/>
                    </a:lnTo>
                    <a:lnTo>
                      <a:pt x="2476" y="9740"/>
                    </a:lnTo>
                    <a:lnTo>
                      <a:pt x="3486" y="10848"/>
                    </a:lnTo>
                    <a:lnTo>
                      <a:pt x="4463" y="11988"/>
                    </a:lnTo>
                    <a:lnTo>
                      <a:pt x="5473" y="13128"/>
                    </a:lnTo>
                    <a:lnTo>
                      <a:pt x="6450" y="14268"/>
                    </a:lnTo>
                    <a:lnTo>
                      <a:pt x="7395" y="15441"/>
                    </a:lnTo>
                    <a:lnTo>
                      <a:pt x="8340" y="16581"/>
                    </a:lnTo>
                    <a:lnTo>
                      <a:pt x="9219" y="17786"/>
                    </a:lnTo>
                    <a:lnTo>
                      <a:pt x="10099" y="18959"/>
                    </a:lnTo>
                    <a:lnTo>
                      <a:pt x="10946" y="20131"/>
                    </a:lnTo>
                    <a:lnTo>
                      <a:pt x="11760" y="21337"/>
                    </a:lnTo>
                    <a:lnTo>
                      <a:pt x="12509" y="22542"/>
                    </a:lnTo>
                    <a:lnTo>
                      <a:pt x="13226" y="23715"/>
                    </a:lnTo>
                    <a:lnTo>
                      <a:pt x="13845" y="24920"/>
                    </a:lnTo>
                    <a:lnTo>
                      <a:pt x="14399" y="26060"/>
                    </a:lnTo>
                    <a:lnTo>
                      <a:pt x="14627" y="26646"/>
                    </a:lnTo>
                    <a:lnTo>
                      <a:pt x="14789" y="27167"/>
                    </a:lnTo>
                    <a:lnTo>
                      <a:pt x="14868" y="27376"/>
                    </a:lnTo>
                    <a:lnTo>
                      <a:pt x="14822" y="27558"/>
                    </a:lnTo>
                    <a:lnTo>
                      <a:pt x="14692" y="28014"/>
                    </a:lnTo>
                    <a:lnTo>
                      <a:pt x="14496" y="28568"/>
                    </a:lnTo>
                    <a:lnTo>
                      <a:pt x="14236" y="29154"/>
                    </a:lnTo>
                    <a:lnTo>
                      <a:pt x="13975" y="29741"/>
                    </a:lnTo>
                    <a:lnTo>
                      <a:pt x="13356" y="30979"/>
                    </a:lnTo>
                    <a:lnTo>
                      <a:pt x="12640" y="32249"/>
                    </a:lnTo>
                    <a:lnTo>
                      <a:pt x="11890" y="33519"/>
                    </a:lnTo>
                    <a:lnTo>
                      <a:pt x="11076" y="34790"/>
                    </a:lnTo>
                    <a:lnTo>
                      <a:pt x="10262" y="36028"/>
                    </a:lnTo>
                    <a:lnTo>
                      <a:pt x="9382" y="37298"/>
                    </a:lnTo>
                    <a:lnTo>
                      <a:pt x="8503" y="38568"/>
                    </a:lnTo>
                    <a:lnTo>
                      <a:pt x="7623" y="39839"/>
                    </a:lnTo>
                    <a:lnTo>
                      <a:pt x="5799" y="42347"/>
                    </a:lnTo>
                    <a:lnTo>
                      <a:pt x="4854" y="43585"/>
                    </a:lnTo>
                    <a:lnTo>
                      <a:pt x="4398" y="44204"/>
                    </a:lnTo>
                    <a:lnTo>
                      <a:pt x="3942" y="44790"/>
                    </a:lnTo>
                    <a:lnTo>
                      <a:pt x="3877" y="44855"/>
                    </a:lnTo>
                    <a:lnTo>
                      <a:pt x="3714" y="45116"/>
                    </a:lnTo>
                    <a:lnTo>
                      <a:pt x="3551" y="45409"/>
                    </a:lnTo>
                    <a:lnTo>
                      <a:pt x="3421" y="45702"/>
                    </a:lnTo>
                    <a:lnTo>
                      <a:pt x="3356" y="45995"/>
                    </a:lnTo>
                    <a:lnTo>
                      <a:pt x="3291" y="46288"/>
                    </a:lnTo>
                    <a:lnTo>
                      <a:pt x="3258" y="46614"/>
                    </a:lnTo>
                    <a:lnTo>
                      <a:pt x="3258" y="46907"/>
                    </a:lnTo>
                    <a:lnTo>
                      <a:pt x="3291" y="47201"/>
                    </a:lnTo>
                    <a:lnTo>
                      <a:pt x="3323" y="47526"/>
                    </a:lnTo>
                    <a:lnTo>
                      <a:pt x="3421" y="47819"/>
                    </a:lnTo>
                    <a:lnTo>
                      <a:pt x="3519" y="48080"/>
                    </a:lnTo>
                    <a:lnTo>
                      <a:pt x="3682" y="48373"/>
                    </a:lnTo>
                    <a:lnTo>
                      <a:pt x="3844" y="48634"/>
                    </a:lnTo>
                    <a:lnTo>
                      <a:pt x="4040" y="48894"/>
                    </a:lnTo>
                    <a:lnTo>
                      <a:pt x="4268" y="49122"/>
                    </a:lnTo>
                    <a:lnTo>
                      <a:pt x="4496" y="49318"/>
                    </a:lnTo>
                    <a:lnTo>
                      <a:pt x="4757" y="49481"/>
                    </a:lnTo>
                    <a:lnTo>
                      <a:pt x="4985" y="49611"/>
                    </a:lnTo>
                    <a:lnTo>
                      <a:pt x="5245" y="49741"/>
                    </a:lnTo>
                    <a:lnTo>
                      <a:pt x="5506" y="49839"/>
                    </a:lnTo>
                    <a:lnTo>
                      <a:pt x="5799" y="49904"/>
                    </a:lnTo>
                    <a:lnTo>
                      <a:pt x="6060" y="49937"/>
                    </a:lnTo>
                    <a:lnTo>
                      <a:pt x="6320" y="49969"/>
                    </a:lnTo>
                    <a:lnTo>
                      <a:pt x="6613" y="49969"/>
                    </a:lnTo>
                    <a:lnTo>
                      <a:pt x="6874" y="49937"/>
                    </a:lnTo>
                    <a:lnTo>
                      <a:pt x="7134" y="49872"/>
                    </a:lnTo>
                    <a:lnTo>
                      <a:pt x="7395" y="49807"/>
                    </a:lnTo>
                    <a:lnTo>
                      <a:pt x="7656" y="49709"/>
                    </a:lnTo>
                    <a:lnTo>
                      <a:pt x="7916" y="49611"/>
                    </a:lnTo>
                    <a:lnTo>
                      <a:pt x="8144" y="49448"/>
                    </a:lnTo>
                    <a:lnTo>
                      <a:pt x="8372" y="49285"/>
                    </a:lnTo>
                    <a:lnTo>
                      <a:pt x="8600" y="49122"/>
                    </a:lnTo>
                    <a:lnTo>
                      <a:pt x="9219" y="48536"/>
                    </a:lnTo>
                    <a:lnTo>
                      <a:pt x="9806" y="47982"/>
                    </a:lnTo>
                    <a:lnTo>
                      <a:pt x="10978" y="46842"/>
                    </a:lnTo>
                    <a:lnTo>
                      <a:pt x="12118" y="45702"/>
                    </a:lnTo>
                    <a:lnTo>
                      <a:pt x="13258" y="44529"/>
                    </a:lnTo>
                    <a:lnTo>
                      <a:pt x="14366" y="43324"/>
                    </a:lnTo>
                    <a:lnTo>
                      <a:pt x="15473" y="42119"/>
                    </a:lnTo>
                    <a:lnTo>
                      <a:pt x="16581" y="40881"/>
                    </a:lnTo>
                    <a:lnTo>
                      <a:pt x="17656" y="39611"/>
                    </a:lnTo>
                    <a:lnTo>
                      <a:pt x="18698" y="38308"/>
                    </a:lnTo>
                    <a:lnTo>
                      <a:pt x="19708" y="36940"/>
                    </a:lnTo>
                    <a:lnTo>
                      <a:pt x="20718" y="35539"/>
                    </a:lnTo>
                    <a:lnTo>
                      <a:pt x="21207" y="34790"/>
                    </a:lnTo>
                    <a:lnTo>
                      <a:pt x="21695" y="34008"/>
                    </a:lnTo>
                    <a:lnTo>
                      <a:pt x="22184" y="33226"/>
                    </a:lnTo>
                    <a:lnTo>
                      <a:pt x="22640" y="32379"/>
                    </a:lnTo>
                    <a:lnTo>
                      <a:pt x="23063" y="31467"/>
                    </a:lnTo>
                    <a:lnTo>
                      <a:pt x="23487" y="30457"/>
                    </a:lnTo>
                    <a:lnTo>
                      <a:pt x="23682" y="29904"/>
                    </a:lnTo>
                    <a:lnTo>
                      <a:pt x="23845" y="29317"/>
                    </a:lnTo>
                    <a:lnTo>
                      <a:pt x="24008" y="28666"/>
                    </a:lnTo>
                    <a:lnTo>
                      <a:pt x="24138" y="27917"/>
                    </a:lnTo>
                    <a:lnTo>
                      <a:pt x="24171" y="27493"/>
                    </a:lnTo>
                    <a:lnTo>
                      <a:pt x="24171" y="27070"/>
                    </a:lnTo>
                    <a:lnTo>
                      <a:pt x="24171" y="26581"/>
                    </a:lnTo>
                    <a:lnTo>
                      <a:pt x="24138" y="26060"/>
                    </a:lnTo>
                    <a:lnTo>
                      <a:pt x="24106" y="25799"/>
                    </a:lnTo>
                    <a:lnTo>
                      <a:pt x="24040" y="25506"/>
                    </a:lnTo>
                    <a:lnTo>
                      <a:pt x="24008" y="25343"/>
                    </a:lnTo>
                    <a:lnTo>
                      <a:pt x="24008" y="25246"/>
                    </a:lnTo>
                    <a:lnTo>
                      <a:pt x="23975" y="25115"/>
                    </a:lnTo>
                    <a:lnTo>
                      <a:pt x="23845" y="24627"/>
                    </a:lnTo>
                    <a:lnTo>
                      <a:pt x="23584" y="23649"/>
                    </a:lnTo>
                    <a:lnTo>
                      <a:pt x="23259" y="22705"/>
                    </a:lnTo>
                    <a:lnTo>
                      <a:pt x="22933" y="21825"/>
                    </a:lnTo>
                    <a:lnTo>
                      <a:pt x="22575" y="20946"/>
                    </a:lnTo>
                    <a:lnTo>
                      <a:pt x="22216" y="20099"/>
                    </a:lnTo>
                    <a:lnTo>
                      <a:pt x="21825" y="19284"/>
                    </a:lnTo>
                    <a:lnTo>
                      <a:pt x="21435" y="18470"/>
                    </a:lnTo>
                    <a:lnTo>
                      <a:pt x="21011" y="17688"/>
                    </a:lnTo>
                    <a:lnTo>
                      <a:pt x="20132" y="16157"/>
                    </a:lnTo>
                    <a:lnTo>
                      <a:pt x="19252" y="14691"/>
                    </a:lnTo>
                    <a:lnTo>
                      <a:pt x="18307" y="13258"/>
                    </a:lnTo>
                    <a:lnTo>
                      <a:pt x="17330" y="11858"/>
                    </a:lnTo>
                    <a:lnTo>
                      <a:pt x="16353" y="10489"/>
                    </a:lnTo>
                    <a:lnTo>
                      <a:pt x="15343" y="9121"/>
                    </a:lnTo>
                    <a:lnTo>
                      <a:pt x="14301" y="7818"/>
                    </a:lnTo>
                    <a:lnTo>
                      <a:pt x="13258" y="6548"/>
                    </a:lnTo>
                    <a:lnTo>
                      <a:pt x="12183" y="5278"/>
                    </a:lnTo>
                    <a:lnTo>
                      <a:pt x="11076" y="4007"/>
                    </a:lnTo>
                    <a:lnTo>
                      <a:pt x="9936" y="2802"/>
                    </a:lnTo>
                    <a:lnTo>
                      <a:pt x="9350" y="2183"/>
                    </a:lnTo>
                    <a:lnTo>
                      <a:pt x="8731" y="1532"/>
                    </a:lnTo>
                    <a:lnTo>
                      <a:pt x="8340" y="1173"/>
                    </a:lnTo>
                    <a:lnTo>
                      <a:pt x="7949" y="880"/>
                    </a:lnTo>
                    <a:lnTo>
                      <a:pt x="7525" y="619"/>
                    </a:lnTo>
                    <a:lnTo>
                      <a:pt x="7069" y="391"/>
                    </a:lnTo>
                    <a:lnTo>
                      <a:pt x="6581" y="229"/>
                    </a:lnTo>
                    <a:lnTo>
                      <a:pt x="6125" y="131"/>
                    </a:lnTo>
                    <a:lnTo>
                      <a:pt x="5636" y="33"/>
                    </a:lnTo>
                    <a:lnTo>
                      <a:pt x="5147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70"/>
              <p:cNvSpPr/>
              <p:nvPr/>
            </p:nvSpPr>
            <p:spPr>
              <a:xfrm>
                <a:off x="7747439" y="2869803"/>
                <a:ext cx="21405" cy="26756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30" extrusionOk="0">
                    <a:moveTo>
                      <a:pt x="1108" y="1"/>
                    </a:moveTo>
                    <a:lnTo>
                      <a:pt x="1043" y="33"/>
                    </a:lnTo>
                    <a:lnTo>
                      <a:pt x="978" y="66"/>
                    </a:lnTo>
                    <a:lnTo>
                      <a:pt x="489" y="685"/>
                    </a:lnTo>
                    <a:lnTo>
                      <a:pt x="33" y="1336"/>
                    </a:lnTo>
                    <a:lnTo>
                      <a:pt x="0" y="1401"/>
                    </a:lnTo>
                    <a:lnTo>
                      <a:pt x="0" y="1499"/>
                    </a:lnTo>
                    <a:lnTo>
                      <a:pt x="33" y="1532"/>
                    </a:lnTo>
                    <a:lnTo>
                      <a:pt x="98" y="1597"/>
                    </a:lnTo>
                    <a:lnTo>
                      <a:pt x="163" y="1629"/>
                    </a:lnTo>
                    <a:lnTo>
                      <a:pt x="228" y="1629"/>
                    </a:lnTo>
                    <a:lnTo>
                      <a:pt x="293" y="1597"/>
                    </a:lnTo>
                    <a:lnTo>
                      <a:pt x="359" y="1532"/>
                    </a:lnTo>
                    <a:lnTo>
                      <a:pt x="782" y="913"/>
                    </a:lnTo>
                    <a:lnTo>
                      <a:pt x="1238" y="326"/>
                    </a:lnTo>
                    <a:lnTo>
                      <a:pt x="1303" y="261"/>
                    </a:lnTo>
                    <a:lnTo>
                      <a:pt x="1303" y="196"/>
                    </a:lnTo>
                    <a:lnTo>
                      <a:pt x="1271" y="131"/>
                    </a:lnTo>
                    <a:lnTo>
                      <a:pt x="1238" y="66"/>
                    </a:lnTo>
                    <a:lnTo>
                      <a:pt x="1173" y="33"/>
                    </a:lnTo>
                    <a:lnTo>
                      <a:pt x="1108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70"/>
              <p:cNvSpPr/>
              <p:nvPr/>
            </p:nvSpPr>
            <p:spPr>
              <a:xfrm>
                <a:off x="7734603" y="2880506"/>
                <a:ext cx="54563" cy="28349"/>
              </a:xfrm>
              <a:custGeom>
                <a:avLst/>
                <a:gdLst/>
                <a:ahLst/>
                <a:cxnLst/>
                <a:rect l="l" t="t" r="r" b="b"/>
                <a:pathLst>
                  <a:path w="3324" h="1727" extrusionOk="0">
                    <a:moveTo>
                      <a:pt x="3160" y="0"/>
                    </a:moveTo>
                    <a:lnTo>
                      <a:pt x="2704" y="33"/>
                    </a:lnTo>
                    <a:lnTo>
                      <a:pt x="2281" y="130"/>
                    </a:lnTo>
                    <a:lnTo>
                      <a:pt x="1857" y="261"/>
                    </a:lnTo>
                    <a:lnTo>
                      <a:pt x="1466" y="423"/>
                    </a:lnTo>
                    <a:lnTo>
                      <a:pt x="1075" y="619"/>
                    </a:lnTo>
                    <a:lnTo>
                      <a:pt x="717" y="847"/>
                    </a:lnTo>
                    <a:lnTo>
                      <a:pt x="359" y="1108"/>
                    </a:lnTo>
                    <a:lnTo>
                      <a:pt x="33" y="1401"/>
                    </a:lnTo>
                    <a:lnTo>
                      <a:pt x="1" y="1466"/>
                    </a:lnTo>
                    <a:lnTo>
                      <a:pt x="1" y="1531"/>
                    </a:lnTo>
                    <a:lnTo>
                      <a:pt x="1" y="1596"/>
                    </a:lnTo>
                    <a:lnTo>
                      <a:pt x="66" y="1661"/>
                    </a:lnTo>
                    <a:lnTo>
                      <a:pt x="98" y="1694"/>
                    </a:lnTo>
                    <a:lnTo>
                      <a:pt x="163" y="1726"/>
                    </a:lnTo>
                    <a:lnTo>
                      <a:pt x="261" y="1726"/>
                    </a:lnTo>
                    <a:lnTo>
                      <a:pt x="326" y="1661"/>
                    </a:lnTo>
                    <a:lnTo>
                      <a:pt x="619" y="1401"/>
                    </a:lnTo>
                    <a:lnTo>
                      <a:pt x="945" y="1140"/>
                    </a:lnTo>
                    <a:lnTo>
                      <a:pt x="1271" y="945"/>
                    </a:lnTo>
                    <a:lnTo>
                      <a:pt x="1629" y="749"/>
                    </a:lnTo>
                    <a:lnTo>
                      <a:pt x="1988" y="619"/>
                    </a:lnTo>
                    <a:lnTo>
                      <a:pt x="2346" y="489"/>
                    </a:lnTo>
                    <a:lnTo>
                      <a:pt x="2737" y="423"/>
                    </a:lnTo>
                    <a:lnTo>
                      <a:pt x="3160" y="391"/>
                    </a:lnTo>
                    <a:lnTo>
                      <a:pt x="3225" y="358"/>
                    </a:lnTo>
                    <a:lnTo>
                      <a:pt x="3291" y="326"/>
                    </a:lnTo>
                    <a:lnTo>
                      <a:pt x="3323" y="261"/>
                    </a:lnTo>
                    <a:lnTo>
                      <a:pt x="3323" y="195"/>
                    </a:lnTo>
                    <a:lnTo>
                      <a:pt x="3323" y="98"/>
                    </a:lnTo>
                    <a:lnTo>
                      <a:pt x="3291" y="65"/>
                    </a:lnTo>
                    <a:lnTo>
                      <a:pt x="3225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70"/>
              <p:cNvSpPr/>
              <p:nvPr/>
            </p:nvSpPr>
            <p:spPr>
              <a:xfrm>
                <a:off x="7366198" y="3200241"/>
                <a:ext cx="263100" cy="174327"/>
              </a:xfrm>
              <a:custGeom>
                <a:avLst/>
                <a:gdLst/>
                <a:ahLst/>
                <a:cxnLst/>
                <a:rect l="l" t="t" r="r" b="b"/>
                <a:pathLst>
                  <a:path w="16028" h="10620" extrusionOk="0">
                    <a:moveTo>
                      <a:pt x="13356" y="0"/>
                    </a:moveTo>
                    <a:lnTo>
                      <a:pt x="12900" y="33"/>
                    </a:lnTo>
                    <a:lnTo>
                      <a:pt x="11988" y="98"/>
                    </a:lnTo>
                    <a:lnTo>
                      <a:pt x="11076" y="196"/>
                    </a:lnTo>
                    <a:lnTo>
                      <a:pt x="10229" y="326"/>
                    </a:lnTo>
                    <a:lnTo>
                      <a:pt x="9545" y="424"/>
                    </a:lnTo>
                    <a:lnTo>
                      <a:pt x="9024" y="489"/>
                    </a:lnTo>
                    <a:lnTo>
                      <a:pt x="8601" y="554"/>
                    </a:lnTo>
                    <a:lnTo>
                      <a:pt x="8144" y="652"/>
                    </a:lnTo>
                    <a:lnTo>
                      <a:pt x="7102" y="912"/>
                    </a:lnTo>
                    <a:lnTo>
                      <a:pt x="5962" y="1238"/>
                    </a:lnTo>
                    <a:lnTo>
                      <a:pt x="4757" y="1629"/>
                    </a:lnTo>
                    <a:lnTo>
                      <a:pt x="4170" y="1857"/>
                    </a:lnTo>
                    <a:lnTo>
                      <a:pt x="3682" y="2085"/>
                    </a:lnTo>
                    <a:lnTo>
                      <a:pt x="3226" y="2346"/>
                    </a:lnTo>
                    <a:lnTo>
                      <a:pt x="2835" y="2606"/>
                    </a:lnTo>
                    <a:lnTo>
                      <a:pt x="2477" y="2900"/>
                    </a:lnTo>
                    <a:lnTo>
                      <a:pt x="2151" y="3193"/>
                    </a:lnTo>
                    <a:lnTo>
                      <a:pt x="1434" y="3812"/>
                    </a:lnTo>
                    <a:lnTo>
                      <a:pt x="1043" y="4202"/>
                    </a:lnTo>
                    <a:lnTo>
                      <a:pt x="685" y="4659"/>
                    </a:lnTo>
                    <a:lnTo>
                      <a:pt x="392" y="5147"/>
                    </a:lnTo>
                    <a:lnTo>
                      <a:pt x="164" y="5636"/>
                    </a:lnTo>
                    <a:lnTo>
                      <a:pt x="99" y="5864"/>
                    </a:lnTo>
                    <a:lnTo>
                      <a:pt x="33" y="6059"/>
                    </a:lnTo>
                    <a:lnTo>
                      <a:pt x="1" y="6255"/>
                    </a:lnTo>
                    <a:lnTo>
                      <a:pt x="33" y="6418"/>
                    </a:lnTo>
                    <a:lnTo>
                      <a:pt x="66" y="6580"/>
                    </a:lnTo>
                    <a:lnTo>
                      <a:pt x="131" y="6678"/>
                    </a:lnTo>
                    <a:lnTo>
                      <a:pt x="229" y="6743"/>
                    </a:lnTo>
                    <a:lnTo>
                      <a:pt x="392" y="6776"/>
                    </a:lnTo>
                    <a:lnTo>
                      <a:pt x="555" y="6776"/>
                    </a:lnTo>
                    <a:lnTo>
                      <a:pt x="718" y="6711"/>
                    </a:lnTo>
                    <a:lnTo>
                      <a:pt x="880" y="6613"/>
                    </a:lnTo>
                    <a:lnTo>
                      <a:pt x="1043" y="6515"/>
                    </a:lnTo>
                    <a:lnTo>
                      <a:pt x="1402" y="6190"/>
                    </a:lnTo>
                    <a:lnTo>
                      <a:pt x="1727" y="5831"/>
                    </a:lnTo>
                    <a:lnTo>
                      <a:pt x="2086" y="5408"/>
                    </a:lnTo>
                    <a:lnTo>
                      <a:pt x="2509" y="5017"/>
                    </a:lnTo>
                    <a:lnTo>
                      <a:pt x="2705" y="4821"/>
                    </a:lnTo>
                    <a:lnTo>
                      <a:pt x="2933" y="4659"/>
                    </a:lnTo>
                    <a:lnTo>
                      <a:pt x="3161" y="4496"/>
                    </a:lnTo>
                    <a:lnTo>
                      <a:pt x="3421" y="4365"/>
                    </a:lnTo>
                    <a:lnTo>
                      <a:pt x="4366" y="3974"/>
                    </a:lnTo>
                    <a:lnTo>
                      <a:pt x="5082" y="3714"/>
                    </a:lnTo>
                    <a:lnTo>
                      <a:pt x="5539" y="3584"/>
                    </a:lnTo>
                    <a:lnTo>
                      <a:pt x="5701" y="3551"/>
                    </a:lnTo>
                    <a:lnTo>
                      <a:pt x="5701" y="3551"/>
                    </a:lnTo>
                    <a:lnTo>
                      <a:pt x="4985" y="4007"/>
                    </a:lnTo>
                    <a:lnTo>
                      <a:pt x="4626" y="4300"/>
                    </a:lnTo>
                    <a:lnTo>
                      <a:pt x="4268" y="4626"/>
                    </a:lnTo>
                    <a:lnTo>
                      <a:pt x="3910" y="5017"/>
                    </a:lnTo>
                    <a:lnTo>
                      <a:pt x="3519" y="5473"/>
                    </a:lnTo>
                    <a:lnTo>
                      <a:pt x="3128" y="6059"/>
                    </a:lnTo>
                    <a:lnTo>
                      <a:pt x="2705" y="6743"/>
                    </a:lnTo>
                    <a:lnTo>
                      <a:pt x="2542" y="7134"/>
                    </a:lnTo>
                    <a:lnTo>
                      <a:pt x="2379" y="7492"/>
                    </a:lnTo>
                    <a:lnTo>
                      <a:pt x="2249" y="7818"/>
                    </a:lnTo>
                    <a:lnTo>
                      <a:pt x="2183" y="8144"/>
                    </a:lnTo>
                    <a:lnTo>
                      <a:pt x="2118" y="8405"/>
                    </a:lnTo>
                    <a:lnTo>
                      <a:pt x="2118" y="8665"/>
                    </a:lnTo>
                    <a:lnTo>
                      <a:pt x="2118" y="8926"/>
                    </a:lnTo>
                    <a:lnTo>
                      <a:pt x="2118" y="9121"/>
                    </a:lnTo>
                    <a:lnTo>
                      <a:pt x="2183" y="9284"/>
                    </a:lnTo>
                    <a:lnTo>
                      <a:pt x="2249" y="9447"/>
                    </a:lnTo>
                    <a:lnTo>
                      <a:pt x="2314" y="9577"/>
                    </a:lnTo>
                    <a:lnTo>
                      <a:pt x="2411" y="9642"/>
                    </a:lnTo>
                    <a:lnTo>
                      <a:pt x="2509" y="9708"/>
                    </a:lnTo>
                    <a:lnTo>
                      <a:pt x="2705" y="9708"/>
                    </a:lnTo>
                    <a:lnTo>
                      <a:pt x="2802" y="9642"/>
                    </a:lnTo>
                    <a:lnTo>
                      <a:pt x="3226" y="9349"/>
                    </a:lnTo>
                    <a:lnTo>
                      <a:pt x="3421" y="9154"/>
                    </a:lnTo>
                    <a:lnTo>
                      <a:pt x="3649" y="8926"/>
                    </a:lnTo>
                    <a:lnTo>
                      <a:pt x="3845" y="8633"/>
                    </a:lnTo>
                    <a:lnTo>
                      <a:pt x="4073" y="8274"/>
                    </a:lnTo>
                    <a:lnTo>
                      <a:pt x="4333" y="7851"/>
                    </a:lnTo>
                    <a:lnTo>
                      <a:pt x="4594" y="7362"/>
                    </a:lnTo>
                    <a:lnTo>
                      <a:pt x="4757" y="7069"/>
                    </a:lnTo>
                    <a:lnTo>
                      <a:pt x="4920" y="6808"/>
                    </a:lnTo>
                    <a:lnTo>
                      <a:pt x="5311" y="6352"/>
                    </a:lnTo>
                    <a:lnTo>
                      <a:pt x="5734" y="5929"/>
                    </a:lnTo>
                    <a:lnTo>
                      <a:pt x="6157" y="5571"/>
                    </a:lnTo>
                    <a:lnTo>
                      <a:pt x="6516" y="5310"/>
                    </a:lnTo>
                    <a:lnTo>
                      <a:pt x="6842" y="5082"/>
                    </a:lnTo>
                    <a:lnTo>
                      <a:pt x="7135" y="4919"/>
                    </a:lnTo>
                    <a:lnTo>
                      <a:pt x="6776" y="5245"/>
                    </a:lnTo>
                    <a:lnTo>
                      <a:pt x="6353" y="5766"/>
                    </a:lnTo>
                    <a:lnTo>
                      <a:pt x="5864" y="6385"/>
                    </a:lnTo>
                    <a:lnTo>
                      <a:pt x="5408" y="7069"/>
                    </a:lnTo>
                    <a:lnTo>
                      <a:pt x="4985" y="7786"/>
                    </a:lnTo>
                    <a:lnTo>
                      <a:pt x="4789" y="8144"/>
                    </a:lnTo>
                    <a:lnTo>
                      <a:pt x="4626" y="8502"/>
                    </a:lnTo>
                    <a:lnTo>
                      <a:pt x="4496" y="8861"/>
                    </a:lnTo>
                    <a:lnTo>
                      <a:pt x="4398" y="9186"/>
                    </a:lnTo>
                    <a:lnTo>
                      <a:pt x="4366" y="9480"/>
                    </a:lnTo>
                    <a:lnTo>
                      <a:pt x="4366" y="9740"/>
                    </a:lnTo>
                    <a:lnTo>
                      <a:pt x="4398" y="9968"/>
                    </a:lnTo>
                    <a:lnTo>
                      <a:pt x="4431" y="10164"/>
                    </a:lnTo>
                    <a:lnTo>
                      <a:pt x="4529" y="10326"/>
                    </a:lnTo>
                    <a:lnTo>
                      <a:pt x="4594" y="10457"/>
                    </a:lnTo>
                    <a:lnTo>
                      <a:pt x="4692" y="10522"/>
                    </a:lnTo>
                    <a:lnTo>
                      <a:pt x="4822" y="10587"/>
                    </a:lnTo>
                    <a:lnTo>
                      <a:pt x="4952" y="10620"/>
                    </a:lnTo>
                    <a:lnTo>
                      <a:pt x="5050" y="10620"/>
                    </a:lnTo>
                    <a:lnTo>
                      <a:pt x="5213" y="10587"/>
                    </a:lnTo>
                    <a:lnTo>
                      <a:pt x="5343" y="10522"/>
                    </a:lnTo>
                    <a:lnTo>
                      <a:pt x="5473" y="10457"/>
                    </a:lnTo>
                    <a:lnTo>
                      <a:pt x="5604" y="10326"/>
                    </a:lnTo>
                    <a:lnTo>
                      <a:pt x="5734" y="10196"/>
                    </a:lnTo>
                    <a:lnTo>
                      <a:pt x="5864" y="10033"/>
                    </a:lnTo>
                    <a:lnTo>
                      <a:pt x="5962" y="9870"/>
                    </a:lnTo>
                    <a:lnTo>
                      <a:pt x="6060" y="9675"/>
                    </a:lnTo>
                    <a:lnTo>
                      <a:pt x="6190" y="9447"/>
                    </a:lnTo>
                    <a:lnTo>
                      <a:pt x="6353" y="9219"/>
                    </a:lnTo>
                    <a:lnTo>
                      <a:pt x="6744" y="8698"/>
                    </a:lnTo>
                    <a:lnTo>
                      <a:pt x="7200" y="8144"/>
                    </a:lnTo>
                    <a:lnTo>
                      <a:pt x="7688" y="7623"/>
                    </a:lnTo>
                    <a:lnTo>
                      <a:pt x="8568" y="6776"/>
                    </a:lnTo>
                    <a:lnTo>
                      <a:pt x="8926" y="6450"/>
                    </a:lnTo>
                    <a:lnTo>
                      <a:pt x="8372" y="7297"/>
                    </a:lnTo>
                    <a:lnTo>
                      <a:pt x="7916" y="8144"/>
                    </a:lnTo>
                    <a:lnTo>
                      <a:pt x="7656" y="8567"/>
                    </a:lnTo>
                    <a:lnTo>
                      <a:pt x="7460" y="9023"/>
                    </a:lnTo>
                    <a:lnTo>
                      <a:pt x="7363" y="9349"/>
                    </a:lnTo>
                    <a:lnTo>
                      <a:pt x="7330" y="9577"/>
                    </a:lnTo>
                    <a:lnTo>
                      <a:pt x="7330" y="9838"/>
                    </a:lnTo>
                    <a:lnTo>
                      <a:pt x="7363" y="9936"/>
                    </a:lnTo>
                    <a:lnTo>
                      <a:pt x="7395" y="10033"/>
                    </a:lnTo>
                    <a:lnTo>
                      <a:pt x="7460" y="10098"/>
                    </a:lnTo>
                    <a:lnTo>
                      <a:pt x="7558" y="10164"/>
                    </a:lnTo>
                    <a:lnTo>
                      <a:pt x="7688" y="10196"/>
                    </a:lnTo>
                    <a:lnTo>
                      <a:pt x="7819" y="10164"/>
                    </a:lnTo>
                    <a:lnTo>
                      <a:pt x="8014" y="10131"/>
                    </a:lnTo>
                    <a:lnTo>
                      <a:pt x="8210" y="10033"/>
                    </a:lnTo>
                    <a:lnTo>
                      <a:pt x="8405" y="9936"/>
                    </a:lnTo>
                    <a:lnTo>
                      <a:pt x="8568" y="9805"/>
                    </a:lnTo>
                    <a:lnTo>
                      <a:pt x="8959" y="9480"/>
                    </a:lnTo>
                    <a:lnTo>
                      <a:pt x="9350" y="9056"/>
                    </a:lnTo>
                    <a:lnTo>
                      <a:pt x="9773" y="8567"/>
                    </a:lnTo>
                    <a:lnTo>
                      <a:pt x="10718" y="7525"/>
                    </a:lnTo>
                    <a:lnTo>
                      <a:pt x="11206" y="6971"/>
                    </a:lnTo>
                    <a:lnTo>
                      <a:pt x="11728" y="6483"/>
                    </a:lnTo>
                    <a:lnTo>
                      <a:pt x="11956" y="6287"/>
                    </a:lnTo>
                    <a:lnTo>
                      <a:pt x="12216" y="6124"/>
                    </a:lnTo>
                    <a:lnTo>
                      <a:pt x="12770" y="5799"/>
                    </a:lnTo>
                    <a:lnTo>
                      <a:pt x="13356" y="5473"/>
                    </a:lnTo>
                    <a:lnTo>
                      <a:pt x="13975" y="5212"/>
                    </a:lnTo>
                    <a:lnTo>
                      <a:pt x="14236" y="5115"/>
                    </a:lnTo>
                    <a:lnTo>
                      <a:pt x="14529" y="4952"/>
                    </a:lnTo>
                    <a:lnTo>
                      <a:pt x="14757" y="4789"/>
                    </a:lnTo>
                    <a:lnTo>
                      <a:pt x="14985" y="4593"/>
                    </a:lnTo>
                    <a:lnTo>
                      <a:pt x="15213" y="4365"/>
                    </a:lnTo>
                    <a:lnTo>
                      <a:pt x="15376" y="4137"/>
                    </a:lnTo>
                    <a:lnTo>
                      <a:pt x="15539" y="3909"/>
                    </a:lnTo>
                    <a:lnTo>
                      <a:pt x="15702" y="3649"/>
                    </a:lnTo>
                    <a:lnTo>
                      <a:pt x="15799" y="3388"/>
                    </a:lnTo>
                    <a:lnTo>
                      <a:pt x="15897" y="3128"/>
                    </a:lnTo>
                    <a:lnTo>
                      <a:pt x="15962" y="2834"/>
                    </a:lnTo>
                    <a:lnTo>
                      <a:pt x="15995" y="2541"/>
                    </a:lnTo>
                    <a:lnTo>
                      <a:pt x="16027" y="2248"/>
                    </a:lnTo>
                    <a:lnTo>
                      <a:pt x="15995" y="1955"/>
                    </a:lnTo>
                    <a:lnTo>
                      <a:pt x="15930" y="1662"/>
                    </a:lnTo>
                    <a:lnTo>
                      <a:pt x="15865" y="1369"/>
                    </a:lnTo>
                    <a:lnTo>
                      <a:pt x="15702" y="1043"/>
                    </a:lnTo>
                    <a:lnTo>
                      <a:pt x="15571" y="782"/>
                    </a:lnTo>
                    <a:lnTo>
                      <a:pt x="15343" y="554"/>
                    </a:lnTo>
                    <a:lnTo>
                      <a:pt x="15115" y="359"/>
                    </a:lnTo>
                    <a:lnTo>
                      <a:pt x="14855" y="228"/>
                    </a:lnTo>
                    <a:lnTo>
                      <a:pt x="14529" y="131"/>
                    </a:lnTo>
                    <a:lnTo>
                      <a:pt x="14171" y="66"/>
                    </a:lnTo>
                    <a:lnTo>
                      <a:pt x="13780" y="33"/>
                    </a:lnTo>
                    <a:lnTo>
                      <a:pt x="13356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70"/>
              <p:cNvSpPr/>
              <p:nvPr/>
            </p:nvSpPr>
            <p:spPr>
              <a:xfrm>
                <a:off x="7449616" y="3193281"/>
                <a:ext cx="112837" cy="29432"/>
              </a:xfrm>
              <a:custGeom>
                <a:avLst/>
                <a:gdLst/>
                <a:ahLst/>
                <a:cxnLst/>
                <a:rect l="l" t="t" r="r" b="b"/>
                <a:pathLst>
                  <a:path w="6874" h="1793" extrusionOk="0">
                    <a:moveTo>
                      <a:pt x="3160" y="1"/>
                    </a:moveTo>
                    <a:lnTo>
                      <a:pt x="2900" y="34"/>
                    </a:lnTo>
                    <a:lnTo>
                      <a:pt x="2672" y="66"/>
                    </a:lnTo>
                    <a:lnTo>
                      <a:pt x="2248" y="164"/>
                    </a:lnTo>
                    <a:lnTo>
                      <a:pt x="1792" y="229"/>
                    </a:lnTo>
                    <a:lnTo>
                      <a:pt x="880" y="359"/>
                    </a:lnTo>
                    <a:lnTo>
                      <a:pt x="489" y="457"/>
                    </a:lnTo>
                    <a:lnTo>
                      <a:pt x="326" y="490"/>
                    </a:lnTo>
                    <a:lnTo>
                      <a:pt x="196" y="555"/>
                    </a:lnTo>
                    <a:lnTo>
                      <a:pt x="98" y="652"/>
                    </a:lnTo>
                    <a:lnTo>
                      <a:pt x="33" y="750"/>
                    </a:lnTo>
                    <a:lnTo>
                      <a:pt x="0" y="848"/>
                    </a:lnTo>
                    <a:lnTo>
                      <a:pt x="0" y="978"/>
                    </a:lnTo>
                    <a:lnTo>
                      <a:pt x="33" y="1108"/>
                    </a:lnTo>
                    <a:lnTo>
                      <a:pt x="131" y="1206"/>
                    </a:lnTo>
                    <a:lnTo>
                      <a:pt x="261" y="1304"/>
                    </a:lnTo>
                    <a:lnTo>
                      <a:pt x="424" y="1402"/>
                    </a:lnTo>
                    <a:lnTo>
                      <a:pt x="782" y="1564"/>
                    </a:lnTo>
                    <a:lnTo>
                      <a:pt x="1206" y="1662"/>
                    </a:lnTo>
                    <a:lnTo>
                      <a:pt x="1597" y="1727"/>
                    </a:lnTo>
                    <a:lnTo>
                      <a:pt x="1955" y="1760"/>
                    </a:lnTo>
                    <a:lnTo>
                      <a:pt x="2281" y="1793"/>
                    </a:lnTo>
                    <a:lnTo>
                      <a:pt x="6874" y="587"/>
                    </a:lnTo>
                    <a:lnTo>
                      <a:pt x="6385" y="457"/>
                    </a:lnTo>
                    <a:lnTo>
                      <a:pt x="5180" y="196"/>
                    </a:lnTo>
                    <a:lnTo>
                      <a:pt x="4463" y="99"/>
                    </a:lnTo>
                    <a:lnTo>
                      <a:pt x="3779" y="34"/>
                    </a:lnTo>
                    <a:lnTo>
                      <a:pt x="3160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70"/>
              <p:cNvSpPr/>
              <p:nvPr/>
            </p:nvSpPr>
            <p:spPr>
              <a:xfrm>
                <a:off x="7468328" y="2435644"/>
                <a:ext cx="318172" cy="348638"/>
              </a:xfrm>
              <a:custGeom>
                <a:avLst/>
                <a:gdLst/>
                <a:ahLst/>
                <a:cxnLst/>
                <a:rect l="l" t="t" r="r" b="b"/>
                <a:pathLst>
                  <a:path w="19383" h="21239" extrusionOk="0">
                    <a:moveTo>
                      <a:pt x="6678" y="0"/>
                    </a:moveTo>
                    <a:lnTo>
                      <a:pt x="6157" y="196"/>
                    </a:lnTo>
                    <a:lnTo>
                      <a:pt x="5669" y="391"/>
                    </a:lnTo>
                    <a:lnTo>
                      <a:pt x="5180" y="587"/>
                    </a:lnTo>
                    <a:lnTo>
                      <a:pt x="4724" y="847"/>
                    </a:lnTo>
                    <a:lnTo>
                      <a:pt x="4268" y="1075"/>
                    </a:lnTo>
                    <a:lnTo>
                      <a:pt x="3844" y="1336"/>
                    </a:lnTo>
                    <a:lnTo>
                      <a:pt x="3453" y="1629"/>
                    </a:lnTo>
                    <a:lnTo>
                      <a:pt x="3063" y="1922"/>
                    </a:lnTo>
                    <a:lnTo>
                      <a:pt x="2672" y="2248"/>
                    </a:lnTo>
                    <a:lnTo>
                      <a:pt x="2313" y="2606"/>
                    </a:lnTo>
                    <a:lnTo>
                      <a:pt x="1955" y="2965"/>
                    </a:lnTo>
                    <a:lnTo>
                      <a:pt x="1629" y="3355"/>
                    </a:lnTo>
                    <a:lnTo>
                      <a:pt x="1336" y="3779"/>
                    </a:lnTo>
                    <a:lnTo>
                      <a:pt x="1043" y="4202"/>
                    </a:lnTo>
                    <a:lnTo>
                      <a:pt x="815" y="4626"/>
                    </a:lnTo>
                    <a:lnTo>
                      <a:pt x="620" y="5049"/>
                    </a:lnTo>
                    <a:lnTo>
                      <a:pt x="424" y="5505"/>
                    </a:lnTo>
                    <a:lnTo>
                      <a:pt x="294" y="5961"/>
                    </a:lnTo>
                    <a:lnTo>
                      <a:pt x="163" y="6450"/>
                    </a:lnTo>
                    <a:lnTo>
                      <a:pt x="66" y="6906"/>
                    </a:lnTo>
                    <a:lnTo>
                      <a:pt x="33" y="7395"/>
                    </a:lnTo>
                    <a:lnTo>
                      <a:pt x="1" y="7883"/>
                    </a:lnTo>
                    <a:lnTo>
                      <a:pt x="33" y="8372"/>
                    </a:lnTo>
                    <a:lnTo>
                      <a:pt x="66" y="8860"/>
                    </a:lnTo>
                    <a:lnTo>
                      <a:pt x="163" y="9349"/>
                    </a:lnTo>
                    <a:lnTo>
                      <a:pt x="229" y="9577"/>
                    </a:lnTo>
                    <a:lnTo>
                      <a:pt x="326" y="9838"/>
                    </a:lnTo>
                    <a:lnTo>
                      <a:pt x="554" y="10326"/>
                    </a:lnTo>
                    <a:lnTo>
                      <a:pt x="848" y="10847"/>
                    </a:lnTo>
                    <a:lnTo>
                      <a:pt x="1238" y="11369"/>
                    </a:lnTo>
                    <a:lnTo>
                      <a:pt x="1662" y="11922"/>
                    </a:lnTo>
                    <a:lnTo>
                      <a:pt x="2150" y="12476"/>
                    </a:lnTo>
                    <a:lnTo>
                      <a:pt x="2672" y="13030"/>
                    </a:lnTo>
                    <a:lnTo>
                      <a:pt x="3225" y="13616"/>
                    </a:lnTo>
                    <a:lnTo>
                      <a:pt x="4398" y="14756"/>
                    </a:lnTo>
                    <a:lnTo>
                      <a:pt x="5603" y="15896"/>
                    </a:lnTo>
                    <a:lnTo>
                      <a:pt x="6743" y="17037"/>
                    </a:lnTo>
                    <a:lnTo>
                      <a:pt x="7265" y="17623"/>
                    </a:lnTo>
                    <a:lnTo>
                      <a:pt x="7753" y="18177"/>
                    </a:lnTo>
                    <a:lnTo>
                      <a:pt x="8698" y="19219"/>
                    </a:lnTo>
                    <a:lnTo>
                      <a:pt x="9447" y="20131"/>
                    </a:lnTo>
                    <a:lnTo>
                      <a:pt x="9903" y="20783"/>
                    </a:lnTo>
                    <a:lnTo>
                      <a:pt x="10131" y="21141"/>
                    </a:lnTo>
                    <a:lnTo>
                      <a:pt x="10229" y="21239"/>
                    </a:lnTo>
                    <a:lnTo>
                      <a:pt x="11630" y="20359"/>
                    </a:lnTo>
                    <a:lnTo>
                      <a:pt x="12900" y="19512"/>
                    </a:lnTo>
                    <a:lnTo>
                      <a:pt x="14008" y="18698"/>
                    </a:lnTo>
                    <a:lnTo>
                      <a:pt x="14985" y="17916"/>
                    </a:lnTo>
                    <a:lnTo>
                      <a:pt x="15408" y="17525"/>
                    </a:lnTo>
                    <a:lnTo>
                      <a:pt x="15832" y="17102"/>
                    </a:lnTo>
                    <a:lnTo>
                      <a:pt x="16223" y="16711"/>
                    </a:lnTo>
                    <a:lnTo>
                      <a:pt x="16613" y="16287"/>
                    </a:lnTo>
                    <a:lnTo>
                      <a:pt x="16972" y="15831"/>
                    </a:lnTo>
                    <a:lnTo>
                      <a:pt x="17330" y="15375"/>
                    </a:lnTo>
                    <a:lnTo>
                      <a:pt x="17656" y="14887"/>
                    </a:lnTo>
                    <a:lnTo>
                      <a:pt x="17982" y="14365"/>
                    </a:lnTo>
                    <a:lnTo>
                      <a:pt x="18242" y="13942"/>
                    </a:lnTo>
                    <a:lnTo>
                      <a:pt x="18633" y="13225"/>
                    </a:lnTo>
                    <a:lnTo>
                      <a:pt x="18959" y="12476"/>
                    </a:lnTo>
                    <a:lnTo>
                      <a:pt x="19187" y="11727"/>
                    </a:lnTo>
                    <a:lnTo>
                      <a:pt x="19382" y="10945"/>
                    </a:lnTo>
                    <a:lnTo>
                      <a:pt x="18861" y="10196"/>
                    </a:lnTo>
                    <a:lnTo>
                      <a:pt x="18307" y="9479"/>
                    </a:lnTo>
                    <a:lnTo>
                      <a:pt x="17786" y="8795"/>
                    </a:lnTo>
                    <a:lnTo>
                      <a:pt x="17232" y="8144"/>
                    </a:lnTo>
                    <a:lnTo>
                      <a:pt x="16679" y="7525"/>
                    </a:lnTo>
                    <a:lnTo>
                      <a:pt x="16125" y="6939"/>
                    </a:lnTo>
                    <a:lnTo>
                      <a:pt x="15017" y="5831"/>
                    </a:lnTo>
                    <a:lnTo>
                      <a:pt x="13942" y="4821"/>
                    </a:lnTo>
                    <a:lnTo>
                      <a:pt x="12867" y="3909"/>
                    </a:lnTo>
                    <a:lnTo>
                      <a:pt x="11858" y="3127"/>
                    </a:lnTo>
                    <a:lnTo>
                      <a:pt x="10880" y="2411"/>
                    </a:lnTo>
                    <a:lnTo>
                      <a:pt x="10424" y="2118"/>
                    </a:lnTo>
                    <a:lnTo>
                      <a:pt x="9643" y="1596"/>
                    </a:lnTo>
                    <a:lnTo>
                      <a:pt x="8926" y="1173"/>
                    </a:lnTo>
                    <a:lnTo>
                      <a:pt x="8274" y="815"/>
                    </a:lnTo>
                    <a:lnTo>
                      <a:pt x="7753" y="521"/>
                    </a:lnTo>
                    <a:lnTo>
                      <a:pt x="6971" y="131"/>
                    </a:lnTo>
                    <a:lnTo>
                      <a:pt x="6678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70"/>
              <p:cNvSpPr/>
              <p:nvPr/>
            </p:nvSpPr>
            <p:spPr>
              <a:xfrm>
                <a:off x="7637298" y="2470393"/>
                <a:ext cx="130483" cy="201067"/>
              </a:xfrm>
              <a:custGeom>
                <a:avLst/>
                <a:gdLst/>
                <a:ahLst/>
                <a:cxnLst/>
                <a:rect l="l" t="t" r="r" b="b"/>
                <a:pathLst>
                  <a:path w="7949" h="12249" extrusionOk="0">
                    <a:moveTo>
                      <a:pt x="130" y="1"/>
                    </a:moveTo>
                    <a:lnTo>
                      <a:pt x="65" y="457"/>
                    </a:lnTo>
                    <a:lnTo>
                      <a:pt x="33" y="913"/>
                    </a:lnTo>
                    <a:lnTo>
                      <a:pt x="0" y="1369"/>
                    </a:lnTo>
                    <a:lnTo>
                      <a:pt x="0" y="1825"/>
                    </a:lnTo>
                    <a:lnTo>
                      <a:pt x="33" y="2281"/>
                    </a:lnTo>
                    <a:lnTo>
                      <a:pt x="98" y="2737"/>
                    </a:lnTo>
                    <a:lnTo>
                      <a:pt x="195" y="3193"/>
                    </a:lnTo>
                    <a:lnTo>
                      <a:pt x="293" y="3649"/>
                    </a:lnTo>
                    <a:lnTo>
                      <a:pt x="424" y="4072"/>
                    </a:lnTo>
                    <a:lnTo>
                      <a:pt x="554" y="4528"/>
                    </a:lnTo>
                    <a:lnTo>
                      <a:pt x="717" y="4952"/>
                    </a:lnTo>
                    <a:lnTo>
                      <a:pt x="912" y="5375"/>
                    </a:lnTo>
                    <a:lnTo>
                      <a:pt x="1108" y="5799"/>
                    </a:lnTo>
                    <a:lnTo>
                      <a:pt x="1336" y="6222"/>
                    </a:lnTo>
                    <a:lnTo>
                      <a:pt x="1564" y="6613"/>
                    </a:lnTo>
                    <a:lnTo>
                      <a:pt x="1824" y="7004"/>
                    </a:lnTo>
                    <a:lnTo>
                      <a:pt x="2443" y="7786"/>
                    </a:lnTo>
                    <a:lnTo>
                      <a:pt x="3095" y="8535"/>
                    </a:lnTo>
                    <a:lnTo>
                      <a:pt x="3779" y="9219"/>
                    </a:lnTo>
                    <a:lnTo>
                      <a:pt x="4528" y="9903"/>
                    </a:lnTo>
                    <a:lnTo>
                      <a:pt x="5277" y="10522"/>
                    </a:lnTo>
                    <a:lnTo>
                      <a:pt x="6059" y="11108"/>
                    </a:lnTo>
                    <a:lnTo>
                      <a:pt x="6873" y="11695"/>
                    </a:lnTo>
                    <a:lnTo>
                      <a:pt x="7688" y="12248"/>
                    </a:lnTo>
                    <a:lnTo>
                      <a:pt x="7948" y="11825"/>
                    </a:lnTo>
                    <a:lnTo>
                      <a:pt x="7199" y="11336"/>
                    </a:lnTo>
                    <a:lnTo>
                      <a:pt x="6450" y="10783"/>
                    </a:lnTo>
                    <a:lnTo>
                      <a:pt x="5733" y="10261"/>
                    </a:lnTo>
                    <a:lnTo>
                      <a:pt x="5016" y="9675"/>
                    </a:lnTo>
                    <a:lnTo>
                      <a:pt x="4332" y="9056"/>
                    </a:lnTo>
                    <a:lnTo>
                      <a:pt x="3681" y="8437"/>
                    </a:lnTo>
                    <a:lnTo>
                      <a:pt x="3062" y="7753"/>
                    </a:lnTo>
                    <a:lnTo>
                      <a:pt x="2476" y="7069"/>
                    </a:lnTo>
                    <a:lnTo>
                      <a:pt x="1987" y="6320"/>
                    </a:lnTo>
                    <a:lnTo>
                      <a:pt x="1531" y="5538"/>
                    </a:lnTo>
                    <a:lnTo>
                      <a:pt x="1336" y="5115"/>
                    </a:lnTo>
                    <a:lnTo>
                      <a:pt x="1140" y="4691"/>
                    </a:lnTo>
                    <a:lnTo>
                      <a:pt x="977" y="4268"/>
                    </a:lnTo>
                    <a:lnTo>
                      <a:pt x="847" y="3844"/>
                    </a:lnTo>
                    <a:lnTo>
                      <a:pt x="717" y="3421"/>
                    </a:lnTo>
                    <a:lnTo>
                      <a:pt x="619" y="2965"/>
                    </a:lnTo>
                    <a:lnTo>
                      <a:pt x="554" y="2541"/>
                    </a:lnTo>
                    <a:lnTo>
                      <a:pt x="489" y="2085"/>
                    </a:lnTo>
                    <a:lnTo>
                      <a:pt x="489" y="1629"/>
                    </a:lnTo>
                    <a:lnTo>
                      <a:pt x="489" y="1206"/>
                    </a:lnTo>
                    <a:lnTo>
                      <a:pt x="521" y="750"/>
                    </a:lnTo>
                    <a:lnTo>
                      <a:pt x="586" y="294"/>
                    </a:lnTo>
                    <a:lnTo>
                      <a:pt x="130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70"/>
              <p:cNvSpPr/>
              <p:nvPr/>
            </p:nvSpPr>
            <p:spPr>
              <a:xfrm>
                <a:off x="7506820" y="2460233"/>
                <a:ext cx="97883" cy="27378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16679" extrusionOk="0">
                    <a:moveTo>
                      <a:pt x="229" y="1"/>
                    </a:moveTo>
                    <a:lnTo>
                      <a:pt x="131" y="33"/>
                    </a:lnTo>
                    <a:lnTo>
                      <a:pt x="66" y="98"/>
                    </a:lnTo>
                    <a:lnTo>
                      <a:pt x="1" y="164"/>
                    </a:lnTo>
                    <a:lnTo>
                      <a:pt x="1" y="261"/>
                    </a:lnTo>
                    <a:lnTo>
                      <a:pt x="1" y="359"/>
                    </a:lnTo>
                    <a:lnTo>
                      <a:pt x="66" y="424"/>
                    </a:lnTo>
                    <a:lnTo>
                      <a:pt x="327" y="750"/>
                    </a:lnTo>
                    <a:lnTo>
                      <a:pt x="750" y="1173"/>
                    </a:lnTo>
                    <a:lnTo>
                      <a:pt x="1108" y="1662"/>
                    </a:lnTo>
                    <a:lnTo>
                      <a:pt x="1467" y="2118"/>
                    </a:lnTo>
                    <a:lnTo>
                      <a:pt x="1793" y="2607"/>
                    </a:lnTo>
                    <a:lnTo>
                      <a:pt x="2118" y="3128"/>
                    </a:lnTo>
                    <a:lnTo>
                      <a:pt x="2411" y="3649"/>
                    </a:lnTo>
                    <a:lnTo>
                      <a:pt x="2965" y="4691"/>
                    </a:lnTo>
                    <a:lnTo>
                      <a:pt x="3454" y="5799"/>
                    </a:lnTo>
                    <a:lnTo>
                      <a:pt x="3877" y="6906"/>
                    </a:lnTo>
                    <a:lnTo>
                      <a:pt x="4268" y="8014"/>
                    </a:lnTo>
                    <a:lnTo>
                      <a:pt x="4594" y="9154"/>
                    </a:lnTo>
                    <a:lnTo>
                      <a:pt x="4822" y="10001"/>
                    </a:lnTo>
                    <a:lnTo>
                      <a:pt x="5050" y="10880"/>
                    </a:lnTo>
                    <a:lnTo>
                      <a:pt x="5245" y="11793"/>
                    </a:lnTo>
                    <a:lnTo>
                      <a:pt x="5376" y="12705"/>
                    </a:lnTo>
                    <a:lnTo>
                      <a:pt x="5473" y="13649"/>
                    </a:lnTo>
                    <a:lnTo>
                      <a:pt x="5473" y="14105"/>
                    </a:lnTo>
                    <a:lnTo>
                      <a:pt x="5473" y="14561"/>
                    </a:lnTo>
                    <a:lnTo>
                      <a:pt x="5441" y="15017"/>
                    </a:lnTo>
                    <a:lnTo>
                      <a:pt x="5408" y="15441"/>
                    </a:lnTo>
                    <a:lnTo>
                      <a:pt x="5311" y="15897"/>
                    </a:lnTo>
                    <a:lnTo>
                      <a:pt x="5213" y="16320"/>
                    </a:lnTo>
                    <a:lnTo>
                      <a:pt x="5604" y="16679"/>
                    </a:lnTo>
                    <a:lnTo>
                      <a:pt x="5701" y="16255"/>
                    </a:lnTo>
                    <a:lnTo>
                      <a:pt x="5799" y="15832"/>
                    </a:lnTo>
                    <a:lnTo>
                      <a:pt x="5864" y="15408"/>
                    </a:lnTo>
                    <a:lnTo>
                      <a:pt x="5929" y="14952"/>
                    </a:lnTo>
                    <a:lnTo>
                      <a:pt x="5962" y="14529"/>
                    </a:lnTo>
                    <a:lnTo>
                      <a:pt x="5962" y="14073"/>
                    </a:lnTo>
                    <a:lnTo>
                      <a:pt x="5897" y="13161"/>
                    </a:lnTo>
                    <a:lnTo>
                      <a:pt x="5799" y="12249"/>
                    </a:lnTo>
                    <a:lnTo>
                      <a:pt x="5636" y="11336"/>
                    </a:lnTo>
                    <a:lnTo>
                      <a:pt x="5441" y="10457"/>
                    </a:lnTo>
                    <a:lnTo>
                      <a:pt x="5245" y="9610"/>
                    </a:lnTo>
                    <a:lnTo>
                      <a:pt x="4887" y="8372"/>
                    </a:lnTo>
                    <a:lnTo>
                      <a:pt x="4464" y="7134"/>
                    </a:lnTo>
                    <a:lnTo>
                      <a:pt x="4040" y="5929"/>
                    </a:lnTo>
                    <a:lnTo>
                      <a:pt x="3519" y="4724"/>
                    </a:lnTo>
                    <a:lnTo>
                      <a:pt x="3226" y="4170"/>
                    </a:lnTo>
                    <a:lnTo>
                      <a:pt x="2933" y="3584"/>
                    </a:lnTo>
                    <a:lnTo>
                      <a:pt x="2607" y="3030"/>
                    </a:lnTo>
                    <a:lnTo>
                      <a:pt x="2281" y="2476"/>
                    </a:lnTo>
                    <a:lnTo>
                      <a:pt x="1923" y="1923"/>
                    </a:lnTo>
                    <a:lnTo>
                      <a:pt x="1532" y="1401"/>
                    </a:lnTo>
                    <a:lnTo>
                      <a:pt x="1141" y="913"/>
                    </a:lnTo>
                    <a:lnTo>
                      <a:pt x="718" y="424"/>
                    </a:lnTo>
                    <a:lnTo>
                      <a:pt x="392" y="98"/>
                    </a:lnTo>
                    <a:lnTo>
                      <a:pt x="294" y="33"/>
                    </a:lnTo>
                    <a:lnTo>
                      <a:pt x="229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70"/>
              <p:cNvSpPr/>
              <p:nvPr/>
            </p:nvSpPr>
            <p:spPr>
              <a:xfrm>
                <a:off x="7506820" y="2617433"/>
                <a:ext cx="132092" cy="170585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10392" extrusionOk="0">
                    <a:moveTo>
                      <a:pt x="164" y="0"/>
                    </a:moveTo>
                    <a:lnTo>
                      <a:pt x="66" y="33"/>
                    </a:lnTo>
                    <a:lnTo>
                      <a:pt x="34" y="66"/>
                    </a:lnTo>
                    <a:lnTo>
                      <a:pt x="1" y="131"/>
                    </a:lnTo>
                    <a:lnTo>
                      <a:pt x="1" y="229"/>
                    </a:lnTo>
                    <a:lnTo>
                      <a:pt x="34" y="294"/>
                    </a:lnTo>
                    <a:lnTo>
                      <a:pt x="1890" y="2834"/>
                    </a:lnTo>
                    <a:lnTo>
                      <a:pt x="3812" y="5375"/>
                    </a:lnTo>
                    <a:lnTo>
                      <a:pt x="5734" y="7851"/>
                    </a:lnTo>
                    <a:lnTo>
                      <a:pt x="7721" y="10327"/>
                    </a:lnTo>
                    <a:lnTo>
                      <a:pt x="7786" y="10359"/>
                    </a:lnTo>
                    <a:lnTo>
                      <a:pt x="7851" y="10392"/>
                    </a:lnTo>
                    <a:lnTo>
                      <a:pt x="7949" y="10359"/>
                    </a:lnTo>
                    <a:lnTo>
                      <a:pt x="7982" y="10327"/>
                    </a:lnTo>
                    <a:lnTo>
                      <a:pt x="8047" y="10261"/>
                    </a:lnTo>
                    <a:lnTo>
                      <a:pt x="8047" y="10196"/>
                    </a:lnTo>
                    <a:lnTo>
                      <a:pt x="8047" y="10099"/>
                    </a:lnTo>
                    <a:lnTo>
                      <a:pt x="8014" y="10033"/>
                    </a:lnTo>
                    <a:lnTo>
                      <a:pt x="6060" y="7590"/>
                    </a:lnTo>
                    <a:lnTo>
                      <a:pt x="4105" y="5115"/>
                    </a:lnTo>
                    <a:lnTo>
                      <a:pt x="2216" y="2606"/>
                    </a:lnTo>
                    <a:lnTo>
                      <a:pt x="359" y="98"/>
                    </a:lnTo>
                    <a:lnTo>
                      <a:pt x="294" y="33"/>
                    </a:lnTo>
                    <a:lnTo>
                      <a:pt x="229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70"/>
              <p:cNvSpPr/>
              <p:nvPr/>
            </p:nvSpPr>
            <p:spPr>
              <a:xfrm>
                <a:off x="7516981" y="2665560"/>
                <a:ext cx="44944" cy="22472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1369" extrusionOk="0">
                    <a:moveTo>
                      <a:pt x="229" y="0"/>
                    </a:moveTo>
                    <a:lnTo>
                      <a:pt x="131" y="33"/>
                    </a:lnTo>
                    <a:lnTo>
                      <a:pt x="66" y="65"/>
                    </a:lnTo>
                    <a:lnTo>
                      <a:pt x="33" y="130"/>
                    </a:lnTo>
                    <a:lnTo>
                      <a:pt x="1" y="196"/>
                    </a:lnTo>
                    <a:lnTo>
                      <a:pt x="1" y="261"/>
                    </a:lnTo>
                    <a:lnTo>
                      <a:pt x="33" y="326"/>
                    </a:lnTo>
                    <a:lnTo>
                      <a:pt x="99" y="358"/>
                    </a:lnTo>
                    <a:lnTo>
                      <a:pt x="2444" y="1368"/>
                    </a:lnTo>
                    <a:lnTo>
                      <a:pt x="2607" y="1368"/>
                    </a:lnTo>
                    <a:lnTo>
                      <a:pt x="2672" y="1336"/>
                    </a:lnTo>
                    <a:lnTo>
                      <a:pt x="2705" y="1271"/>
                    </a:lnTo>
                    <a:lnTo>
                      <a:pt x="2737" y="1205"/>
                    </a:lnTo>
                    <a:lnTo>
                      <a:pt x="2737" y="1140"/>
                    </a:lnTo>
                    <a:lnTo>
                      <a:pt x="2705" y="1075"/>
                    </a:lnTo>
                    <a:lnTo>
                      <a:pt x="2639" y="1010"/>
                    </a:lnTo>
                    <a:lnTo>
                      <a:pt x="327" y="33"/>
                    </a:lnTo>
                    <a:lnTo>
                      <a:pt x="229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70"/>
              <p:cNvSpPr/>
              <p:nvPr/>
            </p:nvSpPr>
            <p:spPr>
              <a:xfrm>
                <a:off x="7115435" y="2694958"/>
                <a:ext cx="82896" cy="227807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13878" extrusionOk="0">
                    <a:moveTo>
                      <a:pt x="196" y="1"/>
                    </a:moveTo>
                    <a:lnTo>
                      <a:pt x="131" y="33"/>
                    </a:lnTo>
                    <a:lnTo>
                      <a:pt x="66" y="98"/>
                    </a:lnTo>
                    <a:lnTo>
                      <a:pt x="33" y="164"/>
                    </a:lnTo>
                    <a:lnTo>
                      <a:pt x="1" y="229"/>
                    </a:lnTo>
                    <a:lnTo>
                      <a:pt x="33" y="326"/>
                    </a:lnTo>
                    <a:lnTo>
                      <a:pt x="880" y="1890"/>
                    </a:lnTo>
                    <a:lnTo>
                      <a:pt x="1629" y="3519"/>
                    </a:lnTo>
                    <a:lnTo>
                      <a:pt x="2313" y="5147"/>
                    </a:lnTo>
                    <a:lnTo>
                      <a:pt x="2932" y="6841"/>
                    </a:lnTo>
                    <a:lnTo>
                      <a:pt x="3486" y="8535"/>
                    </a:lnTo>
                    <a:lnTo>
                      <a:pt x="3942" y="10229"/>
                    </a:lnTo>
                    <a:lnTo>
                      <a:pt x="4333" y="11988"/>
                    </a:lnTo>
                    <a:lnTo>
                      <a:pt x="4659" y="13747"/>
                    </a:lnTo>
                    <a:lnTo>
                      <a:pt x="4691" y="13812"/>
                    </a:lnTo>
                    <a:lnTo>
                      <a:pt x="4756" y="13877"/>
                    </a:lnTo>
                    <a:lnTo>
                      <a:pt x="4887" y="13877"/>
                    </a:lnTo>
                    <a:lnTo>
                      <a:pt x="4952" y="13845"/>
                    </a:lnTo>
                    <a:lnTo>
                      <a:pt x="5017" y="13780"/>
                    </a:lnTo>
                    <a:lnTo>
                      <a:pt x="5050" y="13715"/>
                    </a:lnTo>
                    <a:lnTo>
                      <a:pt x="5050" y="13617"/>
                    </a:lnTo>
                    <a:lnTo>
                      <a:pt x="4724" y="11858"/>
                    </a:lnTo>
                    <a:lnTo>
                      <a:pt x="4333" y="10099"/>
                    </a:lnTo>
                    <a:lnTo>
                      <a:pt x="3844" y="8372"/>
                    </a:lnTo>
                    <a:lnTo>
                      <a:pt x="3291" y="6678"/>
                    </a:lnTo>
                    <a:lnTo>
                      <a:pt x="2672" y="4985"/>
                    </a:lnTo>
                    <a:lnTo>
                      <a:pt x="1988" y="3323"/>
                    </a:lnTo>
                    <a:lnTo>
                      <a:pt x="1206" y="1695"/>
                    </a:lnTo>
                    <a:lnTo>
                      <a:pt x="392" y="98"/>
                    </a:lnTo>
                    <a:lnTo>
                      <a:pt x="326" y="33"/>
                    </a:lnTo>
                    <a:lnTo>
                      <a:pt x="261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70"/>
              <p:cNvSpPr/>
              <p:nvPr/>
            </p:nvSpPr>
            <p:spPr>
              <a:xfrm>
                <a:off x="5486255" y="1109628"/>
                <a:ext cx="363067" cy="516531"/>
              </a:xfrm>
              <a:custGeom>
                <a:avLst/>
                <a:gdLst/>
                <a:ahLst/>
                <a:cxnLst/>
                <a:rect l="l" t="t" r="r" b="b"/>
                <a:pathLst>
                  <a:path w="22118" h="31467" extrusionOk="0">
                    <a:moveTo>
                      <a:pt x="10098" y="0"/>
                    </a:moveTo>
                    <a:lnTo>
                      <a:pt x="9284" y="33"/>
                    </a:lnTo>
                    <a:lnTo>
                      <a:pt x="8502" y="98"/>
                    </a:lnTo>
                    <a:lnTo>
                      <a:pt x="7753" y="261"/>
                    </a:lnTo>
                    <a:lnTo>
                      <a:pt x="7036" y="456"/>
                    </a:lnTo>
                    <a:lnTo>
                      <a:pt x="6385" y="717"/>
                    </a:lnTo>
                    <a:lnTo>
                      <a:pt x="5766" y="1010"/>
                    </a:lnTo>
                    <a:lnTo>
                      <a:pt x="5179" y="1368"/>
                    </a:lnTo>
                    <a:lnTo>
                      <a:pt x="4626" y="1759"/>
                    </a:lnTo>
                    <a:lnTo>
                      <a:pt x="4137" y="2215"/>
                    </a:lnTo>
                    <a:lnTo>
                      <a:pt x="3681" y="2704"/>
                    </a:lnTo>
                    <a:lnTo>
                      <a:pt x="3257" y="3225"/>
                    </a:lnTo>
                    <a:lnTo>
                      <a:pt x="2867" y="3779"/>
                    </a:lnTo>
                    <a:lnTo>
                      <a:pt x="2476" y="4333"/>
                    </a:lnTo>
                    <a:lnTo>
                      <a:pt x="2150" y="4951"/>
                    </a:lnTo>
                    <a:lnTo>
                      <a:pt x="1857" y="5570"/>
                    </a:lnTo>
                    <a:lnTo>
                      <a:pt x="1596" y="6222"/>
                    </a:lnTo>
                    <a:lnTo>
                      <a:pt x="1368" y="6873"/>
                    </a:lnTo>
                    <a:lnTo>
                      <a:pt x="1140" y="7557"/>
                    </a:lnTo>
                    <a:lnTo>
                      <a:pt x="945" y="8241"/>
                    </a:lnTo>
                    <a:lnTo>
                      <a:pt x="782" y="8926"/>
                    </a:lnTo>
                    <a:lnTo>
                      <a:pt x="652" y="9610"/>
                    </a:lnTo>
                    <a:lnTo>
                      <a:pt x="423" y="10945"/>
                    </a:lnTo>
                    <a:lnTo>
                      <a:pt x="261" y="12248"/>
                    </a:lnTo>
                    <a:lnTo>
                      <a:pt x="163" y="13518"/>
                    </a:lnTo>
                    <a:lnTo>
                      <a:pt x="130" y="14659"/>
                    </a:lnTo>
                    <a:lnTo>
                      <a:pt x="163" y="15701"/>
                    </a:lnTo>
                    <a:lnTo>
                      <a:pt x="195" y="16580"/>
                    </a:lnTo>
                    <a:lnTo>
                      <a:pt x="228" y="17558"/>
                    </a:lnTo>
                    <a:lnTo>
                      <a:pt x="228" y="19089"/>
                    </a:lnTo>
                    <a:lnTo>
                      <a:pt x="195" y="22932"/>
                    </a:lnTo>
                    <a:lnTo>
                      <a:pt x="98" y="26711"/>
                    </a:lnTo>
                    <a:lnTo>
                      <a:pt x="65" y="28112"/>
                    </a:lnTo>
                    <a:lnTo>
                      <a:pt x="0" y="28959"/>
                    </a:lnTo>
                    <a:lnTo>
                      <a:pt x="717" y="29317"/>
                    </a:lnTo>
                    <a:lnTo>
                      <a:pt x="1433" y="29643"/>
                    </a:lnTo>
                    <a:lnTo>
                      <a:pt x="2150" y="29968"/>
                    </a:lnTo>
                    <a:lnTo>
                      <a:pt x="2867" y="30229"/>
                    </a:lnTo>
                    <a:lnTo>
                      <a:pt x="3616" y="30457"/>
                    </a:lnTo>
                    <a:lnTo>
                      <a:pt x="4332" y="30685"/>
                    </a:lnTo>
                    <a:lnTo>
                      <a:pt x="5082" y="30848"/>
                    </a:lnTo>
                    <a:lnTo>
                      <a:pt x="5831" y="31011"/>
                    </a:lnTo>
                    <a:lnTo>
                      <a:pt x="6547" y="31141"/>
                    </a:lnTo>
                    <a:lnTo>
                      <a:pt x="7297" y="31239"/>
                    </a:lnTo>
                    <a:lnTo>
                      <a:pt x="8013" y="31337"/>
                    </a:lnTo>
                    <a:lnTo>
                      <a:pt x="8762" y="31402"/>
                    </a:lnTo>
                    <a:lnTo>
                      <a:pt x="10163" y="31467"/>
                    </a:lnTo>
                    <a:lnTo>
                      <a:pt x="11564" y="31467"/>
                    </a:lnTo>
                    <a:lnTo>
                      <a:pt x="12899" y="31402"/>
                    </a:lnTo>
                    <a:lnTo>
                      <a:pt x="14170" y="31304"/>
                    </a:lnTo>
                    <a:lnTo>
                      <a:pt x="15375" y="31206"/>
                    </a:lnTo>
                    <a:lnTo>
                      <a:pt x="16483" y="31043"/>
                    </a:lnTo>
                    <a:lnTo>
                      <a:pt x="18372" y="30718"/>
                    </a:lnTo>
                    <a:lnTo>
                      <a:pt x="19805" y="30490"/>
                    </a:lnTo>
                    <a:lnTo>
                      <a:pt x="19773" y="29643"/>
                    </a:lnTo>
                    <a:lnTo>
                      <a:pt x="19740" y="28731"/>
                    </a:lnTo>
                    <a:lnTo>
                      <a:pt x="19773" y="27688"/>
                    </a:lnTo>
                    <a:lnTo>
                      <a:pt x="19805" y="26581"/>
                    </a:lnTo>
                    <a:lnTo>
                      <a:pt x="19935" y="24170"/>
                    </a:lnTo>
                    <a:lnTo>
                      <a:pt x="20131" y="21662"/>
                    </a:lnTo>
                    <a:lnTo>
                      <a:pt x="20424" y="19186"/>
                    </a:lnTo>
                    <a:lnTo>
                      <a:pt x="20554" y="18014"/>
                    </a:lnTo>
                    <a:lnTo>
                      <a:pt x="20717" y="16906"/>
                    </a:lnTo>
                    <a:lnTo>
                      <a:pt x="20913" y="15896"/>
                    </a:lnTo>
                    <a:lnTo>
                      <a:pt x="21108" y="14952"/>
                    </a:lnTo>
                    <a:lnTo>
                      <a:pt x="21304" y="14170"/>
                    </a:lnTo>
                    <a:lnTo>
                      <a:pt x="21499" y="13518"/>
                    </a:lnTo>
                    <a:lnTo>
                      <a:pt x="21694" y="12802"/>
                    </a:lnTo>
                    <a:lnTo>
                      <a:pt x="21890" y="12085"/>
                    </a:lnTo>
                    <a:lnTo>
                      <a:pt x="21988" y="11401"/>
                    </a:lnTo>
                    <a:lnTo>
                      <a:pt x="22085" y="10717"/>
                    </a:lnTo>
                    <a:lnTo>
                      <a:pt x="22118" y="10066"/>
                    </a:lnTo>
                    <a:lnTo>
                      <a:pt x="22085" y="9414"/>
                    </a:lnTo>
                    <a:lnTo>
                      <a:pt x="22020" y="8763"/>
                    </a:lnTo>
                    <a:lnTo>
                      <a:pt x="21922" y="8144"/>
                    </a:lnTo>
                    <a:lnTo>
                      <a:pt x="21760" y="7525"/>
                    </a:lnTo>
                    <a:lnTo>
                      <a:pt x="21597" y="6906"/>
                    </a:lnTo>
                    <a:lnTo>
                      <a:pt x="21369" y="6352"/>
                    </a:lnTo>
                    <a:lnTo>
                      <a:pt x="21076" y="5798"/>
                    </a:lnTo>
                    <a:lnTo>
                      <a:pt x="20782" y="5245"/>
                    </a:lnTo>
                    <a:lnTo>
                      <a:pt x="20457" y="4723"/>
                    </a:lnTo>
                    <a:lnTo>
                      <a:pt x="20066" y="4235"/>
                    </a:lnTo>
                    <a:lnTo>
                      <a:pt x="19642" y="3746"/>
                    </a:lnTo>
                    <a:lnTo>
                      <a:pt x="19219" y="3290"/>
                    </a:lnTo>
                    <a:lnTo>
                      <a:pt x="18730" y="2867"/>
                    </a:lnTo>
                    <a:lnTo>
                      <a:pt x="18209" y="2476"/>
                    </a:lnTo>
                    <a:lnTo>
                      <a:pt x="17688" y="2085"/>
                    </a:lnTo>
                    <a:lnTo>
                      <a:pt x="17134" y="1759"/>
                    </a:lnTo>
                    <a:lnTo>
                      <a:pt x="16515" y="1433"/>
                    </a:lnTo>
                    <a:lnTo>
                      <a:pt x="15896" y="1140"/>
                    </a:lnTo>
                    <a:lnTo>
                      <a:pt x="15245" y="880"/>
                    </a:lnTo>
                    <a:lnTo>
                      <a:pt x="14593" y="652"/>
                    </a:lnTo>
                    <a:lnTo>
                      <a:pt x="13877" y="456"/>
                    </a:lnTo>
                    <a:lnTo>
                      <a:pt x="13160" y="293"/>
                    </a:lnTo>
                    <a:lnTo>
                      <a:pt x="12443" y="163"/>
                    </a:lnTo>
                    <a:lnTo>
                      <a:pt x="11662" y="65"/>
                    </a:lnTo>
                    <a:lnTo>
                      <a:pt x="10912" y="33"/>
                    </a:lnTo>
                    <a:lnTo>
                      <a:pt x="100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70"/>
              <p:cNvSpPr/>
              <p:nvPr/>
            </p:nvSpPr>
            <p:spPr>
              <a:xfrm>
                <a:off x="5486255" y="1109628"/>
                <a:ext cx="363067" cy="516531"/>
              </a:xfrm>
              <a:custGeom>
                <a:avLst/>
                <a:gdLst/>
                <a:ahLst/>
                <a:cxnLst/>
                <a:rect l="l" t="t" r="r" b="b"/>
                <a:pathLst>
                  <a:path w="22118" h="31467" fill="none" extrusionOk="0">
                    <a:moveTo>
                      <a:pt x="19805" y="30490"/>
                    </a:moveTo>
                    <a:lnTo>
                      <a:pt x="19805" y="30490"/>
                    </a:lnTo>
                    <a:lnTo>
                      <a:pt x="18372" y="30718"/>
                    </a:lnTo>
                    <a:lnTo>
                      <a:pt x="16483" y="31043"/>
                    </a:lnTo>
                    <a:lnTo>
                      <a:pt x="15375" y="31206"/>
                    </a:lnTo>
                    <a:lnTo>
                      <a:pt x="14170" y="31304"/>
                    </a:lnTo>
                    <a:lnTo>
                      <a:pt x="12899" y="31402"/>
                    </a:lnTo>
                    <a:lnTo>
                      <a:pt x="11564" y="31467"/>
                    </a:lnTo>
                    <a:lnTo>
                      <a:pt x="10163" y="31467"/>
                    </a:lnTo>
                    <a:lnTo>
                      <a:pt x="8762" y="31402"/>
                    </a:lnTo>
                    <a:lnTo>
                      <a:pt x="8013" y="31337"/>
                    </a:lnTo>
                    <a:lnTo>
                      <a:pt x="7297" y="31239"/>
                    </a:lnTo>
                    <a:lnTo>
                      <a:pt x="6547" y="31141"/>
                    </a:lnTo>
                    <a:lnTo>
                      <a:pt x="5831" y="31011"/>
                    </a:lnTo>
                    <a:lnTo>
                      <a:pt x="5082" y="30848"/>
                    </a:lnTo>
                    <a:lnTo>
                      <a:pt x="4332" y="30685"/>
                    </a:lnTo>
                    <a:lnTo>
                      <a:pt x="3616" y="30457"/>
                    </a:lnTo>
                    <a:lnTo>
                      <a:pt x="2867" y="30229"/>
                    </a:lnTo>
                    <a:lnTo>
                      <a:pt x="2150" y="29968"/>
                    </a:lnTo>
                    <a:lnTo>
                      <a:pt x="1433" y="29643"/>
                    </a:lnTo>
                    <a:lnTo>
                      <a:pt x="717" y="29317"/>
                    </a:lnTo>
                    <a:lnTo>
                      <a:pt x="0" y="28959"/>
                    </a:lnTo>
                    <a:lnTo>
                      <a:pt x="0" y="28959"/>
                    </a:lnTo>
                    <a:lnTo>
                      <a:pt x="65" y="28112"/>
                    </a:lnTo>
                    <a:lnTo>
                      <a:pt x="98" y="26711"/>
                    </a:lnTo>
                    <a:lnTo>
                      <a:pt x="195" y="22932"/>
                    </a:lnTo>
                    <a:lnTo>
                      <a:pt x="228" y="19089"/>
                    </a:lnTo>
                    <a:lnTo>
                      <a:pt x="228" y="17558"/>
                    </a:lnTo>
                    <a:lnTo>
                      <a:pt x="195" y="16580"/>
                    </a:lnTo>
                    <a:lnTo>
                      <a:pt x="195" y="16580"/>
                    </a:lnTo>
                    <a:lnTo>
                      <a:pt x="163" y="15701"/>
                    </a:lnTo>
                    <a:lnTo>
                      <a:pt x="130" y="14659"/>
                    </a:lnTo>
                    <a:lnTo>
                      <a:pt x="163" y="13518"/>
                    </a:lnTo>
                    <a:lnTo>
                      <a:pt x="261" y="12248"/>
                    </a:lnTo>
                    <a:lnTo>
                      <a:pt x="423" y="10945"/>
                    </a:lnTo>
                    <a:lnTo>
                      <a:pt x="652" y="9610"/>
                    </a:lnTo>
                    <a:lnTo>
                      <a:pt x="782" y="8926"/>
                    </a:lnTo>
                    <a:lnTo>
                      <a:pt x="945" y="8241"/>
                    </a:lnTo>
                    <a:lnTo>
                      <a:pt x="1140" y="7557"/>
                    </a:lnTo>
                    <a:lnTo>
                      <a:pt x="1368" y="6873"/>
                    </a:lnTo>
                    <a:lnTo>
                      <a:pt x="1596" y="6222"/>
                    </a:lnTo>
                    <a:lnTo>
                      <a:pt x="1857" y="5570"/>
                    </a:lnTo>
                    <a:lnTo>
                      <a:pt x="2150" y="4951"/>
                    </a:lnTo>
                    <a:lnTo>
                      <a:pt x="2476" y="4333"/>
                    </a:lnTo>
                    <a:lnTo>
                      <a:pt x="2867" y="3779"/>
                    </a:lnTo>
                    <a:lnTo>
                      <a:pt x="3257" y="3225"/>
                    </a:lnTo>
                    <a:lnTo>
                      <a:pt x="3681" y="2704"/>
                    </a:lnTo>
                    <a:lnTo>
                      <a:pt x="4137" y="2215"/>
                    </a:lnTo>
                    <a:lnTo>
                      <a:pt x="4626" y="1759"/>
                    </a:lnTo>
                    <a:lnTo>
                      <a:pt x="5179" y="1368"/>
                    </a:lnTo>
                    <a:lnTo>
                      <a:pt x="5766" y="1010"/>
                    </a:lnTo>
                    <a:lnTo>
                      <a:pt x="6385" y="717"/>
                    </a:lnTo>
                    <a:lnTo>
                      <a:pt x="7036" y="456"/>
                    </a:lnTo>
                    <a:lnTo>
                      <a:pt x="7753" y="261"/>
                    </a:lnTo>
                    <a:lnTo>
                      <a:pt x="8502" y="98"/>
                    </a:lnTo>
                    <a:lnTo>
                      <a:pt x="9284" y="33"/>
                    </a:lnTo>
                    <a:lnTo>
                      <a:pt x="9284" y="33"/>
                    </a:lnTo>
                    <a:lnTo>
                      <a:pt x="10098" y="0"/>
                    </a:lnTo>
                    <a:lnTo>
                      <a:pt x="10912" y="33"/>
                    </a:lnTo>
                    <a:lnTo>
                      <a:pt x="11662" y="65"/>
                    </a:lnTo>
                    <a:lnTo>
                      <a:pt x="12443" y="163"/>
                    </a:lnTo>
                    <a:lnTo>
                      <a:pt x="13160" y="293"/>
                    </a:lnTo>
                    <a:lnTo>
                      <a:pt x="13877" y="456"/>
                    </a:lnTo>
                    <a:lnTo>
                      <a:pt x="14593" y="652"/>
                    </a:lnTo>
                    <a:lnTo>
                      <a:pt x="15245" y="880"/>
                    </a:lnTo>
                    <a:lnTo>
                      <a:pt x="15896" y="1140"/>
                    </a:lnTo>
                    <a:lnTo>
                      <a:pt x="16515" y="1433"/>
                    </a:lnTo>
                    <a:lnTo>
                      <a:pt x="17134" y="1759"/>
                    </a:lnTo>
                    <a:lnTo>
                      <a:pt x="17688" y="2085"/>
                    </a:lnTo>
                    <a:lnTo>
                      <a:pt x="18209" y="2476"/>
                    </a:lnTo>
                    <a:lnTo>
                      <a:pt x="18730" y="2867"/>
                    </a:lnTo>
                    <a:lnTo>
                      <a:pt x="19219" y="3290"/>
                    </a:lnTo>
                    <a:lnTo>
                      <a:pt x="19642" y="3746"/>
                    </a:lnTo>
                    <a:lnTo>
                      <a:pt x="20066" y="4235"/>
                    </a:lnTo>
                    <a:lnTo>
                      <a:pt x="20457" y="4723"/>
                    </a:lnTo>
                    <a:lnTo>
                      <a:pt x="20782" y="5245"/>
                    </a:lnTo>
                    <a:lnTo>
                      <a:pt x="21076" y="5798"/>
                    </a:lnTo>
                    <a:lnTo>
                      <a:pt x="21369" y="6352"/>
                    </a:lnTo>
                    <a:lnTo>
                      <a:pt x="21597" y="6906"/>
                    </a:lnTo>
                    <a:lnTo>
                      <a:pt x="21760" y="7525"/>
                    </a:lnTo>
                    <a:lnTo>
                      <a:pt x="21922" y="8144"/>
                    </a:lnTo>
                    <a:lnTo>
                      <a:pt x="22020" y="8763"/>
                    </a:lnTo>
                    <a:lnTo>
                      <a:pt x="22085" y="9414"/>
                    </a:lnTo>
                    <a:lnTo>
                      <a:pt x="22118" y="10066"/>
                    </a:lnTo>
                    <a:lnTo>
                      <a:pt x="22085" y="10717"/>
                    </a:lnTo>
                    <a:lnTo>
                      <a:pt x="21988" y="11401"/>
                    </a:lnTo>
                    <a:lnTo>
                      <a:pt x="21890" y="12085"/>
                    </a:lnTo>
                    <a:lnTo>
                      <a:pt x="21694" y="12802"/>
                    </a:lnTo>
                    <a:lnTo>
                      <a:pt x="21499" y="13518"/>
                    </a:lnTo>
                    <a:lnTo>
                      <a:pt x="21499" y="13518"/>
                    </a:lnTo>
                    <a:lnTo>
                      <a:pt x="21304" y="14170"/>
                    </a:lnTo>
                    <a:lnTo>
                      <a:pt x="21108" y="14952"/>
                    </a:lnTo>
                    <a:lnTo>
                      <a:pt x="20913" y="15896"/>
                    </a:lnTo>
                    <a:lnTo>
                      <a:pt x="20717" y="16906"/>
                    </a:lnTo>
                    <a:lnTo>
                      <a:pt x="20554" y="18014"/>
                    </a:lnTo>
                    <a:lnTo>
                      <a:pt x="20424" y="19186"/>
                    </a:lnTo>
                    <a:lnTo>
                      <a:pt x="20131" y="21662"/>
                    </a:lnTo>
                    <a:lnTo>
                      <a:pt x="19935" y="24170"/>
                    </a:lnTo>
                    <a:lnTo>
                      <a:pt x="19805" y="26581"/>
                    </a:lnTo>
                    <a:lnTo>
                      <a:pt x="19773" y="27688"/>
                    </a:lnTo>
                    <a:lnTo>
                      <a:pt x="19740" y="28731"/>
                    </a:lnTo>
                    <a:lnTo>
                      <a:pt x="19773" y="29643"/>
                    </a:lnTo>
                    <a:lnTo>
                      <a:pt x="19805" y="304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70"/>
              <p:cNvSpPr/>
              <p:nvPr/>
            </p:nvSpPr>
            <p:spPr>
              <a:xfrm>
                <a:off x="5743436" y="1594573"/>
                <a:ext cx="632568" cy="497309"/>
              </a:xfrm>
              <a:custGeom>
                <a:avLst/>
                <a:gdLst/>
                <a:ahLst/>
                <a:cxnLst/>
                <a:rect l="l" t="t" r="r" b="b"/>
                <a:pathLst>
                  <a:path w="38536" h="30296" extrusionOk="0">
                    <a:moveTo>
                      <a:pt x="4430" y="1"/>
                    </a:moveTo>
                    <a:lnTo>
                      <a:pt x="4007" y="34"/>
                    </a:lnTo>
                    <a:lnTo>
                      <a:pt x="3583" y="66"/>
                    </a:lnTo>
                    <a:lnTo>
                      <a:pt x="3160" y="164"/>
                    </a:lnTo>
                    <a:lnTo>
                      <a:pt x="2769" y="294"/>
                    </a:lnTo>
                    <a:lnTo>
                      <a:pt x="2378" y="457"/>
                    </a:lnTo>
                    <a:lnTo>
                      <a:pt x="2052" y="652"/>
                    </a:lnTo>
                    <a:lnTo>
                      <a:pt x="1727" y="848"/>
                    </a:lnTo>
                    <a:lnTo>
                      <a:pt x="1433" y="1109"/>
                    </a:lnTo>
                    <a:lnTo>
                      <a:pt x="1140" y="1369"/>
                    </a:lnTo>
                    <a:lnTo>
                      <a:pt x="912" y="1662"/>
                    </a:lnTo>
                    <a:lnTo>
                      <a:pt x="684" y="1955"/>
                    </a:lnTo>
                    <a:lnTo>
                      <a:pt x="489" y="2281"/>
                    </a:lnTo>
                    <a:lnTo>
                      <a:pt x="326" y="2607"/>
                    </a:lnTo>
                    <a:lnTo>
                      <a:pt x="196" y="2965"/>
                    </a:lnTo>
                    <a:lnTo>
                      <a:pt x="98" y="3324"/>
                    </a:lnTo>
                    <a:lnTo>
                      <a:pt x="33" y="3714"/>
                    </a:lnTo>
                    <a:lnTo>
                      <a:pt x="0" y="4073"/>
                    </a:lnTo>
                    <a:lnTo>
                      <a:pt x="0" y="4464"/>
                    </a:lnTo>
                    <a:lnTo>
                      <a:pt x="33" y="4855"/>
                    </a:lnTo>
                    <a:lnTo>
                      <a:pt x="98" y="5213"/>
                    </a:lnTo>
                    <a:lnTo>
                      <a:pt x="163" y="5636"/>
                    </a:lnTo>
                    <a:lnTo>
                      <a:pt x="261" y="5995"/>
                    </a:lnTo>
                    <a:lnTo>
                      <a:pt x="424" y="6744"/>
                    </a:lnTo>
                    <a:lnTo>
                      <a:pt x="815" y="8210"/>
                    </a:lnTo>
                    <a:lnTo>
                      <a:pt x="1205" y="9708"/>
                    </a:lnTo>
                    <a:lnTo>
                      <a:pt x="1661" y="11141"/>
                    </a:lnTo>
                    <a:lnTo>
                      <a:pt x="2118" y="12607"/>
                    </a:lnTo>
                    <a:lnTo>
                      <a:pt x="2606" y="14073"/>
                    </a:lnTo>
                    <a:lnTo>
                      <a:pt x="3095" y="15539"/>
                    </a:lnTo>
                    <a:lnTo>
                      <a:pt x="3649" y="16972"/>
                    </a:lnTo>
                    <a:lnTo>
                      <a:pt x="4202" y="18438"/>
                    </a:lnTo>
                    <a:lnTo>
                      <a:pt x="4821" y="19871"/>
                    </a:lnTo>
                    <a:lnTo>
                      <a:pt x="5473" y="21337"/>
                    </a:lnTo>
                    <a:lnTo>
                      <a:pt x="6222" y="22803"/>
                    </a:lnTo>
                    <a:lnTo>
                      <a:pt x="6710" y="23715"/>
                    </a:lnTo>
                    <a:lnTo>
                      <a:pt x="6939" y="24171"/>
                    </a:lnTo>
                    <a:lnTo>
                      <a:pt x="7460" y="24985"/>
                    </a:lnTo>
                    <a:lnTo>
                      <a:pt x="8013" y="25832"/>
                    </a:lnTo>
                    <a:lnTo>
                      <a:pt x="8567" y="26614"/>
                    </a:lnTo>
                    <a:lnTo>
                      <a:pt x="8926" y="27038"/>
                    </a:lnTo>
                    <a:lnTo>
                      <a:pt x="9284" y="27461"/>
                    </a:lnTo>
                    <a:lnTo>
                      <a:pt x="9479" y="27689"/>
                    </a:lnTo>
                    <a:lnTo>
                      <a:pt x="9577" y="27787"/>
                    </a:lnTo>
                    <a:lnTo>
                      <a:pt x="9707" y="27917"/>
                    </a:lnTo>
                    <a:lnTo>
                      <a:pt x="9935" y="28145"/>
                    </a:lnTo>
                    <a:lnTo>
                      <a:pt x="10196" y="28373"/>
                    </a:lnTo>
                    <a:lnTo>
                      <a:pt x="10326" y="28503"/>
                    </a:lnTo>
                    <a:lnTo>
                      <a:pt x="10391" y="28536"/>
                    </a:lnTo>
                    <a:lnTo>
                      <a:pt x="10489" y="28634"/>
                    </a:lnTo>
                    <a:lnTo>
                      <a:pt x="10652" y="28731"/>
                    </a:lnTo>
                    <a:lnTo>
                      <a:pt x="10815" y="28862"/>
                    </a:lnTo>
                    <a:lnTo>
                      <a:pt x="11173" y="29122"/>
                    </a:lnTo>
                    <a:lnTo>
                      <a:pt x="11271" y="29188"/>
                    </a:lnTo>
                    <a:lnTo>
                      <a:pt x="11369" y="29253"/>
                    </a:lnTo>
                    <a:lnTo>
                      <a:pt x="11597" y="29350"/>
                    </a:lnTo>
                    <a:lnTo>
                      <a:pt x="11825" y="29481"/>
                    </a:lnTo>
                    <a:lnTo>
                      <a:pt x="12053" y="29611"/>
                    </a:lnTo>
                    <a:lnTo>
                      <a:pt x="12313" y="29709"/>
                    </a:lnTo>
                    <a:lnTo>
                      <a:pt x="12444" y="29774"/>
                    </a:lnTo>
                    <a:lnTo>
                      <a:pt x="12574" y="29806"/>
                    </a:lnTo>
                    <a:lnTo>
                      <a:pt x="13030" y="29969"/>
                    </a:lnTo>
                    <a:lnTo>
                      <a:pt x="13453" y="30067"/>
                    </a:lnTo>
                    <a:lnTo>
                      <a:pt x="13649" y="30132"/>
                    </a:lnTo>
                    <a:lnTo>
                      <a:pt x="13844" y="30165"/>
                    </a:lnTo>
                    <a:lnTo>
                      <a:pt x="14235" y="30230"/>
                    </a:lnTo>
                    <a:lnTo>
                      <a:pt x="14919" y="30295"/>
                    </a:lnTo>
                    <a:lnTo>
                      <a:pt x="16124" y="30295"/>
                    </a:lnTo>
                    <a:lnTo>
                      <a:pt x="16678" y="30230"/>
                    </a:lnTo>
                    <a:lnTo>
                      <a:pt x="17167" y="30197"/>
                    </a:lnTo>
                    <a:lnTo>
                      <a:pt x="18144" y="30034"/>
                    </a:lnTo>
                    <a:lnTo>
                      <a:pt x="19024" y="29839"/>
                    </a:lnTo>
                    <a:lnTo>
                      <a:pt x="19870" y="29644"/>
                    </a:lnTo>
                    <a:lnTo>
                      <a:pt x="20685" y="29416"/>
                    </a:lnTo>
                    <a:lnTo>
                      <a:pt x="21499" y="29155"/>
                    </a:lnTo>
                    <a:lnTo>
                      <a:pt x="21825" y="29057"/>
                    </a:lnTo>
                    <a:lnTo>
                      <a:pt x="22281" y="28894"/>
                    </a:lnTo>
                    <a:lnTo>
                      <a:pt x="23779" y="28341"/>
                    </a:lnTo>
                    <a:lnTo>
                      <a:pt x="25245" y="27754"/>
                    </a:lnTo>
                    <a:lnTo>
                      <a:pt x="26678" y="27103"/>
                    </a:lnTo>
                    <a:lnTo>
                      <a:pt x="28079" y="26451"/>
                    </a:lnTo>
                    <a:lnTo>
                      <a:pt x="29447" y="25767"/>
                    </a:lnTo>
                    <a:lnTo>
                      <a:pt x="30815" y="25083"/>
                    </a:lnTo>
                    <a:lnTo>
                      <a:pt x="32151" y="24334"/>
                    </a:lnTo>
                    <a:lnTo>
                      <a:pt x="33486" y="23585"/>
                    </a:lnTo>
                    <a:lnTo>
                      <a:pt x="34789" y="22803"/>
                    </a:lnTo>
                    <a:lnTo>
                      <a:pt x="36060" y="21989"/>
                    </a:lnTo>
                    <a:lnTo>
                      <a:pt x="36711" y="21565"/>
                    </a:lnTo>
                    <a:lnTo>
                      <a:pt x="37037" y="21337"/>
                    </a:lnTo>
                    <a:lnTo>
                      <a:pt x="37363" y="21109"/>
                    </a:lnTo>
                    <a:lnTo>
                      <a:pt x="37591" y="20946"/>
                    </a:lnTo>
                    <a:lnTo>
                      <a:pt x="37786" y="20751"/>
                    </a:lnTo>
                    <a:lnTo>
                      <a:pt x="37949" y="20555"/>
                    </a:lnTo>
                    <a:lnTo>
                      <a:pt x="38112" y="20327"/>
                    </a:lnTo>
                    <a:lnTo>
                      <a:pt x="38242" y="20099"/>
                    </a:lnTo>
                    <a:lnTo>
                      <a:pt x="38373" y="19839"/>
                    </a:lnTo>
                    <a:lnTo>
                      <a:pt x="38438" y="19611"/>
                    </a:lnTo>
                    <a:lnTo>
                      <a:pt x="38503" y="19350"/>
                    </a:lnTo>
                    <a:lnTo>
                      <a:pt x="38535" y="19089"/>
                    </a:lnTo>
                    <a:lnTo>
                      <a:pt x="38535" y="18829"/>
                    </a:lnTo>
                    <a:lnTo>
                      <a:pt x="38535" y="18568"/>
                    </a:lnTo>
                    <a:lnTo>
                      <a:pt x="38503" y="18308"/>
                    </a:lnTo>
                    <a:lnTo>
                      <a:pt x="38438" y="18047"/>
                    </a:lnTo>
                    <a:lnTo>
                      <a:pt x="38340" y="17787"/>
                    </a:lnTo>
                    <a:lnTo>
                      <a:pt x="38210" y="17526"/>
                    </a:lnTo>
                    <a:lnTo>
                      <a:pt x="38047" y="17298"/>
                    </a:lnTo>
                    <a:lnTo>
                      <a:pt x="37786" y="16940"/>
                    </a:lnTo>
                    <a:lnTo>
                      <a:pt x="37461" y="16646"/>
                    </a:lnTo>
                    <a:lnTo>
                      <a:pt x="37070" y="16418"/>
                    </a:lnTo>
                    <a:lnTo>
                      <a:pt x="36679" y="16256"/>
                    </a:lnTo>
                    <a:lnTo>
                      <a:pt x="36288" y="16158"/>
                    </a:lnTo>
                    <a:lnTo>
                      <a:pt x="35864" y="16093"/>
                    </a:lnTo>
                    <a:lnTo>
                      <a:pt x="35441" y="16125"/>
                    </a:lnTo>
                    <a:lnTo>
                      <a:pt x="35017" y="16223"/>
                    </a:lnTo>
                    <a:lnTo>
                      <a:pt x="34920" y="16256"/>
                    </a:lnTo>
                    <a:lnTo>
                      <a:pt x="34594" y="16353"/>
                    </a:lnTo>
                    <a:lnTo>
                      <a:pt x="34236" y="16451"/>
                    </a:lnTo>
                    <a:lnTo>
                      <a:pt x="33552" y="16679"/>
                    </a:lnTo>
                    <a:lnTo>
                      <a:pt x="32151" y="17135"/>
                    </a:lnTo>
                    <a:lnTo>
                      <a:pt x="29382" y="18015"/>
                    </a:lnTo>
                    <a:lnTo>
                      <a:pt x="26776" y="18829"/>
                    </a:lnTo>
                    <a:lnTo>
                      <a:pt x="26353" y="18959"/>
                    </a:lnTo>
                    <a:lnTo>
                      <a:pt x="23910" y="19708"/>
                    </a:lnTo>
                    <a:lnTo>
                      <a:pt x="22542" y="20099"/>
                    </a:lnTo>
                    <a:lnTo>
                      <a:pt x="21206" y="20458"/>
                    </a:lnTo>
                    <a:lnTo>
                      <a:pt x="19936" y="20751"/>
                    </a:lnTo>
                    <a:lnTo>
                      <a:pt x="18698" y="21011"/>
                    </a:lnTo>
                    <a:lnTo>
                      <a:pt x="18600" y="21044"/>
                    </a:lnTo>
                    <a:lnTo>
                      <a:pt x="18405" y="21077"/>
                    </a:lnTo>
                    <a:lnTo>
                      <a:pt x="17395" y="21239"/>
                    </a:lnTo>
                    <a:lnTo>
                      <a:pt x="16809" y="21305"/>
                    </a:lnTo>
                    <a:lnTo>
                      <a:pt x="16287" y="21337"/>
                    </a:lnTo>
                    <a:lnTo>
                      <a:pt x="16124" y="21370"/>
                    </a:lnTo>
                    <a:lnTo>
                      <a:pt x="15668" y="20718"/>
                    </a:lnTo>
                    <a:lnTo>
                      <a:pt x="15408" y="20262"/>
                    </a:lnTo>
                    <a:lnTo>
                      <a:pt x="15115" y="19741"/>
                    </a:lnTo>
                    <a:lnTo>
                      <a:pt x="14528" y="18601"/>
                    </a:lnTo>
                    <a:lnTo>
                      <a:pt x="13975" y="17396"/>
                    </a:lnTo>
                    <a:lnTo>
                      <a:pt x="13421" y="16158"/>
                    </a:lnTo>
                    <a:lnTo>
                      <a:pt x="12900" y="14887"/>
                    </a:lnTo>
                    <a:lnTo>
                      <a:pt x="12378" y="13584"/>
                    </a:lnTo>
                    <a:lnTo>
                      <a:pt x="12216" y="13194"/>
                    </a:lnTo>
                    <a:lnTo>
                      <a:pt x="12085" y="12868"/>
                    </a:lnTo>
                    <a:lnTo>
                      <a:pt x="11206" y="10555"/>
                    </a:lnTo>
                    <a:lnTo>
                      <a:pt x="10326" y="8242"/>
                    </a:lnTo>
                    <a:lnTo>
                      <a:pt x="10066" y="7493"/>
                    </a:lnTo>
                    <a:lnTo>
                      <a:pt x="9935" y="7167"/>
                    </a:lnTo>
                    <a:lnTo>
                      <a:pt x="9349" y="5539"/>
                    </a:lnTo>
                    <a:lnTo>
                      <a:pt x="8828" y="4203"/>
                    </a:lnTo>
                    <a:lnTo>
                      <a:pt x="8600" y="3519"/>
                    </a:lnTo>
                    <a:lnTo>
                      <a:pt x="8470" y="3193"/>
                    </a:lnTo>
                    <a:lnTo>
                      <a:pt x="8339" y="2868"/>
                    </a:lnTo>
                    <a:lnTo>
                      <a:pt x="8307" y="2770"/>
                    </a:lnTo>
                    <a:lnTo>
                      <a:pt x="8144" y="2379"/>
                    </a:lnTo>
                    <a:lnTo>
                      <a:pt x="7916" y="1988"/>
                    </a:lnTo>
                    <a:lnTo>
                      <a:pt x="7655" y="1662"/>
                    </a:lnTo>
                    <a:lnTo>
                      <a:pt x="7395" y="1337"/>
                    </a:lnTo>
                    <a:lnTo>
                      <a:pt x="7101" y="1043"/>
                    </a:lnTo>
                    <a:lnTo>
                      <a:pt x="6776" y="783"/>
                    </a:lnTo>
                    <a:lnTo>
                      <a:pt x="6417" y="587"/>
                    </a:lnTo>
                    <a:lnTo>
                      <a:pt x="6059" y="392"/>
                    </a:lnTo>
                    <a:lnTo>
                      <a:pt x="5668" y="229"/>
                    </a:lnTo>
                    <a:lnTo>
                      <a:pt x="5277" y="131"/>
                    </a:lnTo>
                    <a:lnTo>
                      <a:pt x="4854" y="34"/>
                    </a:lnTo>
                    <a:lnTo>
                      <a:pt x="4430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70"/>
              <p:cNvSpPr/>
              <p:nvPr/>
            </p:nvSpPr>
            <p:spPr>
              <a:xfrm>
                <a:off x="5853577" y="1805776"/>
                <a:ext cx="90381" cy="185572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1305" extrusionOk="0">
                    <a:moveTo>
                      <a:pt x="5375" y="1"/>
                    </a:moveTo>
                    <a:lnTo>
                      <a:pt x="5245" y="99"/>
                    </a:lnTo>
                    <a:lnTo>
                      <a:pt x="4691" y="652"/>
                    </a:lnTo>
                    <a:lnTo>
                      <a:pt x="4170" y="1206"/>
                    </a:lnTo>
                    <a:lnTo>
                      <a:pt x="3681" y="1792"/>
                    </a:lnTo>
                    <a:lnTo>
                      <a:pt x="3193" y="2411"/>
                    </a:lnTo>
                    <a:lnTo>
                      <a:pt x="2769" y="3030"/>
                    </a:lnTo>
                    <a:lnTo>
                      <a:pt x="2346" y="3682"/>
                    </a:lnTo>
                    <a:lnTo>
                      <a:pt x="1955" y="4333"/>
                    </a:lnTo>
                    <a:lnTo>
                      <a:pt x="1629" y="5017"/>
                    </a:lnTo>
                    <a:lnTo>
                      <a:pt x="1303" y="5701"/>
                    </a:lnTo>
                    <a:lnTo>
                      <a:pt x="1010" y="6418"/>
                    </a:lnTo>
                    <a:lnTo>
                      <a:pt x="750" y="7135"/>
                    </a:lnTo>
                    <a:lnTo>
                      <a:pt x="554" y="7851"/>
                    </a:lnTo>
                    <a:lnTo>
                      <a:pt x="359" y="8600"/>
                    </a:lnTo>
                    <a:lnTo>
                      <a:pt x="196" y="9317"/>
                    </a:lnTo>
                    <a:lnTo>
                      <a:pt x="66" y="10066"/>
                    </a:lnTo>
                    <a:lnTo>
                      <a:pt x="0" y="10848"/>
                    </a:lnTo>
                    <a:lnTo>
                      <a:pt x="229" y="11304"/>
                    </a:lnTo>
                    <a:lnTo>
                      <a:pt x="326" y="10490"/>
                    </a:lnTo>
                    <a:lnTo>
                      <a:pt x="424" y="9708"/>
                    </a:lnTo>
                    <a:lnTo>
                      <a:pt x="554" y="8959"/>
                    </a:lnTo>
                    <a:lnTo>
                      <a:pt x="750" y="8177"/>
                    </a:lnTo>
                    <a:lnTo>
                      <a:pt x="978" y="7428"/>
                    </a:lnTo>
                    <a:lnTo>
                      <a:pt x="1238" y="6711"/>
                    </a:lnTo>
                    <a:lnTo>
                      <a:pt x="1499" y="5994"/>
                    </a:lnTo>
                    <a:lnTo>
                      <a:pt x="1825" y="5278"/>
                    </a:lnTo>
                    <a:lnTo>
                      <a:pt x="2183" y="4594"/>
                    </a:lnTo>
                    <a:lnTo>
                      <a:pt x="2574" y="3910"/>
                    </a:lnTo>
                    <a:lnTo>
                      <a:pt x="2997" y="3258"/>
                    </a:lnTo>
                    <a:lnTo>
                      <a:pt x="3421" y="2639"/>
                    </a:lnTo>
                    <a:lnTo>
                      <a:pt x="3909" y="2020"/>
                    </a:lnTo>
                    <a:lnTo>
                      <a:pt x="4398" y="1434"/>
                    </a:lnTo>
                    <a:lnTo>
                      <a:pt x="4952" y="848"/>
                    </a:lnTo>
                    <a:lnTo>
                      <a:pt x="5506" y="327"/>
                    </a:lnTo>
                    <a:lnTo>
                      <a:pt x="5375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70"/>
              <p:cNvSpPr/>
              <p:nvPr/>
            </p:nvSpPr>
            <p:spPr>
              <a:xfrm>
                <a:off x="6045527" y="1903622"/>
                <a:ext cx="13744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5734" extrusionOk="0">
                    <a:moveTo>
                      <a:pt x="8372" y="1"/>
                    </a:moveTo>
                    <a:lnTo>
                      <a:pt x="7949" y="131"/>
                    </a:lnTo>
                    <a:lnTo>
                      <a:pt x="7688" y="652"/>
                    </a:lnTo>
                    <a:lnTo>
                      <a:pt x="7395" y="1174"/>
                    </a:lnTo>
                    <a:lnTo>
                      <a:pt x="7069" y="1662"/>
                    </a:lnTo>
                    <a:lnTo>
                      <a:pt x="6743" y="2151"/>
                    </a:lnTo>
                    <a:lnTo>
                      <a:pt x="6353" y="2639"/>
                    </a:lnTo>
                    <a:lnTo>
                      <a:pt x="5962" y="3128"/>
                    </a:lnTo>
                    <a:lnTo>
                      <a:pt x="5538" y="3617"/>
                    </a:lnTo>
                    <a:lnTo>
                      <a:pt x="5050" y="4105"/>
                    </a:lnTo>
                    <a:lnTo>
                      <a:pt x="4528" y="4529"/>
                    </a:lnTo>
                    <a:lnTo>
                      <a:pt x="4007" y="4887"/>
                    </a:lnTo>
                    <a:lnTo>
                      <a:pt x="3714" y="5050"/>
                    </a:lnTo>
                    <a:lnTo>
                      <a:pt x="3454" y="5180"/>
                    </a:lnTo>
                    <a:lnTo>
                      <a:pt x="3160" y="5278"/>
                    </a:lnTo>
                    <a:lnTo>
                      <a:pt x="2867" y="5376"/>
                    </a:lnTo>
                    <a:lnTo>
                      <a:pt x="2509" y="5441"/>
                    </a:lnTo>
                    <a:lnTo>
                      <a:pt x="2151" y="5441"/>
                    </a:lnTo>
                    <a:lnTo>
                      <a:pt x="1857" y="5408"/>
                    </a:lnTo>
                    <a:lnTo>
                      <a:pt x="1597" y="5343"/>
                    </a:lnTo>
                    <a:lnTo>
                      <a:pt x="1369" y="5245"/>
                    </a:lnTo>
                    <a:lnTo>
                      <a:pt x="1141" y="5082"/>
                    </a:lnTo>
                    <a:lnTo>
                      <a:pt x="978" y="4920"/>
                    </a:lnTo>
                    <a:lnTo>
                      <a:pt x="815" y="4692"/>
                    </a:lnTo>
                    <a:lnTo>
                      <a:pt x="685" y="4464"/>
                    </a:lnTo>
                    <a:lnTo>
                      <a:pt x="554" y="4203"/>
                    </a:lnTo>
                    <a:lnTo>
                      <a:pt x="457" y="3910"/>
                    </a:lnTo>
                    <a:lnTo>
                      <a:pt x="392" y="3617"/>
                    </a:lnTo>
                    <a:lnTo>
                      <a:pt x="359" y="3291"/>
                    </a:lnTo>
                    <a:lnTo>
                      <a:pt x="294" y="2933"/>
                    </a:lnTo>
                    <a:lnTo>
                      <a:pt x="294" y="2183"/>
                    </a:lnTo>
                    <a:lnTo>
                      <a:pt x="196" y="2216"/>
                    </a:lnTo>
                    <a:lnTo>
                      <a:pt x="1" y="2249"/>
                    </a:lnTo>
                    <a:lnTo>
                      <a:pt x="1" y="3063"/>
                    </a:lnTo>
                    <a:lnTo>
                      <a:pt x="66" y="3617"/>
                    </a:lnTo>
                    <a:lnTo>
                      <a:pt x="131" y="3910"/>
                    </a:lnTo>
                    <a:lnTo>
                      <a:pt x="196" y="4170"/>
                    </a:lnTo>
                    <a:lnTo>
                      <a:pt x="294" y="4431"/>
                    </a:lnTo>
                    <a:lnTo>
                      <a:pt x="392" y="4692"/>
                    </a:lnTo>
                    <a:lnTo>
                      <a:pt x="554" y="4920"/>
                    </a:lnTo>
                    <a:lnTo>
                      <a:pt x="750" y="5115"/>
                    </a:lnTo>
                    <a:lnTo>
                      <a:pt x="978" y="5310"/>
                    </a:lnTo>
                    <a:lnTo>
                      <a:pt x="1206" y="5473"/>
                    </a:lnTo>
                    <a:lnTo>
                      <a:pt x="1499" y="5604"/>
                    </a:lnTo>
                    <a:lnTo>
                      <a:pt x="1760" y="5669"/>
                    </a:lnTo>
                    <a:lnTo>
                      <a:pt x="2053" y="5734"/>
                    </a:lnTo>
                    <a:lnTo>
                      <a:pt x="2346" y="5734"/>
                    </a:lnTo>
                    <a:lnTo>
                      <a:pt x="2639" y="5701"/>
                    </a:lnTo>
                    <a:lnTo>
                      <a:pt x="2932" y="5669"/>
                    </a:lnTo>
                    <a:lnTo>
                      <a:pt x="3225" y="5604"/>
                    </a:lnTo>
                    <a:lnTo>
                      <a:pt x="3551" y="5473"/>
                    </a:lnTo>
                    <a:lnTo>
                      <a:pt x="3812" y="5343"/>
                    </a:lnTo>
                    <a:lnTo>
                      <a:pt x="4105" y="5213"/>
                    </a:lnTo>
                    <a:lnTo>
                      <a:pt x="4659" y="4822"/>
                    </a:lnTo>
                    <a:lnTo>
                      <a:pt x="5180" y="4398"/>
                    </a:lnTo>
                    <a:lnTo>
                      <a:pt x="5669" y="3942"/>
                    </a:lnTo>
                    <a:lnTo>
                      <a:pt x="6092" y="3454"/>
                    </a:lnTo>
                    <a:lnTo>
                      <a:pt x="6515" y="2933"/>
                    </a:lnTo>
                    <a:lnTo>
                      <a:pt x="6906" y="2444"/>
                    </a:lnTo>
                    <a:lnTo>
                      <a:pt x="7297" y="1858"/>
                    </a:lnTo>
                    <a:lnTo>
                      <a:pt x="7688" y="1271"/>
                    </a:lnTo>
                    <a:lnTo>
                      <a:pt x="8046" y="652"/>
                    </a:lnTo>
                    <a:lnTo>
                      <a:pt x="8372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70"/>
              <p:cNvSpPr/>
              <p:nvPr/>
            </p:nvSpPr>
            <p:spPr>
              <a:xfrm>
                <a:off x="5913998" y="2029274"/>
                <a:ext cx="187689" cy="43861"/>
              </a:xfrm>
              <a:custGeom>
                <a:avLst/>
                <a:gdLst/>
                <a:ahLst/>
                <a:cxnLst/>
                <a:rect l="l" t="t" r="r" b="b"/>
                <a:pathLst>
                  <a:path w="11434" h="2672" extrusionOk="0">
                    <a:moveTo>
                      <a:pt x="5636" y="1"/>
                    </a:moveTo>
                    <a:lnTo>
                      <a:pt x="5147" y="33"/>
                    </a:lnTo>
                    <a:lnTo>
                      <a:pt x="4691" y="66"/>
                    </a:lnTo>
                    <a:lnTo>
                      <a:pt x="4040" y="131"/>
                    </a:lnTo>
                    <a:lnTo>
                      <a:pt x="3421" y="294"/>
                    </a:lnTo>
                    <a:lnTo>
                      <a:pt x="2802" y="489"/>
                    </a:lnTo>
                    <a:lnTo>
                      <a:pt x="2183" y="717"/>
                    </a:lnTo>
                    <a:lnTo>
                      <a:pt x="1597" y="978"/>
                    </a:lnTo>
                    <a:lnTo>
                      <a:pt x="1043" y="1304"/>
                    </a:lnTo>
                    <a:lnTo>
                      <a:pt x="522" y="1662"/>
                    </a:lnTo>
                    <a:lnTo>
                      <a:pt x="0" y="2053"/>
                    </a:lnTo>
                    <a:lnTo>
                      <a:pt x="98" y="2151"/>
                    </a:lnTo>
                    <a:lnTo>
                      <a:pt x="261" y="2248"/>
                    </a:lnTo>
                    <a:lnTo>
                      <a:pt x="587" y="1988"/>
                    </a:lnTo>
                    <a:lnTo>
                      <a:pt x="945" y="1727"/>
                    </a:lnTo>
                    <a:lnTo>
                      <a:pt x="1336" y="1499"/>
                    </a:lnTo>
                    <a:lnTo>
                      <a:pt x="1727" y="1271"/>
                    </a:lnTo>
                    <a:lnTo>
                      <a:pt x="2118" y="1076"/>
                    </a:lnTo>
                    <a:lnTo>
                      <a:pt x="2509" y="913"/>
                    </a:lnTo>
                    <a:lnTo>
                      <a:pt x="2932" y="750"/>
                    </a:lnTo>
                    <a:lnTo>
                      <a:pt x="3356" y="620"/>
                    </a:lnTo>
                    <a:lnTo>
                      <a:pt x="3779" y="522"/>
                    </a:lnTo>
                    <a:lnTo>
                      <a:pt x="4235" y="424"/>
                    </a:lnTo>
                    <a:lnTo>
                      <a:pt x="4658" y="359"/>
                    </a:lnTo>
                    <a:lnTo>
                      <a:pt x="5082" y="327"/>
                    </a:lnTo>
                    <a:lnTo>
                      <a:pt x="5994" y="327"/>
                    </a:lnTo>
                    <a:lnTo>
                      <a:pt x="6418" y="359"/>
                    </a:lnTo>
                    <a:lnTo>
                      <a:pt x="6874" y="424"/>
                    </a:lnTo>
                    <a:lnTo>
                      <a:pt x="7460" y="555"/>
                    </a:lnTo>
                    <a:lnTo>
                      <a:pt x="8046" y="750"/>
                    </a:lnTo>
                    <a:lnTo>
                      <a:pt x="8633" y="978"/>
                    </a:lnTo>
                    <a:lnTo>
                      <a:pt x="9154" y="1239"/>
                    </a:lnTo>
                    <a:lnTo>
                      <a:pt x="9707" y="1532"/>
                    </a:lnTo>
                    <a:lnTo>
                      <a:pt x="10196" y="1890"/>
                    </a:lnTo>
                    <a:lnTo>
                      <a:pt x="10685" y="2248"/>
                    </a:lnTo>
                    <a:lnTo>
                      <a:pt x="11108" y="2672"/>
                    </a:lnTo>
                    <a:lnTo>
                      <a:pt x="11434" y="2574"/>
                    </a:lnTo>
                    <a:lnTo>
                      <a:pt x="11108" y="2248"/>
                    </a:lnTo>
                    <a:lnTo>
                      <a:pt x="10750" y="1923"/>
                    </a:lnTo>
                    <a:lnTo>
                      <a:pt x="10392" y="1630"/>
                    </a:lnTo>
                    <a:lnTo>
                      <a:pt x="10001" y="1369"/>
                    </a:lnTo>
                    <a:lnTo>
                      <a:pt x="9610" y="1141"/>
                    </a:lnTo>
                    <a:lnTo>
                      <a:pt x="9186" y="913"/>
                    </a:lnTo>
                    <a:lnTo>
                      <a:pt x="8795" y="717"/>
                    </a:lnTo>
                    <a:lnTo>
                      <a:pt x="8339" y="522"/>
                    </a:lnTo>
                    <a:lnTo>
                      <a:pt x="7916" y="392"/>
                    </a:lnTo>
                    <a:lnTo>
                      <a:pt x="7460" y="261"/>
                    </a:lnTo>
                    <a:lnTo>
                      <a:pt x="7004" y="164"/>
                    </a:lnTo>
                    <a:lnTo>
                      <a:pt x="6548" y="66"/>
                    </a:lnTo>
                    <a:lnTo>
                      <a:pt x="6092" y="33"/>
                    </a:lnTo>
                    <a:lnTo>
                      <a:pt x="5636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70"/>
              <p:cNvSpPr/>
              <p:nvPr/>
            </p:nvSpPr>
            <p:spPr>
              <a:xfrm>
                <a:off x="5809734" y="1622379"/>
                <a:ext cx="98933" cy="9520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5800" extrusionOk="0">
                    <a:moveTo>
                      <a:pt x="131" y="1"/>
                    </a:moveTo>
                    <a:lnTo>
                      <a:pt x="66" y="33"/>
                    </a:lnTo>
                    <a:lnTo>
                      <a:pt x="33" y="66"/>
                    </a:lnTo>
                    <a:lnTo>
                      <a:pt x="0" y="131"/>
                    </a:lnTo>
                    <a:lnTo>
                      <a:pt x="0" y="196"/>
                    </a:lnTo>
                    <a:lnTo>
                      <a:pt x="131" y="620"/>
                    </a:lnTo>
                    <a:lnTo>
                      <a:pt x="261" y="1043"/>
                    </a:lnTo>
                    <a:lnTo>
                      <a:pt x="391" y="1467"/>
                    </a:lnTo>
                    <a:lnTo>
                      <a:pt x="587" y="1890"/>
                    </a:lnTo>
                    <a:lnTo>
                      <a:pt x="815" y="2281"/>
                    </a:lnTo>
                    <a:lnTo>
                      <a:pt x="1043" y="2639"/>
                    </a:lnTo>
                    <a:lnTo>
                      <a:pt x="1271" y="2998"/>
                    </a:lnTo>
                    <a:lnTo>
                      <a:pt x="1564" y="3356"/>
                    </a:lnTo>
                    <a:lnTo>
                      <a:pt x="1857" y="3682"/>
                    </a:lnTo>
                    <a:lnTo>
                      <a:pt x="2183" y="4007"/>
                    </a:lnTo>
                    <a:lnTo>
                      <a:pt x="2509" y="4301"/>
                    </a:lnTo>
                    <a:lnTo>
                      <a:pt x="2867" y="4561"/>
                    </a:lnTo>
                    <a:lnTo>
                      <a:pt x="3225" y="4822"/>
                    </a:lnTo>
                    <a:lnTo>
                      <a:pt x="3616" y="5017"/>
                    </a:lnTo>
                    <a:lnTo>
                      <a:pt x="4007" y="5245"/>
                    </a:lnTo>
                    <a:lnTo>
                      <a:pt x="4431" y="5408"/>
                    </a:lnTo>
                    <a:lnTo>
                      <a:pt x="4821" y="5538"/>
                    </a:lnTo>
                    <a:lnTo>
                      <a:pt x="5212" y="5636"/>
                    </a:lnTo>
                    <a:lnTo>
                      <a:pt x="5603" y="5734"/>
                    </a:lnTo>
                    <a:lnTo>
                      <a:pt x="6027" y="5799"/>
                    </a:lnTo>
                    <a:lnTo>
                      <a:pt x="5896" y="5473"/>
                    </a:lnTo>
                    <a:lnTo>
                      <a:pt x="5538" y="5408"/>
                    </a:lnTo>
                    <a:lnTo>
                      <a:pt x="5180" y="5310"/>
                    </a:lnTo>
                    <a:lnTo>
                      <a:pt x="4854" y="5213"/>
                    </a:lnTo>
                    <a:lnTo>
                      <a:pt x="4496" y="5115"/>
                    </a:lnTo>
                    <a:lnTo>
                      <a:pt x="4105" y="4952"/>
                    </a:lnTo>
                    <a:lnTo>
                      <a:pt x="3746" y="4757"/>
                    </a:lnTo>
                    <a:lnTo>
                      <a:pt x="3356" y="4529"/>
                    </a:lnTo>
                    <a:lnTo>
                      <a:pt x="3030" y="4301"/>
                    </a:lnTo>
                    <a:lnTo>
                      <a:pt x="2671" y="4040"/>
                    </a:lnTo>
                    <a:lnTo>
                      <a:pt x="2346" y="3747"/>
                    </a:lnTo>
                    <a:lnTo>
                      <a:pt x="2053" y="3454"/>
                    </a:lnTo>
                    <a:lnTo>
                      <a:pt x="1792" y="3128"/>
                    </a:lnTo>
                    <a:lnTo>
                      <a:pt x="1531" y="2802"/>
                    </a:lnTo>
                    <a:lnTo>
                      <a:pt x="1271" y="2476"/>
                    </a:lnTo>
                    <a:lnTo>
                      <a:pt x="1075" y="2086"/>
                    </a:lnTo>
                    <a:lnTo>
                      <a:pt x="847" y="1727"/>
                    </a:lnTo>
                    <a:lnTo>
                      <a:pt x="684" y="1336"/>
                    </a:lnTo>
                    <a:lnTo>
                      <a:pt x="522" y="946"/>
                    </a:lnTo>
                    <a:lnTo>
                      <a:pt x="424" y="522"/>
                    </a:lnTo>
                    <a:lnTo>
                      <a:pt x="326" y="131"/>
                    </a:lnTo>
                    <a:lnTo>
                      <a:pt x="294" y="66"/>
                    </a:lnTo>
                    <a:lnTo>
                      <a:pt x="228" y="33"/>
                    </a:lnTo>
                    <a:lnTo>
                      <a:pt x="196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70"/>
              <p:cNvSpPr/>
              <p:nvPr/>
            </p:nvSpPr>
            <p:spPr>
              <a:xfrm>
                <a:off x="5955166" y="1941063"/>
                <a:ext cx="50821" cy="56681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453" extrusionOk="0">
                    <a:moveTo>
                      <a:pt x="2867" y="0"/>
                    </a:moveTo>
                    <a:lnTo>
                      <a:pt x="2379" y="293"/>
                    </a:lnTo>
                    <a:lnTo>
                      <a:pt x="1922" y="619"/>
                    </a:lnTo>
                    <a:lnTo>
                      <a:pt x="1532" y="977"/>
                    </a:lnTo>
                    <a:lnTo>
                      <a:pt x="1141" y="1368"/>
                    </a:lnTo>
                    <a:lnTo>
                      <a:pt x="782" y="1792"/>
                    </a:lnTo>
                    <a:lnTo>
                      <a:pt x="489" y="2248"/>
                    </a:lnTo>
                    <a:lnTo>
                      <a:pt x="229" y="2736"/>
                    </a:lnTo>
                    <a:lnTo>
                      <a:pt x="1" y="3258"/>
                    </a:lnTo>
                    <a:lnTo>
                      <a:pt x="1" y="3323"/>
                    </a:lnTo>
                    <a:lnTo>
                      <a:pt x="1" y="3388"/>
                    </a:lnTo>
                    <a:lnTo>
                      <a:pt x="66" y="3420"/>
                    </a:lnTo>
                    <a:lnTo>
                      <a:pt x="98" y="3453"/>
                    </a:lnTo>
                    <a:lnTo>
                      <a:pt x="163" y="3453"/>
                    </a:lnTo>
                    <a:lnTo>
                      <a:pt x="229" y="3420"/>
                    </a:lnTo>
                    <a:lnTo>
                      <a:pt x="261" y="3388"/>
                    </a:lnTo>
                    <a:lnTo>
                      <a:pt x="294" y="3355"/>
                    </a:lnTo>
                    <a:lnTo>
                      <a:pt x="522" y="2867"/>
                    </a:lnTo>
                    <a:lnTo>
                      <a:pt x="750" y="2378"/>
                    </a:lnTo>
                    <a:lnTo>
                      <a:pt x="1043" y="1955"/>
                    </a:lnTo>
                    <a:lnTo>
                      <a:pt x="1369" y="1564"/>
                    </a:lnTo>
                    <a:lnTo>
                      <a:pt x="1727" y="1173"/>
                    </a:lnTo>
                    <a:lnTo>
                      <a:pt x="2150" y="847"/>
                    </a:lnTo>
                    <a:lnTo>
                      <a:pt x="2574" y="554"/>
                    </a:lnTo>
                    <a:lnTo>
                      <a:pt x="3030" y="293"/>
                    </a:lnTo>
                    <a:lnTo>
                      <a:pt x="3063" y="228"/>
                    </a:lnTo>
                    <a:lnTo>
                      <a:pt x="3095" y="196"/>
                    </a:lnTo>
                    <a:lnTo>
                      <a:pt x="3095" y="130"/>
                    </a:lnTo>
                    <a:lnTo>
                      <a:pt x="3095" y="65"/>
                    </a:lnTo>
                    <a:lnTo>
                      <a:pt x="3030" y="33"/>
                    </a:lnTo>
                    <a:lnTo>
                      <a:pt x="29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70"/>
              <p:cNvSpPr/>
              <p:nvPr/>
            </p:nvSpPr>
            <p:spPr>
              <a:xfrm>
                <a:off x="5973878" y="1960301"/>
                <a:ext cx="7502" cy="34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86" extrusionOk="0">
                    <a:moveTo>
                      <a:pt x="261" y="1"/>
                    </a:moveTo>
                    <a:lnTo>
                      <a:pt x="196" y="33"/>
                    </a:lnTo>
                    <a:lnTo>
                      <a:pt x="164" y="66"/>
                    </a:lnTo>
                    <a:lnTo>
                      <a:pt x="131" y="131"/>
                    </a:lnTo>
                    <a:lnTo>
                      <a:pt x="1" y="1923"/>
                    </a:lnTo>
                    <a:lnTo>
                      <a:pt x="1" y="1988"/>
                    </a:lnTo>
                    <a:lnTo>
                      <a:pt x="33" y="2053"/>
                    </a:lnTo>
                    <a:lnTo>
                      <a:pt x="98" y="2086"/>
                    </a:lnTo>
                    <a:lnTo>
                      <a:pt x="196" y="2086"/>
                    </a:lnTo>
                    <a:lnTo>
                      <a:pt x="261" y="2053"/>
                    </a:lnTo>
                    <a:lnTo>
                      <a:pt x="294" y="1988"/>
                    </a:lnTo>
                    <a:lnTo>
                      <a:pt x="294" y="1923"/>
                    </a:lnTo>
                    <a:lnTo>
                      <a:pt x="457" y="131"/>
                    </a:lnTo>
                    <a:lnTo>
                      <a:pt x="424" y="66"/>
                    </a:lnTo>
                    <a:lnTo>
                      <a:pt x="392" y="33"/>
                    </a:lnTo>
                    <a:lnTo>
                      <a:pt x="359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70"/>
              <p:cNvSpPr/>
              <p:nvPr/>
            </p:nvSpPr>
            <p:spPr>
              <a:xfrm>
                <a:off x="5352034" y="1539503"/>
                <a:ext cx="632043" cy="959293"/>
              </a:xfrm>
              <a:custGeom>
                <a:avLst/>
                <a:gdLst/>
                <a:ahLst/>
                <a:cxnLst/>
                <a:rect l="l" t="t" r="r" b="b"/>
                <a:pathLst>
                  <a:path w="38504" h="58440" extrusionOk="0">
                    <a:moveTo>
                      <a:pt x="12477" y="1"/>
                    </a:moveTo>
                    <a:lnTo>
                      <a:pt x="12086" y="327"/>
                    </a:lnTo>
                    <a:lnTo>
                      <a:pt x="11500" y="750"/>
                    </a:lnTo>
                    <a:lnTo>
                      <a:pt x="10588" y="1402"/>
                    </a:lnTo>
                    <a:lnTo>
                      <a:pt x="10359" y="1630"/>
                    </a:lnTo>
                    <a:lnTo>
                      <a:pt x="9838" y="2020"/>
                    </a:lnTo>
                    <a:lnTo>
                      <a:pt x="9219" y="2444"/>
                    </a:lnTo>
                    <a:lnTo>
                      <a:pt x="8861" y="2639"/>
                    </a:lnTo>
                    <a:lnTo>
                      <a:pt x="8014" y="3128"/>
                    </a:lnTo>
                    <a:lnTo>
                      <a:pt x="7037" y="3584"/>
                    </a:lnTo>
                    <a:lnTo>
                      <a:pt x="6841" y="3682"/>
                    </a:lnTo>
                    <a:lnTo>
                      <a:pt x="6809" y="3682"/>
                    </a:lnTo>
                    <a:lnTo>
                      <a:pt x="6776" y="3714"/>
                    </a:lnTo>
                    <a:lnTo>
                      <a:pt x="6581" y="3779"/>
                    </a:lnTo>
                    <a:lnTo>
                      <a:pt x="6548" y="3779"/>
                    </a:lnTo>
                    <a:lnTo>
                      <a:pt x="5929" y="4040"/>
                    </a:lnTo>
                    <a:lnTo>
                      <a:pt x="5213" y="4301"/>
                    </a:lnTo>
                    <a:lnTo>
                      <a:pt x="4626" y="4529"/>
                    </a:lnTo>
                    <a:lnTo>
                      <a:pt x="4073" y="4757"/>
                    </a:lnTo>
                    <a:lnTo>
                      <a:pt x="3617" y="4985"/>
                    </a:lnTo>
                    <a:lnTo>
                      <a:pt x="3356" y="5115"/>
                    </a:lnTo>
                    <a:lnTo>
                      <a:pt x="3193" y="5180"/>
                    </a:lnTo>
                    <a:lnTo>
                      <a:pt x="3161" y="5213"/>
                    </a:lnTo>
                    <a:lnTo>
                      <a:pt x="2933" y="5343"/>
                    </a:lnTo>
                    <a:lnTo>
                      <a:pt x="2770" y="5441"/>
                    </a:lnTo>
                    <a:lnTo>
                      <a:pt x="2444" y="5669"/>
                    </a:lnTo>
                    <a:lnTo>
                      <a:pt x="2151" y="5897"/>
                    </a:lnTo>
                    <a:lnTo>
                      <a:pt x="1792" y="6190"/>
                    </a:lnTo>
                    <a:lnTo>
                      <a:pt x="1467" y="6483"/>
                    </a:lnTo>
                    <a:lnTo>
                      <a:pt x="1206" y="6776"/>
                    </a:lnTo>
                    <a:lnTo>
                      <a:pt x="946" y="7069"/>
                    </a:lnTo>
                    <a:lnTo>
                      <a:pt x="815" y="7297"/>
                    </a:lnTo>
                    <a:lnTo>
                      <a:pt x="783" y="7330"/>
                    </a:lnTo>
                    <a:lnTo>
                      <a:pt x="652" y="7558"/>
                    </a:lnTo>
                    <a:lnTo>
                      <a:pt x="490" y="7884"/>
                    </a:lnTo>
                    <a:lnTo>
                      <a:pt x="294" y="8275"/>
                    </a:lnTo>
                    <a:lnTo>
                      <a:pt x="164" y="8698"/>
                    </a:lnTo>
                    <a:lnTo>
                      <a:pt x="99" y="9122"/>
                    </a:lnTo>
                    <a:lnTo>
                      <a:pt x="33" y="9545"/>
                    </a:lnTo>
                    <a:lnTo>
                      <a:pt x="1" y="9969"/>
                    </a:lnTo>
                    <a:lnTo>
                      <a:pt x="1" y="10359"/>
                    </a:lnTo>
                    <a:lnTo>
                      <a:pt x="33" y="10685"/>
                    </a:lnTo>
                    <a:lnTo>
                      <a:pt x="33" y="10718"/>
                    </a:lnTo>
                    <a:lnTo>
                      <a:pt x="66" y="11044"/>
                    </a:lnTo>
                    <a:lnTo>
                      <a:pt x="99" y="11337"/>
                    </a:lnTo>
                    <a:lnTo>
                      <a:pt x="164" y="11890"/>
                    </a:lnTo>
                    <a:lnTo>
                      <a:pt x="196" y="12053"/>
                    </a:lnTo>
                    <a:lnTo>
                      <a:pt x="229" y="12249"/>
                    </a:lnTo>
                    <a:lnTo>
                      <a:pt x="327" y="12477"/>
                    </a:lnTo>
                    <a:lnTo>
                      <a:pt x="555" y="12998"/>
                    </a:lnTo>
                    <a:lnTo>
                      <a:pt x="946" y="13649"/>
                    </a:lnTo>
                    <a:lnTo>
                      <a:pt x="1369" y="14431"/>
                    </a:lnTo>
                    <a:lnTo>
                      <a:pt x="1597" y="14822"/>
                    </a:lnTo>
                    <a:lnTo>
                      <a:pt x="1695" y="14985"/>
                    </a:lnTo>
                    <a:lnTo>
                      <a:pt x="1760" y="15115"/>
                    </a:lnTo>
                    <a:lnTo>
                      <a:pt x="1792" y="15115"/>
                    </a:lnTo>
                    <a:lnTo>
                      <a:pt x="1988" y="15474"/>
                    </a:lnTo>
                    <a:lnTo>
                      <a:pt x="2118" y="15702"/>
                    </a:lnTo>
                    <a:lnTo>
                      <a:pt x="2216" y="15864"/>
                    </a:lnTo>
                    <a:lnTo>
                      <a:pt x="2314" y="16060"/>
                    </a:lnTo>
                    <a:lnTo>
                      <a:pt x="2672" y="16646"/>
                    </a:lnTo>
                    <a:lnTo>
                      <a:pt x="2867" y="17005"/>
                    </a:lnTo>
                    <a:lnTo>
                      <a:pt x="3389" y="17949"/>
                    </a:lnTo>
                    <a:lnTo>
                      <a:pt x="5017" y="20848"/>
                    </a:lnTo>
                    <a:lnTo>
                      <a:pt x="5148" y="21109"/>
                    </a:lnTo>
                    <a:lnTo>
                      <a:pt x="5278" y="21304"/>
                    </a:lnTo>
                    <a:lnTo>
                      <a:pt x="5473" y="21695"/>
                    </a:lnTo>
                    <a:lnTo>
                      <a:pt x="5799" y="22314"/>
                    </a:lnTo>
                    <a:lnTo>
                      <a:pt x="6972" y="24529"/>
                    </a:lnTo>
                    <a:lnTo>
                      <a:pt x="8079" y="26777"/>
                    </a:lnTo>
                    <a:lnTo>
                      <a:pt x="8242" y="27070"/>
                    </a:lnTo>
                    <a:lnTo>
                      <a:pt x="9057" y="28862"/>
                    </a:lnTo>
                    <a:lnTo>
                      <a:pt x="9806" y="30621"/>
                    </a:lnTo>
                    <a:lnTo>
                      <a:pt x="10164" y="31468"/>
                    </a:lnTo>
                    <a:lnTo>
                      <a:pt x="10457" y="32314"/>
                    </a:lnTo>
                    <a:lnTo>
                      <a:pt x="10750" y="33129"/>
                    </a:lnTo>
                    <a:lnTo>
                      <a:pt x="10978" y="33943"/>
                    </a:lnTo>
                    <a:lnTo>
                      <a:pt x="11206" y="34790"/>
                    </a:lnTo>
                    <a:lnTo>
                      <a:pt x="11272" y="35083"/>
                    </a:lnTo>
                    <a:lnTo>
                      <a:pt x="11467" y="35963"/>
                    </a:lnTo>
                    <a:lnTo>
                      <a:pt x="11565" y="36777"/>
                    </a:lnTo>
                    <a:lnTo>
                      <a:pt x="11597" y="37461"/>
                    </a:lnTo>
                    <a:lnTo>
                      <a:pt x="11630" y="38145"/>
                    </a:lnTo>
                    <a:lnTo>
                      <a:pt x="11630" y="38829"/>
                    </a:lnTo>
                    <a:lnTo>
                      <a:pt x="11597" y="39513"/>
                    </a:lnTo>
                    <a:lnTo>
                      <a:pt x="11565" y="39807"/>
                    </a:lnTo>
                    <a:lnTo>
                      <a:pt x="11500" y="40556"/>
                    </a:lnTo>
                    <a:lnTo>
                      <a:pt x="11402" y="41207"/>
                    </a:lnTo>
                    <a:lnTo>
                      <a:pt x="11304" y="41859"/>
                    </a:lnTo>
                    <a:lnTo>
                      <a:pt x="11044" y="43064"/>
                    </a:lnTo>
                    <a:lnTo>
                      <a:pt x="10718" y="44400"/>
                    </a:lnTo>
                    <a:lnTo>
                      <a:pt x="10327" y="45605"/>
                    </a:lnTo>
                    <a:lnTo>
                      <a:pt x="10197" y="45931"/>
                    </a:lnTo>
                    <a:lnTo>
                      <a:pt x="9838" y="46940"/>
                    </a:lnTo>
                    <a:lnTo>
                      <a:pt x="9480" y="47755"/>
                    </a:lnTo>
                    <a:lnTo>
                      <a:pt x="9187" y="48406"/>
                    </a:lnTo>
                    <a:lnTo>
                      <a:pt x="8991" y="48830"/>
                    </a:lnTo>
                    <a:lnTo>
                      <a:pt x="8894" y="49025"/>
                    </a:lnTo>
                    <a:lnTo>
                      <a:pt x="9057" y="49155"/>
                    </a:lnTo>
                    <a:lnTo>
                      <a:pt x="10881" y="50230"/>
                    </a:lnTo>
                    <a:lnTo>
                      <a:pt x="12705" y="51240"/>
                    </a:lnTo>
                    <a:lnTo>
                      <a:pt x="14496" y="52152"/>
                    </a:lnTo>
                    <a:lnTo>
                      <a:pt x="16223" y="52999"/>
                    </a:lnTo>
                    <a:lnTo>
                      <a:pt x="16516" y="53129"/>
                    </a:lnTo>
                    <a:lnTo>
                      <a:pt x="17689" y="53651"/>
                    </a:lnTo>
                    <a:lnTo>
                      <a:pt x="18861" y="54139"/>
                    </a:lnTo>
                    <a:lnTo>
                      <a:pt x="19969" y="54595"/>
                    </a:lnTo>
                    <a:lnTo>
                      <a:pt x="21109" y="55019"/>
                    </a:lnTo>
                    <a:lnTo>
                      <a:pt x="22184" y="55410"/>
                    </a:lnTo>
                    <a:lnTo>
                      <a:pt x="23226" y="55768"/>
                    </a:lnTo>
                    <a:lnTo>
                      <a:pt x="25278" y="56387"/>
                    </a:lnTo>
                    <a:lnTo>
                      <a:pt x="25604" y="56485"/>
                    </a:lnTo>
                    <a:lnTo>
                      <a:pt x="27037" y="56875"/>
                    </a:lnTo>
                    <a:lnTo>
                      <a:pt x="28406" y="57201"/>
                    </a:lnTo>
                    <a:lnTo>
                      <a:pt x="29676" y="57494"/>
                    </a:lnTo>
                    <a:lnTo>
                      <a:pt x="30881" y="57722"/>
                    </a:lnTo>
                    <a:lnTo>
                      <a:pt x="32021" y="57918"/>
                    </a:lnTo>
                    <a:lnTo>
                      <a:pt x="33096" y="58081"/>
                    </a:lnTo>
                    <a:lnTo>
                      <a:pt x="34074" y="58178"/>
                    </a:lnTo>
                    <a:lnTo>
                      <a:pt x="34953" y="58276"/>
                    </a:lnTo>
                    <a:lnTo>
                      <a:pt x="36451" y="58406"/>
                    </a:lnTo>
                    <a:lnTo>
                      <a:pt x="37559" y="58439"/>
                    </a:lnTo>
                    <a:lnTo>
                      <a:pt x="38504" y="58439"/>
                    </a:lnTo>
                    <a:lnTo>
                      <a:pt x="38438" y="57755"/>
                    </a:lnTo>
                    <a:lnTo>
                      <a:pt x="38341" y="56941"/>
                    </a:lnTo>
                    <a:lnTo>
                      <a:pt x="38178" y="55801"/>
                    </a:lnTo>
                    <a:lnTo>
                      <a:pt x="37950" y="54335"/>
                    </a:lnTo>
                    <a:lnTo>
                      <a:pt x="37592" y="52543"/>
                    </a:lnTo>
                    <a:lnTo>
                      <a:pt x="37103" y="50426"/>
                    </a:lnTo>
                    <a:lnTo>
                      <a:pt x="36484" y="47983"/>
                    </a:lnTo>
                    <a:lnTo>
                      <a:pt x="36419" y="47690"/>
                    </a:lnTo>
                    <a:lnTo>
                      <a:pt x="35833" y="45670"/>
                    </a:lnTo>
                    <a:lnTo>
                      <a:pt x="35767" y="45409"/>
                    </a:lnTo>
                    <a:lnTo>
                      <a:pt x="35735" y="45344"/>
                    </a:lnTo>
                    <a:lnTo>
                      <a:pt x="35409" y="44204"/>
                    </a:lnTo>
                    <a:lnTo>
                      <a:pt x="34888" y="42575"/>
                    </a:lnTo>
                    <a:lnTo>
                      <a:pt x="34497" y="41272"/>
                    </a:lnTo>
                    <a:lnTo>
                      <a:pt x="34074" y="39839"/>
                    </a:lnTo>
                    <a:lnTo>
                      <a:pt x="33976" y="39481"/>
                    </a:lnTo>
                    <a:lnTo>
                      <a:pt x="33552" y="37787"/>
                    </a:lnTo>
                    <a:lnTo>
                      <a:pt x="33161" y="36093"/>
                    </a:lnTo>
                    <a:lnTo>
                      <a:pt x="33031" y="35572"/>
                    </a:lnTo>
                    <a:lnTo>
                      <a:pt x="32803" y="34399"/>
                    </a:lnTo>
                    <a:lnTo>
                      <a:pt x="32608" y="33292"/>
                    </a:lnTo>
                    <a:lnTo>
                      <a:pt x="32608" y="33227"/>
                    </a:lnTo>
                    <a:lnTo>
                      <a:pt x="32575" y="32966"/>
                    </a:lnTo>
                    <a:lnTo>
                      <a:pt x="32445" y="32086"/>
                    </a:lnTo>
                    <a:lnTo>
                      <a:pt x="32347" y="31240"/>
                    </a:lnTo>
                    <a:lnTo>
                      <a:pt x="32315" y="30458"/>
                    </a:lnTo>
                    <a:lnTo>
                      <a:pt x="32315" y="29709"/>
                    </a:lnTo>
                    <a:lnTo>
                      <a:pt x="32315" y="29285"/>
                    </a:lnTo>
                    <a:lnTo>
                      <a:pt x="32347" y="28829"/>
                    </a:lnTo>
                    <a:lnTo>
                      <a:pt x="32412" y="28373"/>
                    </a:lnTo>
                    <a:lnTo>
                      <a:pt x="32510" y="27884"/>
                    </a:lnTo>
                    <a:lnTo>
                      <a:pt x="32640" y="27493"/>
                    </a:lnTo>
                    <a:lnTo>
                      <a:pt x="32868" y="26712"/>
                    </a:lnTo>
                    <a:lnTo>
                      <a:pt x="33161" y="25930"/>
                    </a:lnTo>
                    <a:lnTo>
                      <a:pt x="33357" y="25441"/>
                    </a:lnTo>
                    <a:lnTo>
                      <a:pt x="33487" y="25083"/>
                    </a:lnTo>
                    <a:lnTo>
                      <a:pt x="33617" y="24757"/>
                    </a:lnTo>
                    <a:lnTo>
                      <a:pt x="34204" y="23357"/>
                    </a:lnTo>
                    <a:lnTo>
                      <a:pt x="34367" y="22868"/>
                    </a:lnTo>
                    <a:lnTo>
                      <a:pt x="34595" y="22249"/>
                    </a:lnTo>
                    <a:lnTo>
                      <a:pt x="34823" y="21630"/>
                    </a:lnTo>
                    <a:lnTo>
                      <a:pt x="34920" y="21239"/>
                    </a:lnTo>
                    <a:lnTo>
                      <a:pt x="35051" y="20718"/>
                    </a:lnTo>
                    <a:lnTo>
                      <a:pt x="35148" y="20229"/>
                    </a:lnTo>
                    <a:lnTo>
                      <a:pt x="35246" y="19708"/>
                    </a:lnTo>
                    <a:lnTo>
                      <a:pt x="35279" y="19220"/>
                    </a:lnTo>
                    <a:lnTo>
                      <a:pt x="35279" y="18894"/>
                    </a:lnTo>
                    <a:lnTo>
                      <a:pt x="35279" y="18568"/>
                    </a:lnTo>
                    <a:lnTo>
                      <a:pt x="35279" y="18470"/>
                    </a:lnTo>
                    <a:lnTo>
                      <a:pt x="35246" y="18275"/>
                    </a:lnTo>
                    <a:lnTo>
                      <a:pt x="35214" y="18080"/>
                    </a:lnTo>
                    <a:lnTo>
                      <a:pt x="35116" y="17493"/>
                    </a:lnTo>
                    <a:lnTo>
                      <a:pt x="34953" y="16907"/>
                    </a:lnTo>
                    <a:lnTo>
                      <a:pt x="34725" y="16353"/>
                    </a:lnTo>
                    <a:lnTo>
                      <a:pt x="34464" y="15864"/>
                    </a:lnTo>
                    <a:lnTo>
                      <a:pt x="34399" y="15702"/>
                    </a:lnTo>
                    <a:lnTo>
                      <a:pt x="34334" y="15604"/>
                    </a:lnTo>
                    <a:lnTo>
                      <a:pt x="34334" y="15571"/>
                    </a:lnTo>
                    <a:lnTo>
                      <a:pt x="34171" y="15343"/>
                    </a:lnTo>
                    <a:lnTo>
                      <a:pt x="34074" y="15213"/>
                    </a:lnTo>
                    <a:lnTo>
                      <a:pt x="33780" y="14757"/>
                    </a:lnTo>
                    <a:lnTo>
                      <a:pt x="33455" y="14366"/>
                    </a:lnTo>
                    <a:lnTo>
                      <a:pt x="32803" y="13617"/>
                    </a:lnTo>
                    <a:lnTo>
                      <a:pt x="32217" y="12965"/>
                    </a:lnTo>
                    <a:lnTo>
                      <a:pt x="31728" y="12412"/>
                    </a:lnTo>
                    <a:lnTo>
                      <a:pt x="31598" y="12216"/>
                    </a:lnTo>
                    <a:lnTo>
                      <a:pt x="31500" y="11988"/>
                    </a:lnTo>
                    <a:lnTo>
                      <a:pt x="31402" y="11728"/>
                    </a:lnTo>
                    <a:lnTo>
                      <a:pt x="31370" y="11500"/>
                    </a:lnTo>
                    <a:lnTo>
                      <a:pt x="31305" y="11174"/>
                    </a:lnTo>
                    <a:lnTo>
                      <a:pt x="31305" y="10522"/>
                    </a:lnTo>
                    <a:lnTo>
                      <a:pt x="31305" y="9838"/>
                    </a:lnTo>
                    <a:lnTo>
                      <a:pt x="31435" y="8210"/>
                    </a:lnTo>
                    <a:lnTo>
                      <a:pt x="31435" y="7395"/>
                    </a:lnTo>
                    <a:lnTo>
                      <a:pt x="31435" y="6972"/>
                    </a:lnTo>
                    <a:lnTo>
                      <a:pt x="31402" y="6581"/>
                    </a:lnTo>
                    <a:lnTo>
                      <a:pt x="31370" y="6353"/>
                    </a:lnTo>
                    <a:lnTo>
                      <a:pt x="31337" y="6157"/>
                    </a:lnTo>
                    <a:lnTo>
                      <a:pt x="31337" y="6027"/>
                    </a:lnTo>
                    <a:lnTo>
                      <a:pt x="31240" y="5636"/>
                    </a:lnTo>
                    <a:lnTo>
                      <a:pt x="31109" y="5213"/>
                    </a:lnTo>
                    <a:lnTo>
                      <a:pt x="30979" y="4854"/>
                    </a:lnTo>
                    <a:lnTo>
                      <a:pt x="30784" y="4529"/>
                    </a:lnTo>
                    <a:lnTo>
                      <a:pt x="30588" y="4268"/>
                    </a:lnTo>
                    <a:lnTo>
                      <a:pt x="30458" y="4073"/>
                    </a:lnTo>
                    <a:lnTo>
                      <a:pt x="30295" y="3942"/>
                    </a:lnTo>
                    <a:lnTo>
                      <a:pt x="29969" y="3682"/>
                    </a:lnTo>
                    <a:lnTo>
                      <a:pt x="29578" y="3486"/>
                    </a:lnTo>
                    <a:lnTo>
                      <a:pt x="29187" y="3356"/>
                    </a:lnTo>
                    <a:lnTo>
                      <a:pt x="28731" y="3258"/>
                    </a:lnTo>
                    <a:lnTo>
                      <a:pt x="28438" y="3226"/>
                    </a:lnTo>
                    <a:lnTo>
                      <a:pt x="27591" y="3161"/>
                    </a:lnTo>
                    <a:lnTo>
                      <a:pt x="26712" y="3095"/>
                    </a:lnTo>
                    <a:lnTo>
                      <a:pt x="26288" y="3030"/>
                    </a:lnTo>
                    <a:lnTo>
                      <a:pt x="25930" y="2965"/>
                    </a:lnTo>
                    <a:lnTo>
                      <a:pt x="25278" y="2835"/>
                    </a:lnTo>
                    <a:lnTo>
                      <a:pt x="24790" y="2672"/>
                    </a:lnTo>
                    <a:lnTo>
                      <a:pt x="24204" y="2444"/>
                    </a:lnTo>
                    <a:lnTo>
                      <a:pt x="23650" y="2216"/>
                    </a:lnTo>
                    <a:lnTo>
                      <a:pt x="22673" y="1727"/>
                    </a:lnTo>
                    <a:lnTo>
                      <a:pt x="22021" y="1369"/>
                    </a:lnTo>
                    <a:lnTo>
                      <a:pt x="21760" y="1206"/>
                    </a:lnTo>
                    <a:lnTo>
                      <a:pt x="18438" y="848"/>
                    </a:lnTo>
                    <a:lnTo>
                      <a:pt x="18275" y="815"/>
                    </a:lnTo>
                    <a:lnTo>
                      <a:pt x="18080" y="783"/>
                    </a:lnTo>
                    <a:lnTo>
                      <a:pt x="17852" y="783"/>
                    </a:lnTo>
                    <a:lnTo>
                      <a:pt x="12477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70"/>
              <p:cNvSpPr/>
              <p:nvPr/>
            </p:nvSpPr>
            <p:spPr>
              <a:xfrm>
                <a:off x="5438653" y="1592439"/>
                <a:ext cx="385014" cy="317105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9318" extrusionOk="0">
                    <a:moveTo>
                      <a:pt x="23161" y="1"/>
                    </a:moveTo>
                    <a:lnTo>
                      <a:pt x="22770" y="1239"/>
                    </a:lnTo>
                    <a:lnTo>
                      <a:pt x="22314" y="2444"/>
                    </a:lnTo>
                    <a:lnTo>
                      <a:pt x="21826" y="3649"/>
                    </a:lnTo>
                    <a:lnTo>
                      <a:pt x="21304" y="4822"/>
                    </a:lnTo>
                    <a:lnTo>
                      <a:pt x="20653" y="6157"/>
                    </a:lnTo>
                    <a:lnTo>
                      <a:pt x="19936" y="7460"/>
                    </a:lnTo>
                    <a:lnTo>
                      <a:pt x="19155" y="8731"/>
                    </a:lnTo>
                    <a:lnTo>
                      <a:pt x="18340" y="9968"/>
                    </a:lnTo>
                    <a:lnTo>
                      <a:pt x="17461" y="11141"/>
                    </a:lnTo>
                    <a:lnTo>
                      <a:pt x="16516" y="12314"/>
                    </a:lnTo>
                    <a:lnTo>
                      <a:pt x="15539" y="13421"/>
                    </a:lnTo>
                    <a:lnTo>
                      <a:pt x="14496" y="14464"/>
                    </a:lnTo>
                    <a:lnTo>
                      <a:pt x="13943" y="14985"/>
                    </a:lnTo>
                    <a:lnTo>
                      <a:pt x="13389" y="15473"/>
                    </a:lnTo>
                    <a:lnTo>
                      <a:pt x="12803" y="15962"/>
                    </a:lnTo>
                    <a:lnTo>
                      <a:pt x="12216" y="16418"/>
                    </a:lnTo>
                    <a:lnTo>
                      <a:pt x="11597" y="16842"/>
                    </a:lnTo>
                    <a:lnTo>
                      <a:pt x="10946" y="17232"/>
                    </a:lnTo>
                    <a:lnTo>
                      <a:pt x="10294" y="17623"/>
                    </a:lnTo>
                    <a:lnTo>
                      <a:pt x="9643" y="17949"/>
                    </a:lnTo>
                    <a:lnTo>
                      <a:pt x="8894" y="18242"/>
                    </a:lnTo>
                    <a:lnTo>
                      <a:pt x="8177" y="18503"/>
                    </a:lnTo>
                    <a:lnTo>
                      <a:pt x="7428" y="18698"/>
                    </a:lnTo>
                    <a:lnTo>
                      <a:pt x="6646" y="18861"/>
                    </a:lnTo>
                    <a:lnTo>
                      <a:pt x="5864" y="18959"/>
                    </a:lnTo>
                    <a:lnTo>
                      <a:pt x="5115" y="18991"/>
                    </a:lnTo>
                    <a:lnTo>
                      <a:pt x="4333" y="18991"/>
                    </a:lnTo>
                    <a:lnTo>
                      <a:pt x="3519" y="18926"/>
                    </a:lnTo>
                    <a:lnTo>
                      <a:pt x="2639" y="18796"/>
                    </a:lnTo>
                    <a:lnTo>
                      <a:pt x="1727" y="18601"/>
                    </a:lnTo>
                    <a:lnTo>
                      <a:pt x="848" y="18373"/>
                    </a:lnTo>
                    <a:lnTo>
                      <a:pt x="1" y="18079"/>
                    </a:lnTo>
                    <a:lnTo>
                      <a:pt x="1" y="18079"/>
                    </a:lnTo>
                    <a:lnTo>
                      <a:pt x="196" y="18470"/>
                    </a:lnTo>
                    <a:lnTo>
                      <a:pt x="848" y="18698"/>
                    </a:lnTo>
                    <a:lnTo>
                      <a:pt x="1467" y="18861"/>
                    </a:lnTo>
                    <a:lnTo>
                      <a:pt x="2118" y="19024"/>
                    </a:lnTo>
                    <a:lnTo>
                      <a:pt x="2770" y="19122"/>
                    </a:lnTo>
                    <a:lnTo>
                      <a:pt x="3421" y="19219"/>
                    </a:lnTo>
                    <a:lnTo>
                      <a:pt x="4105" y="19285"/>
                    </a:lnTo>
                    <a:lnTo>
                      <a:pt x="4757" y="19317"/>
                    </a:lnTo>
                    <a:lnTo>
                      <a:pt x="5441" y="19285"/>
                    </a:lnTo>
                    <a:lnTo>
                      <a:pt x="6190" y="19252"/>
                    </a:lnTo>
                    <a:lnTo>
                      <a:pt x="6907" y="19122"/>
                    </a:lnTo>
                    <a:lnTo>
                      <a:pt x="7623" y="18959"/>
                    </a:lnTo>
                    <a:lnTo>
                      <a:pt x="8340" y="18763"/>
                    </a:lnTo>
                    <a:lnTo>
                      <a:pt x="9024" y="18535"/>
                    </a:lnTo>
                    <a:lnTo>
                      <a:pt x="9675" y="18242"/>
                    </a:lnTo>
                    <a:lnTo>
                      <a:pt x="10360" y="17917"/>
                    </a:lnTo>
                    <a:lnTo>
                      <a:pt x="10978" y="17558"/>
                    </a:lnTo>
                    <a:lnTo>
                      <a:pt x="11630" y="17167"/>
                    </a:lnTo>
                    <a:lnTo>
                      <a:pt x="12216" y="16776"/>
                    </a:lnTo>
                    <a:lnTo>
                      <a:pt x="12803" y="16320"/>
                    </a:lnTo>
                    <a:lnTo>
                      <a:pt x="13389" y="15864"/>
                    </a:lnTo>
                    <a:lnTo>
                      <a:pt x="13943" y="15376"/>
                    </a:lnTo>
                    <a:lnTo>
                      <a:pt x="14496" y="14887"/>
                    </a:lnTo>
                    <a:lnTo>
                      <a:pt x="15018" y="14366"/>
                    </a:lnTo>
                    <a:lnTo>
                      <a:pt x="15539" y="13845"/>
                    </a:lnTo>
                    <a:lnTo>
                      <a:pt x="16223" y="13096"/>
                    </a:lnTo>
                    <a:lnTo>
                      <a:pt x="16874" y="12346"/>
                    </a:lnTo>
                    <a:lnTo>
                      <a:pt x="17493" y="11565"/>
                    </a:lnTo>
                    <a:lnTo>
                      <a:pt x="18112" y="10750"/>
                    </a:lnTo>
                    <a:lnTo>
                      <a:pt x="18699" y="9936"/>
                    </a:lnTo>
                    <a:lnTo>
                      <a:pt x="19252" y="9121"/>
                    </a:lnTo>
                    <a:lnTo>
                      <a:pt x="19806" y="8275"/>
                    </a:lnTo>
                    <a:lnTo>
                      <a:pt x="20295" y="7395"/>
                    </a:lnTo>
                    <a:lnTo>
                      <a:pt x="20783" y="6516"/>
                    </a:lnTo>
                    <a:lnTo>
                      <a:pt x="21239" y="5636"/>
                    </a:lnTo>
                    <a:lnTo>
                      <a:pt x="21695" y="4724"/>
                    </a:lnTo>
                    <a:lnTo>
                      <a:pt x="22086" y="3812"/>
                    </a:lnTo>
                    <a:lnTo>
                      <a:pt x="22477" y="2900"/>
                    </a:lnTo>
                    <a:lnTo>
                      <a:pt x="22835" y="1955"/>
                    </a:lnTo>
                    <a:lnTo>
                      <a:pt x="23161" y="1010"/>
                    </a:lnTo>
                    <a:lnTo>
                      <a:pt x="23454" y="33"/>
                    </a:lnTo>
                    <a:lnTo>
                      <a:pt x="23161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70"/>
              <p:cNvSpPr/>
              <p:nvPr/>
            </p:nvSpPr>
            <p:spPr>
              <a:xfrm>
                <a:off x="5806517" y="2020197"/>
                <a:ext cx="144386" cy="306928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18698" extrusionOk="0">
                    <a:moveTo>
                      <a:pt x="4627" y="0"/>
                    </a:moveTo>
                    <a:lnTo>
                      <a:pt x="4040" y="456"/>
                    </a:lnTo>
                    <a:lnTo>
                      <a:pt x="3486" y="912"/>
                    </a:lnTo>
                    <a:lnTo>
                      <a:pt x="2998" y="1433"/>
                    </a:lnTo>
                    <a:lnTo>
                      <a:pt x="2509" y="1987"/>
                    </a:lnTo>
                    <a:lnTo>
                      <a:pt x="2053" y="2573"/>
                    </a:lnTo>
                    <a:lnTo>
                      <a:pt x="1662" y="3192"/>
                    </a:lnTo>
                    <a:lnTo>
                      <a:pt x="1304" y="3844"/>
                    </a:lnTo>
                    <a:lnTo>
                      <a:pt x="978" y="4528"/>
                    </a:lnTo>
                    <a:lnTo>
                      <a:pt x="718" y="5212"/>
                    </a:lnTo>
                    <a:lnTo>
                      <a:pt x="457" y="5896"/>
                    </a:lnTo>
                    <a:lnTo>
                      <a:pt x="294" y="6613"/>
                    </a:lnTo>
                    <a:lnTo>
                      <a:pt x="131" y="7362"/>
                    </a:lnTo>
                    <a:lnTo>
                      <a:pt x="34" y="8078"/>
                    </a:lnTo>
                    <a:lnTo>
                      <a:pt x="1" y="8828"/>
                    </a:lnTo>
                    <a:lnTo>
                      <a:pt x="1" y="9544"/>
                    </a:lnTo>
                    <a:lnTo>
                      <a:pt x="34" y="10261"/>
                    </a:lnTo>
                    <a:lnTo>
                      <a:pt x="99" y="10782"/>
                    </a:lnTo>
                    <a:lnTo>
                      <a:pt x="196" y="11271"/>
                    </a:lnTo>
                    <a:lnTo>
                      <a:pt x="294" y="11759"/>
                    </a:lnTo>
                    <a:lnTo>
                      <a:pt x="424" y="12248"/>
                    </a:lnTo>
                    <a:lnTo>
                      <a:pt x="587" y="12737"/>
                    </a:lnTo>
                    <a:lnTo>
                      <a:pt x="783" y="13193"/>
                    </a:lnTo>
                    <a:lnTo>
                      <a:pt x="978" y="13649"/>
                    </a:lnTo>
                    <a:lnTo>
                      <a:pt x="1206" y="14072"/>
                    </a:lnTo>
                    <a:lnTo>
                      <a:pt x="1467" y="14528"/>
                    </a:lnTo>
                    <a:lnTo>
                      <a:pt x="1727" y="14952"/>
                    </a:lnTo>
                    <a:lnTo>
                      <a:pt x="2021" y="15343"/>
                    </a:lnTo>
                    <a:lnTo>
                      <a:pt x="2346" y="15733"/>
                    </a:lnTo>
                    <a:lnTo>
                      <a:pt x="2672" y="16092"/>
                    </a:lnTo>
                    <a:lnTo>
                      <a:pt x="3063" y="16450"/>
                    </a:lnTo>
                    <a:lnTo>
                      <a:pt x="3421" y="16776"/>
                    </a:lnTo>
                    <a:lnTo>
                      <a:pt x="3845" y="17069"/>
                    </a:lnTo>
                    <a:lnTo>
                      <a:pt x="4398" y="17427"/>
                    </a:lnTo>
                    <a:lnTo>
                      <a:pt x="4985" y="17753"/>
                    </a:lnTo>
                    <a:lnTo>
                      <a:pt x="5571" y="18046"/>
                    </a:lnTo>
                    <a:lnTo>
                      <a:pt x="6223" y="18274"/>
                    </a:lnTo>
                    <a:lnTo>
                      <a:pt x="6842" y="18470"/>
                    </a:lnTo>
                    <a:lnTo>
                      <a:pt x="7493" y="18600"/>
                    </a:lnTo>
                    <a:lnTo>
                      <a:pt x="8145" y="18665"/>
                    </a:lnTo>
                    <a:lnTo>
                      <a:pt x="8796" y="18698"/>
                    </a:lnTo>
                    <a:lnTo>
                      <a:pt x="8731" y="18405"/>
                    </a:lnTo>
                    <a:lnTo>
                      <a:pt x="7982" y="18339"/>
                    </a:lnTo>
                    <a:lnTo>
                      <a:pt x="7265" y="18242"/>
                    </a:lnTo>
                    <a:lnTo>
                      <a:pt x="6548" y="18046"/>
                    </a:lnTo>
                    <a:lnTo>
                      <a:pt x="5832" y="17818"/>
                    </a:lnTo>
                    <a:lnTo>
                      <a:pt x="5180" y="17525"/>
                    </a:lnTo>
                    <a:lnTo>
                      <a:pt x="4529" y="17167"/>
                    </a:lnTo>
                    <a:lnTo>
                      <a:pt x="3910" y="16743"/>
                    </a:lnTo>
                    <a:lnTo>
                      <a:pt x="3324" y="16255"/>
                    </a:lnTo>
                    <a:lnTo>
                      <a:pt x="2933" y="15929"/>
                    </a:lnTo>
                    <a:lnTo>
                      <a:pt x="2607" y="15571"/>
                    </a:lnTo>
                    <a:lnTo>
                      <a:pt x="2281" y="15180"/>
                    </a:lnTo>
                    <a:lnTo>
                      <a:pt x="1988" y="14789"/>
                    </a:lnTo>
                    <a:lnTo>
                      <a:pt x="1727" y="14365"/>
                    </a:lnTo>
                    <a:lnTo>
                      <a:pt x="1467" y="13942"/>
                    </a:lnTo>
                    <a:lnTo>
                      <a:pt x="1239" y="13518"/>
                    </a:lnTo>
                    <a:lnTo>
                      <a:pt x="1043" y="13062"/>
                    </a:lnTo>
                    <a:lnTo>
                      <a:pt x="880" y="12639"/>
                    </a:lnTo>
                    <a:lnTo>
                      <a:pt x="718" y="12150"/>
                    </a:lnTo>
                    <a:lnTo>
                      <a:pt x="587" y="11694"/>
                    </a:lnTo>
                    <a:lnTo>
                      <a:pt x="490" y="11206"/>
                    </a:lnTo>
                    <a:lnTo>
                      <a:pt x="392" y="10750"/>
                    </a:lnTo>
                    <a:lnTo>
                      <a:pt x="359" y="10261"/>
                    </a:lnTo>
                    <a:lnTo>
                      <a:pt x="327" y="9772"/>
                    </a:lnTo>
                    <a:lnTo>
                      <a:pt x="294" y="9284"/>
                    </a:lnTo>
                    <a:lnTo>
                      <a:pt x="294" y="8795"/>
                    </a:lnTo>
                    <a:lnTo>
                      <a:pt x="327" y="8274"/>
                    </a:lnTo>
                    <a:lnTo>
                      <a:pt x="392" y="7785"/>
                    </a:lnTo>
                    <a:lnTo>
                      <a:pt x="457" y="7297"/>
                    </a:lnTo>
                    <a:lnTo>
                      <a:pt x="555" y="6841"/>
                    </a:lnTo>
                    <a:lnTo>
                      <a:pt x="652" y="6352"/>
                    </a:lnTo>
                    <a:lnTo>
                      <a:pt x="783" y="5863"/>
                    </a:lnTo>
                    <a:lnTo>
                      <a:pt x="946" y="5407"/>
                    </a:lnTo>
                    <a:lnTo>
                      <a:pt x="1141" y="4951"/>
                    </a:lnTo>
                    <a:lnTo>
                      <a:pt x="1337" y="4495"/>
                    </a:lnTo>
                    <a:lnTo>
                      <a:pt x="1532" y="4039"/>
                    </a:lnTo>
                    <a:lnTo>
                      <a:pt x="1760" y="3616"/>
                    </a:lnTo>
                    <a:lnTo>
                      <a:pt x="2021" y="3192"/>
                    </a:lnTo>
                    <a:lnTo>
                      <a:pt x="2314" y="2769"/>
                    </a:lnTo>
                    <a:lnTo>
                      <a:pt x="2574" y="2378"/>
                    </a:lnTo>
                    <a:lnTo>
                      <a:pt x="2900" y="2020"/>
                    </a:lnTo>
                    <a:lnTo>
                      <a:pt x="3291" y="1564"/>
                    </a:lnTo>
                    <a:lnTo>
                      <a:pt x="3714" y="1173"/>
                    </a:lnTo>
                    <a:lnTo>
                      <a:pt x="4138" y="782"/>
                    </a:lnTo>
                    <a:lnTo>
                      <a:pt x="4627" y="424"/>
                    </a:lnTo>
                    <a:lnTo>
                      <a:pt x="4627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70"/>
              <p:cNvSpPr/>
              <p:nvPr/>
            </p:nvSpPr>
            <p:spPr>
              <a:xfrm>
                <a:off x="5696918" y="1795091"/>
                <a:ext cx="220847" cy="614397"/>
              </a:xfrm>
              <a:custGeom>
                <a:avLst/>
                <a:gdLst/>
                <a:ahLst/>
                <a:cxnLst/>
                <a:rect l="l" t="t" r="r" b="b"/>
                <a:pathLst>
                  <a:path w="13454" h="37429" extrusionOk="0">
                    <a:moveTo>
                      <a:pt x="13323" y="0"/>
                    </a:moveTo>
                    <a:lnTo>
                      <a:pt x="12085" y="912"/>
                    </a:lnTo>
                    <a:lnTo>
                      <a:pt x="10913" y="1890"/>
                    </a:lnTo>
                    <a:lnTo>
                      <a:pt x="10033" y="2671"/>
                    </a:lnTo>
                    <a:lnTo>
                      <a:pt x="9219" y="3453"/>
                    </a:lnTo>
                    <a:lnTo>
                      <a:pt x="8404" y="4300"/>
                    </a:lnTo>
                    <a:lnTo>
                      <a:pt x="7655" y="5147"/>
                    </a:lnTo>
                    <a:lnTo>
                      <a:pt x="6906" y="6027"/>
                    </a:lnTo>
                    <a:lnTo>
                      <a:pt x="6189" y="6939"/>
                    </a:lnTo>
                    <a:lnTo>
                      <a:pt x="5538" y="7883"/>
                    </a:lnTo>
                    <a:lnTo>
                      <a:pt x="4886" y="8828"/>
                    </a:lnTo>
                    <a:lnTo>
                      <a:pt x="4267" y="9805"/>
                    </a:lnTo>
                    <a:lnTo>
                      <a:pt x="3714" y="10815"/>
                    </a:lnTo>
                    <a:lnTo>
                      <a:pt x="3193" y="11825"/>
                    </a:lnTo>
                    <a:lnTo>
                      <a:pt x="2704" y="12867"/>
                    </a:lnTo>
                    <a:lnTo>
                      <a:pt x="2248" y="13942"/>
                    </a:lnTo>
                    <a:lnTo>
                      <a:pt x="1824" y="15017"/>
                    </a:lnTo>
                    <a:lnTo>
                      <a:pt x="1466" y="16125"/>
                    </a:lnTo>
                    <a:lnTo>
                      <a:pt x="1140" y="17232"/>
                    </a:lnTo>
                    <a:lnTo>
                      <a:pt x="815" y="18470"/>
                    </a:lnTo>
                    <a:lnTo>
                      <a:pt x="554" y="19708"/>
                    </a:lnTo>
                    <a:lnTo>
                      <a:pt x="326" y="20978"/>
                    </a:lnTo>
                    <a:lnTo>
                      <a:pt x="196" y="22249"/>
                    </a:lnTo>
                    <a:lnTo>
                      <a:pt x="65" y="23519"/>
                    </a:lnTo>
                    <a:lnTo>
                      <a:pt x="0" y="24789"/>
                    </a:lnTo>
                    <a:lnTo>
                      <a:pt x="0" y="26092"/>
                    </a:lnTo>
                    <a:lnTo>
                      <a:pt x="33" y="27363"/>
                    </a:lnTo>
                    <a:lnTo>
                      <a:pt x="131" y="28633"/>
                    </a:lnTo>
                    <a:lnTo>
                      <a:pt x="293" y="29903"/>
                    </a:lnTo>
                    <a:lnTo>
                      <a:pt x="489" y="31174"/>
                    </a:lnTo>
                    <a:lnTo>
                      <a:pt x="717" y="32412"/>
                    </a:lnTo>
                    <a:lnTo>
                      <a:pt x="1010" y="33650"/>
                    </a:lnTo>
                    <a:lnTo>
                      <a:pt x="1368" y="34887"/>
                    </a:lnTo>
                    <a:lnTo>
                      <a:pt x="1759" y="36125"/>
                    </a:lnTo>
                    <a:lnTo>
                      <a:pt x="2215" y="37298"/>
                    </a:lnTo>
                    <a:lnTo>
                      <a:pt x="2248" y="37363"/>
                    </a:lnTo>
                    <a:lnTo>
                      <a:pt x="2280" y="37396"/>
                    </a:lnTo>
                    <a:lnTo>
                      <a:pt x="2346" y="37428"/>
                    </a:lnTo>
                    <a:lnTo>
                      <a:pt x="2411" y="37396"/>
                    </a:lnTo>
                    <a:lnTo>
                      <a:pt x="2476" y="37396"/>
                    </a:lnTo>
                    <a:lnTo>
                      <a:pt x="2508" y="37363"/>
                    </a:lnTo>
                    <a:lnTo>
                      <a:pt x="2508" y="37298"/>
                    </a:lnTo>
                    <a:lnTo>
                      <a:pt x="2508" y="37233"/>
                    </a:lnTo>
                    <a:lnTo>
                      <a:pt x="2020" y="35897"/>
                    </a:lnTo>
                    <a:lnTo>
                      <a:pt x="1564" y="34529"/>
                    </a:lnTo>
                    <a:lnTo>
                      <a:pt x="1205" y="33161"/>
                    </a:lnTo>
                    <a:lnTo>
                      <a:pt x="912" y="31760"/>
                    </a:lnTo>
                    <a:lnTo>
                      <a:pt x="652" y="30360"/>
                    </a:lnTo>
                    <a:lnTo>
                      <a:pt x="489" y="28959"/>
                    </a:lnTo>
                    <a:lnTo>
                      <a:pt x="359" y="27526"/>
                    </a:lnTo>
                    <a:lnTo>
                      <a:pt x="326" y="26092"/>
                    </a:lnTo>
                    <a:lnTo>
                      <a:pt x="326" y="24887"/>
                    </a:lnTo>
                    <a:lnTo>
                      <a:pt x="359" y="23682"/>
                    </a:lnTo>
                    <a:lnTo>
                      <a:pt x="456" y="22477"/>
                    </a:lnTo>
                    <a:lnTo>
                      <a:pt x="619" y="21304"/>
                    </a:lnTo>
                    <a:lnTo>
                      <a:pt x="815" y="20099"/>
                    </a:lnTo>
                    <a:lnTo>
                      <a:pt x="1043" y="18926"/>
                    </a:lnTo>
                    <a:lnTo>
                      <a:pt x="1336" y="17753"/>
                    </a:lnTo>
                    <a:lnTo>
                      <a:pt x="1662" y="16613"/>
                    </a:lnTo>
                    <a:lnTo>
                      <a:pt x="2020" y="15473"/>
                    </a:lnTo>
                    <a:lnTo>
                      <a:pt x="2443" y="14333"/>
                    </a:lnTo>
                    <a:lnTo>
                      <a:pt x="2899" y="13225"/>
                    </a:lnTo>
                    <a:lnTo>
                      <a:pt x="3388" y="12151"/>
                    </a:lnTo>
                    <a:lnTo>
                      <a:pt x="3942" y="11076"/>
                    </a:lnTo>
                    <a:lnTo>
                      <a:pt x="4528" y="10033"/>
                    </a:lnTo>
                    <a:lnTo>
                      <a:pt x="5147" y="8991"/>
                    </a:lnTo>
                    <a:lnTo>
                      <a:pt x="5798" y="7981"/>
                    </a:lnTo>
                    <a:lnTo>
                      <a:pt x="6613" y="6873"/>
                    </a:lnTo>
                    <a:lnTo>
                      <a:pt x="7460" y="5831"/>
                    </a:lnTo>
                    <a:lnTo>
                      <a:pt x="8372" y="4789"/>
                    </a:lnTo>
                    <a:lnTo>
                      <a:pt x="9316" y="3812"/>
                    </a:lnTo>
                    <a:lnTo>
                      <a:pt x="10294" y="2867"/>
                    </a:lnTo>
                    <a:lnTo>
                      <a:pt x="11304" y="1955"/>
                    </a:lnTo>
                    <a:lnTo>
                      <a:pt x="12378" y="1108"/>
                    </a:lnTo>
                    <a:lnTo>
                      <a:pt x="13453" y="293"/>
                    </a:lnTo>
                    <a:lnTo>
                      <a:pt x="13388" y="131"/>
                    </a:lnTo>
                    <a:lnTo>
                      <a:pt x="13323" y="33"/>
                    </a:lnTo>
                    <a:lnTo>
                      <a:pt x="13323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70"/>
              <p:cNvSpPr/>
              <p:nvPr/>
            </p:nvSpPr>
            <p:spPr>
              <a:xfrm>
                <a:off x="5863737" y="1679058"/>
                <a:ext cx="65250" cy="246520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15018" extrusionOk="0">
                    <a:moveTo>
                      <a:pt x="196" y="1"/>
                    </a:moveTo>
                    <a:lnTo>
                      <a:pt x="131" y="33"/>
                    </a:lnTo>
                    <a:lnTo>
                      <a:pt x="98" y="66"/>
                    </a:lnTo>
                    <a:lnTo>
                      <a:pt x="66" y="131"/>
                    </a:lnTo>
                    <a:lnTo>
                      <a:pt x="0" y="620"/>
                    </a:lnTo>
                    <a:lnTo>
                      <a:pt x="0" y="1108"/>
                    </a:lnTo>
                    <a:lnTo>
                      <a:pt x="66" y="1564"/>
                    </a:lnTo>
                    <a:lnTo>
                      <a:pt x="163" y="2020"/>
                    </a:lnTo>
                    <a:lnTo>
                      <a:pt x="326" y="2476"/>
                    </a:lnTo>
                    <a:lnTo>
                      <a:pt x="522" y="2900"/>
                    </a:lnTo>
                    <a:lnTo>
                      <a:pt x="750" y="3323"/>
                    </a:lnTo>
                    <a:lnTo>
                      <a:pt x="978" y="3747"/>
                    </a:lnTo>
                    <a:lnTo>
                      <a:pt x="1531" y="4561"/>
                    </a:lnTo>
                    <a:lnTo>
                      <a:pt x="2085" y="5408"/>
                    </a:lnTo>
                    <a:lnTo>
                      <a:pt x="2574" y="6222"/>
                    </a:lnTo>
                    <a:lnTo>
                      <a:pt x="2802" y="6646"/>
                    </a:lnTo>
                    <a:lnTo>
                      <a:pt x="2997" y="7069"/>
                    </a:lnTo>
                    <a:lnTo>
                      <a:pt x="3193" y="7525"/>
                    </a:lnTo>
                    <a:lnTo>
                      <a:pt x="3323" y="8014"/>
                    </a:lnTo>
                    <a:lnTo>
                      <a:pt x="3453" y="8503"/>
                    </a:lnTo>
                    <a:lnTo>
                      <a:pt x="3551" y="8991"/>
                    </a:lnTo>
                    <a:lnTo>
                      <a:pt x="3616" y="9480"/>
                    </a:lnTo>
                    <a:lnTo>
                      <a:pt x="3649" y="10001"/>
                    </a:lnTo>
                    <a:lnTo>
                      <a:pt x="3649" y="10490"/>
                    </a:lnTo>
                    <a:lnTo>
                      <a:pt x="3649" y="10978"/>
                    </a:lnTo>
                    <a:lnTo>
                      <a:pt x="3584" y="11499"/>
                    </a:lnTo>
                    <a:lnTo>
                      <a:pt x="3518" y="11988"/>
                    </a:lnTo>
                    <a:lnTo>
                      <a:pt x="3421" y="12477"/>
                    </a:lnTo>
                    <a:lnTo>
                      <a:pt x="3290" y="12965"/>
                    </a:lnTo>
                    <a:lnTo>
                      <a:pt x="3128" y="13421"/>
                    </a:lnTo>
                    <a:lnTo>
                      <a:pt x="2965" y="13910"/>
                    </a:lnTo>
                    <a:lnTo>
                      <a:pt x="2737" y="14366"/>
                    </a:lnTo>
                    <a:lnTo>
                      <a:pt x="2509" y="14789"/>
                    </a:lnTo>
                    <a:lnTo>
                      <a:pt x="2476" y="14855"/>
                    </a:lnTo>
                    <a:lnTo>
                      <a:pt x="2509" y="14920"/>
                    </a:lnTo>
                    <a:lnTo>
                      <a:pt x="2509" y="14985"/>
                    </a:lnTo>
                    <a:lnTo>
                      <a:pt x="2574" y="15017"/>
                    </a:lnTo>
                    <a:lnTo>
                      <a:pt x="2737" y="15017"/>
                    </a:lnTo>
                    <a:lnTo>
                      <a:pt x="2769" y="14952"/>
                    </a:lnTo>
                    <a:lnTo>
                      <a:pt x="2997" y="14561"/>
                    </a:lnTo>
                    <a:lnTo>
                      <a:pt x="3193" y="14138"/>
                    </a:lnTo>
                    <a:lnTo>
                      <a:pt x="3356" y="13714"/>
                    </a:lnTo>
                    <a:lnTo>
                      <a:pt x="3518" y="13258"/>
                    </a:lnTo>
                    <a:lnTo>
                      <a:pt x="3649" y="12835"/>
                    </a:lnTo>
                    <a:lnTo>
                      <a:pt x="3746" y="12379"/>
                    </a:lnTo>
                    <a:lnTo>
                      <a:pt x="3844" y="11923"/>
                    </a:lnTo>
                    <a:lnTo>
                      <a:pt x="3909" y="11467"/>
                    </a:lnTo>
                    <a:lnTo>
                      <a:pt x="3942" y="11011"/>
                    </a:lnTo>
                    <a:lnTo>
                      <a:pt x="3974" y="10555"/>
                    </a:lnTo>
                    <a:lnTo>
                      <a:pt x="3974" y="10099"/>
                    </a:lnTo>
                    <a:lnTo>
                      <a:pt x="3942" y="9643"/>
                    </a:lnTo>
                    <a:lnTo>
                      <a:pt x="3877" y="9187"/>
                    </a:lnTo>
                    <a:lnTo>
                      <a:pt x="3812" y="8731"/>
                    </a:lnTo>
                    <a:lnTo>
                      <a:pt x="3714" y="8275"/>
                    </a:lnTo>
                    <a:lnTo>
                      <a:pt x="3584" y="7819"/>
                    </a:lnTo>
                    <a:lnTo>
                      <a:pt x="3453" y="7362"/>
                    </a:lnTo>
                    <a:lnTo>
                      <a:pt x="3258" y="6874"/>
                    </a:lnTo>
                    <a:lnTo>
                      <a:pt x="3030" y="6450"/>
                    </a:lnTo>
                    <a:lnTo>
                      <a:pt x="2802" y="5994"/>
                    </a:lnTo>
                    <a:lnTo>
                      <a:pt x="2281" y="5180"/>
                    </a:lnTo>
                    <a:lnTo>
                      <a:pt x="1727" y="4333"/>
                    </a:lnTo>
                    <a:lnTo>
                      <a:pt x="1434" y="3877"/>
                    </a:lnTo>
                    <a:lnTo>
                      <a:pt x="1141" y="3388"/>
                    </a:lnTo>
                    <a:lnTo>
                      <a:pt x="847" y="2900"/>
                    </a:lnTo>
                    <a:lnTo>
                      <a:pt x="619" y="2379"/>
                    </a:lnTo>
                    <a:lnTo>
                      <a:pt x="456" y="1857"/>
                    </a:lnTo>
                    <a:lnTo>
                      <a:pt x="326" y="1336"/>
                    </a:lnTo>
                    <a:lnTo>
                      <a:pt x="326" y="1043"/>
                    </a:lnTo>
                    <a:lnTo>
                      <a:pt x="294" y="783"/>
                    </a:lnTo>
                    <a:lnTo>
                      <a:pt x="326" y="489"/>
                    </a:lnTo>
                    <a:lnTo>
                      <a:pt x="359" y="196"/>
                    </a:lnTo>
                    <a:lnTo>
                      <a:pt x="359" y="131"/>
                    </a:lnTo>
                    <a:lnTo>
                      <a:pt x="326" y="66"/>
                    </a:lnTo>
                    <a:lnTo>
                      <a:pt x="294" y="33"/>
                    </a:lnTo>
                    <a:lnTo>
                      <a:pt x="228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70"/>
              <p:cNvSpPr/>
              <p:nvPr/>
            </p:nvSpPr>
            <p:spPr>
              <a:xfrm>
                <a:off x="5486255" y="1975271"/>
                <a:ext cx="159357" cy="37111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2608" extrusionOk="0">
                    <a:moveTo>
                      <a:pt x="98" y="1"/>
                    </a:moveTo>
                    <a:lnTo>
                      <a:pt x="65" y="33"/>
                    </a:lnTo>
                    <a:lnTo>
                      <a:pt x="33" y="99"/>
                    </a:lnTo>
                    <a:lnTo>
                      <a:pt x="0" y="131"/>
                    </a:lnTo>
                    <a:lnTo>
                      <a:pt x="33" y="196"/>
                    </a:lnTo>
                    <a:lnTo>
                      <a:pt x="65" y="261"/>
                    </a:lnTo>
                    <a:lnTo>
                      <a:pt x="98" y="294"/>
                    </a:lnTo>
                    <a:lnTo>
                      <a:pt x="163" y="294"/>
                    </a:lnTo>
                    <a:lnTo>
                      <a:pt x="619" y="359"/>
                    </a:lnTo>
                    <a:lnTo>
                      <a:pt x="1108" y="424"/>
                    </a:lnTo>
                    <a:lnTo>
                      <a:pt x="1564" y="489"/>
                    </a:lnTo>
                    <a:lnTo>
                      <a:pt x="2020" y="620"/>
                    </a:lnTo>
                    <a:lnTo>
                      <a:pt x="2443" y="750"/>
                    </a:lnTo>
                    <a:lnTo>
                      <a:pt x="2899" y="913"/>
                    </a:lnTo>
                    <a:lnTo>
                      <a:pt x="3323" y="1076"/>
                    </a:lnTo>
                    <a:lnTo>
                      <a:pt x="3746" y="1271"/>
                    </a:lnTo>
                    <a:lnTo>
                      <a:pt x="4170" y="1499"/>
                    </a:lnTo>
                    <a:lnTo>
                      <a:pt x="4560" y="1727"/>
                    </a:lnTo>
                    <a:lnTo>
                      <a:pt x="4951" y="1988"/>
                    </a:lnTo>
                    <a:lnTo>
                      <a:pt x="5342" y="2248"/>
                    </a:lnTo>
                    <a:lnTo>
                      <a:pt x="5701" y="2542"/>
                    </a:lnTo>
                    <a:lnTo>
                      <a:pt x="6059" y="2867"/>
                    </a:lnTo>
                    <a:lnTo>
                      <a:pt x="6385" y="3193"/>
                    </a:lnTo>
                    <a:lnTo>
                      <a:pt x="6710" y="3519"/>
                    </a:lnTo>
                    <a:lnTo>
                      <a:pt x="7003" y="3877"/>
                    </a:lnTo>
                    <a:lnTo>
                      <a:pt x="7297" y="4203"/>
                    </a:lnTo>
                    <a:lnTo>
                      <a:pt x="7557" y="4561"/>
                    </a:lnTo>
                    <a:lnTo>
                      <a:pt x="7785" y="4920"/>
                    </a:lnTo>
                    <a:lnTo>
                      <a:pt x="8241" y="5701"/>
                    </a:lnTo>
                    <a:lnTo>
                      <a:pt x="8600" y="6483"/>
                    </a:lnTo>
                    <a:lnTo>
                      <a:pt x="8893" y="7265"/>
                    </a:lnTo>
                    <a:lnTo>
                      <a:pt x="9121" y="8112"/>
                    </a:lnTo>
                    <a:lnTo>
                      <a:pt x="9251" y="8959"/>
                    </a:lnTo>
                    <a:lnTo>
                      <a:pt x="9349" y="9806"/>
                    </a:lnTo>
                    <a:lnTo>
                      <a:pt x="9381" y="10653"/>
                    </a:lnTo>
                    <a:lnTo>
                      <a:pt x="9349" y="11500"/>
                    </a:lnTo>
                    <a:lnTo>
                      <a:pt x="9251" y="12379"/>
                    </a:lnTo>
                    <a:lnTo>
                      <a:pt x="9088" y="13226"/>
                    </a:lnTo>
                    <a:lnTo>
                      <a:pt x="8860" y="14073"/>
                    </a:lnTo>
                    <a:lnTo>
                      <a:pt x="8567" y="14887"/>
                    </a:lnTo>
                    <a:lnTo>
                      <a:pt x="8209" y="15702"/>
                    </a:lnTo>
                    <a:lnTo>
                      <a:pt x="7818" y="16483"/>
                    </a:lnTo>
                    <a:lnTo>
                      <a:pt x="7525" y="16972"/>
                    </a:lnTo>
                    <a:lnTo>
                      <a:pt x="7199" y="17461"/>
                    </a:lnTo>
                    <a:lnTo>
                      <a:pt x="6841" y="17949"/>
                    </a:lnTo>
                    <a:lnTo>
                      <a:pt x="6482" y="18405"/>
                    </a:lnTo>
                    <a:lnTo>
                      <a:pt x="6091" y="18829"/>
                    </a:lnTo>
                    <a:lnTo>
                      <a:pt x="5668" y="19220"/>
                    </a:lnTo>
                    <a:lnTo>
                      <a:pt x="5244" y="19643"/>
                    </a:lnTo>
                    <a:lnTo>
                      <a:pt x="4821" y="20001"/>
                    </a:lnTo>
                    <a:lnTo>
                      <a:pt x="4365" y="20360"/>
                    </a:lnTo>
                    <a:lnTo>
                      <a:pt x="3909" y="20685"/>
                    </a:lnTo>
                    <a:lnTo>
                      <a:pt x="3420" y="21011"/>
                    </a:lnTo>
                    <a:lnTo>
                      <a:pt x="2899" y="21304"/>
                    </a:lnTo>
                    <a:lnTo>
                      <a:pt x="2411" y="21565"/>
                    </a:lnTo>
                    <a:lnTo>
                      <a:pt x="1889" y="21826"/>
                    </a:lnTo>
                    <a:lnTo>
                      <a:pt x="1368" y="22054"/>
                    </a:lnTo>
                    <a:lnTo>
                      <a:pt x="814" y="22282"/>
                    </a:lnTo>
                    <a:lnTo>
                      <a:pt x="717" y="22477"/>
                    </a:lnTo>
                    <a:lnTo>
                      <a:pt x="880" y="22607"/>
                    </a:lnTo>
                    <a:lnTo>
                      <a:pt x="1629" y="22282"/>
                    </a:lnTo>
                    <a:lnTo>
                      <a:pt x="2378" y="21956"/>
                    </a:lnTo>
                    <a:lnTo>
                      <a:pt x="3127" y="21565"/>
                    </a:lnTo>
                    <a:lnTo>
                      <a:pt x="3811" y="21109"/>
                    </a:lnTo>
                    <a:lnTo>
                      <a:pt x="4560" y="20588"/>
                    </a:lnTo>
                    <a:lnTo>
                      <a:pt x="5277" y="20001"/>
                    </a:lnTo>
                    <a:lnTo>
                      <a:pt x="5961" y="19383"/>
                    </a:lnTo>
                    <a:lnTo>
                      <a:pt x="6580" y="18698"/>
                    </a:lnTo>
                    <a:lnTo>
                      <a:pt x="7166" y="17982"/>
                    </a:lnTo>
                    <a:lnTo>
                      <a:pt x="7688" y="17233"/>
                    </a:lnTo>
                    <a:lnTo>
                      <a:pt x="8144" y="16451"/>
                    </a:lnTo>
                    <a:lnTo>
                      <a:pt x="8567" y="15636"/>
                    </a:lnTo>
                    <a:lnTo>
                      <a:pt x="8925" y="14822"/>
                    </a:lnTo>
                    <a:lnTo>
                      <a:pt x="9219" y="13943"/>
                    </a:lnTo>
                    <a:lnTo>
                      <a:pt x="9447" y="13063"/>
                    </a:lnTo>
                    <a:lnTo>
                      <a:pt x="9609" y="12184"/>
                    </a:lnTo>
                    <a:lnTo>
                      <a:pt x="9707" y="11272"/>
                    </a:lnTo>
                    <a:lnTo>
                      <a:pt x="9707" y="10359"/>
                    </a:lnTo>
                    <a:lnTo>
                      <a:pt x="9675" y="9415"/>
                    </a:lnTo>
                    <a:lnTo>
                      <a:pt x="9544" y="8503"/>
                    </a:lnTo>
                    <a:lnTo>
                      <a:pt x="9349" y="7656"/>
                    </a:lnTo>
                    <a:lnTo>
                      <a:pt x="9088" y="6841"/>
                    </a:lnTo>
                    <a:lnTo>
                      <a:pt x="8762" y="6060"/>
                    </a:lnTo>
                    <a:lnTo>
                      <a:pt x="8372" y="5310"/>
                    </a:lnTo>
                    <a:lnTo>
                      <a:pt x="7916" y="4594"/>
                    </a:lnTo>
                    <a:lnTo>
                      <a:pt x="7427" y="3910"/>
                    </a:lnTo>
                    <a:lnTo>
                      <a:pt x="6873" y="3258"/>
                    </a:lnTo>
                    <a:lnTo>
                      <a:pt x="6287" y="2672"/>
                    </a:lnTo>
                    <a:lnTo>
                      <a:pt x="5635" y="2118"/>
                    </a:lnTo>
                    <a:lnTo>
                      <a:pt x="4951" y="1630"/>
                    </a:lnTo>
                    <a:lnTo>
                      <a:pt x="4235" y="1174"/>
                    </a:lnTo>
                    <a:lnTo>
                      <a:pt x="3453" y="815"/>
                    </a:lnTo>
                    <a:lnTo>
                      <a:pt x="2671" y="489"/>
                    </a:lnTo>
                    <a:lnTo>
                      <a:pt x="1857" y="261"/>
                    </a:lnTo>
                    <a:lnTo>
                      <a:pt x="1433" y="164"/>
                    </a:lnTo>
                    <a:lnTo>
                      <a:pt x="1010" y="99"/>
                    </a:lnTo>
                    <a:lnTo>
                      <a:pt x="586" y="33"/>
                    </a:lnTo>
                    <a:lnTo>
                      <a:pt x="163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70"/>
              <p:cNvSpPr/>
              <p:nvPr/>
            </p:nvSpPr>
            <p:spPr>
              <a:xfrm>
                <a:off x="5374506" y="1552339"/>
                <a:ext cx="295700" cy="257748"/>
              </a:xfrm>
              <a:custGeom>
                <a:avLst/>
                <a:gdLst/>
                <a:ahLst/>
                <a:cxnLst/>
                <a:rect l="l" t="t" r="r" b="b"/>
                <a:pathLst>
                  <a:path w="18014" h="15702" extrusionOk="0">
                    <a:moveTo>
                      <a:pt x="16711" y="1"/>
                    </a:moveTo>
                    <a:lnTo>
                      <a:pt x="16971" y="554"/>
                    </a:lnTo>
                    <a:lnTo>
                      <a:pt x="17167" y="1108"/>
                    </a:lnTo>
                    <a:lnTo>
                      <a:pt x="17362" y="1694"/>
                    </a:lnTo>
                    <a:lnTo>
                      <a:pt x="17492" y="2281"/>
                    </a:lnTo>
                    <a:lnTo>
                      <a:pt x="17590" y="2835"/>
                    </a:lnTo>
                    <a:lnTo>
                      <a:pt x="17655" y="3453"/>
                    </a:lnTo>
                    <a:lnTo>
                      <a:pt x="17688" y="4040"/>
                    </a:lnTo>
                    <a:lnTo>
                      <a:pt x="17688" y="4626"/>
                    </a:lnTo>
                    <a:lnTo>
                      <a:pt x="17655" y="5213"/>
                    </a:lnTo>
                    <a:lnTo>
                      <a:pt x="17590" y="5831"/>
                    </a:lnTo>
                    <a:lnTo>
                      <a:pt x="17492" y="6418"/>
                    </a:lnTo>
                    <a:lnTo>
                      <a:pt x="17362" y="7004"/>
                    </a:lnTo>
                    <a:lnTo>
                      <a:pt x="17199" y="7558"/>
                    </a:lnTo>
                    <a:lnTo>
                      <a:pt x="17036" y="8144"/>
                    </a:lnTo>
                    <a:lnTo>
                      <a:pt x="16808" y="8698"/>
                    </a:lnTo>
                    <a:lnTo>
                      <a:pt x="16548" y="9219"/>
                    </a:lnTo>
                    <a:lnTo>
                      <a:pt x="16255" y="9805"/>
                    </a:lnTo>
                    <a:lnTo>
                      <a:pt x="15929" y="10359"/>
                    </a:lnTo>
                    <a:lnTo>
                      <a:pt x="15570" y="10880"/>
                    </a:lnTo>
                    <a:lnTo>
                      <a:pt x="15180" y="11369"/>
                    </a:lnTo>
                    <a:lnTo>
                      <a:pt x="14756" y="11825"/>
                    </a:lnTo>
                    <a:lnTo>
                      <a:pt x="14300" y="12281"/>
                    </a:lnTo>
                    <a:lnTo>
                      <a:pt x="13844" y="12705"/>
                    </a:lnTo>
                    <a:lnTo>
                      <a:pt x="13355" y="13095"/>
                    </a:lnTo>
                    <a:lnTo>
                      <a:pt x="12867" y="13454"/>
                    </a:lnTo>
                    <a:lnTo>
                      <a:pt x="12313" y="13780"/>
                    </a:lnTo>
                    <a:lnTo>
                      <a:pt x="11792" y="14105"/>
                    </a:lnTo>
                    <a:lnTo>
                      <a:pt x="11206" y="14366"/>
                    </a:lnTo>
                    <a:lnTo>
                      <a:pt x="10619" y="14626"/>
                    </a:lnTo>
                    <a:lnTo>
                      <a:pt x="10033" y="14822"/>
                    </a:lnTo>
                    <a:lnTo>
                      <a:pt x="9414" y="15017"/>
                    </a:lnTo>
                    <a:lnTo>
                      <a:pt x="8795" y="15148"/>
                    </a:lnTo>
                    <a:lnTo>
                      <a:pt x="8209" y="15245"/>
                    </a:lnTo>
                    <a:lnTo>
                      <a:pt x="7655" y="15343"/>
                    </a:lnTo>
                    <a:lnTo>
                      <a:pt x="7069" y="15376"/>
                    </a:lnTo>
                    <a:lnTo>
                      <a:pt x="6515" y="15408"/>
                    </a:lnTo>
                    <a:lnTo>
                      <a:pt x="5929" y="15408"/>
                    </a:lnTo>
                    <a:lnTo>
                      <a:pt x="5375" y="15376"/>
                    </a:lnTo>
                    <a:lnTo>
                      <a:pt x="4821" y="15311"/>
                    </a:lnTo>
                    <a:lnTo>
                      <a:pt x="4235" y="15213"/>
                    </a:lnTo>
                    <a:lnTo>
                      <a:pt x="3681" y="15115"/>
                    </a:lnTo>
                    <a:lnTo>
                      <a:pt x="3127" y="14985"/>
                    </a:lnTo>
                    <a:lnTo>
                      <a:pt x="2606" y="14822"/>
                    </a:lnTo>
                    <a:lnTo>
                      <a:pt x="2052" y="14626"/>
                    </a:lnTo>
                    <a:lnTo>
                      <a:pt x="1531" y="14431"/>
                    </a:lnTo>
                    <a:lnTo>
                      <a:pt x="1010" y="14170"/>
                    </a:lnTo>
                    <a:lnTo>
                      <a:pt x="489" y="13910"/>
                    </a:lnTo>
                    <a:lnTo>
                      <a:pt x="0" y="13649"/>
                    </a:lnTo>
                    <a:lnTo>
                      <a:pt x="228" y="14040"/>
                    </a:lnTo>
                    <a:lnTo>
                      <a:pt x="326" y="14203"/>
                    </a:lnTo>
                    <a:lnTo>
                      <a:pt x="912" y="14496"/>
                    </a:lnTo>
                    <a:lnTo>
                      <a:pt x="1498" y="14757"/>
                    </a:lnTo>
                    <a:lnTo>
                      <a:pt x="2117" y="14985"/>
                    </a:lnTo>
                    <a:lnTo>
                      <a:pt x="2736" y="15180"/>
                    </a:lnTo>
                    <a:lnTo>
                      <a:pt x="3355" y="15376"/>
                    </a:lnTo>
                    <a:lnTo>
                      <a:pt x="3974" y="15506"/>
                    </a:lnTo>
                    <a:lnTo>
                      <a:pt x="4626" y="15604"/>
                    </a:lnTo>
                    <a:lnTo>
                      <a:pt x="5277" y="15669"/>
                    </a:lnTo>
                    <a:lnTo>
                      <a:pt x="5929" y="15701"/>
                    </a:lnTo>
                    <a:lnTo>
                      <a:pt x="6580" y="15701"/>
                    </a:lnTo>
                    <a:lnTo>
                      <a:pt x="7231" y="15669"/>
                    </a:lnTo>
                    <a:lnTo>
                      <a:pt x="7883" y="15604"/>
                    </a:lnTo>
                    <a:lnTo>
                      <a:pt x="8502" y="15506"/>
                    </a:lnTo>
                    <a:lnTo>
                      <a:pt x="9153" y="15376"/>
                    </a:lnTo>
                    <a:lnTo>
                      <a:pt x="9772" y="15213"/>
                    </a:lnTo>
                    <a:lnTo>
                      <a:pt x="10391" y="15017"/>
                    </a:lnTo>
                    <a:lnTo>
                      <a:pt x="11010" y="14789"/>
                    </a:lnTo>
                    <a:lnTo>
                      <a:pt x="11596" y="14529"/>
                    </a:lnTo>
                    <a:lnTo>
                      <a:pt x="12183" y="14236"/>
                    </a:lnTo>
                    <a:lnTo>
                      <a:pt x="12737" y="13910"/>
                    </a:lnTo>
                    <a:lnTo>
                      <a:pt x="13258" y="13552"/>
                    </a:lnTo>
                    <a:lnTo>
                      <a:pt x="13746" y="13193"/>
                    </a:lnTo>
                    <a:lnTo>
                      <a:pt x="14235" y="12770"/>
                    </a:lnTo>
                    <a:lnTo>
                      <a:pt x="14691" y="12346"/>
                    </a:lnTo>
                    <a:lnTo>
                      <a:pt x="15147" y="11858"/>
                    </a:lnTo>
                    <a:lnTo>
                      <a:pt x="15538" y="11402"/>
                    </a:lnTo>
                    <a:lnTo>
                      <a:pt x="15929" y="10880"/>
                    </a:lnTo>
                    <a:lnTo>
                      <a:pt x="16287" y="10359"/>
                    </a:lnTo>
                    <a:lnTo>
                      <a:pt x="16613" y="9805"/>
                    </a:lnTo>
                    <a:lnTo>
                      <a:pt x="16906" y="9219"/>
                    </a:lnTo>
                    <a:lnTo>
                      <a:pt x="17167" y="8633"/>
                    </a:lnTo>
                    <a:lnTo>
                      <a:pt x="17395" y="8014"/>
                    </a:lnTo>
                    <a:lnTo>
                      <a:pt x="17558" y="7525"/>
                    </a:lnTo>
                    <a:lnTo>
                      <a:pt x="17688" y="7037"/>
                    </a:lnTo>
                    <a:lnTo>
                      <a:pt x="17786" y="6515"/>
                    </a:lnTo>
                    <a:lnTo>
                      <a:pt x="17883" y="6027"/>
                    </a:lnTo>
                    <a:lnTo>
                      <a:pt x="17948" y="5506"/>
                    </a:lnTo>
                    <a:lnTo>
                      <a:pt x="17981" y="5017"/>
                    </a:lnTo>
                    <a:lnTo>
                      <a:pt x="18014" y="4496"/>
                    </a:lnTo>
                    <a:lnTo>
                      <a:pt x="18014" y="3975"/>
                    </a:lnTo>
                    <a:lnTo>
                      <a:pt x="17981" y="3486"/>
                    </a:lnTo>
                    <a:lnTo>
                      <a:pt x="17916" y="2965"/>
                    </a:lnTo>
                    <a:lnTo>
                      <a:pt x="17851" y="2476"/>
                    </a:lnTo>
                    <a:lnTo>
                      <a:pt x="17720" y="1988"/>
                    </a:lnTo>
                    <a:lnTo>
                      <a:pt x="17623" y="1466"/>
                    </a:lnTo>
                    <a:lnTo>
                      <a:pt x="17460" y="1010"/>
                    </a:lnTo>
                    <a:lnTo>
                      <a:pt x="17264" y="522"/>
                    </a:lnTo>
                    <a:lnTo>
                      <a:pt x="17069" y="66"/>
                    </a:lnTo>
                    <a:lnTo>
                      <a:pt x="16906" y="33"/>
                    </a:lnTo>
                    <a:lnTo>
                      <a:pt x="16711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70"/>
              <p:cNvSpPr/>
              <p:nvPr/>
            </p:nvSpPr>
            <p:spPr>
              <a:xfrm>
                <a:off x="5723115" y="1505821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56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70"/>
              <p:cNvSpPr/>
              <p:nvPr/>
            </p:nvSpPr>
            <p:spPr>
              <a:xfrm>
                <a:off x="5723115" y="1505821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70"/>
              <p:cNvSpPr/>
              <p:nvPr/>
            </p:nvSpPr>
            <p:spPr>
              <a:xfrm>
                <a:off x="5206602" y="4209181"/>
                <a:ext cx="191973" cy="326199"/>
              </a:xfrm>
              <a:custGeom>
                <a:avLst/>
                <a:gdLst/>
                <a:ahLst/>
                <a:cxnLst/>
                <a:rect l="l" t="t" r="r" b="b"/>
                <a:pathLst>
                  <a:path w="11695" h="19872" extrusionOk="0">
                    <a:moveTo>
                      <a:pt x="3714" y="1"/>
                    </a:moveTo>
                    <a:lnTo>
                      <a:pt x="3616" y="34"/>
                    </a:lnTo>
                    <a:lnTo>
                      <a:pt x="3356" y="164"/>
                    </a:lnTo>
                    <a:lnTo>
                      <a:pt x="2998" y="392"/>
                    </a:lnTo>
                    <a:lnTo>
                      <a:pt x="2770" y="555"/>
                    </a:lnTo>
                    <a:lnTo>
                      <a:pt x="2541" y="750"/>
                    </a:lnTo>
                    <a:lnTo>
                      <a:pt x="2313" y="978"/>
                    </a:lnTo>
                    <a:lnTo>
                      <a:pt x="2053" y="1239"/>
                    </a:lnTo>
                    <a:lnTo>
                      <a:pt x="1857" y="1565"/>
                    </a:lnTo>
                    <a:lnTo>
                      <a:pt x="1629" y="1890"/>
                    </a:lnTo>
                    <a:lnTo>
                      <a:pt x="1434" y="2314"/>
                    </a:lnTo>
                    <a:lnTo>
                      <a:pt x="1271" y="2737"/>
                    </a:lnTo>
                    <a:lnTo>
                      <a:pt x="1141" y="3258"/>
                    </a:lnTo>
                    <a:lnTo>
                      <a:pt x="1076" y="3812"/>
                    </a:lnTo>
                    <a:lnTo>
                      <a:pt x="750" y="6842"/>
                    </a:lnTo>
                    <a:lnTo>
                      <a:pt x="392" y="10522"/>
                    </a:lnTo>
                    <a:lnTo>
                      <a:pt x="1" y="14920"/>
                    </a:lnTo>
                    <a:lnTo>
                      <a:pt x="1141" y="15018"/>
                    </a:lnTo>
                    <a:lnTo>
                      <a:pt x="2020" y="12249"/>
                    </a:lnTo>
                    <a:lnTo>
                      <a:pt x="2053" y="12770"/>
                    </a:lnTo>
                    <a:lnTo>
                      <a:pt x="2118" y="13356"/>
                    </a:lnTo>
                    <a:lnTo>
                      <a:pt x="2216" y="14073"/>
                    </a:lnTo>
                    <a:lnTo>
                      <a:pt x="2411" y="14887"/>
                    </a:lnTo>
                    <a:lnTo>
                      <a:pt x="2672" y="15767"/>
                    </a:lnTo>
                    <a:lnTo>
                      <a:pt x="2835" y="16190"/>
                    </a:lnTo>
                    <a:lnTo>
                      <a:pt x="3030" y="16646"/>
                    </a:lnTo>
                    <a:lnTo>
                      <a:pt x="3226" y="17070"/>
                    </a:lnTo>
                    <a:lnTo>
                      <a:pt x="3486" y="17461"/>
                    </a:lnTo>
                    <a:lnTo>
                      <a:pt x="3747" y="17852"/>
                    </a:lnTo>
                    <a:lnTo>
                      <a:pt x="4072" y="18177"/>
                    </a:lnTo>
                    <a:lnTo>
                      <a:pt x="4431" y="18471"/>
                    </a:lnTo>
                    <a:lnTo>
                      <a:pt x="4822" y="18731"/>
                    </a:lnTo>
                    <a:lnTo>
                      <a:pt x="5245" y="18992"/>
                    </a:lnTo>
                    <a:lnTo>
                      <a:pt x="5669" y="19187"/>
                    </a:lnTo>
                    <a:lnTo>
                      <a:pt x="6157" y="19350"/>
                    </a:lnTo>
                    <a:lnTo>
                      <a:pt x="6613" y="19480"/>
                    </a:lnTo>
                    <a:lnTo>
                      <a:pt x="7102" y="19611"/>
                    </a:lnTo>
                    <a:lnTo>
                      <a:pt x="7590" y="19708"/>
                    </a:lnTo>
                    <a:lnTo>
                      <a:pt x="8079" y="19774"/>
                    </a:lnTo>
                    <a:lnTo>
                      <a:pt x="8568" y="19839"/>
                    </a:lnTo>
                    <a:lnTo>
                      <a:pt x="9545" y="19871"/>
                    </a:lnTo>
                    <a:lnTo>
                      <a:pt x="10424" y="19839"/>
                    </a:lnTo>
                    <a:lnTo>
                      <a:pt x="10620" y="19839"/>
                    </a:lnTo>
                    <a:lnTo>
                      <a:pt x="10783" y="19774"/>
                    </a:lnTo>
                    <a:lnTo>
                      <a:pt x="10946" y="19708"/>
                    </a:lnTo>
                    <a:lnTo>
                      <a:pt x="11109" y="19643"/>
                    </a:lnTo>
                    <a:lnTo>
                      <a:pt x="11239" y="19513"/>
                    </a:lnTo>
                    <a:lnTo>
                      <a:pt x="11337" y="19383"/>
                    </a:lnTo>
                    <a:lnTo>
                      <a:pt x="11434" y="19252"/>
                    </a:lnTo>
                    <a:lnTo>
                      <a:pt x="11499" y="19089"/>
                    </a:lnTo>
                    <a:lnTo>
                      <a:pt x="11630" y="18731"/>
                    </a:lnTo>
                    <a:lnTo>
                      <a:pt x="11662" y="18308"/>
                    </a:lnTo>
                    <a:lnTo>
                      <a:pt x="11695" y="17819"/>
                    </a:lnTo>
                    <a:lnTo>
                      <a:pt x="11662" y="17330"/>
                    </a:lnTo>
                    <a:lnTo>
                      <a:pt x="11597" y="16809"/>
                    </a:lnTo>
                    <a:lnTo>
                      <a:pt x="11532" y="16256"/>
                    </a:lnTo>
                    <a:lnTo>
                      <a:pt x="11271" y="15148"/>
                    </a:lnTo>
                    <a:lnTo>
                      <a:pt x="11011" y="14106"/>
                    </a:lnTo>
                    <a:lnTo>
                      <a:pt x="10718" y="13128"/>
                    </a:lnTo>
                    <a:lnTo>
                      <a:pt x="10131" y="10881"/>
                    </a:lnTo>
                    <a:lnTo>
                      <a:pt x="9447" y="8210"/>
                    </a:lnTo>
                    <a:lnTo>
                      <a:pt x="8698" y="5115"/>
                    </a:lnTo>
                    <a:lnTo>
                      <a:pt x="3714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70"/>
              <p:cNvSpPr/>
              <p:nvPr/>
            </p:nvSpPr>
            <p:spPr>
              <a:xfrm>
                <a:off x="5242960" y="4137549"/>
                <a:ext cx="128349" cy="322965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19675" extrusionOk="0">
                    <a:moveTo>
                      <a:pt x="2509" y="0"/>
                    </a:moveTo>
                    <a:lnTo>
                      <a:pt x="2444" y="586"/>
                    </a:lnTo>
                    <a:lnTo>
                      <a:pt x="2379" y="1238"/>
                    </a:lnTo>
                    <a:lnTo>
                      <a:pt x="2281" y="1954"/>
                    </a:lnTo>
                    <a:lnTo>
                      <a:pt x="2151" y="2736"/>
                    </a:lnTo>
                    <a:lnTo>
                      <a:pt x="1955" y="3453"/>
                    </a:lnTo>
                    <a:lnTo>
                      <a:pt x="1857" y="3746"/>
                    </a:lnTo>
                    <a:lnTo>
                      <a:pt x="1760" y="4007"/>
                    </a:lnTo>
                    <a:lnTo>
                      <a:pt x="1629" y="4235"/>
                    </a:lnTo>
                    <a:lnTo>
                      <a:pt x="1499" y="4365"/>
                    </a:lnTo>
                    <a:lnTo>
                      <a:pt x="1239" y="4658"/>
                    </a:lnTo>
                    <a:lnTo>
                      <a:pt x="945" y="5082"/>
                    </a:lnTo>
                    <a:lnTo>
                      <a:pt x="652" y="5603"/>
                    </a:lnTo>
                    <a:lnTo>
                      <a:pt x="522" y="5929"/>
                    </a:lnTo>
                    <a:lnTo>
                      <a:pt x="392" y="6254"/>
                    </a:lnTo>
                    <a:lnTo>
                      <a:pt x="261" y="6613"/>
                    </a:lnTo>
                    <a:lnTo>
                      <a:pt x="196" y="6971"/>
                    </a:lnTo>
                    <a:lnTo>
                      <a:pt x="98" y="7394"/>
                    </a:lnTo>
                    <a:lnTo>
                      <a:pt x="66" y="7818"/>
                    </a:lnTo>
                    <a:lnTo>
                      <a:pt x="33" y="8241"/>
                    </a:lnTo>
                    <a:lnTo>
                      <a:pt x="1" y="8697"/>
                    </a:lnTo>
                    <a:lnTo>
                      <a:pt x="33" y="9186"/>
                    </a:lnTo>
                    <a:lnTo>
                      <a:pt x="98" y="9675"/>
                    </a:lnTo>
                    <a:lnTo>
                      <a:pt x="229" y="10750"/>
                    </a:lnTo>
                    <a:lnTo>
                      <a:pt x="359" y="11857"/>
                    </a:lnTo>
                    <a:lnTo>
                      <a:pt x="489" y="13030"/>
                    </a:lnTo>
                    <a:lnTo>
                      <a:pt x="652" y="14170"/>
                    </a:lnTo>
                    <a:lnTo>
                      <a:pt x="880" y="15277"/>
                    </a:lnTo>
                    <a:lnTo>
                      <a:pt x="1011" y="15831"/>
                    </a:lnTo>
                    <a:lnTo>
                      <a:pt x="1141" y="16320"/>
                    </a:lnTo>
                    <a:lnTo>
                      <a:pt x="1304" y="16808"/>
                    </a:lnTo>
                    <a:lnTo>
                      <a:pt x="1499" y="17232"/>
                    </a:lnTo>
                    <a:lnTo>
                      <a:pt x="1695" y="17623"/>
                    </a:lnTo>
                    <a:lnTo>
                      <a:pt x="1955" y="17981"/>
                    </a:lnTo>
                    <a:lnTo>
                      <a:pt x="2248" y="18307"/>
                    </a:lnTo>
                    <a:lnTo>
                      <a:pt x="2574" y="18600"/>
                    </a:lnTo>
                    <a:lnTo>
                      <a:pt x="2965" y="18860"/>
                    </a:lnTo>
                    <a:lnTo>
                      <a:pt x="3356" y="19056"/>
                    </a:lnTo>
                    <a:lnTo>
                      <a:pt x="3812" y="19251"/>
                    </a:lnTo>
                    <a:lnTo>
                      <a:pt x="4268" y="19414"/>
                    </a:lnTo>
                    <a:lnTo>
                      <a:pt x="4724" y="19512"/>
                    </a:lnTo>
                    <a:lnTo>
                      <a:pt x="5180" y="19610"/>
                    </a:lnTo>
                    <a:lnTo>
                      <a:pt x="5636" y="19642"/>
                    </a:lnTo>
                    <a:lnTo>
                      <a:pt x="6060" y="19675"/>
                    </a:lnTo>
                    <a:lnTo>
                      <a:pt x="6483" y="19642"/>
                    </a:lnTo>
                    <a:lnTo>
                      <a:pt x="6841" y="19577"/>
                    </a:lnTo>
                    <a:lnTo>
                      <a:pt x="7167" y="19479"/>
                    </a:lnTo>
                    <a:lnTo>
                      <a:pt x="7428" y="19317"/>
                    </a:lnTo>
                    <a:lnTo>
                      <a:pt x="7623" y="19154"/>
                    </a:lnTo>
                    <a:lnTo>
                      <a:pt x="7688" y="19056"/>
                    </a:lnTo>
                    <a:lnTo>
                      <a:pt x="7753" y="18926"/>
                    </a:lnTo>
                    <a:lnTo>
                      <a:pt x="7786" y="18632"/>
                    </a:lnTo>
                    <a:lnTo>
                      <a:pt x="7819" y="18274"/>
                    </a:lnTo>
                    <a:lnTo>
                      <a:pt x="7786" y="17851"/>
                    </a:lnTo>
                    <a:lnTo>
                      <a:pt x="7721" y="17362"/>
                    </a:lnTo>
                    <a:lnTo>
                      <a:pt x="7493" y="16222"/>
                    </a:lnTo>
                    <a:lnTo>
                      <a:pt x="7200" y="14952"/>
                    </a:lnTo>
                    <a:lnTo>
                      <a:pt x="6906" y="13649"/>
                    </a:lnTo>
                    <a:lnTo>
                      <a:pt x="6646" y="12346"/>
                    </a:lnTo>
                    <a:lnTo>
                      <a:pt x="6548" y="11694"/>
                    </a:lnTo>
                    <a:lnTo>
                      <a:pt x="6483" y="11108"/>
                    </a:lnTo>
                    <a:lnTo>
                      <a:pt x="6450" y="10554"/>
                    </a:lnTo>
                    <a:lnTo>
                      <a:pt x="6450" y="10065"/>
                    </a:lnTo>
                    <a:lnTo>
                      <a:pt x="6548" y="7557"/>
                    </a:lnTo>
                    <a:lnTo>
                      <a:pt x="6646" y="4463"/>
                    </a:lnTo>
                    <a:lnTo>
                      <a:pt x="6776" y="749"/>
                    </a:lnTo>
                    <a:lnTo>
                      <a:pt x="2509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70"/>
              <p:cNvSpPr/>
              <p:nvPr/>
            </p:nvSpPr>
            <p:spPr>
              <a:xfrm>
                <a:off x="5275051" y="2466651"/>
                <a:ext cx="442745" cy="1749576"/>
              </a:xfrm>
              <a:custGeom>
                <a:avLst/>
                <a:gdLst/>
                <a:ahLst/>
                <a:cxnLst/>
                <a:rect l="l" t="t" r="r" b="b"/>
                <a:pathLst>
                  <a:path w="26972" h="106584" extrusionOk="0">
                    <a:moveTo>
                      <a:pt x="10880" y="1"/>
                    </a:moveTo>
                    <a:lnTo>
                      <a:pt x="10229" y="1434"/>
                    </a:lnTo>
                    <a:lnTo>
                      <a:pt x="9610" y="2835"/>
                    </a:lnTo>
                    <a:lnTo>
                      <a:pt x="9056" y="4235"/>
                    </a:lnTo>
                    <a:lnTo>
                      <a:pt x="8535" y="5571"/>
                    </a:lnTo>
                    <a:lnTo>
                      <a:pt x="8404" y="5929"/>
                    </a:lnTo>
                    <a:lnTo>
                      <a:pt x="7948" y="7102"/>
                    </a:lnTo>
                    <a:lnTo>
                      <a:pt x="7557" y="8242"/>
                    </a:lnTo>
                    <a:lnTo>
                      <a:pt x="7199" y="9382"/>
                    </a:lnTo>
                    <a:lnTo>
                      <a:pt x="6841" y="10489"/>
                    </a:lnTo>
                    <a:lnTo>
                      <a:pt x="6710" y="11011"/>
                    </a:lnTo>
                    <a:lnTo>
                      <a:pt x="6254" y="12607"/>
                    </a:lnTo>
                    <a:lnTo>
                      <a:pt x="5864" y="14138"/>
                    </a:lnTo>
                    <a:lnTo>
                      <a:pt x="5766" y="14561"/>
                    </a:lnTo>
                    <a:lnTo>
                      <a:pt x="5375" y="16353"/>
                    </a:lnTo>
                    <a:lnTo>
                      <a:pt x="5049" y="18112"/>
                    </a:lnTo>
                    <a:lnTo>
                      <a:pt x="4789" y="19773"/>
                    </a:lnTo>
                    <a:lnTo>
                      <a:pt x="4593" y="21337"/>
                    </a:lnTo>
                    <a:lnTo>
                      <a:pt x="4528" y="21760"/>
                    </a:lnTo>
                    <a:lnTo>
                      <a:pt x="4430" y="23031"/>
                    </a:lnTo>
                    <a:lnTo>
                      <a:pt x="4333" y="24203"/>
                    </a:lnTo>
                    <a:lnTo>
                      <a:pt x="4333" y="24334"/>
                    </a:lnTo>
                    <a:lnTo>
                      <a:pt x="4300" y="24562"/>
                    </a:lnTo>
                    <a:lnTo>
                      <a:pt x="4300" y="24692"/>
                    </a:lnTo>
                    <a:lnTo>
                      <a:pt x="4202" y="26418"/>
                    </a:lnTo>
                    <a:lnTo>
                      <a:pt x="4202" y="28014"/>
                    </a:lnTo>
                    <a:lnTo>
                      <a:pt x="4202" y="29448"/>
                    </a:lnTo>
                    <a:lnTo>
                      <a:pt x="4202" y="30751"/>
                    </a:lnTo>
                    <a:lnTo>
                      <a:pt x="4202" y="30816"/>
                    </a:lnTo>
                    <a:lnTo>
                      <a:pt x="4235" y="31109"/>
                    </a:lnTo>
                    <a:lnTo>
                      <a:pt x="4235" y="31142"/>
                    </a:lnTo>
                    <a:lnTo>
                      <a:pt x="4235" y="32575"/>
                    </a:lnTo>
                    <a:lnTo>
                      <a:pt x="4235" y="33747"/>
                    </a:lnTo>
                    <a:lnTo>
                      <a:pt x="4170" y="36125"/>
                    </a:lnTo>
                    <a:lnTo>
                      <a:pt x="4170" y="36647"/>
                    </a:lnTo>
                    <a:lnTo>
                      <a:pt x="4170" y="38243"/>
                    </a:lnTo>
                    <a:lnTo>
                      <a:pt x="4202" y="39871"/>
                    </a:lnTo>
                    <a:lnTo>
                      <a:pt x="4235" y="40262"/>
                    </a:lnTo>
                    <a:lnTo>
                      <a:pt x="4300" y="42543"/>
                    </a:lnTo>
                    <a:lnTo>
                      <a:pt x="4398" y="44920"/>
                    </a:lnTo>
                    <a:lnTo>
                      <a:pt x="4495" y="46777"/>
                    </a:lnTo>
                    <a:lnTo>
                      <a:pt x="4495" y="47624"/>
                    </a:lnTo>
                    <a:lnTo>
                      <a:pt x="4430" y="48569"/>
                    </a:lnTo>
                    <a:lnTo>
                      <a:pt x="4430" y="48666"/>
                    </a:lnTo>
                    <a:lnTo>
                      <a:pt x="4398" y="48862"/>
                    </a:lnTo>
                    <a:lnTo>
                      <a:pt x="4398" y="49025"/>
                    </a:lnTo>
                    <a:lnTo>
                      <a:pt x="4365" y="49188"/>
                    </a:lnTo>
                    <a:lnTo>
                      <a:pt x="4365" y="49318"/>
                    </a:lnTo>
                    <a:lnTo>
                      <a:pt x="4267" y="50067"/>
                    </a:lnTo>
                    <a:lnTo>
                      <a:pt x="4137" y="50947"/>
                    </a:lnTo>
                    <a:lnTo>
                      <a:pt x="3714" y="53162"/>
                    </a:lnTo>
                    <a:lnTo>
                      <a:pt x="3388" y="54334"/>
                    </a:lnTo>
                    <a:lnTo>
                      <a:pt x="3062" y="55572"/>
                    </a:lnTo>
                    <a:lnTo>
                      <a:pt x="2769" y="56810"/>
                    </a:lnTo>
                    <a:lnTo>
                      <a:pt x="2476" y="58080"/>
                    </a:lnTo>
                    <a:lnTo>
                      <a:pt x="2411" y="58504"/>
                    </a:lnTo>
                    <a:lnTo>
                      <a:pt x="2150" y="59709"/>
                    </a:lnTo>
                    <a:lnTo>
                      <a:pt x="2085" y="60165"/>
                    </a:lnTo>
                    <a:lnTo>
                      <a:pt x="1727" y="62120"/>
                    </a:lnTo>
                    <a:lnTo>
                      <a:pt x="1433" y="64107"/>
                    </a:lnTo>
                    <a:lnTo>
                      <a:pt x="1173" y="66126"/>
                    </a:lnTo>
                    <a:lnTo>
                      <a:pt x="945" y="68146"/>
                    </a:lnTo>
                    <a:lnTo>
                      <a:pt x="880" y="68602"/>
                    </a:lnTo>
                    <a:lnTo>
                      <a:pt x="749" y="69872"/>
                    </a:lnTo>
                    <a:lnTo>
                      <a:pt x="717" y="70296"/>
                    </a:lnTo>
                    <a:lnTo>
                      <a:pt x="521" y="72609"/>
                    </a:lnTo>
                    <a:lnTo>
                      <a:pt x="391" y="74889"/>
                    </a:lnTo>
                    <a:lnTo>
                      <a:pt x="261" y="77071"/>
                    </a:lnTo>
                    <a:lnTo>
                      <a:pt x="163" y="79221"/>
                    </a:lnTo>
                    <a:lnTo>
                      <a:pt x="131" y="79873"/>
                    </a:lnTo>
                    <a:lnTo>
                      <a:pt x="33" y="83260"/>
                    </a:lnTo>
                    <a:lnTo>
                      <a:pt x="0" y="86192"/>
                    </a:lnTo>
                    <a:lnTo>
                      <a:pt x="0" y="88700"/>
                    </a:lnTo>
                    <a:lnTo>
                      <a:pt x="0" y="89124"/>
                    </a:lnTo>
                    <a:lnTo>
                      <a:pt x="33" y="91143"/>
                    </a:lnTo>
                    <a:lnTo>
                      <a:pt x="33" y="91664"/>
                    </a:lnTo>
                    <a:lnTo>
                      <a:pt x="131" y="97756"/>
                    </a:lnTo>
                    <a:lnTo>
                      <a:pt x="131" y="98147"/>
                    </a:lnTo>
                    <a:lnTo>
                      <a:pt x="163" y="101013"/>
                    </a:lnTo>
                    <a:lnTo>
                      <a:pt x="163" y="103424"/>
                    </a:lnTo>
                    <a:lnTo>
                      <a:pt x="163" y="103456"/>
                    </a:lnTo>
                    <a:lnTo>
                      <a:pt x="163" y="103847"/>
                    </a:lnTo>
                    <a:lnTo>
                      <a:pt x="163" y="103945"/>
                    </a:lnTo>
                    <a:lnTo>
                      <a:pt x="163" y="104824"/>
                    </a:lnTo>
                    <a:lnTo>
                      <a:pt x="456" y="105118"/>
                    </a:lnTo>
                    <a:lnTo>
                      <a:pt x="782" y="105411"/>
                    </a:lnTo>
                    <a:lnTo>
                      <a:pt x="1108" y="105639"/>
                    </a:lnTo>
                    <a:lnTo>
                      <a:pt x="1499" y="105867"/>
                    </a:lnTo>
                    <a:lnTo>
                      <a:pt x="1596" y="105899"/>
                    </a:lnTo>
                    <a:lnTo>
                      <a:pt x="1694" y="105965"/>
                    </a:lnTo>
                    <a:lnTo>
                      <a:pt x="1987" y="106095"/>
                    </a:lnTo>
                    <a:lnTo>
                      <a:pt x="2052" y="106127"/>
                    </a:lnTo>
                    <a:lnTo>
                      <a:pt x="2280" y="106225"/>
                    </a:lnTo>
                    <a:lnTo>
                      <a:pt x="2671" y="106355"/>
                    </a:lnTo>
                    <a:lnTo>
                      <a:pt x="3030" y="106453"/>
                    </a:lnTo>
                    <a:lnTo>
                      <a:pt x="3388" y="106518"/>
                    </a:lnTo>
                    <a:lnTo>
                      <a:pt x="3714" y="106551"/>
                    </a:lnTo>
                    <a:lnTo>
                      <a:pt x="4039" y="106583"/>
                    </a:lnTo>
                    <a:lnTo>
                      <a:pt x="4300" y="106583"/>
                    </a:lnTo>
                    <a:lnTo>
                      <a:pt x="4528" y="106551"/>
                    </a:lnTo>
                    <a:lnTo>
                      <a:pt x="4723" y="106518"/>
                    </a:lnTo>
                    <a:lnTo>
                      <a:pt x="5668" y="103131"/>
                    </a:lnTo>
                    <a:lnTo>
                      <a:pt x="5798" y="102609"/>
                    </a:lnTo>
                    <a:lnTo>
                      <a:pt x="6450" y="100199"/>
                    </a:lnTo>
                    <a:lnTo>
                      <a:pt x="6580" y="99808"/>
                    </a:lnTo>
                    <a:lnTo>
                      <a:pt x="8860" y="91567"/>
                    </a:lnTo>
                    <a:lnTo>
                      <a:pt x="9023" y="90948"/>
                    </a:lnTo>
                    <a:lnTo>
                      <a:pt x="11401" y="82511"/>
                    </a:lnTo>
                    <a:lnTo>
                      <a:pt x="11499" y="82120"/>
                    </a:lnTo>
                    <a:lnTo>
                      <a:pt x="12118" y="79970"/>
                    </a:lnTo>
                    <a:lnTo>
                      <a:pt x="12248" y="79482"/>
                    </a:lnTo>
                    <a:lnTo>
                      <a:pt x="13877" y="73716"/>
                    </a:lnTo>
                    <a:lnTo>
                      <a:pt x="14007" y="73325"/>
                    </a:lnTo>
                    <a:lnTo>
                      <a:pt x="14724" y="70882"/>
                    </a:lnTo>
                    <a:lnTo>
                      <a:pt x="15082" y="69612"/>
                    </a:lnTo>
                    <a:lnTo>
                      <a:pt x="15408" y="68374"/>
                    </a:lnTo>
                    <a:lnTo>
                      <a:pt x="15538" y="67853"/>
                    </a:lnTo>
                    <a:lnTo>
                      <a:pt x="15929" y="66289"/>
                    </a:lnTo>
                    <a:lnTo>
                      <a:pt x="16255" y="64791"/>
                    </a:lnTo>
                    <a:lnTo>
                      <a:pt x="16287" y="64726"/>
                    </a:lnTo>
                    <a:lnTo>
                      <a:pt x="16352" y="64367"/>
                    </a:lnTo>
                    <a:lnTo>
                      <a:pt x="16743" y="62445"/>
                    </a:lnTo>
                    <a:lnTo>
                      <a:pt x="17037" y="60654"/>
                    </a:lnTo>
                    <a:lnTo>
                      <a:pt x="17297" y="59090"/>
                    </a:lnTo>
                    <a:lnTo>
                      <a:pt x="17460" y="57690"/>
                    </a:lnTo>
                    <a:lnTo>
                      <a:pt x="17525" y="57233"/>
                    </a:lnTo>
                    <a:lnTo>
                      <a:pt x="17655" y="55735"/>
                    </a:lnTo>
                    <a:lnTo>
                      <a:pt x="17721" y="54628"/>
                    </a:lnTo>
                    <a:lnTo>
                      <a:pt x="17753" y="54106"/>
                    </a:lnTo>
                    <a:lnTo>
                      <a:pt x="17753" y="53650"/>
                    </a:lnTo>
                    <a:lnTo>
                      <a:pt x="18600" y="50295"/>
                    </a:lnTo>
                    <a:lnTo>
                      <a:pt x="19382" y="47103"/>
                    </a:lnTo>
                    <a:lnTo>
                      <a:pt x="19512" y="46614"/>
                    </a:lnTo>
                    <a:lnTo>
                      <a:pt x="19805" y="45279"/>
                    </a:lnTo>
                    <a:lnTo>
                      <a:pt x="19903" y="44855"/>
                    </a:lnTo>
                    <a:lnTo>
                      <a:pt x="20913" y="40425"/>
                    </a:lnTo>
                    <a:lnTo>
                      <a:pt x="21727" y="36484"/>
                    </a:lnTo>
                    <a:lnTo>
                      <a:pt x="21792" y="36158"/>
                    </a:lnTo>
                    <a:lnTo>
                      <a:pt x="21923" y="35441"/>
                    </a:lnTo>
                    <a:lnTo>
                      <a:pt x="22704" y="31272"/>
                    </a:lnTo>
                    <a:lnTo>
                      <a:pt x="23649" y="26158"/>
                    </a:lnTo>
                    <a:lnTo>
                      <a:pt x="23747" y="25734"/>
                    </a:lnTo>
                    <a:lnTo>
                      <a:pt x="23779" y="25506"/>
                    </a:lnTo>
                    <a:lnTo>
                      <a:pt x="23877" y="25050"/>
                    </a:lnTo>
                    <a:lnTo>
                      <a:pt x="24659" y="20653"/>
                    </a:lnTo>
                    <a:lnTo>
                      <a:pt x="25408" y="16353"/>
                    </a:lnTo>
                    <a:lnTo>
                      <a:pt x="25473" y="15929"/>
                    </a:lnTo>
                    <a:lnTo>
                      <a:pt x="25538" y="15506"/>
                    </a:lnTo>
                    <a:lnTo>
                      <a:pt x="25636" y="14985"/>
                    </a:lnTo>
                    <a:lnTo>
                      <a:pt x="25701" y="14529"/>
                    </a:lnTo>
                    <a:lnTo>
                      <a:pt x="26353" y="10555"/>
                    </a:lnTo>
                    <a:lnTo>
                      <a:pt x="26581" y="8893"/>
                    </a:lnTo>
                    <a:lnTo>
                      <a:pt x="26776" y="7460"/>
                    </a:lnTo>
                    <a:lnTo>
                      <a:pt x="26906" y="6287"/>
                    </a:lnTo>
                    <a:lnTo>
                      <a:pt x="26939" y="5799"/>
                    </a:lnTo>
                    <a:lnTo>
                      <a:pt x="26972" y="5473"/>
                    </a:lnTo>
                    <a:lnTo>
                      <a:pt x="26939" y="5278"/>
                    </a:lnTo>
                    <a:lnTo>
                      <a:pt x="26906" y="5212"/>
                    </a:lnTo>
                    <a:lnTo>
                      <a:pt x="26874" y="5212"/>
                    </a:lnTo>
                    <a:lnTo>
                      <a:pt x="26809" y="5278"/>
                    </a:lnTo>
                    <a:lnTo>
                      <a:pt x="26548" y="5180"/>
                    </a:lnTo>
                    <a:lnTo>
                      <a:pt x="25929" y="4984"/>
                    </a:lnTo>
                    <a:lnTo>
                      <a:pt x="18111" y="2411"/>
                    </a:lnTo>
                    <a:lnTo>
                      <a:pt x="17753" y="2281"/>
                    </a:lnTo>
                    <a:lnTo>
                      <a:pt x="14300" y="1141"/>
                    </a:lnTo>
                    <a:lnTo>
                      <a:pt x="13779" y="978"/>
                    </a:lnTo>
                    <a:lnTo>
                      <a:pt x="108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70"/>
              <p:cNvSpPr/>
              <p:nvPr/>
            </p:nvSpPr>
            <p:spPr>
              <a:xfrm>
                <a:off x="5278251" y="4162138"/>
                <a:ext cx="86113" cy="21930"/>
              </a:xfrm>
              <a:custGeom>
                <a:avLst/>
                <a:gdLst/>
                <a:ahLst/>
                <a:cxnLst/>
                <a:rect l="l" t="t" r="r" b="b"/>
                <a:pathLst>
                  <a:path w="5246" h="1336" extrusionOk="0">
                    <a:moveTo>
                      <a:pt x="294" y="0"/>
                    </a:moveTo>
                    <a:lnTo>
                      <a:pt x="196" y="33"/>
                    </a:lnTo>
                    <a:lnTo>
                      <a:pt x="98" y="66"/>
                    </a:lnTo>
                    <a:lnTo>
                      <a:pt x="33" y="131"/>
                    </a:lnTo>
                    <a:lnTo>
                      <a:pt x="1" y="228"/>
                    </a:lnTo>
                    <a:lnTo>
                      <a:pt x="1" y="326"/>
                    </a:lnTo>
                    <a:lnTo>
                      <a:pt x="33" y="424"/>
                    </a:lnTo>
                    <a:lnTo>
                      <a:pt x="131" y="489"/>
                    </a:lnTo>
                    <a:lnTo>
                      <a:pt x="717" y="750"/>
                    </a:lnTo>
                    <a:lnTo>
                      <a:pt x="1304" y="978"/>
                    </a:lnTo>
                    <a:lnTo>
                      <a:pt x="1923" y="1173"/>
                    </a:lnTo>
                    <a:lnTo>
                      <a:pt x="2541" y="1271"/>
                    </a:lnTo>
                    <a:lnTo>
                      <a:pt x="3160" y="1336"/>
                    </a:lnTo>
                    <a:lnTo>
                      <a:pt x="3779" y="1336"/>
                    </a:lnTo>
                    <a:lnTo>
                      <a:pt x="4431" y="1271"/>
                    </a:lnTo>
                    <a:lnTo>
                      <a:pt x="5050" y="1141"/>
                    </a:lnTo>
                    <a:lnTo>
                      <a:pt x="5147" y="1108"/>
                    </a:lnTo>
                    <a:lnTo>
                      <a:pt x="5213" y="1043"/>
                    </a:lnTo>
                    <a:lnTo>
                      <a:pt x="5245" y="945"/>
                    </a:lnTo>
                    <a:lnTo>
                      <a:pt x="5245" y="847"/>
                    </a:lnTo>
                    <a:lnTo>
                      <a:pt x="5180" y="782"/>
                    </a:lnTo>
                    <a:lnTo>
                      <a:pt x="5115" y="717"/>
                    </a:lnTo>
                    <a:lnTo>
                      <a:pt x="5050" y="652"/>
                    </a:lnTo>
                    <a:lnTo>
                      <a:pt x="4919" y="684"/>
                    </a:lnTo>
                    <a:lnTo>
                      <a:pt x="4333" y="782"/>
                    </a:lnTo>
                    <a:lnTo>
                      <a:pt x="3747" y="847"/>
                    </a:lnTo>
                    <a:lnTo>
                      <a:pt x="3160" y="847"/>
                    </a:lnTo>
                    <a:lnTo>
                      <a:pt x="2607" y="782"/>
                    </a:lnTo>
                    <a:lnTo>
                      <a:pt x="2020" y="684"/>
                    </a:lnTo>
                    <a:lnTo>
                      <a:pt x="1466" y="522"/>
                    </a:lnTo>
                    <a:lnTo>
                      <a:pt x="913" y="294"/>
                    </a:lnTo>
                    <a:lnTo>
                      <a:pt x="392" y="33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5C5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70"/>
              <p:cNvSpPr/>
              <p:nvPr/>
            </p:nvSpPr>
            <p:spPr>
              <a:xfrm>
                <a:off x="5470743" y="3344063"/>
                <a:ext cx="88772" cy="22472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1369" extrusionOk="0">
                    <a:moveTo>
                      <a:pt x="66" y="1"/>
                    </a:moveTo>
                    <a:lnTo>
                      <a:pt x="33" y="33"/>
                    </a:lnTo>
                    <a:lnTo>
                      <a:pt x="0" y="99"/>
                    </a:lnTo>
                    <a:lnTo>
                      <a:pt x="0" y="164"/>
                    </a:lnTo>
                    <a:lnTo>
                      <a:pt x="0" y="196"/>
                    </a:lnTo>
                    <a:lnTo>
                      <a:pt x="33" y="261"/>
                    </a:lnTo>
                    <a:lnTo>
                      <a:pt x="66" y="294"/>
                    </a:lnTo>
                    <a:lnTo>
                      <a:pt x="684" y="620"/>
                    </a:lnTo>
                    <a:lnTo>
                      <a:pt x="1303" y="848"/>
                    </a:lnTo>
                    <a:lnTo>
                      <a:pt x="1955" y="1043"/>
                    </a:lnTo>
                    <a:lnTo>
                      <a:pt x="2606" y="1206"/>
                    </a:lnTo>
                    <a:lnTo>
                      <a:pt x="3258" y="1304"/>
                    </a:lnTo>
                    <a:lnTo>
                      <a:pt x="3942" y="1369"/>
                    </a:lnTo>
                    <a:lnTo>
                      <a:pt x="4593" y="1369"/>
                    </a:lnTo>
                    <a:lnTo>
                      <a:pt x="5277" y="1304"/>
                    </a:lnTo>
                    <a:lnTo>
                      <a:pt x="5343" y="1271"/>
                    </a:lnTo>
                    <a:lnTo>
                      <a:pt x="5375" y="1239"/>
                    </a:lnTo>
                    <a:lnTo>
                      <a:pt x="5408" y="1174"/>
                    </a:lnTo>
                    <a:lnTo>
                      <a:pt x="5408" y="1141"/>
                    </a:lnTo>
                    <a:lnTo>
                      <a:pt x="5408" y="1076"/>
                    </a:lnTo>
                    <a:lnTo>
                      <a:pt x="5375" y="1011"/>
                    </a:lnTo>
                    <a:lnTo>
                      <a:pt x="5310" y="978"/>
                    </a:lnTo>
                    <a:lnTo>
                      <a:pt x="5245" y="978"/>
                    </a:lnTo>
                    <a:lnTo>
                      <a:pt x="4593" y="1043"/>
                    </a:lnTo>
                    <a:lnTo>
                      <a:pt x="3942" y="1043"/>
                    </a:lnTo>
                    <a:lnTo>
                      <a:pt x="3290" y="978"/>
                    </a:lnTo>
                    <a:lnTo>
                      <a:pt x="2639" y="880"/>
                    </a:lnTo>
                    <a:lnTo>
                      <a:pt x="2020" y="750"/>
                    </a:lnTo>
                    <a:lnTo>
                      <a:pt x="1401" y="555"/>
                    </a:lnTo>
                    <a:lnTo>
                      <a:pt x="782" y="294"/>
                    </a:lnTo>
                    <a:lnTo>
                      <a:pt x="196" y="3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4" name="Google Shape;5814;p70"/>
              <p:cNvSpPr/>
              <p:nvPr/>
            </p:nvSpPr>
            <p:spPr>
              <a:xfrm>
                <a:off x="5398027" y="2279511"/>
                <a:ext cx="595668" cy="454515"/>
              </a:xfrm>
              <a:custGeom>
                <a:avLst/>
                <a:gdLst/>
                <a:ahLst/>
                <a:cxnLst/>
                <a:rect l="l" t="t" r="r" b="b"/>
                <a:pathLst>
                  <a:path w="36288" h="27689" extrusionOk="0">
                    <a:moveTo>
                      <a:pt x="7818" y="1"/>
                    </a:moveTo>
                    <a:lnTo>
                      <a:pt x="7362" y="750"/>
                    </a:lnTo>
                    <a:lnTo>
                      <a:pt x="6906" y="1499"/>
                    </a:lnTo>
                    <a:lnTo>
                      <a:pt x="6059" y="3095"/>
                    </a:lnTo>
                    <a:lnTo>
                      <a:pt x="5277" y="4724"/>
                    </a:lnTo>
                    <a:lnTo>
                      <a:pt x="4528" y="6418"/>
                    </a:lnTo>
                    <a:lnTo>
                      <a:pt x="3811" y="8079"/>
                    </a:lnTo>
                    <a:lnTo>
                      <a:pt x="3160" y="9708"/>
                    </a:lnTo>
                    <a:lnTo>
                      <a:pt x="2574" y="11336"/>
                    </a:lnTo>
                    <a:lnTo>
                      <a:pt x="2052" y="12867"/>
                    </a:lnTo>
                    <a:lnTo>
                      <a:pt x="1596" y="14333"/>
                    </a:lnTo>
                    <a:lnTo>
                      <a:pt x="1173" y="15669"/>
                    </a:lnTo>
                    <a:lnTo>
                      <a:pt x="521" y="17884"/>
                    </a:lnTo>
                    <a:lnTo>
                      <a:pt x="131" y="19350"/>
                    </a:lnTo>
                    <a:lnTo>
                      <a:pt x="0" y="19871"/>
                    </a:lnTo>
                    <a:lnTo>
                      <a:pt x="326" y="20490"/>
                    </a:lnTo>
                    <a:lnTo>
                      <a:pt x="684" y="21076"/>
                    </a:lnTo>
                    <a:lnTo>
                      <a:pt x="1075" y="21630"/>
                    </a:lnTo>
                    <a:lnTo>
                      <a:pt x="1499" y="22151"/>
                    </a:lnTo>
                    <a:lnTo>
                      <a:pt x="1955" y="22640"/>
                    </a:lnTo>
                    <a:lnTo>
                      <a:pt x="2443" y="23096"/>
                    </a:lnTo>
                    <a:lnTo>
                      <a:pt x="2932" y="23552"/>
                    </a:lnTo>
                    <a:lnTo>
                      <a:pt x="3486" y="23975"/>
                    </a:lnTo>
                    <a:lnTo>
                      <a:pt x="4039" y="24334"/>
                    </a:lnTo>
                    <a:lnTo>
                      <a:pt x="4593" y="24724"/>
                    </a:lnTo>
                    <a:lnTo>
                      <a:pt x="5212" y="25050"/>
                    </a:lnTo>
                    <a:lnTo>
                      <a:pt x="5831" y="25343"/>
                    </a:lnTo>
                    <a:lnTo>
                      <a:pt x="6450" y="25636"/>
                    </a:lnTo>
                    <a:lnTo>
                      <a:pt x="7134" y="25930"/>
                    </a:lnTo>
                    <a:lnTo>
                      <a:pt x="7786" y="26158"/>
                    </a:lnTo>
                    <a:lnTo>
                      <a:pt x="8470" y="26386"/>
                    </a:lnTo>
                    <a:lnTo>
                      <a:pt x="9186" y="26581"/>
                    </a:lnTo>
                    <a:lnTo>
                      <a:pt x="9903" y="26777"/>
                    </a:lnTo>
                    <a:lnTo>
                      <a:pt x="10619" y="26939"/>
                    </a:lnTo>
                    <a:lnTo>
                      <a:pt x="11369" y="27070"/>
                    </a:lnTo>
                    <a:lnTo>
                      <a:pt x="12867" y="27330"/>
                    </a:lnTo>
                    <a:lnTo>
                      <a:pt x="14398" y="27493"/>
                    </a:lnTo>
                    <a:lnTo>
                      <a:pt x="15962" y="27624"/>
                    </a:lnTo>
                    <a:lnTo>
                      <a:pt x="17525" y="27689"/>
                    </a:lnTo>
                    <a:lnTo>
                      <a:pt x="19089" y="27689"/>
                    </a:lnTo>
                    <a:lnTo>
                      <a:pt x="20652" y="27656"/>
                    </a:lnTo>
                    <a:lnTo>
                      <a:pt x="22183" y="27558"/>
                    </a:lnTo>
                    <a:lnTo>
                      <a:pt x="23682" y="27461"/>
                    </a:lnTo>
                    <a:lnTo>
                      <a:pt x="25148" y="27330"/>
                    </a:lnTo>
                    <a:lnTo>
                      <a:pt x="26548" y="27167"/>
                    </a:lnTo>
                    <a:lnTo>
                      <a:pt x="27916" y="26972"/>
                    </a:lnTo>
                    <a:lnTo>
                      <a:pt x="29219" y="26809"/>
                    </a:lnTo>
                    <a:lnTo>
                      <a:pt x="31565" y="26386"/>
                    </a:lnTo>
                    <a:lnTo>
                      <a:pt x="33487" y="26027"/>
                    </a:lnTo>
                    <a:lnTo>
                      <a:pt x="34985" y="25702"/>
                    </a:lnTo>
                    <a:lnTo>
                      <a:pt x="36288" y="25376"/>
                    </a:lnTo>
                    <a:lnTo>
                      <a:pt x="36288" y="22346"/>
                    </a:lnTo>
                    <a:lnTo>
                      <a:pt x="36223" y="19545"/>
                    </a:lnTo>
                    <a:lnTo>
                      <a:pt x="36125" y="17037"/>
                    </a:lnTo>
                    <a:lnTo>
                      <a:pt x="35962" y="14724"/>
                    </a:lnTo>
                    <a:lnTo>
                      <a:pt x="35767" y="12672"/>
                    </a:lnTo>
                    <a:lnTo>
                      <a:pt x="35539" y="10848"/>
                    </a:lnTo>
                    <a:lnTo>
                      <a:pt x="35311" y="9219"/>
                    </a:lnTo>
                    <a:lnTo>
                      <a:pt x="35050" y="7786"/>
                    </a:lnTo>
                    <a:lnTo>
                      <a:pt x="34822" y="6581"/>
                    </a:lnTo>
                    <a:lnTo>
                      <a:pt x="34562" y="5538"/>
                    </a:lnTo>
                    <a:lnTo>
                      <a:pt x="34333" y="4691"/>
                    </a:lnTo>
                    <a:lnTo>
                      <a:pt x="34138" y="4040"/>
                    </a:lnTo>
                    <a:lnTo>
                      <a:pt x="33812" y="3160"/>
                    </a:lnTo>
                    <a:lnTo>
                      <a:pt x="33682" y="2900"/>
                    </a:lnTo>
                    <a:lnTo>
                      <a:pt x="32607" y="3193"/>
                    </a:lnTo>
                    <a:lnTo>
                      <a:pt x="31500" y="3421"/>
                    </a:lnTo>
                    <a:lnTo>
                      <a:pt x="30392" y="3616"/>
                    </a:lnTo>
                    <a:lnTo>
                      <a:pt x="29284" y="3747"/>
                    </a:lnTo>
                    <a:lnTo>
                      <a:pt x="28177" y="3844"/>
                    </a:lnTo>
                    <a:lnTo>
                      <a:pt x="27037" y="3909"/>
                    </a:lnTo>
                    <a:lnTo>
                      <a:pt x="25929" y="3909"/>
                    </a:lnTo>
                    <a:lnTo>
                      <a:pt x="24822" y="3877"/>
                    </a:lnTo>
                    <a:lnTo>
                      <a:pt x="23714" y="3812"/>
                    </a:lnTo>
                    <a:lnTo>
                      <a:pt x="22607" y="3747"/>
                    </a:lnTo>
                    <a:lnTo>
                      <a:pt x="21532" y="3616"/>
                    </a:lnTo>
                    <a:lnTo>
                      <a:pt x="20457" y="3486"/>
                    </a:lnTo>
                    <a:lnTo>
                      <a:pt x="19414" y="3323"/>
                    </a:lnTo>
                    <a:lnTo>
                      <a:pt x="18405" y="3128"/>
                    </a:lnTo>
                    <a:lnTo>
                      <a:pt x="17427" y="2932"/>
                    </a:lnTo>
                    <a:lnTo>
                      <a:pt x="16450" y="2737"/>
                    </a:lnTo>
                    <a:lnTo>
                      <a:pt x="14659" y="2281"/>
                    </a:lnTo>
                    <a:lnTo>
                      <a:pt x="12997" y="1825"/>
                    </a:lnTo>
                    <a:lnTo>
                      <a:pt x="11499" y="1369"/>
                    </a:lnTo>
                    <a:lnTo>
                      <a:pt x="10261" y="945"/>
                    </a:lnTo>
                    <a:lnTo>
                      <a:pt x="9219" y="554"/>
                    </a:lnTo>
                    <a:lnTo>
                      <a:pt x="8470" y="261"/>
                    </a:lnTo>
                    <a:lnTo>
                      <a:pt x="78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5" name="Google Shape;5815;p70"/>
              <p:cNvSpPr/>
              <p:nvPr/>
            </p:nvSpPr>
            <p:spPr>
              <a:xfrm>
                <a:off x="5492657" y="2261340"/>
                <a:ext cx="473244" cy="139035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8470" extrusionOk="0">
                    <a:moveTo>
                      <a:pt x="2249" y="0"/>
                    </a:moveTo>
                    <a:lnTo>
                      <a:pt x="1923" y="326"/>
                    </a:lnTo>
                    <a:lnTo>
                      <a:pt x="1630" y="684"/>
                    </a:lnTo>
                    <a:lnTo>
                      <a:pt x="1336" y="1042"/>
                    </a:lnTo>
                    <a:lnTo>
                      <a:pt x="1108" y="1433"/>
                    </a:lnTo>
                    <a:lnTo>
                      <a:pt x="913" y="1792"/>
                    </a:lnTo>
                    <a:lnTo>
                      <a:pt x="718" y="2183"/>
                    </a:lnTo>
                    <a:lnTo>
                      <a:pt x="424" y="2899"/>
                    </a:lnTo>
                    <a:lnTo>
                      <a:pt x="229" y="3518"/>
                    </a:lnTo>
                    <a:lnTo>
                      <a:pt x="99" y="4039"/>
                    </a:lnTo>
                    <a:lnTo>
                      <a:pt x="1" y="4495"/>
                    </a:lnTo>
                    <a:lnTo>
                      <a:pt x="1499" y="5114"/>
                    </a:lnTo>
                    <a:lnTo>
                      <a:pt x="2965" y="5635"/>
                    </a:lnTo>
                    <a:lnTo>
                      <a:pt x="4398" y="6124"/>
                    </a:lnTo>
                    <a:lnTo>
                      <a:pt x="5832" y="6580"/>
                    </a:lnTo>
                    <a:lnTo>
                      <a:pt x="7232" y="6938"/>
                    </a:lnTo>
                    <a:lnTo>
                      <a:pt x="8600" y="7264"/>
                    </a:lnTo>
                    <a:lnTo>
                      <a:pt x="9969" y="7557"/>
                    </a:lnTo>
                    <a:lnTo>
                      <a:pt x="11272" y="7785"/>
                    </a:lnTo>
                    <a:lnTo>
                      <a:pt x="12542" y="7981"/>
                    </a:lnTo>
                    <a:lnTo>
                      <a:pt x="13780" y="8144"/>
                    </a:lnTo>
                    <a:lnTo>
                      <a:pt x="14985" y="8274"/>
                    </a:lnTo>
                    <a:lnTo>
                      <a:pt x="16158" y="8372"/>
                    </a:lnTo>
                    <a:lnTo>
                      <a:pt x="17298" y="8437"/>
                    </a:lnTo>
                    <a:lnTo>
                      <a:pt x="18373" y="8437"/>
                    </a:lnTo>
                    <a:lnTo>
                      <a:pt x="19415" y="8469"/>
                    </a:lnTo>
                    <a:lnTo>
                      <a:pt x="20425" y="8437"/>
                    </a:lnTo>
                    <a:lnTo>
                      <a:pt x="21370" y="8404"/>
                    </a:lnTo>
                    <a:lnTo>
                      <a:pt x="22282" y="8339"/>
                    </a:lnTo>
                    <a:lnTo>
                      <a:pt x="23910" y="8176"/>
                    </a:lnTo>
                    <a:lnTo>
                      <a:pt x="25344" y="8013"/>
                    </a:lnTo>
                    <a:lnTo>
                      <a:pt x="26549" y="7785"/>
                    </a:lnTo>
                    <a:lnTo>
                      <a:pt x="27526" y="7590"/>
                    </a:lnTo>
                    <a:lnTo>
                      <a:pt x="28210" y="7427"/>
                    </a:lnTo>
                    <a:lnTo>
                      <a:pt x="28797" y="7264"/>
                    </a:lnTo>
                    <a:lnTo>
                      <a:pt x="28829" y="6710"/>
                    </a:lnTo>
                    <a:lnTo>
                      <a:pt x="28797" y="6157"/>
                    </a:lnTo>
                    <a:lnTo>
                      <a:pt x="28764" y="5635"/>
                    </a:lnTo>
                    <a:lnTo>
                      <a:pt x="28666" y="5147"/>
                    </a:lnTo>
                    <a:lnTo>
                      <a:pt x="28568" y="4691"/>
                    </a:lnTo>
                    <a:lnTo>
                      <a:pt x="28438" y="4235"/>
                    </a:lnTo>
                    <a:lnTo>
                      <a:pt x="28308" y="3844"/>
                    </a:lnTo>
                    <a:lnTo>
                      <a:pt x="28178" y="3485"/>
                    </a:lnTo>
                    <a:lnTo>
                      <a:pt x="27884" y="2867"/>
                    </a:lnTo>
                    <a:lnTo>
                      <a:pt x="27624" y="2411"/>
                    </a:lnTo>
                    <a:lnTo>
                      <a:pt x="27363" y="2020"/>
                    </a:lnTo>
                    <a:lnTo>
                      <a:pt x="26484" y="2280"/>
                    </a:lnTo>
                    <a:lnTo>
                      <a:pt x="25572" y="2476"/>
                    </a:lnTo>
                    <a:lnTo>
                      <a:pt x="24660" y="2671"/>
                    </a:lnTo>
                    <a:lnTo>
                      <a:pt x="23682" y="2801"/>
                    </a:lnTo>
                    <a:lnTo>
                      <a:pt x="22705" y="2899"/>
                    </a:lnTo>
                    <a:lnTo>
                      <a:pt x="21728" y="2964"/>
                    </a:lnTo>
                    <a:lnTo>
                      <a:pt x="20751" y="2997"/>
                    </a:lnTo>
                    <a:lnTo>
                      <a:pt x="19741" y="2997"/>
                    </a:lnTo>
                    <a:lnTo>
                      <a:pt x="18731" y="2964"/>
                    </a:lnTo>
                    <a:lnTo>
                      <a:pt x="17721" y="2932"/>
                    </a:lnTo>
                    <a:lnTo>
                      <a:pt x="16711" y="2867"/>
                    </a:lnTo>
                    <a:lnTo>
                      <a:pt x="15702" y="2769"/>
                    </a:lnTo>
                    <a:lnTo>
                      <a:pt x="13715" y="2541"/>
                    </a:lnTo>
                    <a:lnTo>
                      <a:pt x="11825" y="2248"/>
                    </a:lnTo>
                    <a:lnTo>
                      <a:pt x="10001" y="1922"/>
                    </a:lnTo>
                    <a:lnTo>
                      <a:pt x="8307" y="1564"/>
                    </a:lnTo>
                    <a:lnTo>
                      <a:pt x="6776" y="1205"/>
                    </a:lnTo>
                    <a:lnTo>
                      <a:pt x="5408" y="880"/>
                    </a:lnTo>
                    <a:lnTo>
                      <a:pt x="3323" y="293"/>
                    </a:lnTo>
                    <a:lnTo>
                      <a:pt x="224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70"/>
              <p:cNvSpPr/>
              <p:nvPr/>
            </p:nvSpPr>
            <p:spPr>
              <a:xfrm>
                <a:off x="5493198" y="2336731"/>
                <a:ext cx="472161" cy="64708"/>
              </a:xfrm>
              <a:custGeom>
                <a:avLst/>
                <a:gdLst/>
                <a:ahLst/>
                <a:cxnLst/>
                <a:rect l="l" t="t" r="r" b="b"/>
                <a:pathLst>
                  <a:path w="28764" h="3942" extrusionOk="0">
                    <a:moveTo>
                      <a:pt x="196" y="0"/>
                    </a:moveTo>
                    <a:lnTo>
                      <a:pt x="98" y="33"/>
                    </a:lnTo>
                    <a:lnTo>
                      <a:pt x="66" y="98"/>
                    </a:lnTo>
                    <a:lnTo>
                      <a:pt x="33" y="163"/>
                    </a:lnTo>
                    <a:lnTo>
                      <a:pt x="0" y="228"/>
                    </a:lnTo>
                    <a:lnTo>
                      <a:pt x="33" y="326"/>
                    </a:lnTo>
                    <a:lnTo>
                      <a:pt x="66" y="391"/>
                    </a:lnTo>
                    <a:lnTo>
                      <a:pt x="163" y="423"/>
                    </a:lnTo>
                    <a:lnTo>
                      <a:pt x="1825" y="1042"/>
                    </a:lnTo>
                    <a:lnTo>
                      <a:pt x="3518" y="1596"/>
                    </a:lnTo>
                    <a:lnTo>
                      <a:pt x="3877" y="1726"/>
                    </a:lnTo>
                    <a:lnTo>
                      <a:pt x="5375" y="2150"/>
                    </a:lnTo>
                    <a:lnTo>
                      <a:pt x="6906" y="2541"/>
                    </a:lnTo>
                    <a:lnTo>
                      <a:pt x="8405" y="2867"/>
                    </a:lnTo>
                    <a:lnTo>
                      <a:pt x="9968" y="3160"/>
                    </a:lnTo>
                    <a:lnTo>
                      <a:pt x="11499" y="3420"/>
                    </a:lnTo>
                    <a:lnTo>
                      <a:pt x="13030" y="3616"/>
                    </a:lnTo>
                    <a:lnTo>
                      <a:pt x="14594" y="3779"/>
                    </a:lnTo>
                    <a:lnTo>
                      <a:pt x="16157" y="3876"/>
                    </a:lnTo>
                    <a:lnTo>
                      <a:pt x="17721" y="3942"/>
                    </a:lnTo>
                    <a:lnTo>
                      <a:pt x="19284" y="3942"/>
                    </a:lnTo>
                    <a:lnTo>
                      <a:pt x="20848" y="3909"/>
                    </a:lnTo>
                    <a:lnTo>
                      <a:pt x="22379" y="3844"/>
                    </a:lnTo>
                    <a:lnTo>
                      <a:pt x="23943" y="3713"/>
                    </a:lnTo>
                    <a:lnTo>
                      <a:pt x="25506" y="3551"/>
                    </a:lnTo>
                    <a:lnTo>
                      <a:pt x="27070" y="3323"/>
                    </a:lnTo>
                    <a:lnTo>
                      <a:pt x="28601" y="3062"/>
                    </a:lnTo>
                    <a:lnTo>
                      <a:pt x="28666" y="3029"/>
                    </a:lnTo>
                    <a:lnTo>
                      <a:pt x="28731" y="2964"/>
                    </a:lnTo>
                    <a:lnTo>
                      <a:pt x="28764" y="2899"/>
                    </a:lnTo>
                    <a:lnTo>
                      <a:pt x="28731" y="2834"/>
                    </a:lnTo>
                    <a:lnTo>
                      <a:pt x="28698" y="2769"/>
                    </a:lnTo>
                    <a:lnTo>
                      <a:pt x="28666" y="2704"/>
                    </a:lnTo>
                    <a:lnTo>
                      <a:pt x="28568" y="2671"/>
                    </a:lnTo>
                    <a:lnTo>
                      <a:pt x="28503" y="2671"/>
                    </a:lnTo>
                    <a:lnTo>
                      <a:pt x="26972" y="2932"/>
                    </a:lnTo>
                    <a:lnTo>
                      <a:pt x="25441" y="3127"/>
                    </a:lnTo>
                    <a:lnTo>
                      <a:pt x="23910" y="3323"/>
                    </a:lnTo>
                    <a:lnTo>
                      <a:pt x="22379" y="3420"/>
                    </a:lnTo>
                    <a:lnTo>
                      <a:pt x="20815" y="3518"/>
                    </a:lnTo>
                    <a:lnTo>
                      <a:pt x="19284" y="3551"/>
                    </a:lnTo>
                    <a:lnTo>
                      <a:pt x="17753" y="3518"/>
                    </a:lnTo>
                    <a:lnTo>
                      <a:pt x="16222" y="3453"/>
                    </a:lnTo>
                    <a:lnTo>
                      <a:pt x="14659" y="3355"/>
                    </a:lnTo>
                    <a:lnTo>
                      <a:pt x="13128" y="3192"/>
                    </a:lnTo>
                    <a:lnTo>
                      <a:pt x="11629" y="2997"/>
                    </a:lnTo>
                    <a:lnTo>
                      <a:pt x="10098" y="2769"/>
                    </a:lnTo>
                    <a:lnTo>
                      <a:pt x="8567" y="2476"/>
                    </a:lnTo>
                    <a:lnTo>
                      <a:pt x="7069" y="2150"/>
                    </a:lnTo>
                    <a:lnTo>
                      <a:pt x="5571" y="1759"/>
                    </a:lnTo>
                    <a:lnTo>
                      <a:pt x="4105" y="1336"/>
                    </a:lnTo>
                    <a:lnTo>
                      <a:pt x="3747" y="1238"/>
                    </a:lnTo>
                    <a:lnTo>
                      <a:pt x="1988" y="652"/>
                    </a:lnTo>
                    <a:lnTo>
                      <a:pt x="261" y="33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5C5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7" name="Google Shape;5817;p70"/>
              <p:cNvSpPr/>
              <p:nvPr/>
            </p:nvSpPr>
            <p:spPr>
              <a:xfrm>
                <a:off x="5542917" y="2272567"/>
                <a:ext cx="31566" cy="8770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5343" extrusionOk="0">
                    <a:moveTo>
                      <a:pt x="1662" y="0"/>
                    </a:moveTo>
                    <a:lnTo>
                      <a:pt x="1630" y="65"/>
                    </a:lnTo>
                    <a:lnTo>
                      <a:pt x="1271" y="652"/>
                    </a:lnTo>
                    <a:lnTo>
                      <a:pt x="946" y="1238"/>
                    </a:lnTo>
                    <a:lnTo>
                      <a:pt x="685" y="1857"/>
                    </a:lnTo>
                    <a:lnTo>
                      <a:pt x="457" y="2508"/>
                    </a:lnTo>
                    <a:lnTo>
                      <a:pt x="261" y="3160"/>
                    </a:lnTo>
                    <a:lnTo>
                      <a:pt x="131" y="3844"/>
                    </a:lnTo>
                    <a:lnTo>
                      <a:pt x="33" y="4495"/>
                    </a:lnTo>
                    <a:lnTo>
                      <a:pt x="5" y="5112"/>
                    </a:lnTo>
                    <a:lnTo>
                      <a:pt x="5" y="5112"/>
                    </a:lnTo>
                    <a:lnTo>
                      <a:pt x="1" y="5114"/>
                    </a:lnTo>
                    <a:lnTo>
                      <a:pt x="1" y="5179"/>
                    </a:lnTo>
                    <a:lnTo>
                      <a:pt x="1" y="5245"/>
                    </a:lnTo>
                    <a:lnTo>
                      <a:pt x="33" y="5277"/>
                    </a:lnTo>
                    <a:lnTo>
                      <a:pt x="66" y="5310"/>
                    </a:lnTo>
                    <a:lnTo>
                      <a:pt x="131" y="5342"/>
                    </a:lnTo>
                    <a:lnTo>
                      <a:pt x="229" y="5342"/>
                    </a:lnTo>
                    <a:lnTo>
                      <a:pt x="261" y="5310"/>
                    </a:lnTo>
                    <a:lnTo>
                      <a:pt x="327" y="5277"/>
                    </a:lnTo>
                    <a:lnTo>
                      <a:pt x="327" y="5212"/>
                    </a:lnTo>
                    <a:lnTo>
                      <a:pt x="359" y="4528"/>
                    </a:lnTo>
                    <a:lnTo>
                      <a:pt x="424" y="3876"/>
                    </a:lnTo>
                    <a:lnTo>
                      <a:pt x="555" y="3225"/>
                    </a:lnTo>
                    <a:lnTo>
                      <a:pt x="750" y="2606"/>
                    </a:lnTo>
                    <a:lnTo>
                      <a:pt x="978" y="1955"/>
                    </a:lnTo>
                    <a:lnTo>
                      <a:pt x="1239" y="1368"/>
                    </a:lnTo>
                    <a:lnTo>
                      <a:pt x="1532" y="782"/>
                    </a:lnTo>
                    <a:lnTo>
                      <a:pt x="1890" y="196"/>
                    </a:lnTo>
                    <a:lnTo>
                      <a:pt x="1923" y="163"/>
                    </a:lnTo>
                    <a:lnTo>
                      <a:pt x="1923" y="98"/>
                    </a:lnTo>
                    <a:lnTo>
                      <a:pt x="1890" y="33"/>
                    </a:lnTo>
                    <a:lnTo>
                      <a:pt x="1825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70"/>
              <p:cNvSpPr/>
              <p:nvPr/>
            </p:nvSpPr>
            <p:spPr>
              <a:xfrm>
                <a:off x="5622593" y="2289130"/>
                <a:ext cx="25673" cy="9199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5604" extrusionOk="0">
                    <a:moveTo>
                      <a:pt x="1303" y="1"/>
                    </a:moveTo>
                    <a:lnTo>
                      <a:pt x="1271" y="66"/>
                    </a:lnTo>
                    <a:lnTo>
                      <a:pt x="978" y="718"/>
                    </a:lnTo>
                    <a:lnTo>
                      <a:pt x="717" y="1369"/>
                    </a:lnTo>
                    <a:lnTo>
                      <a:pt x="489" y="2021"/>
                    </a:lnTo>
                    <a:lnTo>
                      <a:pt x="294" y="2672"/>
                    </a:lnTo>
                    <a:lnTo>
                      <a:pt x="163" y="3356"/>
                    </a:lnTo>
                    <a:lnTo>
                      <a:pt x="66" y="4040"/>
                    </a:lnTo>
                    <a:lnTo>
                      <a:pt x="33" y="4757"/>
                    </a:lnTo>
                    <a:lnTo>
                      <a:pt x="0" y="5473"/>
                    </a:lnTo>
                    <a:lnTo>
                      <a:pt x="33" y="5539"/>
                    </a:lnTo>
                    <a:lnTo>
                      <a:pt x="66" y="5571"/>
                    </a:lnTo>
                    <a:lnTo>
                      <a:pt x="131" y="5604"/>
                    </a:lnTo>
                    <a:lnTo>
                      <a:pt x="228" y="5604"/>
                    </a:lnTo>
                    <a:lnTo>
                      <a:pt x="261" y="5571"/>
                    </a:lnTo>
                    <a:lnTo>
                      <a:pt x="326" y="5539"/>
                    </a:lnTo>
                    <a:lnTo>
                      <a:pt x="326" y="5473"/>
                    </a:lnTo>
                    <a:lnTo>
                      <a:pt x="326" y="4789"/>
                    </a:lnTo>
                    <a:lnTo>
                      <a:pt x="391" y="4105"/>
                    </a:lnTo>
                    <a:lnTo>
                      <a:pt x="456" y="3421"/>
                    </a:lnTo>
                    <a:lnTo>
                      <a:pt x="587" y="2770"/>
                    </a:lnTo>
                    <a:lnTo>
                      <a:pt x="782" y="2118"/>
                    </a:lnTo>
                    <a:lnTo>
                      <a:pt x="978" y="1467"/>
                    </a:lnTo>
                    <a:lnTo>
                      <a:pt x="1238" y="848"/>
                    </a:lnTo>
                    <a:lnTo>
                      <a:pt x="1531" y="229"/>
                    </a:lnTo>
                    <a:lnTo>
                      <a:pt x="1564" y="164"/>
                    </a:lnTo>
                    <a:lnTo>
                      <a:pt x="1564" y="99"/>
                    </a:lnTo>
                    <a:lnTo>
                      <a:pt x="1531" y="66"/>
                    </a:lnTo>
                    <a:lnTo>
                      <a:pt x="1466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70"/>
              <p:cNvSpPr/>
              <p:nvPr/>
            </p:nvSpPr>
            <p:spPr>
              <a:xfrm>
                <a:off x="5708145" y="2299832"/>
                <a:ext cx="16054" cy="9573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832" extrusionOk="0">
                    <a:moveTo>
                      <a:pt x="782" y="0"/>
                    </a:moveTo>
                    <a:lnTo>
                      <a:pt x="750" y="33"/>
                    </a:lnTo>
                    <a:lnTo>
                      <a:pt x="684" y="66"/>
                    </a:lnTo>
                    <a:lnTo>
                      <a:pt x="652" y="98"/>
                    </a:lnTo>
                    <a:lnTo>
                      <a:pt x="489" y="815"/>
                    </a:lnTo>
                    <a:lnTo>
                      <a:pt x="326" y="1499"/>
                    </a:lnTo>
                    <a:lnTo>
                      <a:pt x="228" y="2183"/>
                    </a:lnTo>
                    <a:lnTo>
                      <a:pt x="131" y="2867"/>
                    </a:lnTo>
                    <a:lnTo>
                      <a:pt x="65" y="3584"/>
                    </a:lnTo>
                    <a:lnTo>
                      <a:pt x="0" y="4268"/>
                    </a:lnTo>
                    <a:lnTo>
                      <a:pt x="0" y="4984"/>
                    </a:lnTo>
                    <a:lnTo>
                      <a:pt x="0" y="5668"/>
                    </a:lnTo>
                    <a:lnTo>
                      <a:pt x="33" y="5733"/>
                    </a:lnTo>
                    <a:lnTo>
                      <a:pt x="65" y="5799"/>
                    </a:lnTo>
                    <a:lnTo>
                      <a:pt x="131" y="5831"/>
                    </a:lnTo>
                    <a:lnTo>
                      <a:pt x="228" y="5831"/>
                    </a:lnTo>
                    <a:lnTo>
                      <a:pt x="261" y="5799"/>
                    </a:lnTo>
                    <a:lnTo>
                      <a:pt x="293" y="5733"/>
                    </a:lnTo>
                    <a:lnTo>
                      <a:pt x="326" y="5668"/>
                    </a:lnTo>
                    <a:lnTo>
                      <a:pt x="293" y="4984"/>
                    </a:lnTo>
                    <a:lnTo>
                      <a:pt x="326" y="4300"/>
                    </a:lnTo>
                    <a:lnTo>
                      <a:pt x="359" y="3616"/>
                    </a:lnTo>
                    <a:lnTo>
                      <a:pt x="424" y="2900"/>
                    </a:lnTo>
                    <a:lnTo>
                      <a:pt x="521" y="2215"/>
                    </a:lnTo>
                    <a:lnTo>
                      <a:pt x="652" y="1564"/>
                    </a:lnTo>
                    <a:lnTo>
                      <a:pt x="782" y="880"/>
                    </a:lnTo>
                    <a:lnTo>
                      <a:pt x="945" y="196"/>
                    </a:lnTo>
                    <a:lnTo>
                      <a:pt x="978" y="131"/>
                    </a:lnTo>
                    <a:lnTo>
                      <a:pt x="945" y="66"/>
                    </a:lnTo>
                    <a:lnTo>
                      <a:pt x="912" y="33"/>
                    </a:lnTo>
                    <a:lnTo>
                      <a:pt x="847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70"/>
              <p:cNvSpPr/>
              <p:nvPr/>
            </p:nvSpPr>
            <p:spPr>
              <a:xfrm>
                <a:off x="5792088" y="2306250"/>
                <a:ext cx="9110" cy="93582"/>
              </a:xfrm>
              <a:custGeom>
                <a:avLst/>
                <a:gdLst/>
                <a:ahLst/>
                <a:cxnLst/>
                <a:rect l="l" t="t" r="r" b="b"/>
                <a:pathLst>
                  <a:path w="555" h="5701" extrusionOk="0">
                    <a:moveTo>
                      <a:pt x="131" y="0"/>
                    </a:moveTo>
                    <a:lnTo>
                      <a:pt x="33" y="65"/>
                    </a:lnTo>
                    <a:lnTo>
                      <a:pt x="0" y="131"/>
                    </a:lnTo>
                    <a:lnTo>
                      <a:pt x="0" y="196"/>
                    </a:lnTo>
                    <a:lnTo>
                      <a:pt x="163" y="1531"/>
                    </a:lnTo>
                    <a:lnTo>
                      <a:pt x="228" y="2867"/>
                    </a:lnTo>
                    <a:lnTo>
                      <a:pt x="261" y="4202"/>
                    </a:lnTo>
                    <a:lnTo>
                      <a:pt x="196" y="5538"/>
                    </a:lnTo>
                    <a:lnTo>
                      <a:pt x="196" y="5603"/>
                    </a:lnTo>
                    <a:lnTo>
                      <a:pt x="228" y="5668"/>
                    </a:lnTo>
                    <a:lnTo>
                      <a:pt x="294" y="5668"/>
                    </a:lnTo>
                    <a:lnTo>
                      <a:pt x="326" y="5701"/>
                    </a:lnTo>
                    <a:lnTo>
                      <a:pt x="391" y="5668"/>
                    </a:lnTo>
                    <a:lnTo>
                      <a:pt x="457" y="5668"/>
                    </a:lnTo>
                    <a:lnTo>
                      <a:pt x="489" y="5603"/>
                    </a:lnTo>
                    <a:lnTo>
                      <a:pt x="489" y="5538"/>
                    </a:lnTo>
                    <a:lnTo>
                      <a:pt x="554" y="4170"/>
                    </a:lnTo>
                    <a:lnTo>
                      <a:pt x="522" y="2834"/>
                    </a:lnTo>
                    <a:lnTo>
                      <a:pt x="457" y="1466"/>
                    </a:lnTo>
                    <a:lnTo>
                      <a:pt x="294" y="98"/>
                    </a:lnTo>
                    <a:lnTo>
                      <a:pt x="261" y="33"/>
                    </a:lnTo>
                    <a:lnTo>
                      <a:pt x="228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70"/>
              <p:cNvSpPr/>
              <p:nvPr/>
            </p:nvSpPr>
            <p:spPr>
              <a:xfrm>
                <a:off x="5862129" y="2306775"/>
                <a:ext cx="15529" cy="9038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5506" extrusionOk="0">
                    <a:moveTo>
                      <a:pt x="131" y="1"/>
                    </a:moveTo>
                    <a:lnTo>
                      <a:pt x="66" y="33"/>
                    </a:lnTo>
                    <a:lnTo>
                      <a:pt x="33" y="66"/>
                    </a:lnTo>
                    <a:lnTo>
                      <a:pt x="1" y="131"/>
                    </a:lnTo>
                    <a:lnTo>
                      <a:pt x="33" y="196"/>
                    </a:lnTo>
                    <a:lnTo>
                      <a:pt x="196" y="815"/>
                    </a:lnTo>
                    <a:lnTo>
                      <a:pt x="359" y="1467"/>
                    </a:lnTo>
                    <a:lnTo>
                      <a:pt x="457" y="2086"/>
                    </a:lnTo>
                    <a:lnTo>
                      <a:pt x="554" y="2737"/>
                    </a:lnTo>
                    <a:lnTo>
                      <a:pt x="620" y="3389"/>
                    </a:lnTo>
                    <a:lnTo>
                      <a:pt x="620" y="4040"/>
                    </a:lnTo>
                    <a:lnTo>
                      <a:pt x="620" y="4692"/>
                    </a:lnTo>
                    <a:lnTo>
                      <a:pt x="587" y="5343"/>
                    </a:lnTo>
                    <a:lnTo>
                      <a:pt x="620" y="5408"/>
                    </a:lnTo>
                    <a:lnTo>
                      <a:pt x="652" y="5473"/>
                    </a:lnTo>
                    <a:lnTo>
                      <a:pt x="685" y="5506"/>
                    </a:lnTo>
                    <a:lnTo>
                      <a:pt x="782" y="5506"/>
                    </a:lnTo>
                    <a:lnTo>
                      <a:pt x="848" y="5473"/>
                    </a:lnTo>
                    <a:lnTo>
                      <a:pt x="880" y="5408"/>
                    </a:lnTo>
                    <a:lnTo>
                      <a:pt x="913" y="5343"/>
                    </a:lnTo>
                    <a:lnTo>
                      <a:pt x="945" y="4692"/>
                    </a:lnTo>
                    <a:lnTo>
                      <a:pt x="945" y="4007"/>
                    </a:lnTo>
                    <a:lnTo>
                      <a:pt x="913" y="3356"/>
                    </a:lnTo>
                    <a:lnTo>
                      <a:pt x="848" y="2705"/>
                    </a:lnTo>
                    <a:lnTo>
                      <a:pt x="782" y="2053"/>
                    </a:lnTo>
                    <a:lnTo>
                      <a:pt x="652" y="1402"/>
                    </a:lnTo>
                    <a:lnTo>
                      <a:pt x="489" y="750"/>
                    </a:lnTo>
                    <a:lnTo>
                      <a:pt x="326" y="99"/>
                    </a:lnTo>
                    <a:lnTo>
                      <a:pt x="294" y="66"/>
                    </a:lnTo>
                    <a:lnTo>
                      <a:pt x="229" y="33"/>
                    </a:lnTo>
                    <a:lnTo>
                      <a:pt x="1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70"/>
              <p:cNvSpPr/>
              <p:nvPr/>
            </p:nvSpPr>
            <p:spPr>
              <a:xfrm>
                <a:off x="5923092" y="2297698"/>
                <a:ext cx="18730" cy="9197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5603" extrusionOk="0">
                    <a:moveTo>
                      <a:pt x="98" y="0"/>
                    </a:moveTo>
                    <a:lnTo>
                      <a:pt x="33" y="33"/>
                    </a:lnTo>
                    <a:lnTo>
                      <a:pt x="0" y="65"/>
                    </a:lnTo>
                    <a:lnTo>
                      <a:pt x="0" y="130"/>
                    </a:lnTo>
                    <a:lnTo>
                      <a:pt x="0" y="196"/>
                    </a:lnTo>
                    <a:lnTo>
                      <a:pt x="228" y="814"/>
                    </a:lnTo>
                    <a:lnTo>
                      <a:pt x="424" y="1466"/>
                    </a:lnTo>
                    <a:lnTo>
                      <a:pt x="586" y="2117"/>
                    </a:lnTo>
                    <a:lnTo>
                      <a:pt x="684" y="2769"/>
                    </a:lnTo>
                    <a:lnTo>
                      <a:pt x="782" y="3420"/>
                    </a:lnTo>
                    <a:lnTo>
                      <a:pt x="847" y="4104"/>
                    </a:lnTo>
                    <a:lnTo>
                      <a:pt x="847" y="4789"/>
                    </a:lnTo>
                    <a:lnTo>
                      <a:pt x="814" y="5440"/>
                    </a:lnTo>
                    <a:lnTo>
                      <a:pt x="814" y="5505"/>
                    </a:lnTo>
                    <a:lnTo>
                      <a:pt x="847" y="5570"/>
                    </a:lnTo>
                    <a:lnTo>
                      <a:pt x="912" y="5603"/>
                    </a:lnTo>
                    <a:lnTo>
                      <a:pt x="1010" y="5603"/>
                    </a:lnTo>
                    <a:lnTo>
                      <a:pt x="1075" y="5570"/>
                    </a:lnTo>
                    <a:lnTo>
                      <a:pt x="1108" y="5505"/>
                    </a:lnTo>
                    <a:lnTo>
                      <a:pt x="1108" y="5440"/>
                    </a:lnTo>
                    <a:lnTo>
                      <a:pt x="1140" y="4756"/>
                    </a:lnTo>
                    <a:lnTo>
                      <a:pt x="1140" y="4072"/>
                    </a:lnTo>
                    <a:lnTo>
                      <a:pt x="1108" y="3420"/>
                    </a:lnTo>
                    <a:lnTo>
                      <a:pt x="1010" y="2736"/>
                    </a:lnTo>
                    <a:lnTo>
                      <a:pt x="880" y="2052"/>
                    </a:lnTo>
                    <a:lnTo>
                      <a:pt x="717" y="1401"/>
                    </a:lnTo>
                    <a:lnTo>
                      <a:pt x="521" y="749"/>
                    </a:lnTo>
                    <a:lnTo>
                      <a:pt x="293" y="98"/>
                    </a:lnTo>
                    <a:lnTo>
                      <a:pt x="261" y="33"/>
                    </a:lnTo>
                    <a:lnTo>
                      <a:pt x="196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70"/>
              <p:cNvSpPr/>
              <p:nvPr/>
            </p:nvSpPr>
            <p:spPr>
              <a:xfrm>
                <a:off x="5845550" y="4228977"/>
                <a:ext cx="286097" cy="286606"/>
              </a:xfrm>
              <a:custGeom>
                <a:avLst/>
                <a:gdLst/>
                <a:ahLst/>
                <a:cxnLst/>
                <a:rect l="l" t="t" r="r" b="b"/>
                <a:pathLst>
                  <a:path w="17429" h="17460" extrusionOk="0">
                    <a:moveTo>
                      <a:pt x="1890" y="0"/>
                    </a:moveTo>
                    <a:lnTo>
                      <a:pt x="1564" y="261"/>
                    </a:lnTo>
                    <a:lnTo>
                      <a:pt x="1271" y="587"/>
                    </a:lnTo>
                    <a:lnTo>
                      <a:pt x="913" y="977"/>
                    </a:lnTo>
                    <a:lnTo>
                      <a:pt x="555" y="1466"/>
                    </a:lnTo>
                    <a:lnTo>
                      <a:pt x="392" y="1759"/>
                    </a:lnTo>
                    <a:lnTo>
                      <a:pt x="261" y="2020"/>
                    </a:lnTo>
                    <a:lnTo>
                      <a:pt x="131" y="2346"/>
                    </a:lnTo>
                    <a:lnTo>
                      <a:pt x="33" y="2639"/>
                    </a:lnTo>
                    <a:lnTo>
                      <a:pt x="1" y="2964"/>
                    </a:lnTo>
                    <a:lnTo>
                      <a:pt x="1" y="3290"/>
                    </a:lnTo>
                    <a:lnTo>
                      <a:pt x="33" y="4202"/>
                    </a:lnTo>
                    <a:lnTo>
                      <a:pt x="33" y="5570"/>
                    </a:lnTo>
                    <a:lnTo>
                      <a:pt x="33" y="9121"/>
                    </a:lnTo>
                    <a:lnTo>
                      <a:pt x="33" y="14431"/>
                    </a:lnTo>
                    <a:lnTo>
                      <a:pt x="1206" y="14431"/>
                    </a:lnTo>
                    <a:lnTo>
                      <a:pt x="1890" y="10522"/>
                    </a:lnTo>
                    <a:lnTo>
                      <a:pt x="2346" y="11206"/>
                    </a:lnTo>
                    <a:lnTo>
                      <a:pt x="2835" y="11955"/>
                    </a:lnTo>
                    <a:lnTo>
                      <a:pt x="3486" y="12867"/>
                    </a:lnTo>
                    <a:lnTo>
                      <a:pt x="4236" y="13812"/>
                    </a:lnTo>
                    <a:lnTo>
                      <a:pt x="5017" y="14789"/>
                    </a:lnTo>
                    <a:lnTo>
                      <a:pt x="5408" y="15212"/>
                    </a:lnTo>
                    <a:lnTo>
                      <a:pt x="5832" y="15636"/>
                    </a:lnTo>
                    <a:lnTo>
                      <a:pt x="6223" y="15994"/>
                    </a:lnTo>
                    <a:lnTo>
                      <a:pt x="6613" y="16287"/>
                    </a:lnTo>
                    <a:lnTo>
                      <a:pt x="6809" y="16450"/>
                    </a:lnTo>
                    <a:lnTo>
                      <a:pt x="7037" y="16548"/>
                    </a:lnTo>
                    <a:lnTo>
                      <a:pt x="7558" y="16776"/>
                    </a:lnTo>
                    <a:lnTo>
                      <a:pt x="8177" y="16971"/>
                    </a:lnTo>
                    <a:lnTo>
                      <a:pt x="8861" y="17102"/>
                    </a:lnTo>
                    <a:lnTo>
                      <a:pt x="9610" y="17232"/>
                    </a:lnTo>
                    <a:lnTo>
                      <a:pt x="10392" y="17330"/>
                    </a:lnTo>
                    <a:lnTo>
                      <a:pt x="11206" y="17395"/>
                    </a:lnTo>
                    <a:lnTo>
                      <a:pt x="11988" y="17427"/>
                    </a:lnTo>
                    <a:lnTo>
                      <a:pt x="13617" y="17460"/>
                    </a:lnTo>
                    <a:lnTo>
                      <a:pt x="15050" y="17427"/>
                    </a:lnTo>
                    <a:lnTo>
                      <a:pt x="16288" y="17362"/>
                    </a:lnTo>
                    <a:lnTo>
                      <a:pt x="17102" y="17297"/>
                    </a:lnTo>
                    <a:lnTo>
                      <a:pt x="17233" y="17265"/>
                    </a:lnTo>
                    <a:lnTo>
                      <a:pt x="17363" y="17199"/>
                    </a:lnTo>
                    <a:lnTo>
                      <a:pt x="17396" y="17134"/>
                    </a:lnTo>
                    <a:lnTo>
                      <a:pt x="17428" y="17037"/>
                    </a:lnTo>
                    <a:lnTo>
                      <a:pt x="17428" y="16939"/>
                    </a:lnTo>
                    <a:lnTo>
                      <a:pt x="17396" y="16809"/>
                    </a:lnTo>
                    <a:lnTo>
                      <a:pt x="17265" y="16483"/>
                    </a:lnTo>
                    <a:lnTo>
                      <a:pt x="17037" y="16124"/>
                    </a:lnTo>
                    <a:lnTo>
                      <a:pt x="16744" y="15701"/>
                    </a:lnTo>
                    <a:lnTo>
                      <a:pt x="16353" y="15245"/>
                    </a:lnTo>
                    <a:lnTo>
                      <a:pt x="15930" y="14789"/>
                    </a:lnTo>
                    <a:lnTo>
                      <a:pt x="15018" y="13779"/>
                    </a:lnTo>
                    <a:lnTo>
                      <a:pt x="14106" y="12769"/>
                    </a:lnTo>
                    <a:lnTo>
                      <a:pt x="13291" y="11857"/>
                    </a:lnTo>
                    <a:lnTo>
                      <a:pt x="12965" y="11466"/>
                    </a:lnTo>
                    <a:lnTo>
                      <a:pt x="12737" y="11108"/>
                    </a:lnTo>
                    <a:lnTo>
                      <a:pt x="12412" y="10685"/>
                    </a:lnTo>
                    <a:lnTo>
                      <a:pt x="11956" y="10131"/>
                    </a:lnTo>
                    <a:lnTo>
                      <a:pt x="11337" y="9414"/>
                    </a:lnTo>
                    <a:lnTo>
                      <a:pt x="10588" y="8632"/>
                    </a:lnTo>
                    <a:lnTo>
                      <a:pt x="8828" y="6808"/>
                    </a:lnTo>
                    <a:lnTo>
                      <a:pt x="6907" y="4886"/>
                    </a:lnTo>
                    <a:lnTo>
                      <a:pt x="3421" y="1466"/>
                    </a:lnTo>
                    <a:lnTo>
                      <a:pt x="189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70"/>
              <p:cNvSpPr/>
              <p:nvPr/>
            </p:nvSpPr>
            <p:spPr>
              <a:xfrm>
                <a:off x="5874423" y="4145034"/>
                <a:ext cx="189314" cy="298375"/>
              </a:xfrm>
              <a:custGeom>
                <a:avLst/>
                <a:gdLst/>
                <a:ahLst/>
                <a:cxnLst/>
                <a:rect l="l" t="t" r="r" b="b"/>
                <a:pathLst>
                  <a:path w="11533" h="18177" extrusionOk="0">
                    <a:moveTo>
                      <a:pt x="5701" y="0"/>
                    </a:moveTo>
                    <a:lnTo>
                      <a:pt x="99" y="456"/>
                    </a:lnTo>
                    <a:lnTo>
                      <a:pt x="261" y="4691"/>
                    </a:lnTo>
                    <a:lnTo>
                      <a:pt x="164" y="4919"/>
                    </a:lnTo>
                    <a:lnTo>
                      <a:pt x="99" y="5179"/>
                    </a:lnTo>
                    <a:lnTo>
                      <a:pt x="66" y="5538"/>
                    </a:lnTo>
                    <a:lnTo>
                      <a:pt x="1" y="5994"/>
                    </a:lnTo>
                    <a:lnTo>
                      <a:pt x="33" y="6515"/>
                    </a:lnTo>
                    <a:lnTo>
                      <a:pt x="99" y="7134"/>
                    </a:lnTo>
                    <a:lnTo>
                      <a:pt x="164" y="7460"/>
                    </a:lnTo>
                    <a:lnTo>
                      <a:pt x="261" y="7818"/>
                    </a:lnTo>
                    <a:lnTo>
                      <a:pt x="359" y="8176"/>
                    </a:lnTo>
                    <a:lnTo>
                      <a:pt x="522" y="8535"/>
                    </a:lnTo>
                    <a:lnTo>
                      <a:pt x="913" y="9381"/>
                    </a:lnTo>
                    <a:lnTo>
                      <a:pt x="1434" y="10261"/>
                    </a:lnTo>
                    <a:lnTo>
                      <a:pt x="2020" y="11173"/>
                    </a:lnTo>
                    <a:lnTo>
                      <a:pt x="2672" y="12118"/>
                    </a:lnTo>
                    <a:lnTo>
                      <a:pt x="3389" y="13062"/>
                    </a:lnTo>
                    <a:lnTo>
                      <a:pt x="4105" y="13942"/>
                    </a:lnTo>
                    <a:lnTo>
                      <a:pt x="4854" y="14789"/>
                    </a:lnTo>
                    <a:lnTo>
                      <a:pt x="5180" y="15147"/>
                    </a:lnTo>
                    <a:lnTo>
                      <a:pt x="5571" y="15505"/>
                    </a:lnTo>
                    <a:lnTo>
                      <a:pt x="5995" y="15864"/>
                    </a:lnTo>
                    <a:lnTo>
                      <a:pt x="6418" y="16189"/>
                    </a:lnTo>
                    <a:lnTo>
                      <a:pt x="6874" y="16515"/>
                    </a:lnTo>
                    <a:lnTo>
                      <a:pt x="7363" y="16808"/>
                    </a:lnTo>
                    <a:lnTo>
                      <a:pt x="7819" y="17069"/>
                    </a:lnTo>
                    <a:lnTo>
                      <a:pt x="8307" y="17330"/>
                    </a:lnTo>
                    <a:lnTo>
                      <a:pt x="8763" y="17558"/>
                    </a:lnTo>
                    <a:lnTo>
                      <a:pt x="9219" y="17753"/>
                    </a:lnTo>
                    <a:lnTo>
                      <a:pt x="9675" y="17916"/>
                    </a:lnTo>
                    <a:lnTo>
                      <a:pt x="10066" y="18046"/>
                    </a:lnTo>
                    <a:lnTo>
                      <a:pt x="10457" y="18144"/>
                    </a:lnTo>
                    <a:lnTo>
                      <a:pt x="10783" y="18176"/>
                    </a:lnTo>
                    <a:lnTo>
                      <a:pt x="11076" y="18144"/>
                    </a:lnTo>
                    <a:lnTo>
                      <a:pt x="11304" y="18079"/>
                    </a:lnTo>
                    <a:lnTo>
                      <a:pt x="11402" y="18046"/>
                    </a:lnTo>
                    <a:lnTo>
                      <a:pt x="11467" y="17948"/>
                    </a:lnTo>
                    <a:lnTo>
                      <a:pt x="11500" y="17851"/>
                    </a:lnTo>
                    <a:lnTo>
                      <a:pt x="11532" y="17753"/>
                    </a:lnTo>
                    <a:lnTo>
                      <a:pt x="11500" y="17492"/>
                    </a:lnTo>
                    <a:lnTo>
                      <a:pt x="11434" y="17167"/>
                    </a:lnTo>
                    <a:lnTo>
                      <a:pt x="11272" y="16808"/>
                    </a:lnTo>
                    <a:lnTo>
                      <a:pt x="11076" y="16417"/>
                    </a:lnTo>
                    <a:lnTo>
                      <a:pt x="10555" y="15538"/>
                    </a:lnTo>
                    <a:lnTo>
                      <a:pt x="9936" y="14561"/>
                    </a:lnTo>
                    <a:lnTo>
                      <a:pt x="9317" y="13584"/>
                    </a:lnTo>
                    <a:lnTo>
                      <a:pt x="8731" y="12671"/>
                    </a:lnTo>
                    <a:lnTo>
                      <a:pt x="8503" y="12248"/>
                    </a:lnTo>
                    <a:lnTo>
                      <a:pt x="8307" y="11857"/>
                    </a:lnTo>
                    <a:lnTo>
                      <a:pt x="7949" y="11108"/>
                    </a:lnTo>
                    <a:lnTo>
                      <a:pt x="7656" y="10391"/>
                    </a:lnTo>
                    <a:lnTo>
                      <a:pt x="7102" y="8958"/>
                    </a:lnTo>
                    <a:lnTo>
                      <a:pt x="6646" y="7590"/>
                    </a:lnTo>
                    <a:lnTo>
                      <a:pt x="6288" y="6319"/>
                    </a:lnTo>
                    <a:lnTo>
                      <a:pt x="6190" y="5929"/>
                    </a:lnTo>
                    <a:lnTo>
                      <a:pt x="6125" y="5505"/>
                    </a:lnTo>
                    <a:lnTo>
                      <a:pt x="5962" y="4528"/>
                    </a:lnTo>
                    <a:lnTo>
                      <a:pt x="5864" y="3486"/>
                    </a:lnTo>
                    <a:lnTo>
                      <a:pt x="5799" y="2443"/>
                    </a:lnTo>
                    <a:lnTo>
                      <a:pt x="5734" y="717"/>
                    </a:lnTo>
                    <a:lnTo>
                      <a:pt x="5701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70"/>
              <p:cNvSpPr/>
              <p:nvPr/>
            </p:nvSpPr>
            <p:spPr>
              <a:xfrm>
                <a:off x="5708670" y="2483229"/>
                <a:ext cx="318172" cy="1733522"/>
              </a:xfrm>
              <a:custGeom>
                <a:avLst/>
                <a:gdLst/>
                <a:ahLst/>
                <a:cxnLst/>
                <a:rect l="l" t="t" r="r" b="b"/>
                <a:pathLst>
                  <a:path w="19383" h="105606" extrusionOk="0">
                    <a:moveTo>
                      <a:pt x="16777" y="0"/>
                    </a:moveTo>
                    <a:lnTo>
                      <a:pt x="16614" y="33"/>
                    </a:lnTo>
                    <a:lnTo>
                      <a:pt x="11728" y="1173"/>
                    </a:lnTo>
                    <a:lnTo>
                      <a:pt x="11141" y="1303"/>
                    </a:lnTo>
                    <a:lnTo>
                      <a:pt x="8633" y="1890"/>
                    </a:lnTo>
                    <a:lnTo>
                      <a:pt x="8275" y="1987"/>
                    </a:lnTo>
                    <a:lnTo>
                      <a:pt x="294" y="3844"/>
                    </a:lnTo>
                    <a:lnTo>
                      <a:pt x="229" y="3844"/>
                    </a:lnTo>
                    <a:lnTo>
                      <a:pt x="196" y="4202"/>
                    </a:lnTo>
                    <a:lnTo>
                      <a:pt x="99" y="5277"/>
                    </a:lnTo>
                    <a:lnTo>
                      <a:pt x="33" y="6711"/>
                    </a:lnTo>
                    <a:lnTo>
                      <a:pt x="1" y="8405"/>
                    </a:lnTo>
                    <a:lnTo>
                      <a:pt x="1" y="12476"/>
                    </a:lnTo>
                    <a:lnTo>
                      <a:pt x="1" y="12900"/>
                    </a:lnTo>
                    <a:lnTo>
                      <a:pt x="1" y="13421"/>
                    </a:lnTo>
                    <a:lnTo>
                      <a:pt x="1" y="13877"/>
                    </a:lnTo>
                    <a:lnTo>
                      <a:pt x="1" y="14333"/>
                    </a:lnTo>
                    <a:lnTo>
                      <a:pt x="33" y="18437"/>
                    </a:lnTo>
                    <a:lnTo>
                      <a:pt x="131" y="22639"/>
                    </a:lnTo>
                    <a:lnTo>
                      <a:pt x="131" y="23063"/>
                    </a:lnTo>
                    <a:lnTo>
                      <a:pt x="164" y="24366"/>
                    </a:lnTo>
                    <a:lnTo>
                      <a:pt x="196" y="24822"/>
                    </a:lnTo>
                    <a:lnTo>
                      <a:pt x="327" y="29057"/>
                    </a:lnTo>
                    <a:lnTo>
                      <a:pt x="489" y="32575"/>
                    </a:lnTo>
                    <a:lnTo>
                      <a:pt x="522" y="32998"/>
                    </a:lnTo>
                    <a:lnTo>
                      <a:pt x="555" y="33682"/>
                    </a:lnTo>
                    <a:lnTo>
                      <a:pt x="718" y="35181"/>
                    </a:lnTo>
                    <a:lnTo>
                      <a:pt x="750" y="35702"/>
                    </a:lnTo>
                    <a:lnTo>
                      <a:pt x="978" y="37233"/>
                    </a:lnTo>
                    <a:lnTo>
                      <a:pt x="1206" y="38731"/>
                    </a:lnTo>
                    <a:lnTo>
                      <a:pt x="1467" y="40197"/>
                    </a:lnTo>
                    <a:lnTo>
                      <a:pt x="1760" y="41630"/>
                    </a:lnTo>
                    <a:lnTo>
                      <a:pt x="1825" y="41989"/>
                    </a:lnTo>
                    <a:lnTo>
                      <a:pt x="2183" y="43715"/>
                    </a:lnTo>
                    <a:lnTo>
                      <a:pt x="2477" y="45311"/>
                    </a:lnTo>
                    <a:lnTo>
                      <a:pt x="2933" y="47754"/>
                    </a:lnTo>
                    <a:lnTo>
                      <a:pt x="3063" y="48308"/>
                    </a:lnTo>
                    <a:lnTo>
                      <a:pt x="3486" y="50197"/>
                    </a:lnTo>
                    <a:lnTo>
                      <a:pt x="3584" y="50556"/>
                    </a:lnTo>
                    <a:lnTo>
                      <a:pt x="4431" y="54204"/>
                    </a:lnTo>
                    <a:lnTo>
                      <a:pt x="4887" y="56289"/>
                    </a:lnTo>
                    <a:lnTo>
                      <a:pt x="5376" y="58601"/>
                    </a:lnTo>
                    <a:lnTo>
                      <a:pt x="5441" y="58895"/>
                    </a:lnTo>
                    <a:lnTo>
                      <a:pt x="5473" y="58992"/>
                    </a:lnTo>
                    <a:lnTo>
                      <a:pt x="5669" y="60100"/>
                    </a:lnTo>
                    <a:lnTo>
                      <a:pt x="5636" y="60751"/>
                    </a:lnTo>
                    <a:lnTo>
                      <a:pt x="5636" y="61142"/>
                    </a:lnTo>
                    <a:lnTo>
                      <a:pt x="5636" y="61207"/>
                    </a:lnTo>
                    <a:lnTo>
                      <a:pt x="5571" y="63064"/>
                    </a:lnTo>
                    <a:lnTo>
                      <a:pt x="5539" y="64953"/>
                    </a:lnTo>
                    <a:lnTo>
                      <a:pt x="5539" y="66843"/>
                    </a:lnTo>
                    <a:lnTo>
                      <a:pt x="5571" y="68732"/>
                    </a:lnTo>
                    <a:lnTo>
                      <a:pt x="5604" y="69155"/>
                    </a:lnTo>
                    <a:lnTo>
                      <a:pt x="5669" y="71077"/>
                    </a:lnTo>
                    <a:lnTo>
                      <a:pt x="5669" y="71533"/>
                    </a:lnTo>
                    <a:lnTo>
                      <a:pt x="5767" y="73325"/>
                    </a:lnTo>
                    <a:lnTo>
                      <a:pt x="5864" y="75084"/>
                    </a:lnTo>
                    <a:lnTo>
                      <a:pt x="6125" y="78504"/>
                    </a:lnTo>
                    <a:lnTo>
                      <a:pt x="6157" y="78928"/>
                    </a:lnTo>
                    <a:lnTo>
                      <a:pt x="6451" y="82185"/>
                    </a:lnTo>
                    <a:lnTo>
                      <a:pt x="6483" y="82218"/>
                    </a:lnTo>
                    <a:lnTo>
                      <a:pt x="6516" y="82674"/>
                    </a:lnTo>
                    <a:lnTo>
                      <a:pt x="6516" y="82706"/>
                    </a:lnTo>
                    <a:lnTo>
                      <a:pt x="6776" y="85019"/>
                    </a:lnTo>
                    <a:lnTo>
                      <a:pt x="7069" y="87169"/>
                    </a:lnTo>
                    <a:lnTo>
                      <a:pt x="7135" y="87788"/>
                    </a:lnTo>
                    <a:lnTo>
                      <a:pt x="7200" y="88179"/>
                    </a:lnTo>
                    <a:lnTo>
                      <a:pt x="7656" y="91110"/>
                    </a:lnTo>
                    <a:lnTo>
                      <a:pt x="8144" y="94172"/>
                    </a:lnTo>
                    <a:lnTo>
                      <a:pt x="8242" y="94726"/>
                    </a:lnTo>
                    <a:lnTo>
                      <a:pt x="8568" y="96648"/>
                    </a:lnTo>
                    <a:lnTo>
                      <a:pt x="8633" y="97039"/>
                    </a:lnTo>
                    <a:lnTo>
                      <a:pt x="9122" y="99677"/>
                    </a:lnTo>
                    <a:lnTo>
                      <a:pt x="9545" y="101925"/>
                    </a:lnTo>
                    <a:lnTo>
                      <a:pt x="9871" y="103652"/>
                    </a:lnTo>
                    <a:lnTo>
                      <a:pt x="10099" y="104694"/>
                    </a:lnTo>
                    <a:lnTo>
                      <a:pt x="10555" y="104955"/>
                    </a:lnTo>
                    <a:lnTo>
                      <a:pt x="10685" y="105020"/>
                    </a:lnTo>
                    <a:lnTo>
                      <a:pt x="10750" y="105052"/>
                    </a:lnTo>
                    <a:lnTo>
                      <a:pt x="10881" y="105117"/>
                    </a:lnTo>
                    <a:lnTo>
                      <a:pt x="11206" y="105248"/>
                    </a:lnTo>
                    <a:lnTo>
                      <a:pt x="11532" y="105378"/>
                    </a:lnTo>
                    <a:lnTo>
                      <a:pt x="11890" y="105476"/>
                    </a:lnTo>
                    <a:lnTo>
                      <a:pt x="12249" y="105541"/>
                    </a:lnTo>
                    <a:lnTo>
                      <a:pt x="12607" y="105573"/>
                    </a:lnTo>
                    <a:lnTo>
                      <a:pt x="12965" y="105606"/>
                    </a:lnTo>
                    <a:lnTo>
                      <a:pt x="13324" y="105606"/>
                    </a:lnTo>
                    <a:lnTo>
                      <a:pt x="13682" y="105573"/>
                    </a:lnTo>
                    <a:lnTo>
                      <a:pt x="14040" y="105541"/>
                    </a:lnTo>
                    <a:lnTo>
                      <a:pt x="14399" y="105476"/>
                    </a:lnTo>
                    <a:lnTo>
                      <a:pt x="14724" y="105411"/>
                    </a:lnTo>
                    <a:lnTo>
                      <a:pt x="15050" y="105280"/>
                    </a:lnTo>
                    <a:lnTo>
                      <a:pt x="15343" y="105150"/>
                    </a:lnTo>
                    <a:lnTo>
                      <a:pt x="15637" y="105020"/>
                    </a:lnTo>
                    <a:lnTo>
                      <a:pt x="15930" y="104857"/>
                    </a:lnTo>
                    <a:lnTo>
                      <a:pt x="16190" y="104694"/>
                    </a:lnTo>
                    <a:lnTo>
                      <a:pt x="16255" y="102739"/>
                    </a:lnTo>
                    <a:lnTo>
                      <a:pt x="16255" y="102674"/>
                    </a:lnTo>
                    <a:lnTo>
                      <a:pt x="16288" y="102544"/>
                    </a:lnTo>
                    <a:lnTo>
                      <a:pt x="16288" y="102316"/>
                    </a:lnTo>
                    <a:lnTo>
                      <a:pt x="16386" y="99612"/>
                    </a:lnTo>
                    <a:lnTo>
                      <a:pt x="16386" y="99384"/>
                    </a:lnTo>
                    <a:lnTo>
                      <a:pt x="16386" y="99124"/>
                    </a:lnTo>
                    <a:lnTo>
                      <a:pt x="16646" y="92804"/>
                    </a:lnTo>
                    <a:lnTo>
                      <a:pt x="16646" y="92772"/>
                    </a:lnTo>
                    <a:lnTo>
                      <a:pt x="16646" y="92511"/>
                    </a:lnTo>
                    <a:lnTo>
                      <a:pt x="16646" y="92381"/>
                    </a:lnTo>
                    <a:lnTo>
                      <a:pt x="16809" y="88863"/>
                    </a:lnTo>
                    <a:lnTo>
                      <a:pt x="16809" y="88407"/>
                    </a:lnTo>
                    <a:lnTo>
                      <a:pt x="17070" y="82934"/>
                    </a:lnTo>
                    <a:lnTo>
                      <a:pt x="17070" y="82478"/>
                    </a:lnTo>
                    <a:lnTo>
                      <a:pt x="17298" y="78081"/>
                    </a:lnTo>
                    <a:lnTo>
                      <a:pt x="17298" y="77625"/>
                    </a:lnTo>
                    <a:lnTo>
                      <a:pt x="17526" y="73097"/>
                    </a:lnTo>
                    <a:lnTo>
                      <a:pt x="17558" y="72673"/>
                    </a:lnTo>
                    <a:lnTo>
                      <a:pt x="17884" y="67168"/>
                    </a:lnTo>
                    <a:lnTo>
                      <a:pt x="17917" y="66712"/>
                    </a:lnTo>
                    <a:lnTo>
                      <a:pt x="18145" y="63390"/>
                    </a:lnTo>
                    <a:lnTo>
                      <a:pt x="18177" y="62966"/>
                    </a:lnTo>
                    <a:lnTo>
                      <a:pt x="18470" y="59188"/>
                    </a:lnTo>
                    <a:lnTo>
                      <a:pt x="18764" y="55963"/>
                    </a:lnTo>
                    <a:lnTo>
                      <a:pt x="18829" y="55474"/>
                    </a:lnTo>
                    <a:lnTo>
                      <a:pt x="18927" y="54595"/>
                    </a:lnTo>
                    <a:lnTo>
                      <a:pt x="19024" y="53943"/>
                    </a:lnTo>
                    <a:lnTo>
                      <a:pt x="19024" y="53911"/>
                    </a:lnTo>
                    <a:lnTo>
                      <a:pt x="19057" y="53683"/>
                    </a:lnTo>
                    <a:lnTo>
                      <a:pt x="19057" y="53552"/>
                    </a:lnTo>
                    <a:lnTo>
                      <a:pt x="19252" y="51533"/>
                    </a:lnTo>
                    <a:lnTo>
                      <a:pt x="19350" y="49415"/>
                    </a:lnTo>
                    <a:lnTo>
                      <a:pt x="19383" y="47266"/>
                    </a:lnTo>
                    <a:lnTo>
                      <a:pt x="19383" y="45051"/>
                    </a:lnTo>
                    <a:lnTo>
                      <a:pt x="19383" y="44627"/>
                    </a:lnTo>
                    <a:lnTo>
                      <a:pt x="19383" y="44008"/>
                    </a:lnTo>
                    <a:lnTo>
                      <a:pt x="19350" y="43585"/>
                    </a:lnTo>
                    <a:lnTo>
                      <a:pt x="19350" y="43520"/>
                    </a:lnTo>
                    <a:lnTo>
                      <a:pt x="19285" y="41272"/>
                    </a:lnTo>
                    <a:lnTo>
                      <a:pt x="18959" y="35181"/>
                    </a:lnTo>
                    <a:lnTo>
                      <a:pt x="18959" y="34724"/>
                    </a:lnTo>
                    <a:lnTo>
                      <a:pt x="18861" y="33193"/>
                    </a:lnTo>
                    <a:lnTo>
                      <a:pt x="18829" y="32705"/>
                    </a:lnTo>
                    <a:lnTo>
                      <a:pt x="18470" y="25376"/>
                    </a:lnTo>
                    <a:lnTo>
                      <a:pt x="18438" y="24920"/>
                    </a:lnTo>
                    <a:lnTo>
                      <a:pt x="18308" y="22314"/>
                    </a:lnTo>
                    <a:lnTo>
                      <a:pt x="18308" y="21858"/>
                    </a:lnTo>
                    <a:lnTo>
                      <a:pt x="17982" y="15538"/>
                    </a:lnTo>
                    <a:lnTo>
                      <a:pt x="17982" y="15082"/>
                    </a:lnTo>
                    <a:lnTo>
                      <a:pt x="17884" y="12672"/>
                    </a:lnTo>
                    <a:lnTo>
                      <a:pt x="17852" y="11564"/>
                    </a:lnTo>
                    <a:lnTo>
                      <a:pt x="17852" y="11336"/>
                    </a:lnTo>
                    <a:lnTo>
                      <a:pt x="17852" y="11108"/>
                    </a:lnTo>
                    <a:lnTo>
                      <a:pt x="17786" y="9838"/>
                    </a:lnTo>
                    <a:lnTo>
                      <a:pt x="17689" y="8502"/>
                    </a:lnTo>
                    <a:lnTo>
                      <a:pt x="17428" y="5799"/>
                    </a:lnTo>
                    <a:lnTo>
                      <a:pt x="17396" y="5375"/>
                    </a:lnTo>
                    <a:lnTo>
                      <a:pt x="17037" y="2118"/>
                    </a:lnTo>
                    <a:lnTo>
                      <a:pt x="16777" y="196"/>
                    </a:lnTo>
                    <a:lnTo>
                      <a:pt x="16777" y="33"/>
                    </a:lnTo>
                    <a:lnTo>
                      <a:pt x="167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70"/>
              <p:cNvSpPr/>
              <p:nvPr/>
            </p:nvSpPr>
            <p:spPr>
              <a:xfrm>
                <a:off x="5863196" y="4149843"/>
                <a:ext cx="111770" cy="22997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401" extrusionOk="0">
                    <a:moveTo>
                      <a:pt x="6548" y="0"/>
                    </a:moveTo>
                    <a:lnTo>
                      <a:pt x="6451" y="33"/>
                    </a:lnTo>
                    <a:lnTo>
                      <a:pt x="6092" y="228"/>
                    </a:lnTo>
                    <a:lnTo>
                      <a:pt x="5734" y="424"/>
                    </a:lnTo>
                    <a:lnTo>
                      <a:pt x="5376" y="554"/>
                    </a:lnTo>
                    <a:lnTo>
                      <a:pt x="4985" y="684"/>
                    </a:lnTo>
                    <a:lnTo>
                      <a:pt x="4594" y="782"/>
                    </a:lnTo>
                    <a:lnTo>
                      <a:pt x="4203" y="847"/>
                    </a:lnTo>
                    <a:lnTo>
                      <a:pt x="3812" y="880"/>
                    </a:lnTo>
                    <a:lnTo>
                      <a:pt x="3421" y="912"/>
                    </a:lnTo>
                    <a:lnTo>
                      <a:pt x="3030" y="912"/>
                    </a:lnTo>
                    <a:lnTo>
                      <a:pt x="2639" y="880"/>
                    </a:lnTo>
                    <a:lnTo>
                      <a:pt x="2248" y="815"/>
                    </a:lnTo>
                    <a:lnTo>
                      <a:pt x="1858" y="717"/>
                    </a:lnTo>
                    <a:lnTo>
                      <a:pt x="1467" y="619"/>
                    </a:lnTo>
                    <a:lnTo>
                      <a:pt x="1108" y="489"/>
                    </a:lnTo>
                    <a:lnTo>
                      <a:pt x="717" y="293"/>
                    </a:lnTo>
                    <a:lnTo>
                      <a:pt x="359" y="98"/>
                    </a:lnTo>
                    <a:lnTo>
                      <a:pt x="261" y="65"/>
                    </a:lnTo>
                    <a:lnTo>
                      <a:pt x="164" y="98"/>
                    </a:lnTo>
                    <a:lnTo>
                      <a:pt x="99" y="131"/>
                    </a:lnTo>
                    <a:lnTo>
                      <a:pt x="33" y="196"/>
                    </a:lnTo>
                    <a:lnTo>
                      <a:pt x="1" y="293"/>
                    </a:lnTo>
                    <a:lnTo>
                      <a:pt x="1" y="391"/>
                    </a:lnTo>
                    <a:lnTo>
                      <a:pt x="33" y="489"/>
                    </a:lnTo>
                    <a:lnTo>
                      <a:pt x="131" y="554"/>
                    </a:lnTo>
                    <a:lnTo>
                      <a:pt x="489" y="749"/>
                    </a:lnTo>
                    <a:lnTo>
                      <a:pt x="913" y="945"/>
                    </a:lnTo>
                    <a:lnTo>
                      <a:pt x="1304" y="1075"/>
                    </a:lnTo>
                    <a:lnTo>
                      <a:pt x="1727" y="1205"/>
                    </a:lnTo>
                    <a:lnTo>
                      <a:pt x="2151" y="1303"/>
                    </a:lnTo>
                    <a:lnTo>
                      <a:pt x="2574" y="1368"/>
                    </a:lnTo>
                    <a:lnTo>
                      <a:pt x="2998" y="1401"/>
                    </a:lnTo>
                    <a:lnTo>
                      <a:pt x="3845" y="1401"/>
                    </a:lnTo>
                    <a:lnTo>
                      <a:pt x="4268" y="1336"/>
                    </a:lnTo>
                    <a:lnTo>
                      <a:pt x="4692" y="1271"/>
                    </a:lnTo>
                    <a:lnTo>
                      <a:pt x="5115" y="1173"/>
                    </a:lnTo>
                    <a:lnTo>
                      <a:pt x="5538" y="1043"/>
                    </a:lnTo>
                    <a:lnTo>
                      <a:pt x="5929" y="880"/>
                    </a:lnTo>
                    <a:lnTo>
                      <a:pt x="6320" y="684"/>
                    </a:lnTo>
                    <a:lnTo>
                      <a:pt x="6711" y="456"/>
                    </a:lnTo>
                    <a:lnTo>
                      <a:pt x="6776" y="391"/>
                    </a:lnTo>
                    <a:lnTo>
                      <a:pt x="6809" y="293"/>
                    </a:lnTo>
                    <a:lnTo>
                      <a:pt x="6809" y="196"/>
                    </a:lnTo>
                    <a:lnTo>
                      <a:pt x="6776" y="131"/>
                    </a:lnTo>
                    <a:lnTo>
                      <a:pt x="6744" y="65"/>
                    </a:lnTo>
                    <a:lnTo>
                      <a:pt x="6646" y="0"/>
                    </a:lnTo>
                    <a:close/>
                  </a:path>
                </a:pathLst>
              </a:custGeom>
              <a:solidFill>
                <a:srgbClr val="5C5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70"/>
              <p:cNvSpPr/>
              <p:nvPr/>
            </p:nvSpPr>
            <p:spPr>
              <a:xfrm>
                <a:off x="5934319" y="2485905"/>
                <a:ext cx="56156" cy="68992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203" extrusionOk="0">
                    <a:moveTo>
                      <a:pt x="130" y="0"/>
                    </a:moveTo>
                    <a:lnTo>
                      <a:pt x="65" y="33"/>
                    </a:lnTo>
                    <a:lnTo>
                      <a:pt x="33" y="65"/>
                    </a:lnTo>
                    <a:lnTo>
                      <a:pt x="0" y="131"/>
                    </a:lnTo>
                    <a:lnTo>
                      <a:pt x="0" y="196"/>
                    </a:lnTo>
                    <a:lnTo>
                      <a:pt x="0" y="293"/>
                    </a:lnTo>
                    <a:lnTo>
                      <a:pt x="717" y="1303"/>
                    </a:lnTo>
                    <a:lnTo>
                      <a:pt x="1466" y="2280"/>
                    </a:lnTo>
                    <a:lnTo>
                      <a:pt x="2248" y="3258"/>
                    </a:lnTo>
                    <a:lnTo>
                      <a:pt x="3095" y="4137"/>
                    </a:lnTo>
                    <a:lnTo>
                      <a:pt x="3160" y="4202"/>
                    </a:lnTo>
                    <a:lnTo>
                      <a:pt x="3290" y="4202"/>
                    </a:lnTo>
                    <a:lnTo>
                      <a:pt x="3355" y="4137"/>
                    </a:lnTo>
                    <a:lnTo>
                      <a:pt x="3388" y="4105"/>
                    </a:lnTo>
                    <a:lnTo>
                      <a:pt x="3420" y="4039"/>
                    </a:lnTo>
                    <a:lnTo>
                      <a:pt x="3420" y="3942"/>
                    </a:lnTo>
                    <a:lnTo>
                      <a:pt x="3355" y="3877"/>
                    </a:lnTo>
                    <a:lnTo>
                      <a:pt x="2541" y="2997"/>
                    </a:lnTo>
                    <a:lnTo>
                      <a:pt x="1759" y="2052"/>
                    </a:lnTo>
                    <a:lnTo>
                      <a:pt x="1010" y="1108"/>
                    </a:lnTo>
                    <a:lnTo>
                      <a:pt x="326" y="98"/>
                    </a:lnTo>
                    <a:lnTo>
                      <a:pt x="293" y="33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70"/>
              <p:cNvSpPr/>
              <p:nvPr/>
            </p:nvSpPr>
            <p:spPr>
              <a:xfrm>
                <a:off x="5701185" y="2648440"/>
                <a:ext cx="74344" cy="79153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4822" extrusionOk="0">
                    <a:moveTo>
                      <a:pt x="4268" y="1"/>
                    </a:moveTo>
                    <a:lnTo>
                      <a:pt x="4203" y="66"/>
                    </a:lnTo>
                    <a:lnTo>
                      <a:pt x="4170" y="131"/>
                    </a:lnTo>
                    <a:lnTo>
                      <a:pt x="3975" y="522"/>
                    </a:lnTo>
                    <a:lnTo>
                      <a:pt x="3779" y="913"/>
                    </a:lnTo>
                    <a:lnTo>
                      <a:pt x="3551" y="1304"/>
                    </a:lnTo>
                    <a:lnTo>
                      <a:pt x="3291" y="1662"/>
                    </a:lnTo>
                    <a:lnTo>
                      <a:pt x="3030" y="2020"/>
                    </a:lnTo>
                    <a:lnTo>
                      <a:pt x="2770" y="2346"/>
                    </a:lnTo>
                    <a:lnTo>
                      <a:pt x="2183" y="2998"/>
                    </a:lnTo>
                    <a:lnTo>
                      <a:pt x="1727" y="3454"/>
                    </a:lnTo>
                    <a:lnTo>
                      <a:pt x="1239" y="3877"/>
                    </a:lnTo>
                    <a:lnTo>
                      <a:pt x="978" y="4040"/>
                    </a:lnTo>
                    <a:lnTo>
                      <a:pt x="685" y="4203"/>
                    </a:lnTo>
                    <a:lnTo>
                      <a:pt x="424" y="4366"/>
                    </a:lnTo>
                    <a:lnTo>
                      <a:pt x="131" y="4463"/>
                    </a:lnTo>
                    <a:lnTo>
                      <a:pt x="33" y="4496"/>
                    </a:lnTo>
                    <a:lnTo>
                      <a:pt x="1" y="4561"/>
                    </a:lnTo>
                    <a:lnTo>
                      <a:pt x="1" y="4626"/>
                    </a:lnTo>
                    <a:lnTo>
                      <a:pt x="1" y="4691"/>
                    </a:lnTo>
                    <a:lnTo>
                      <a:pt x="33" y="4757"/>
                    </a:lnTo>
                    <a:lnTo>
                      <a:pt x="66" y="4822"/>
                    </a:lnTo>
                    <a:lnTo>
                      <a:pt x="229" y="4822"/>
                    </a:lnTo>
                    <a:lnTo>
                      <a:pt x="522" y="4724"/>
                    </a:lnTo>
                    <a:lnTo>
                      <a:pt x="848" y="4561"/>
                    </a:lnTo>
                    <a:lnTo>
                      <a:pt x="1141" y="4366"/>
                    </a:lnTo>
                    <a:lnTo>
                      <a:pt x="1402" y="4170"/>
                    </a:lnTo>
                    <a:lnTo>
                      <a:pt x="1955" y="3747"/>
                    </a:lnTo>
                    <a:lnTo>
                      <a:pt x="2444" y="3258"/>
                    </a:lnTo>
                    <a:lnTo>
                      <a:pt x="2737" y="2932"/>
                    </a:lnTo>
                    <a:lnTo>
                      <a:pt x="3063" y="2574"/>
                    </a:lnTo>
                    <a:lnTo>
                      <a:pt x="3356" y="2216"/>
                    </a:lnTo>
                    <a:lnTo>
                      <a:pt x="3617" y="1858"/>
                    </a:lnTo>
                    <a:lnTo>
                      <a:pt x="3877" y="1467"/>
                    </a:lnTo>
                    <a:lnTo>
                      <a:pt x="4105" y="1043"/>
                    </a:lnTo>
                    <a:lnTo>
                      <a:pt x="4333" y="652"/>
                    </a:lnTo>
                    <a:lnTo>
                      <a:pt x="4529" y="229"/>
                    </a:lnTo>
                    <a:lnTo>
                      <a:pt x="4529" y="131"/>
                    </a:lnTo>
                    <a:lnTo>
                      <a:pt x="4529" y="66"/>
                    </a:lnTo>
                    <a:lnTo>
                      <a:pt x="4464" y="33"/>
                    </a:lnTo>
                    <a:lnTo>
                      <a:pt x="43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70"/>
              <p:cNvSpPr/>
              <p:nvPr/>
            </p:nvSpPr>
            <p:spPr>
              <a:xfrm>
                <a:off x="5934319" y="3389514"/>
                <a:ext cx="81829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076" extrusionOk="0">
                    <a:moveTo>
                      <a:pt x="4821" y="1"/>
                    </a:moveTo>
                    <a:lnTo>
                      <a:pt x="4756" y="33"/>
                    </a:lnTo>
                    <a:lnTo>
                      <a:pt x="4235" y="326"/>
                    </a:lnTo>
                    <a:lnTo>
                      <a:pt x="3681" y="522"/>
                    </a:lnTo>
                    <a:lnTo>
                      <a:pt x="3095" y="685"/>
                    </a:lnTo>
                    <a:lnTo>
                      <a:pt x="2541" y="750"/>
                    </a:lnTo>
                    <a:lnTo>
                      <a:pt x="1955" y="750"/>
                    </a:lnTo>
                    <a:lnTo>
                      <a:pt x="1368" y="685"/>
                    </a:lnTo>
                    <a:lnTo>
                      <a:pt x="782" y="522"/>
                    </a:lnTo>
                    <a:lnTo>
                      <a:pt x="228" y="326"/>
                    </a:lnTo>
                    <a:lnTo>
                      <a:pt x="163" y="294"/>
                    </a:lnTo>
                    <a:lnTo>
                      <a:pt x="98" y="326"/>
                    </a:lnTo>
                    <a:lnTo>
                      <a:pt x="65" y="359"/>
                    </a:lnTo>
                    <a:lnTo>
                      <a:pt x="33" y="392"/>
                    </a:lnTo>
                    <a:lnTo>
                      <a:pt x="0" y="457"/>
                    </a:lnTo>
                    <a:lnTo>
                      <a:pt x="0" y="489"/>
                    </a:lnTo>
                    <a:lnTo>
                      <a:pt x="33" y="554"/>
                    </a:lnTo>
                    <a:lnTo>
                      <a:pt x="65" y="587"/>
                    </a:lnTo>
                    <a:lnTo>
                      <a:pt x="359" y="717"/>
                    </a:lnTo>
                    <a:lnTo>
                      <a:pt x="684" y="815"/>
                    </a:lnTo>
                    <a:lnTo>
                      <a:pt x="977" y="913"/>
                    </a:lnTo>
                    <a:lnTo>
                      <a:pt x="1271" y="978"/>
                    </a:lnTo>
                    <a:lnTo>
                      <a:pt x="1922" y="1076"/>
                    </a:lnTo>
                    <a:lnTo>
                      <a:pt x="2541" y="1076"/>
                    </a:lnTo>
                    <a:lnTo>
                      <a:pt x="3160" y="978"/>
                    </a:lnTo>
                    <a:lnTo>
                      <a:pt x="3453" y="913"/>
                    </a:lnTo>
                    <a:lnTo>
                      <a:pt x="3746" y="848"/>
                    </a:lnTo>
                    <a:lnTo>
                      <a:pt x="4072" y="717"/>
                    </a:lnTo>
                    <a:lnTo>
                      <a:pt x="4333" y="620"/>
                    </a:lnTo>
                    <a:lnTo>
                      <a:pt x="4626" y="457"/>
                    </a:lnTo>
                    <a:lnTo>
                      <a:pt x="4919" y="294"/>
                    </a:lnTo>
                    <a:lnTo>
                      <a:pt x="4951" y="261"/>
                    </a:lnTo>
                    <a:lnTo>
                      <a:pt x="4984" y="196"/>
                    </a:lnTo>
                    <a:lnTo>
                      <a:pt x="4984" y="131"/>
                    </a:lnTo>
                    <a:lnTo>
                      <a:pt x="4951" y="98"/>
                    </a:lnTo>
                    <a:lnTo>
                      <a:pt x="4919" y="33"/>
                    </a:lnTo>
                    <a:lnTo>
                      <a:pt x="48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70"/>
              <p:cNvSpPr/>
              <p:nvPr/>
            </p:nvSpPr>
            <p:spPr>
              <a:xfrm>
                <a:off x="5290021" y="2357036"/>
                <a:ext cx="270568" cy="1806257"/>
              </a:xfrm>
              <a:custGeom>
                <a:avLst/>
                <a:gdLst/>
                <a:ahLst/>
                <a:cxnLst/>
                <a:rect l="l" t="t" r="r" b="b"/>
                <a:pathLst>
                  <a:path w="16483" h="110037" extrusionOk="0">
                    <a:moveTo>
                      <a:pt x="16125" y="1"/>
                    </a:moveTo>
                    <a:lnTo>
                      <a:pt x="15896" y="359"/>
                    </a:lnTo>
                    <a:lnTo>
                      <a:pt x="15245" y="1499"/>
                    </a:lnTo>
                    <a:lnTo>
                      <a:pt x="14594" y="2672"/>
                    </a:lnTo>
                    <a:lnTo>
                      <a:pt x="13975" y="3845"/>
                    </a:lnTo>
                    <a:lnTo>
                      <a:pt x="13388" y="5017"/>
                    </a:lnTo>
                    <a:lnTo>
                      <a:pt x="12802" y="6190"/>
                    </a:lnTo>
                    <a:lnTo>
                      <a:pt x="12248" y="7395"/>
                    </a:lnTo>
                    <a:lnTo>
                      <a:pt x="11727" y="8600"/>
                    </a:lnTo>
                    <a:lnTo>
                      <a:pt x="11206" y="9806"/>
                    </a:lnTo>
                    <a:lnTo>
                      <a:pt x="10717" y="11044"/>
                    </a:lnTo>
                    <a:lnTo>
                      <a:pt x="10261" y="12281"/>
                    </a:lnTo>
                    <a:lnTo>
                      <a:pt x="9838" y="13519"/>
                    </a:lnTo>
                    <a:lnTo>
                      <a:pt x="9414" y="14790"/>
                    </a:lnTo>
                    <a:lnTo>
                      <a:pt x="9023" y="16060"/>
                    </a:lnTo>
                    <a:lnTo>
                      <a:pt x="8698" y="17330"/>
                    </a:lnTo>
                    <a:lnTo>
                      <a:pt x="8339" y="18601"/>
                    </a:lnTo>
                    <a:lnTo>
                      <a:pt x="8046" y="19871"/>
                    </a:lnTo>
                    <a:lnTo>
                      <a:pt x="7818" y="21044"/>
                    </a:lnTo>
                    <a:lnTo>
                      <a:pt x="7590" y="22184"/>
                    </a:lnTo>
                    <a:lnTo>
                      <a:pt x="7362" y="23324"/>
                    </a:lnTo>
                    <a:lnTo>
                      <a:pt x="7199" y="24497"/>
                    </a:lnTo>
                    <a:lnTo>
                      <a:pt x="6873" y="26809"/>
                    </a:lnTo>
                    <a:lnTo>
                      <a:pt x="6645" y="29155"/>
                    </a:lnTo>
                    <a:lnTo>
                      <a:pt x="6450" y="31468"/>
                    </a:lnTo>
                    <a:lnTo>
                      <a:pt x="6320" y="33813"/>
                    </a:lnTo>
                    <a:lnTo>
                      <a:pt x="6255" y="36158"/>
                    </a:lnTo>
                    <a:lnTo>
                      <a:pt x="6189" y="38504"/>
                    </a:lnTo>
                    <a:lnTo>
                      <a:pt x="6189" y="40686"/>
                    </a:lnTo>
                    <a:lnTo>
                      <a:pt x="6189" y="42901"/>
                    </a:lnTo>
                    <a:lnTo>
                      <a:pt x="6222" y="47266"/>
                    </a:lnTo>
                    <a:lnTo>
                      <a:pt x="6255" y="50198"/>
                    </a:lnTo>
                    <a:lnTo>
                      <a:pt x="6222" y="53162"/>
                    </a:lnTo>
                    <a:lnTo>
                      <a:pt x="6189" y="54628"/>
                    </a:lnTo>
                    <a:lnTo>
                      <a:pt x="6092" y="56094"/>
                    </a:lnTo>
                    <a:lnTo>
                      <a:pt x="5994" y="57560"/>
                    </a:lnTo>
                    <a:lnTo>
                      <a:pt x="5831" y="59025"/>
                    </a:lnTo>
                    <a:lnTo>
                      <a:pt x="5636" y="60556"/>
                    </a:lnTo>
                    <a:lnTo>
                      <a:pt x="5342" y="62120"/>
                    </a:lnTo>
                    <a:lnTo>
                      <a:pt x="5017" y="63651"/>
                    </a:lnTo>
                    <a:lnTo>
                      <a:pt x="4658" y="65182"/>
                    </a:lnTo>
                    <a:lnTo>
                      <a:pt x="3909" y="68244"/>
                    </a:lnTo>
                    <a:lnTo>
                      <a:pt x="3551" y="69775"/>
                    </a:lnTo>
                    <a:lnTo>
                      <a:pt x="3193" y="71306"/>
                    </a:lnTo>
                    <a:lnTo>
                      <a:pt x="2574" y="74270"/>
                    </a:lnTo>
                    <a:lnTo>
                      <a:pt x="2020" y="77234"/>
                    </a:lnTo>
                    <a:lnTo>
                      <a:pt x="1531" y="80231"/>
                    </a:lnTo>
                    <a:lnTo>
                      <a:pt x="1108" y="83228"/>
                    </a:lnTo>
                    <a:lnTo>
                      <a:pt x="782" y="86160"/>
                    </a:lnTo>
                    <a:lnTo>
                      <a:pt x="521" y="89091"/>
                    </a:lnTo>
                    <a:lnTo>
                      <a:pt x="293" y="92023"/>
                    </a:lnTo>
                    <a:lnTo>
                      <a:pt x="163" y="94955"/>
                    </a:lnTo>
                    <a:lnTo>
                      <a:pt x="33" y="97919"/>
                    </a:lnTo>
                    <a:lnTo>
                      <a:pt x="0" y="100851"/>
                    </a:lnTo>
                    <a:lnTo>
                      <a:pt x="0" y="103815"/>
                    </a:lnTo>
                    <a:lnTo>
                      <a:pt x="33" y="106747"/>
                    </a:lnTo>
                    <a:lnTo>
                      <a:pt x="131" y="109906"/>
                    </a:lnTo>
                    <a:lnTo>
                      <a:pt x="163" y="109971"/>
                    </a:lnTo>
                    <a:lnTo>
                      <a:pt x="196" y="110037"/>
                    </a:lnTo>
                    <a:lnTo>
                      <a:pt x="391" y="110037"/>
                    </a:lnTo>
                    <a:lnTo>
                      <a:pt x="456" y="110004"/>
                    </a:lnTo>
                    <a:lnTo>
                      <a:pt x="489" y="109939"/>
                    </a:lnTo>
                    <a:lnTo>
                      <a:pt x="489" y="109841"/>
                    </a:lnTo>
                    <a:lnTo>
                      <a:pt x="424" y="106844"/>
                    </a:lnTo>
                    <a:lnTo>
                      <a:pt x="359" y="103880"/>
                    </a:lnTo>
                    <a:lnTo>
                      <a:pt x="359" y="100883"/>
                    </a:lnTo>
                    <a:lnTo>
                      <a:pt x="424" y="97886"/>
                    </a:lnTo>
                    <a:lnTo>
                      <a:pt x="521" y="94890"/>
                    </a:lnTo>
                    <a:lnTo>
                      <a:pt x="684" y="91893"/>
                    </a:lnTo>
                    <a:lnTo>
                      <a:pt x="880" y="88928"/>
                    </a:lnTo>
                    <a:lnTo>
                      <a:pt x="1173" y="85932"/>
                    </a:lnTo>
                    <a:lnTo>
                      <a:pt x="1531" y="83033"/>
                    </a:lnTo>
                    <a:lnTo>
                      <a:pt x="1922" y="80101"/>
                    </a:lnTo>
                    <a:lnTo>
                      <a:pt x="2411" y="77202"/>
                    </a:lnTo>
                    <a:lnTo>
                      <a:pt x="2932" y="74303"/>
                    </a:lnTo>
                    <a:lnTo>
                      <a:pt x="3258" y="72804"/>
                    </a:lnTo>
                    <a:lnTo>
                      <a:pt x="3583" y="71273"/>
                    </a:lnTo>
                    <a:lnTo>
                      <a:pt x="4333" y="68244"/>
                    </a:lnTo>
                    <a:lnTo>
                      <a:pt x="5049" y="65247"/>
                    </a:lnTo>
                    <a:lnTo>
                      <a:pt x="5375" y="63716"/>
                    </a:lnTo>
                    <a:lnTo>
                      <a:pt x="5701" y="62185"/>
                    </a:lnTo>
                    <a:lnTo>
                      <a:pt x="5961" y="60687"/>
                    </a:lnTo>
                    <a:lnTo>
                      <a:pt x="6189" y="59156"/>
                    </a:lnTo>
                    <a:lnTo>
                      <a:pt x="6352" y="57625"/>
                    </a:lnTo>
                    <a:lnTo>
                      <a:pt x="6450" y="56094"/>
                    </a:lnTo>
                    <a:lnTo>
                      <a:pt x="6515" y="54530"/>
                    </a:lnTo>
                    <a:lnTo>
                      <a:pt x="6580" y="52999"/>
                    </a:lnTo>
                    <a:lnTo>
                      <a:pt x="6613" y="49905"/>
                    </a:lnTo>
                    <a:lnTo>
                      <a:pt x="6580" y="45507"/>
                    </a:lnTo>
                    <a:lnTo>
                      <a:pt x="6548" y="41077"/>
                    </a:lnTo>
                    <a:lnTo>
                      <a:pt x="6580" y="38764"/>
                    </a:lnTo>
                    <a:lnTo>
                      <a:pt x="6613" y="36484"/>
                    </a:lnTo>
                    <a:lnTo>
                      <a:pt x="6678" y="34204"/>
                    </a:lnTo>
                    <a:lnTo>
                      <a:pt x="6808" y="31891"/>
                    </a:lnTo>
                    <a:lnTo>
                      <a:pt x="6971" y="29611"/>
                    </a:lnTo>
                    <a:lnTo>
                      <a:pt x="7199" y="27331"/>
                    </a:lnTo>
                    <a:lnTo>
                      <a:pt x="7492" y="25050"/>
                    </a:lnTo>
                    <a:lnTo>
                      <a:pt x="7655" y="23910"/>
                    </a:lnTo>
                    <a:lnTo>
                      <a:pt x="7851" y="22803"/>
                    </a:lnTo>
                    <a:lnTo>
                      <a:pt x="8079" y="21467"/>
                    </a:lnTo>
                    <a:lnTo>
                      <a:pt x="8372" y="20164"/>
                    </a:lnTo>
                    <a:lnTo>
                      <a:pt x="8665" y="18829"/>
                    </a:lnTo>
                    <a:lnTo>
                      <a:pt x="9023" y="17526"/>
                    </a:lnTo>
                    <a:lnTo>
                      <a:pt x="9382" y="16255"/>
                    </a:lnTo>
                    <a:lnTo>
                      <a:pt x="9773" y="14952"/>
                    </a:lnTo>
                    <a:lnTo>
                      <a:pt x="10163" y="13682"/>
                    </a:lnTo>
                    <a:lnTo>
                      <a:pt x="10619" y="12412"/>
                    </a:lnTo>
                    <a:lnTo>
                      <a:pt x="11076" y="11141"/>
                    </a:lnTo>
                    <a:lnTo>
                      <a:pt x="11564" y="9903"/>
                    </a:lnTo>
                    <a:lnTo>
                      <a:pt x="12085" y="8666"/>
                    </a:lnTo>
                    <a:lnTo>
                      <a:pt x="12607" y="7428"/>
                    </a:lnTo>
                    <a:lnTo>
                      <a:pt x="13193" y="6223"/>
                    </a:lnTo>
                    <a:lnTo>
                      <a:pt x="13779" y="5017"/>
                    </a:lnTo>
                    <a:lnTo>
                      <a:pt x="14398" y="3812"/>
                    </a:lnTo>
                    <a:lnTo>
                      <a:pt x="15017" y="2607"/>
                    </a:lnTo>
                    <a:lnTo>
                      <a:pt x="15636" y="1532"/>
                    </a:lnTo>
                    <a:lnTo>
                      <a:pt x="16255" y="489"/>
                    </a:lnTo>
                    <a:lnTo>
                      <a:pt x="16483" y="99"/>
                    </a:lnTo>
                    <a:lnTo>
                      <a:pt x="16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70"/>
              <p:cNvSpPr/>
              <p:nvPr/>
            </p:nvSpPr>
            <p:spPr>
              <a:xfrm>
                <a:off x="5722048" y="2715279"/>
                <a:ext cx="168976" cy="1452284"/>
              </a:xfrm>
              <a:custGeom>
                <a:avLst/>
                <a:gdLst/>
                <a:ahLst/>
                <a:cxnLst/>
                <a:rect l="l" t="t" r="r" b="b"/>
                <a:pathLst>
                  <a:path w="10294" h="88473" extrusionOk="0">
                    <a:moveTo>
                      <a:pt x="131" y="1"/>
                    </a:moveTo>
                    <a:lnTo>
                      <a:pt x="65" y="33"/>
                    </a:lnTo>
                    <a:lnTo>
                      <a:pt x="33" y="98"/>
                    </a:lnTo>
                    <a:lnTo>
                      <a:pt x="0" y="196"/>
                    </a:lnTo>
                    <a:lnTo>
                      <a:pt x="98" y="2313"/>
                    </a:lnTo>
                    <a:lnTo>
                      <a:pt x="228" y="4431"/>
                    </a:lnTo>
                    <a:lnTo>
                      <a:pt x="359" y="6548"/>
                    </a:lnTo>
                    <a:lnTo>
                      <a:pt x="489" y="8665"/>
                    </a:lnTo>
                    <a:lnTo>
                      <a:pt x="684" y="10783"/>
                    </a:lnTo>
                    <a:lnTo>
                      <a:pt x="880" y="12900"/>
                    </a:lnTo>
                    <a:lnTo>
                      <a:pt x="1108" y="15017"/>
                    </a:lnTo>
                    <a:lnTo>
                      <a:pt x="1368" y="17102"/>
                    </a:lnTo>
                    <a:lnTo>
                      <a:pt x="1662" y="19219"/>
                    </a:lnTo>
                    <a:lnTo>
                      <a:pt x="1955" y="21304"/>
                    </a:lnTo>
                    <a:lnTo>
                      <a:pt x="2280" y="23421"/>
                    </a:lnTo>
                    <a:lnTo>
                      <a:pt x="2671" y="25506"/>
                    </a:lnTo>
                    <a:lnTo>
                      <a:pt x="3062" y="27591"/>
                    </a:lnTo>
                    <a:lnTo>
                      <a:pt x="3486" y="29676"/>
                    </a:lnTo>
                    <a:lnTo>
                      <a:pt x="3942" y="31728"/>
                    </a:lnTo>
                    <a:lnTo>
                      <a:pt x="4430" y="33813"/>
                    </a:lnTo>
                    <a:lnTo>
                      <a:pt x="4724" y="34985"/>
                    </a:lnTo>
                    <a:lnTo>
                      <a:pt x="5017" y="36158"/>
                    </a:lnTo>
                    <a:lnTo>
                      <a:pt x="5701" y="38471"/>
                    </a:lnTo>
                    <a:lnTo>
                      <a:pt x="6320" y="40784"/>
                    </a:lnTo>
                    <a:lnTo>
                      <a:pt x="6613" y="41956"/>
                    </a:lnTo>
                    <a:lnTo>
                      <a:pt x="6873" y="43129"/>
                    </a:lnTo>
                    <a:lnTo>
                      <a:pt x="7101" y="44334"/>
                    </a:lnTo>
                    <a:lnTo>
                      <a:pt x="7264" y="45539"/>
                    </a:lnTo>
                    <a:lnTo>
                      <a:pt x="7329" y="46745"/>
                    </a:lnTo>
                    <a:lnTo>
                      <a:pt x="7362" y="47950"/>
                    </a:lnTo>
                    <a:lnTo>
                      <a:pt x="7362" y="49155"/>
                    </a:lnTo>
                    <a:lnTo>
                      <a:pt x="7329" y="50360"/>
                    </a:lnTo>
                    <a:lnTo>
                      <a:pt x="7232" y="52771"/>
                    </a:lnTo>
                    <a:lnTo>
                      <a:pt x="7134" y="55181"/>
                    </a:lnTo>
                    <a:lnTo>
                      <a:pt x="7101" y="57592"/>
                    </a:lnTo>
                    <a:lnTo>
                      <a:pt x="7069" y="60002"/>
                    </a:lnTo>
                    <a:lnTo>
                      <a:pt x="7134" y="62380"/>
                    </a:lnTo>
                    <a:lnTo>
                      <a:pt x="7232" y="64791"/>
                    </a:lnTo>
                    <a:lnTo>
                      <a:pt x="7362" y="67201"/>
                    </a:lnTo>
                    <a:lnTo>
                      <a:pt x="7557" y="69612"/>
                    </a:lnTo>
                    <a:lnTo>
                      <a:pt x="7818" y="71990"/>
                    </a:lnTo>
                    <a:lnTo>
                      <a:pt x="8111" y="74237"/>
                    </a:lnTo>
                    <a:lnTo>
                      <a:pt x="8437" y="76452"/>
                    </a:lnTo>
                    <a:lnTo>
                      <a:pt x="8763" y="78700"/>
                    </a:lnTo>
                    <a:lnTo>
                      <a:pt x="9023" y="80948"/>
                    </a:lnTo>
                    <a:lnTo>
                      <a:pt x="9414" y="84661"/>
                    </a:lnTo>
                    <a:lnTo>
                      <a:pt x="9675" y="86485"/>
                    </a:lnTo>
                    <a:lnTo>
                      <a:pt x="9935" y="88342"/>
                    </a:lnTo>
                    <a:lnTo>
                      <a:pt x="9968" y="88407"/>
                    </a:lnTo>
                    <a:lnTo>
                      <a:pt x="10001" y="88472"/>
                    </a:lnTo>
                    <a:lnTo>
                      <a:pt x="10131" y="88472"/>
                    </a:lnTo>
                    <a:lnTo>
                      <a:pt x="10196" y="88440"/>
                    </a:lnTo>
                    <a:lnTo>
                      <a:pt x="10261" y="88407"/>
                    </a:lnTo>
                    <a:lnTo>
                      <a:pt x="10294" y="88342"/>
                    </a:lnTo>
                    <a:lnTo>
                      <a:pt x="10294" y="88244"/>
                    </a:lnTo>
                    <a:lnTo>
                      <a:pt x="10033" y="86550"/>
                    </a:lnTo>
                    <a:lnTo>
                      <a:pt x="9805" y="84856"/>
                    </a:lnTo>
                    <a:lnTo>
                      <a:pt x="9610" y="83163"/>
                    </a:lnTo>
                    <a:lnTo>
                      <a:pt x="9447" y="81436"/>
                    </a:lnTo>
                    <a:lnTo>
                      <a:pt x="9251" y="79612"/>
                    </a:lnTo>
                    <a:lnTo>
                      <a:pt x="8991" y="77788"/>
                    </a:lnTo>
                    <a:lnTo>
                      <a:pt x="8470" y="74140"/>
                    </a:lnTo>
                    <a:lnTo>
                      <a:pt x="8144" y="71729"/>
                    </a:lnTo>
                    <a:lnTo>
                      <a:pt x="7916" y="69319"/>
                    </a:lnTo>
                    <a:lnTo>
                      <a:pt x="7720" y="66908"/>
                    </a:lnTo>
                    <a:lnTo>
                      <a:pt x="7590" y="64498"/>
                    </a:lnTo>
                    <a:lnTo>
                      <a:pt x="7492" y="62054"/>
                    </a:lnTo>
                    <a:lnTo>
                      <a:pt x="7460" y="59644"/>
                    </a:lnTo>
                    <a:lnTo>
                      <a:pt x="7460" y="57201"/>
                    </a:lnTo>
                    <a:lnTo>
                      <a:pt x="7525" y="54790"/>
                    </a:lnTo>
                    <a:lnTo>
                      <a:pt x="7623" y="52380"/>
                    </a:lnTo>
                    <a:lnTo>
                      <a:pt x="7753" y="49969"/>
                    </a:lnTo>
                    <a:lnTo>
                      <a:pt x="7753" y="48764"/>
                    </a:lnTo>
                    <a:lnTo>
                      <a:pt x="7753" y="47559"/>
                    </a:lnTo>
                    <a:lnTo>
                      <a:pt x="7720" y="46386"/>
                    </a:lnTo>
                    <a:lnTo>
                      <a:pt x="7590" y="45181"/>
                    </a:lnTo>
                    <a:lnTo>
                      <a:pt x="7427" y="44041"/>
                    </a:lnTo>
                    <a:lnTo>
                      <a:pt x="7232" y="42901"/>
                    </a:lnTo>
                    <a:lnTo>
                      <a:pt x="6971" y="41793"/>
                    </a:lnTo>
                    <a:lnTo>
                      <a:pt x="6678" y="40686"/>
                    </a:lnTo>
                    <a:lnTo>
                      <a:pt x="6026" y="38471"/>
                    </a:lnTo>
                    <a:lnTo>
                      <a:pt x="5440" y="36288"/>
                    </a:lnTo>
                    <a:lnTo>
                      <a:pt x="4854" y="34008"/>
                    </a:lnTo>
                    <a:lnTo>
                      <a:pt x="4300" y="31728"/>
                    </a:lnTo>
                    <a:lnTo>
                      <a:pt x="3811" y="29415"/>
                    </a:lnTo>
                    <a:lnTo>
                      <a:pt x="3355" y="27135"/>
                    </a:lnTo>
                    <a:lnTo>
                      <a:pt x="2899" y="24822"/>
                    </a:lnTo>
                    <a:lnTo>
                      <a:pt x="2508" y="22509"/>
                    </a:lnTo>
                    <a:lnTo>
                      <a:pt x="2150" y="20197"/>
                    </a:lnTo>
                    <a:lnTo>
                      <a:pt x="1824" y="17884"/>
                    </a:lnTo>
                    <a:lnTo>
                      <a:pt x="1564" y="15669"/>
                    </a:lnTo>
                    <a:lnTo>
                      <a:pt x="1303" y="13454"/>
                    </a:lnTo>
                    <a:lnTo>
                      <a:pt x="1108" y="11239"/>
                    </a:lnTo>
                    <a:lnTo>
                      <a:pt x="912" y="9056"/>
                    </a:lnTo>
                    <a:lnTo>
                      <a:pt x="749" y="6841"/>
                    </a:lnTo>
                    <a:lnTo>
                      <a:pt x="587" y="4626"/>
                    </a:lnTo>
                    <a:lnTo>
                      <a:pt x="489" y="2411"/>
                    </a:lnTo>
                    <a:lnTo>
                      <a:pt x="391" y="196"/>
                    </a:lnTo>
                    <a:lnTo>
                      <a:pt x="359" y="98"/>
                    </a:lnTo>
                    <a:lnTo>
                      <a:pt x="326" y="33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70"/>
              <p:cNvSpPr/>
              <p:nvPr/>
            </p:nvSpPr>
            <p:spPr>
              <a:xfrm>
                <a:off x="5475553" y="2457557"/>
                <a:ext cx="113378" cy="128349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7819" extrusionOk="0">
                    <a:moveTo>
                      <a:pt x="6646" y="1"/>
                    </a:moveTo>
                    <a:lnTo>
                      <a:pt x="6581" y="33"/>
                    </a:lnTo>
                    <a:lnTo>
                      <a:pt x="6548" y="99"/>
                    </a:lnTo>
                    <a:lnTo>
                      <a:pt x="5929" y="1173"/>
                    </a:lnTo>
                    <a:lnTo>
                      <a:pt x="5278" y="2248"/>
                    </a:lnTo>
                    <a:lnTo>
                      <a:pt x="4561" y="3226"/>
                    </a:lnTo>
                    <a:lnTo>
                      <a:pt x="3747" y="4203"/>
                    </a:lnTo>
                    <a:lnTo>
                      <a:pt x="2900" y="5115"/>
                    </a:lnTo>
                    <a:lnTo>
                      <a:pt x="2020" y="5962"/>
                    </a:lnTo>
                    <a:lnTo>
                      <a:pt x="1075" y="6776"/>
                    </a:lnTo>
                    <a:lnTo>
                      <a:pt x="66" y="7525"/>
                    </a:lnTo>
                    <a:lnTo>
                      <a:pt x="1" y="7558"/>
                    </a:lnTo>
                    <a:lnTo>
                      <a:pt x="1" y="7623"/>
                    </a:lnTo>
                    <a:lnTo>
                      <a:pt x="1" y="7688"/>
                    </a:lnTo>
                    <a:lnTo>
                      <a:pt x="33" y="7753"/>
                    </a:lnTo>
                    <a:lnTo>
                      <a:pt x="98" y="7819"/>
                    </a:lnTo>
                    <a:lnTo>
                      <a:pt x="294" y="7819"/>
                    </a:lnTo>
                    <a:lnTo>
                      <a:pt x="1304" y="7037"/>
                    </a:lnTo>
                    <a:lnTo>
                      <a:pt x="2281" y="6222"/>
                    </a:lnTo>
                    <a:lnTo>
                      <a:pt x="3193" y="5343"/>
                    </a:lnTo>
                    <a:lnTo>
                      <a:pt x="4040" y="4431"/>
                    </a:lnTo>
                    <a:lnTo>
                      <a:pt x="4854" y="3454"/>
                    </a:lnTo>
                    <a:lnTo>
                      <a:pt x="5603" y="2411"/>
                    </a:lnTo>
                    <a:lnTo>
                      <a:pt x="6287" y="1336"/>
                    </a:lnTo>
                    <a:lnTo>
                      <a:pt x="6874" y="229"/>
                    </a:lnTo>
                    <a:lnTo>
                      <a:pt x="6906" y="164"/>
                    </a:lnTo>
                    <a:lnTo>
                      <a:pt x="6906" y="99"/>
                    </a:lnTo>
                    <a:lnTo>
                      <a:pt x="6841" y="33"/>
                    </a:lnTo>
                    <a:lnTo>
                      <a:pt x="68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70"/>
              <p:cNvSpPr/>
              <p:nvPr/>
            </p:nvSpPr>
            <p:spPr>
              <a:xfrm>
                <a:off x="5512452" y="1567850"/>
                <a:ext cx="266826" cy="191973"/>
              </a:xfrm>
              <a:custGeom>
                <a:avLst/>
                <a:gdLst/>
                <a:ahLst/>
                <a:cxnLst/>
                <a:rect l="l" t="t" r="r" b="b"/>
                <a:pathLst>
                  <a:path w="16255" h="11695" extrusionOk="0">
                    <a:moveTo>
                      <a:pt x="228" y="0"/>
                    </a:moveTo>
                    <a:lnTo>
                      <a:pt x="163" y="33"/>
                    </a:lnTo>
                    <a:lnTo>
                      <a:pt x="98" y="65"/>
                    </a:lnTo>
                    <a:lnTo>
                      <a:pt x="33" y="163"/>
                    </a:lnTo>
                    <a:lnTo>
                      <a:pt x="0" y="228"/>
                    </a:lnTo>
                    <a:lnTo>
                      <a:pt x="33" y="326"/>
                    </a:lnTo>
                    <a:lnTo>
                      <a:pt x="65" y="424"/>
                    </a:lnTo>
                    <a:lnTo>
                      <a:pt x="521" y="1043"/>
                    </a:lnTo>
                    <a:lnTo>
                      <a:pt x="977" y="1662"/>
                    </a:lnTo>
                    <a:lnTo>
                      <a:pt x="1401" y="2346"/>
                    </a:lnTo>
                    <a:lnTo>
                      <a:pt x="1792" y="2997"/>
                    </a:lnTo>
                    <a:lnTo>
                      <a:pt x="2574" y="4365"/>
                    </a:lnTo>
                    <a:lnTo>
                      <a:pt x="3355" y="5733"/>
                    </a:lnTo>
                    <a:lnTo>
                      <a:pt x="3746" y="6417"/>
                    </a:lnTo>
                    <a:lnTo>
                      <a:pt x="4170" y="7069"/>
                    </a:lnTo>
                    <a:lnTo>
                      <a:pt x="4626" y="7688"/>
                    </a:lnTo>
                    <a:lnTo>
                      <a:pt x="5082" y="8307"/>
                    </a:lnTo>
                    <a:lnTo>
                      <a:pt x="5603" y="8860"/>
                    </a:lnTo>
                    <a:lnTo>
                      <a:pt x="6157" y="9414"/>
                    </a:lnTo>
                    <a:lnTo>
                      <a:pt x="6776" y="9903"/>
                    </a:lnTo>
                    <a:lnTo>
                      <a:pt x="7427" y="10359"/>
                    </a:lnTo>
                    <a:lnTo>
                      <a:pt x="8046" y="10750"/>
                    </a:lnTo>
                    <a:lnTo>
                      <a:pt x="8697" y="11043"/>
                    </a:lnTo>
                    <a:lnTo>
                      <a:pt x="9382" y="11304"/>
                    </a:lnTo>
                    <a:lnTo>
                      <a:pt x="10066" y="11499"/>
                    </a:lnTo>
                    <a:lnTo>
                      <a:pt x="10782" y="11629"/>
                    </a:lnTo>
                    <a:lnTo>
                      <a:pt x="11499" y="11694"/>
                    </a:lnTo>
                    <a:lnTo>
                      <a:pt x="12215" y="11694"/>
                    </a:lnTo>
                    <a:lnTo>
                      <a:pt x="12574" y="11662"/>
                    </a:lnTo>
                    <a:lnTo>
                      <a:pt x="12932" y="11629"/>
                    </a:lnTo>
                    <a:lnTo>
                      <a:pt x="13584" y="11466"/>
                    </a:lnTo>
                    <a:lnTo>
                      <a:pt x="13877" y="11369"/>
                    </a:lnTo>
                    <a:lnTo>
                      <a:pt x="14203" y="11238"/>
                    </a:lnTo>
                    <a:lnTo>
                      <a:pt x="14496" y="11108"/>
                    </a:lnTo>
                    <a:lnTo>
                      <a:pt x="14789" y="10945"/>
                    </a:lnTo>
                    <a:lnTo>
                      <a:pt x="15049" y="10750"/>
                    </a:lnTo>
                    <a:lnTo>
                      <a:pt x="15310" y="10522"/>
                    </a:lnTo>
                    <a:lnTo>
                      <a:pt x="15538" y="10294"/>
                    </a:lnTo>
                    <a:lnTo>
                      <a:pt x="15701" y="10033"/>
                    </a:lnTo>
                    <a:lnTo>
                      <a:pt x="15864" y="9773"/>
                    </a:lnTo>
                    <a:lnTo>
                      <a:pt x="15994" y="9512"/>
                    </a:lnTo>
                    <a:lnTo>
                      <a:pt x="16092" y="9186"/>
                    </a:lnTo>
                    <a:lnTo>
                      <a:pt x="16157" y="8893"/>
                    </a:lnTo>
                    <a:lnTo>
                      <a:pt x="16222" y="8567"/>
                    </a:lnTo>
                    <a:lnTo>
                      <a:pt x="16255" y="8242"/>
                    </a:lnTo>
                    <a:lnTo>
                      <a:pt x="16255" y="7329"/>
                    </a:lnTo>
                    <a:lnTo>
                      <a:pt x="16190" y="6385"/>
                    </a:lnTo>
                    <a:lnTo>
                      <a:pt x="16059" y="5440"/>
                    </a:lnTo>
                    <a:lnTo>
                      <a:pt x="15896" y="4528"/>
                    </a:lnTo>
                    <a:lnTo>
                      <a:pt x="15701" y="3583"/>
                    </a:lnTo>
                    <a:lnTo>
                      <a:pt x="15473" y="2671"/>
                    </a:lnTo>
                    <a:lnTo>
                      <a:pt x="15212" y="1759"/>
                    </a:lnTo>
                    <a:lnTo>
                      <a:pt x="14919" y="880"/>
                    </a:lnTo>
                    <a:lnTo>
                      <a:pt x="14887" y="782"/>
                    </a:lnTo>
                    <a:lnTo>
                      <a:pt x="14789" y="749"/>
                    </a:lnTo>
                    <a:lnTo>
                      <a:pt x="14724" y="717"/>
                    </a:lnTo>
                    <a:lnTo>
                      <a:pt x="14626" y="717"/>
                    </a:lnTo>
                    <a:lnTo>
                      <a:pt x="14561" y="782"/>
                    </a:lnTo>
                    <a:lnTo>
                      <a:pt x="14496" y="815"/>
                    </a:lnTo>
                    <a:lnTo>
                      <a:pt x="14463" y="912"/>
                    </a:lnTo>
                    <a:lnTo>
                      <a:pt x="14463" y="1010"/>
                    </a:lnTo>
                    <a:lnTo>
                      <a:pt x="14724" y="1727"/>
                    </a:lnTo>
                    <a:lnTo>
                      <a:pt x="14919" y="2476"/>
                    </a:lnTo>
                    <a:lnTo>
                      <a:pt x="15115" y="3225"/>
                    </a:lnTo>
                    <a:lnTo>
                      <a:pt x="15310" y="4007"/>
                    </a:lnTo>
                    <a:lnTo>
                      <a:pt x="15440" y="4756"/>
                    </a:lnTo>
                    <a:lnTo>
                      <a:pt x="15571" y="5505"/>
                    </a:lnTo>
                    <a:lnTo>
                      <a:pt x="15668" y="6287"/>
                    </a:lnTo>
                    <a:lnTo>
                      <a:pt x="15733" y="7069"/>
                    </a:lnTo>
                    <a:lnTo>
                      <a:pt x="15766" y="7786"/>
                    </a:lnTo>
                    <a:lnTo>
                      <a:pt x="15799" y="8144"/>
                    </a:lnTo>
                    <a:lnTo>
                      <a:pt x="15766" y="8502"/>
                    </a:lnTo>
                    <a:lnTo>
                      <a:pt x="15733" y="8828"/>
                    </a:lnTo>
                    <a:lnTo>
                      <a:pt x="15636" y="9186"/>
                    </a:lnTo>
                    <a:lnTo>
                      <a:pt x="15505" y="9512"/>
                    </a:lnTo>
                    <a:lnTo>
                      <a:pt x="15310" y="9805"/>
                    </a:lnTo>
                    <a:lnTo>
                      <a:pt x="15115" y="10098"/>
                    </a:lnTo>
                    <a:lnTo>
                      <a:pt x="14854" y="10326"/>
                    </a:lnTo>
                    <a:lnTo>
                      <a:pt x="14561" y="10554"/>
                    </a:lnTo>
                    <a:lnTo>
                      <a:pt x="14235" y="10717"/>
                    </a:lnTo>
                    <a:lnTo>
                      <a:pt x="13909" y="10880"/>
                    </a:lnTo>
                    <a:lnTo>
                      <a:pt x="13584" y="10978"/>
                    </a:lnTo>
                    <a:lnTo>
                      <a:pt x="13225" y="11076"/>
                    </a:lnTo>
                    <a:lnTo>
                      <a:pt x="12900" y="11141"/>
                    </a:lnTo>
                    <a:lnTo>
                      <a:pt x="12541" y="11206"/>
                    </a:lnTo>
                    <a:lnTo>
                      <a:pt x="12183" y="11238"/>
                    </a:lnTo>
                    <a:lnTo>
                      <a:pt x="11466" y="11238"/>
                    </a:lnTo>
                    <a:lnTo>
                      <a:pt x="10750" y="11173"/>
                    </a:lnTo>
                    <a:lnTo>
                      <a:pt x="10066" y="11010"/>
                    </a:lnTo>
                    <a:lnTo>
                      <a:pt x="9349" y="10815"/>
                    </a:lnTo>
                    <a:lnTo>
                      <a:pt x="8697" y="10554"/>
                    </a:lnTo>
                    <a:lnTo>
                      <a:pt x="8046" y="10229"/>
                    </a:lnTo>
                    <a:lnTo>
                      <a:pt x="7460" y="9838"/>
                    </a:lnTo>
                    <a:lnTo>
                      <a:pt x="6873" y="9414"/>
                    </a:lnTo>
                    <a:lnTo>
                      <a:pt x="6352" y="8958"/>
                    </a:lnTo>
                    <a:lnTo>
                      <a:pt x="5831" y="8470"/>
                    </a:lnTo>
                    <a:lnTo>
                      <a:pt x="5375" y="7916"/>
                    </a:lnTo>
                    <a:lnTo>
                      <a:pt x="4951" y="7362"/>
                    </a:lnTo>
                    <a:lnTo>
                      <a:pt x="4528" y="6808"/>
                    </a:lnTo>
                    <a:lnTo>
                      <a:pt x="4137" y="6222"/>
                    </a:lnTo>
                    <a:lnTo>
                      <a:pt x="3779" y="5603"/>
                    </a:lnTo>
                    <a:lnTo>
                      <a:pt x="2964" y="4202"/>
                    </a:lnTo>
                    <a:lnTo>
                      <a:pt x="2183" y="2802"/>
                    </a:lnTo>
                    <a:lnTo>
                      <a:pt x="1759" y="2085"/>
                    </a:lnTo>
                    <a:lnTo>
                      <a:pt x="1336" y="1401"/>
                    </a:lnTo>
                    <a:lnTo>
                      <a:pt x="880" y="749"/>
                    </a:lnTo>
                    <a:lnTo>
                      <a:pt x="391" y="98"/>
                    </a:lnTo>
                    <a:lnTo>
                      <a:pt x="326" y="33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70"/>
              <p:cNvSpPr/>
              <p:nvPr/>
            </p:nvSpPr>
            <p:spPr>
              <a:xfrm>
                <a:off x="5457382" y="1861388"/>
                <a:ext cx="123523" cy="506386"/>
              </a:xfrm>
              <a:custGeom>
                <a:avLst/>
                <a:gdLst/>
                <a:ahLst/>
                <a:cxnLst/>
                <a:rect l="l" t="t" r="r" b="b"/>
                <a:pathLst>
                  <a:path w="7525" h="30849" extrusionOk="0">
                    <a:moveTo>
                      <a:pt x="195" y="1"/>
                    </a:moveTo>
                    <a:lnTo>
                      <a:pt x="130" y="33"/>
                    </a:lnTo>
                    <a:lnTo>
                      <a:pt x="65" y="66"/>
                    </a:lnTo>
                    <a:lnTo>
                      <a:pt x="33" y="131"/>
                    </a:lnTo>
                    <a:lnTo>
                      <a:pt x="0" y="196"/>
                    </a:lnTo>
                    <a:lnTo>
                      <a:pt x="0" y="294"/>
                    </a:lnTo>
                    <a:lnTo>
                      <a:pt x="33" y="359"/>
                    </a:lnTo>
                    <a:lnTo>
                      <a:pt x="684" y="1173"/>
                    </a:lnTo>
                    <a:lnTo>
                      <a:pt x="1270" y="1955"/>
                    </a:lnTo>
                    <a:lnTo>
                      <a:pt x="1824" y="2802"/>
                    </a:lnTo>
                    <a:lnTo>
                      <a:pt x="2378" y="3649"/>
                    </a:lnTo>
                    <a:lnTo>
                      <a:pt x="2899" y="4496"/>
                    </a:lnTo>
                    <a:lnTo>
                      <a:pt x="3355" y="5375"/>
                    </a:lnTo>
                    <a:lnTo>
                      <a:pt x="3811" y="6255"/>
                    </a:lnTo>
                    <a:lnTo>
                      <a:pt x="4235" y="7167"/>
                    </a:lnTo>
                    <a:lnTo>
                      <a:pt x="4658" y="8079"/>
                    </a:lnTo>
                    <a:lnTo>
                      <a:pt x="5016" y="9024"/>
                    </a:lnTo>
                    <a:lnTo>
                      <a:pt x="5342" y="9968"/>
                    </a:lnTo>
                    <a:lnTo>
                      <a:pt x="5668" y="10913"/>
                    </a:lnTo>
                    <a:lnTo>
                      <a:pt x="5929" y="11858"/>
                    </a:lnTo>
                    <a:lnTo>
                      <a:pt x="6189" y="12835"/>
                    </a:lnTo>
                    <a:lnTo>
                      <a:pt x="6417" y="13812"/>
                    </a:lnTo>
                    <a:lnTo>
                      <a:pt x="6613" y="14789"/>
                    </a:lnTo>
                    <a:lnTo>
                      <a:pt x="6743" y="15766"/>
                    </a:lnTo>
                    <a:lnTo>
                      <a:pt x="6873" y="16776"/>
                    </a:lnTo>
                    <a:lnTo>
                      <a:pt x="6971" y="17753"/>
                    </a:lnTo>
                    <a:lnTo>
                      <a:pt x="7036" y="18763"/>
                    </a:lnTo>
                    <a:lnTo>
                      <a:pt x="7101" y="19741"/>
                    </a:lnTo>
                    <a:lnTo>
                      <a:pt x="7101" y="20750"/>
                    </a:lnTo>
                    <a:lnTo>
                      <a:pt x="7069" y="21760"/>
                    </a:lnTo>
                    <a:lnTo>
                      <a:pt x="7003" y="22770"/>
                    </a:lnTo>
                    <a:lnTo>
                      <a:pt x="6938" y="23747"/>
                    </a:lnTo>
                    <a:lnTo>
                      <a:pt x="6808" y="24757"/>
                    </a:lnTo>
                    <a:lnTo>
                      <a:pt x="6645" y="25734"/>
                    </a:lnTo>
                    <a:lnTo>
                      <a:pt x="6482" y="26711"/>
                    </a:lnTo>
                    <a:lnTo>
                      <a:pt x="6254" y="27689"/>
                    </a:lnTo>
                    <a:lnTo>
                      <a:pt x="5994" y="28666"/>
                    </a:lnTo>
                    <a:lnTo>
                      <a:pt x="5733" y="29643"/>
                    </a:lnTo>
                    <a:lnTo>
                      <a:pt x="5407" y="30588"/>
                    </a:lnTo>
                    <a:lnTo>
                      <a:pt x="5407" y="30685"/>
                    </a:lnTo>
                    <a:lnTo>
                      <a:pt x="5407" y="30751"/>
                    </a:lnTo>
                    <a:lnTo>
                      <a:pt x="5472" y="30816"/>
                    </a:lnTo>
                    <a:lnTo>
                      <a:pt x="5538" y="30848"/>
                    </a:lnTo>
                    <a:lnTo>
                      <a:pt x="5700" y="30848"/>
                    </a:lnTo>
                    <a:lnTo>
                      <a:pt x="5766" y="30783"/>
                    </a:lnTo>
                    <a:lnTo>
                      <a:pt x="5798" y="30718"/>
                    </a:lnTo>
                    <a:lnTo>
                      <a:pt x="6124" y="29806"/>
                    </a:lnTo>
                    <a:lnTo>
                      <a:pt x="6385" y="28926"/>
                    </a:lnTo>
                    <a:lnTo>
                      <a:pt x="6613" y="28014"/>
                    </a:lnTo>
                    <a:lnTo>
                      <a:pt x="6841" y="27070"/>
                    </a:lnTo>
                    <a:lnTo>
                      <a:pt x="7003" y="26158"/>
                    </a:lnTo>
                    <a:lnTo>
                      <a:pt x="7166" y="25246"/>
                    </a:lnTo>
                    <a:lnTo>
                      <a:pt x="7297" y="24301"/>
                    </a:lnTo>
                    <a:lnTo>
                      <a:pt x="7394" y="23356"/>
                    </a:lnTo>
                    <a:lnTo>
                      <a:pt x="7492" y="21793"/>
                    </a:lnTo>
                    <a:lnTo>
                      <a:pt x="7525" y="20229"/>
                    </a:lnTo>
                    <a:lnTo>
                      <a:pt x="7492" y="18666"/>
                    </a:lnTo>
                    <a:lnTo>
                      <a:pt x="7362" y="17135"/>
                    </a:lnTo>
                    <a:lnTo>
                      <a:pt x="7166" y="15571"/>
                    </a:lnTo>
                    <a:lnTo>
                      <a:pt x="6906" y="14040"/>
                    </a:lnTo>
                    <a:lnTo>
                      <a:pt x="6547" y="12509"/>
                    </a:lnTo>
                    <a:lnTo>
                      <a:pt x="6124" y="11011"/>
                    </a:lnTo>
                    <a:lnTo>
                      <a:pt x="5635" y="9545"/>
                    </a:lnTo>
                    <a:lnTo>
                      <a:pt x="5082" y="8079"/>
                    </a:lnTo>
                    <a:lnTo>
                      <a:pt x="4463" y="6646"/>
                    </a:lnTo>
                    <a:lnTo>
                      <a:pt x="3779" y="5278"/>
                    </a:lnTo>
                    <a:lnTo>
                      <a:pt x="3029" y="3909"/>
                    </a:lnTo>
                    <a:lnTo>
                      <a:pt x="2182" y="2574"/>
                    </a:lnTo>
                    <a:lnTo>
                      <a:pt x="1759" y="1955"/>
                    </a:lnTo>
                    <a:lnTo>
                      <a:pt x="1303" y="1304"/>
                    </a:lnTo>
                    <a:lnTo>
                      <a:pt x="814" y="685"/>
                    </a:lnTo>
                    <a:lnTo>
                      <a:pt x="326" y="66"/>
                    </a:lnTo>
                    <a:lnTo>
                      <a:pt x="261" y="33"/>
                    </a:lnTo>
                    <a:lnTo>
                      <a:pt x="195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70"/>
              <p:cNvSpPr/>
              <p:nvPr/>
            </p:nvSpPr>
            <p:spPr>
              <a:xfrm>
                <a:off x="5780319" y="1325099"/>
                <a:ext cx="39051" cy="75411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4594" extrusionOk="0">
                    <a:moveTo>
                      <a:pt x="1239" y="1"/>
                    </a:moveTo>
                    <a:lnTo>
                      <a:pt x="945" y="652"/>
                    </a:lnTo>
                    <a:lnTo>
                      <a:pt x="652" y="1336"/>
                    </a:lnTo>
                    <a:lnTo>
                      <a:pt x="359" y="2150"/>
                    </a:lnTo>
                    <a:lnTo>
                      <a:pt x="229" y="2574"/>
                    </a:lnTo>
                    <a:lnTo>
                      <a:pt x="99" y="2965"/>
                    </a:lnTo>
                    <a:lnTo>
                      <a:pt x="33" y="3356"/>
                    </a:lnTo>
                    <a:lnTo>
                      <a:pt x="1" y="3681"/>
                    </a:lnTo>
                    <a:lnTo>
                      <a:pt x="33" y="4007"/>
                    </a:lnTo>
                    <a:lnTo>
                      <a:pt x="99" y="4268"/>
                    </a:lnTo>
                    <a:lnTo>
                      <a:pt x="131" y="4366"/>
                    </a:lnTo>
                    <a:lnTo>
                      <a:pt x="229" y="4431"/>
                    </a:lnTo>
                    <a:lnTo>
                      <a:pt x="327" y="4496"/>
                    </a:lnTo>
                    <a:lnTo>
                      <a:pt x="424" y="4561"/>
                    </a:lnTo>
                    <a:lnTo>
                      <a:pt x="652" y="4594"/>
                    </a:lnTo>
                    <a:lnTo>
                      <a:pt x="880" y="4561"/>
                    </a:lnTo>
                    <a:lnTo>
                      <a:pt x="1108" y="4496"/>
                    </a:lnTo>
                    <a:lnTo>
                      <a:pt x="1304" y="4398"/>
                    </a:lnTo>
                    <a:lnTo>
                      <a:pt x="1467" y="4235"/>
                    </a:lnTo>
                    <a:lnTo>
                      <a:pt x="1630" y="4072"/>
                    </a:lnTo>
                    <a:lnTo>
                      <a:pt x="1792" y="3844"/>
                    </a:lnTo>
                    <a:lnTo>
                      <a:pt x="1923" y="3616"/>
                    </a:lnTo>
                    <a:lnTo>
                      <a:pt x="2053" y="3356"/>
                    </a:lnTo>
                    <a:lnTo>
                      <a:pt x="2151" y="3095"/>
                    </a:lnTo>
                    <a:lnTo>
                      <a:pt x="2314" y="2541"/>
                    </a:lnTo>
                    <a:lnTo>
                      <a:pt x="2379" y="1988"/>
                    </a:lnTo>
                    <a:lnTo>
                      <a:pt x="2379" y="1727"/>
                    </a:lnTo>
                    <a:lnTo>
                      <a:pt x="2379" y="1466"/>
                    </a:lnTo>
                    <a:lnTo>
                      <a:pt x="2346" y="1238"/>
                    </a:lnTo>
                    <a:lnTo>
                      <a:pt x="2281" y="1010"/>
                    </a:lnTo>
                    <a:lnTo>
                      <a:pt x="2216" y="848"/>
                    </a:lnTo>
                    <a:lnTo>
                      <a:pt x="2151" y="685"/>
                    </a:lnTo>
                    <a:lnTo>
                      <a:pt x="1955" y="424"/>
                    </a:lnTo>
                    <a:lnTo>
                      <a:pt x="1760" y="229"/>
                    </a:lnTo>
                    <a:lnTo>
                      <a:pt x="1564" y="131"/>
                    </a:lnTo>
                    <a:lnTo>
                      <a:pt x="1402" y="33"/>
                    </a:lnTo>
                    <a:lnTo>
                      <a:pt x="1239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70"/>
              <p:cNvSpPr/>
              <p:nvPr/>
            </p:nvSpPr>
            <p:spPr>
              <a:xfrm>
                <a:off x="5780319" y="1325099"/>
                <a:ext cx="39051" cy="75411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4594" fill="none" extrusionOk="0">
                    <a:moveTo>
                      <a:pt x="1239" y="1"/>
                    </a:moveTo>
                    <a:lnTo>
                      <a:pt x="1239" y="1"/>
                    </a:lnTo>
                    <a:lnTo>
                      <a:pt x="1402" y="33"/>
                    </a:lnTo>
                    <a:lnTo>
                      <a:pt x="1564" y="131"/>
                    </a:lnTo>
                    <a:lnTo>
                      <a:pt x="1760" y="229"/>
                    </a:lnTo>
                    <a:lnTo>
                      <a:pt x="1955" y="424"/>
                    </a:lnTo>
                    <a:lnTo>
                      <a:pt x="2151" y="685"/>
                    </a:lnTo>
                    <a:lnTo>
                      <a:pt x="2216" y="848"/>
                    </a:lnTo>
                    <a:lnTo>
                      <a:pt x="2281" y="1010"/>
                    </a:lnTo>
                    <a:lnTo>
                      <a:pt x="2346" y="1238"/>
                    </a:lnTo>
                    <a:lnTo>
                      <a:pt x="2379" y="1466"/>
                    </a:lnTo>
                    <a:lnTo>
                      <a:pt x="2379" y="1466"/>
                    </a:lnTo>
                    <a:lnTo>
                      <a:pt x="2379" y="1727"/>
                    </a:lnTo>
                    <a:lnTo>
                      <a:pt x="2379" y="1988"/>
                    </a:lnTo>
                    <a:lnTo>
                      <a:pt x="2314" y="2541"/>
                    </a:lnTo>
                    <a:lnTo>
                      <a:pt x="2151" y="3095"/>
                    </a:lnTo>
                    <a:lnTo>
                      <a:pt x="2053" y="3356"/>
                    </a:lnTo>
                    <a:lnTo>
                      <a:pt x="1923" y="3616"/>
                    </a:lnTo>
                    <a:lnTo>
                      <a:pt x="1792" y="3844"/>
                    </a:lnTo>
                    <a:lnTo>
                      <a:pt x="1630" y="4072"/>
                    </a:lnTo>
                    <a:lnTo>
                      <a:pt x="1467" y="4235"/>
                    </a:lnTo>
                    <a:lnTo>
                      <a:pt x="1304" y="4398"/>
                    </a:lnTo>
                    <a:lnTo>
                      <a:pt x="1108" y="4496"/>
                    </a:lnTo>
                    <a:lnTo>
                      <a:pt x="880" y="4561"/>
                    </a:lnTo>
                    <a:lnTo>
                      <a:pt x="652" y="4594"/>
                    </a:lnTo>
                    <a:lnTo>
                      <a:pt x="424" y="4561"/>
                    </a:lnTo>
                    <a:lnTo>
                      <a:pt x="424" y="4561"/>
                    </a:lnTo>
                    <a:lnTo>
                      <a:pt x="327" y="4496"/>
                    </a:lnTo>
                    <a:lnTo>
                      <a:pt x="229" y="4431"/>
                    </a:lnTo>
                    <a:lnTo>
                      <a:pt x="131" y="4366"/>
                    </a:lnTo>
                    <a:lnTo>
                      <a:pt x="99" y="4268"/>
                    </a:lnTo>
                    <a:lnTo>
                      <a:pt x="33" y="4007"/>
                    </a:lnTo>
                    <a:lnTo>
                      <a:pt x="1" y="3681"/>
                    </a:lnTo>
                    <a:lnTo>
                      <a:pt x="33" y="3356"/>
                    </a:lnTo>
                    <a:lnTo>
                      <a:pt x="99" y="2965"/>
                    </a:lnTo>
                    <a:lnTo>
                      <a:pt x="229" y="2574"/>
                    </a:lnTo>
                    <a:lnTo>
                      <a:pt x="359" y="2150"/>
                    </a:lnTo>
                    <a:lnTo>
                      <a:pt x="652" y="1336"/>
                    </a:lnTo>
                    <a:lnTo>
                      <a:pt x="945" y="652"/>
                    </a:lnTo>
                    <a:lnTo>
                      <a:pt x="123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70"/>
              <p:cNvSpPr/>
              <p:nvPr/>
            </p:nvSpPr>
            <p:spPr>
              <a:xfrm>
                <a:off x="5765349" y="1378035"/>
                <a:ext cx="58306" cy="58306"/>
              </a:xfrm>
              <a:custGeom>
                <a:avLst/>
                <a:gdLst/>
                <a:ahLst/>
                <a:cxnLst/>
                <a:rect l="l" t="t" r="r" b="b"/>
                <a:pathLst>
                  <a:path w="3552" h="3552" extrusionOk="0">
                    <a:moveTo>
                      <a:pt x="1662" y="489"/>
                    </a:moveTo>
                    <a:lnTo>
                      <a:pt x="1923" y="522"/>
                    </a:lnTo>
                    <a:lnTo>
                      <a:pt x="2151" y="554"/>
                    </a:lnTo>
                    <a:lnTo>
                      <a:pt x="2379" y="652"/>
                    </a:lnTo>
                    <a:lnTo>
                      <a:pt x="2607" y="782"/>
                    </a:lnTo>
                    <a:lnTo>
                      <a:pt x="2770" y="978"/>
                    </a:lnTo>
                    <a:lnTo>
                      <a:pt x="2900" y="1173"/>
                    </a:lnTo>
                    <a:lnTo>
                      <a:pt x="2998" y="1401"/>
                    </a:lnTo>
                    <a:lnTo>
                      <a:pt x="3030" y="1629"/>
                    </a:lnTo>
                    <a:lnTo>
                      <a:pt x="3030" y="1890"/>
                    </a:lnTo>
                    <a:lnTo>
                      <a:pt x="2998" y="2150"/>
                    </a:lnTo>
                    <a:lnTo>
                      <a:pt x="2900" y="2378"/>
                    </a:lnTo>
                    <a:lnTo>
                      <a:pt x="2770" y="2574"/>
                    </a:lnTo>
                    <a:lnTo>
                      <a:pt x="2574" y="2737"/>
                    </a:lnTo>
                    <a:lnTo>
                      <a:pt x="2379" y="2867"/>
                    </a:lnTo>
                    <a:lnTo>
                      <a:pt x="2151" y="2965"/>
                    </a:lnTo>
                    <a:lnTo>
                      <a:pt x="1923" y="3030"/>
                    </a:lnTo>
                    <a:lnTo>
                      <a:pt x="1662" y="3030"/>
                    </a:lnTo>
                    <a:lnTo>
                      <a:pt x="1401" y="2965"/>
                    </a:lnTo>
                    <a:lnTo>
                      <a:pt x="1173" y="2867"/>
                    </a:lnTo>
                    <a:lnTo>
                      <a:pt x="978" y="2737"/>
                    </a:lnTo>
                    <a:lnTo>
                      <a:pt x="815" y="2574"/>
                    </a:lnTo>
                    <a:lnTo>
                      <a:pt x="652" y="2346"/>
                    </a:lnTo>
                    <a:lnTo>
                      <a:pt x="587" y="2118"/>
                    </a:lnTo>
                    <a:lnTo>
                      <a:pt x="522" y="1890"/>
                    </a:lnTo>
                    <a:lnTo>
                      <a:pt x="522" y="1629"/>
                    </a:lnTo>
                    <a:lnTo>
                      <a:pt x="587" y="1369"/>
                    </a:lnTo>
                    <a:lnTo>
                      <a:pt x="685" y="1141"/>
                    </a:lnTo>
                    <a:lnTo>
                      <a:pt x="815" y="945"/>
                    </a:lnTo>
                    <a:lnTo>
                      <a:pt x="978" y="782"/>
                    </a:lnTo>
                    <a:lnTo>
                      <a:pt x="1206" y="652"/>
                    </a:lnTo>
                    <a:lnTo>
                      <a:pt x="1401" y="554"/>
                    </a:lnTo>
                    <a:lnTo>
                      <a:pt x="1662" y="489"/>
                    </a:lnTo>
                    <a:close/>
                    <a:moveTo>
                      <a:pt x="1597" y="0"/>
                    </a:moveTo>
                    <a:lnTo>
                      <a:pt x="1271" y="66"/>
                    </a:lnTo>
                    <a:lnTo>
                      <a:pt x="945" y="196"/>
                    </a:lnTo>
                    <a:lnTo>
                      <a:pt x="652" y="391"/>
                    </a:lnTo>
                    <a:lnTo>
                      <a:pt x="424" y="619"/>
                    </a:lnTo>
                    <a:lnTo>
                      <a:pt x="229" y="913"/>
                    </a:lnTo>
                    <a:lnTo>
                      <a:pt x="66" y="1238"/>
                    </a:lnTo>
                    <a:lnTo>
                      <a:pt x="1" y="1564"/>
                    </a:lnTo>
                    <a:lnTo>
                      <a:pt x="1" y="1955"/>
                    </a:lnTo>
                    <a:lnTo>
                      <a:pt x="66" y="2281"/>
                    </a:lnTo>
                    <a:lnTo>
                      <a:pt x="196" y="2606"/>
                    </a:lnTo>
                    <a:lnTo>
                      <a:pt x="392" y="2900"/>
                    </a:lnTo>
                    <a:lnTo>
                      <a:pt x="652" y="3128"/>
                    </a:lnTo>
                    <a:lnTo>
                      <a:pt x="913" y="3323"/>
                    </a:lnTo>
                    <a:lnTo>
                      <a:pt x="1239" y="3453"/>
                    </a:lnTo>
                    <a:lnTo>
                      <a:pt x="1597" y="3551"/>
                    </a:lnTo>
                    <a:lnTo>
                      <a:pt x="1955" y="3551"/>
                    </a:lnTo>
                    <a:lnTo>
                      <a:pt x="2314" y="3486"/>
                    </a:lnTo>
                    <a:lnTo>
                      <a:pt x="2639" y="3356"/>
                    </a:lnTo>
                    <a:lnTo>
                      <a:pt x="2900" y="3160"/>
                    </a:lnTo>
                    <a:lnTo>
                      <a:pt x="3160" y="2900"/>
                    </a:lnTo>
                    <a:lnTo>
                      <a:pt x="3356" y="2639"/>
                    </a:lnTo>
                    <a:lnTo>
                      <a:pt x="3486" y="2313"/>
                    </a:lnTo>
                    <a:lnTo>
                      <a:pt x="3551" y="1955"/>
                    </a:lnTo>
                    <a:lnTo>
                      <a:pt x="3551" y="1597"/>
                    </a:lnTo>
                    <a:lnTo>
                      <a:pt x="3486" y="1238"/>
                    </a:lnTo>
                    <a:lnTo>
                      <a:pt x="3356" y="913"/>
                    </a:lnTo>
                    <a:lnTo>
                      <a:pt x="3160" y="652"/>
                    </a:lnTo>
                    <a:lnTo>
                      <a:pt x="2932" y="391"/>
                    </a:lnTo>
                    <a:lnTo>
                      <a:pt x="2639" y="196"/>
                    </a:lnTo>
                    <a:lnTo>
                      <a:pt x="2314" y="66"/>
                    </a:lnTo>
                    <a:lnTo>
                      <a:pt x="19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70"/>
              <p:cNvSpPr/>
              <p:nvPr/>
            </p:nvSpPr>
            <p:spPr>
              <a:xfrm>
                <a:off x="5765349" y="1378035"/>
                <a:ext cx="58306" cy="58306"/>
              </a:xfrm>
              <a:custGeom>
                <a:avLst/>
                <a:gdLst/>
                <a:ahLst/>
                <a:cxnLst/>
                <a:rect l="l" t="t" r="r" b="b"/>
                <a:pathLst>
                  <a:path w="3552" h="3552" fill="none" extrusionOk="0">
                    <a:moveTo>
                      <a:pt x="1" y="1564"/>
                    </a:moveTo>
                    <a:lnTo>
                      <a:pt x="1" y="1564"/>
                    </a:lnTo>
                    <a:lnTo>
                      <a:pt x="66" y="1238"/>
                    </a:lnTo>
                    <a:lnTo>
                      <a:pt x="229" y="913"/>
                    </a:lnTo>
                    <a:lnTo>
                      <a:pt x="424" y="619"/>
                    </a:lnTo>
                    <a:lnTo>
                      <a:pt x="652" y="391"/>
                    </a:lnTo>
                    <a:lnTo>
                      <a:pt x="945" y="196"/>
                    </a:lnTo>
                    <a:lnTo>
                      <a:pt x="1271" y="66"/>
                    </a:lnTo>
                    <a:lnTo>
                      <a:pt x="1597" y="0"/>
                    </a:lnTo>
                    <a:lnTo>
                      <a:pt x="1955" y="0"/>
                    </a:lnTo>
                    <a:lnTo>
                      <a:pt x="1955" y="0"/>
                    </a:lnTo>
                    <a:lnTo>
                      <a:pt x="2314" y="66"/>
                    </a:lnTo>
                    <a:lnTo>
                      <a:pt x="2639" y="196"/>
                    </a:lnTo>
                    <a:lnTo>
                      <a:pt x="2932" y="391"/>
                    </a:lnTo>
                    <a:lnTo>
                      <a:pt x="3160" y="652"/>
                    </a:lnTo>
                    <a:lnTo>
                      <a:pt x="3356" y="913"/>
                    </a:lnTo>
                    <a:lnTo>
                      <a:pt x="3486" y="1238"/>
                    </a:lnTo>
                    <a:lnTo>
                      <a:pt x="3551" y="1597"/>
                    </a:lnTo>
                    <a:lnTo>
                      <a:pt x="3551" y="1955"/>
                    </a:lnTo>
                    <a:lnTo>
                      <a:pt x="3551" y="1955"/>
                    </a:lnTo>
                    <a:lnTo>
                      <a:pt x="3486" y="2313"/>
                    </a:lnTo>
                    <a:lnTo>
                      <a:pt x="3356" y="2639"/>
                    </a:lnTo>
                    <a:lnTo>
                      <a:pt x="3160" y="2900"/>
                    </a:lnTo>
                    <a:lnTo>
                      <a:pt x="2900" y="3160"/>
                    </a:lnTo>
                    <a:lnTo>
                      <a:pt x="2639" y="3356"/>
                    </a:lnTo>
                    <a:lnTo>
                      <a:pt x="2314" y="3486"/>
                    </a:lnTo>
                    <a:lnTo>
                      <a:pt x="1955" y="3551"/>
                    </a:lnTo>
                    <a:lnTo>
                      <a:pt x="1597" y="3551"/>
                    </a:lnTo>
                    <a:lnTo>
                      <a:pt x="1597" y="3551"/>
                    </a:lnTo>
                    <a:lnTo>
                      <a:pt x="1239" y="3453"/>
                    </a:lnTo>
                    <a:lnTo>
                      <a:pt x="913" y="3323"/>
                    </a:lnTo>
                    <a:lnTo>
                      <a:pt x="652" y="3128"/>
                    </a:lnTo>
                    <a:lnTo>
                      <a:pt x="392" y="2900"/>
                    </a:lnTo>
                    <a:lnTo>
                      <a:pt x="196" y="2606"/>
                    </a:lnTo>
                    <a:lnTo>
                      <a:pt x="66" y="2281"/>
                    </a:lnTo>
                    <a:lnTo>
                      <a:pt x="1" y="1955"/>
                    </a:lnTo>
                    <a:lnTo>
                      <a:pt x="1" y="156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70"/>
              <p:cNvSpPr/>
              <p:nvPr/>
            </p:nvSpPr>
            <p:spPr>
              <a:xfrm>
                <a:off x="5773901" y="1386062"/>
                <a:ext cx="41202" cy="41711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2541" fill="none" extrusionOk="0">
                    <a:moveTo>
                      <a:pt x="1" y="1140"/>
                    </a:moveTo>
                    <a:lnTo>
                      <a:pt x="1" y="1140"/>
                    </a:lnTo>
                    <a:lnTo>
                      <a:pt x="1" y="1401"/>
                    </a:lnTo>
                    <a:lnTo>
                      <a:pt x="66" y="1629"/>
                    </a:lnTo>
                    <a:lnTo>
                      <a:pt x="131" y="1857"/>
                    </a:lnTo>
                    <a:lnTo>
                      <a:pt x="294" y="2085"/>
                    </a:lnTo>
                    <a:lnTo>
                      <a:pt x="457" y="2248"/>
                    </a:lnTo>
                    <a:lnTo>
                      <a:pt x="652" y="2378"/>
                    </a:lnTo>
                    <a:lnTo>
                      <a:pt x="880" y="2476"/>
                    </a:lnTo>
                    <a:lnTo>
                      <a:pt x="1141" y="2541"/>
                    </a:lnTo>
                    <a:lnTo>
                      <a:pt x="1141" y="2541"/>
                    </a:lnTo>
                    <a:lnTo>
                      <a:pt x="1402" y="2541"/>
                    </a:lnTo>
                    <a:lnTo>
                      <a:pt x="1630" y="2476"/>
                    </a:lnTo>
                    <a:lnTo>
                      <a:pt x="1858" y="2378"/>
                    </a:lnTo>
                    <a:lnTo>
                      <a:pt x="2053" y="2248"/>
                    </a:lnTo>
                    <a:lnTo>
                      <a:pt x="2249" y="2085"/>
                    </a:lnTo>
                    <a:lnTo>
                      <a:pt x="2379" y="1889"/>
                    </a:lnTo>
                    <a:lnTo>
                      <a:pt x="2477" y="1661"/>
                    </a:lnTo>
                    <a:lnTo>
                      <a:pt x="2509" y="1401"/>
                    </a:lnTo>
                    <a:lnTo>
                      <a:pt x="2509" y="1401"/>
                    </a:lnTo>
                    <a:lnTo>
                      <a:pt x="2509" y="1140"/>
                    </a:lnTo>
                    <a:lnTo>
                      <a:pt x="2477" y="912"/>
                    </a:lnTo>
                    <a:lnTo>
                      <a:pt x="2379" y="684"/>
                    </a:lnTo>
                    <a:lnTo>
                      <a:pt x="2249" y="489"/>
                    </a:lnTo>
                    <a:lnTo>
                      <a:pt x="2086" y="293"/>
                    </a:lnTo>
                    <a:lnTo>
                      <a:pt x="1858" y="163"/>
                    </a:lnTo>
                    <a:lnTo>
                      <a:pt x="1630" y="65"/>
                    </a:lnTo>
                    <a:lnTo>
                      <a:pt x="1402" y="33"/>
                    </a:lnTo>
                    <a:lnTo>
                      <a:pt x="1402" y="33"/>
                    </a:lnTo>
                    <a:lnTo>
                      <a:pt x="1141" y="0"/>
                    </a:lnTo>
                    <a:lnTo>
                      <a:pt x="880" y="65"/>
                    </a:lnTo>
                    <a:lnTo>
                      <a:pt x="685" y="163"/>
                    </a:lnTo>
                    <a:lnTo>
                      <a:pt x="457" y="293"/>
                    </a:lnTo>
                    <a:lnTo>
                      <a:pt x="294" y="456"/>
                    </a:lnTo>
                    <a:lnTo>
                      <a:pt x="164" y="652"/>
                    </a:lnTo>
                    <a:lnTo>
                      <a:pt x="66" y="880"/>
                    </a:lnTo>
                    <a:lnTo>
                      <a:pt x="1" y="114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0" name="Google Shape;5840;p70"/>
              <p:cNvSpPr/>
              <p:nvPr/>
            </p:nvSpPr>
            <p:spPr>
              <a:xfrm>
                <a:off x="5732209" y="1486567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1" name="Google Shape;5841;p70"/>
              <p:cNvSpPr/>
              <p:nvPr/>
            </p:nvSpPr>
            <p:spPr>
              <a:xfrm>
                <a:off x="5732209" y="1486567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2" name="Google Shape;5842;p70"/>
              <p:cNvSpPr/>
              <p:nvPr/>
            </p:nvSpPr>
            <p:spPr>
              <a:xfrm>
                <a:off x="5554687" y="1392463"/>
                <a:ext cx="177545" cy="216580"/>
              </a:xfrm>
              <a:custGeom>
                <a:avLst/>
                <a:gdLst/>
                <a:ahLst/>
                <a:cxnLst/>
                <a:rect l="l" t="t" r="r" b="b"/>
                <a:pathLst>
                  <a:path w="10816" h="13194" extrusionOk="0">
                    <a:moveTo>
                      <a:pt x="2378" y="1"/>
                    </a:moveTo>
                    <a:lnTo>
                      <a:pt x="2281" y="196"/>
                    </a:lnTo>
                    <a:lnTo>
                      <a:pt x="2313" y="815"/>
                    </a:lnTo>
                    <a:lnTo>
                      <a:pt x="2346" y="1369"/>
                    </a:lnTo>
                    <a:lnTo>
                      <a:pt x="2313" y="1890"/>
                    </a:lnTo>
                    <a:lnTo>
                      <a:pt x="2281" y="2411"/>
                    </a:lnTo>
                    <a:lnTo>
                      <a:pt x="2216" y="2933"/>
                    </a:lnTo>
                    <a:lnTo>
                      <a:pt x="2150" y="3421"/>
                    </a:lnTo>
                    <a:lnTo>
                      <a:pt x="2053" y="3942"/>
                    </a:lnTo>
                    <a:lnTo>
                      <a:pt x="1922" y="4431"/>
                    </a:lnTo>
                    <a:lnTo>
                      <a:pt x="1760" y="4952"/>
                    </a:lnTo>
                    <a:lnTo>
                      <a:pt x="1434" y="5962"/>
                    </a:lnTo>
                    <a:lnTo>
                      <a:pt x="1010" y="7004"/>
                    </a:lnTo>
                    <a:lnTo>
                      <a:pt x="522" y="8079"/>
                    </a:lnTo>
                    <a:lnTo>
                      <a:pt x="1" y="9219"/>
                    </a:lnTo>
                    <a:lnTo>
                      <a:pt x="66" y="9350"/>
                    </a:lnTo>
                    <a:lnTo>
                      <a:pt x="294" y="9675"/>
                    </a:lnTo>
                    <a:lnTo>
                      <a:pt x="652" y="10197"/>
                    </a:lnTo>
                    <a:lnTo>
                      <a:pt x="913" y="10457"/>
                    </a:lnTo>
                    <a:lnTo>
                      <a:pt x="1206" y="10783"/>
                    </a:lnTo>
                    <a:lnTo>
                      <a:pt x="1532" y="11109"/>
                    </a:lnTo>
                    <a:lnTo>
                      <a:pt x="1922" y="11402"/>
                    </a:lnTo>
                    <a:lnTo>
                      <a:pt x="2346" y="11728"/>
                    </a:lnTo>
                    <a:lnTo>
                      <a:pt x="2834" y="12021"/>
                    </a:lnTo>
                    <a:lnTo>
                      <a:pt x="3356" y="12281"/>
                    </a:lnTo>
                    <a:lnTo>
                      <a:pt x="3942" y="12542"/>
                    </a:lnTo>
                    <a:lnTo>
                      <a:pt x="4561" y="12737"/>
                    </a:lnTo>
                    <a:lnTo>
                      <a:pt x="5245" y="12933"/>
                    </a:lnTo>
                    <a:lnTo>
                      <a:pt x="6092" y="13063"/>
                    </a:lnTo>
                    <a:lnTo>
                      <a:pt x="6841" y="13161"/>
                    </a:lnTo>
                    <a:lnTo>
                      <a:pt x="7493" y="13193"/>
                    </a:lnTo>
                    <a:lnTo>
                      <a:pt x="8079" y="13161"/>
                    </a:lnTo>
                    <a:lnTo>
                      <a:pt x="8600" y="13096"/>
                    </a:lnTo>
                    <a:lnTo>
                      <a:pt x="9056" y="12998"/>
                    </a:lnTo>
                    <a:lnTo>
                      <a:pt x="9414" y="12900"/>
                    </a:lnTo>
                    <a:lnTo>
                      <a:pt x="9740" y="12737"/>
                    </a:lnTo>
                    <a:lnTo>
                      <a:pt x="10001" y="12607"/>
                    </a:lnTo>
                    <a:lnTo>
                      <a:pt x="10196" y="12444"/>
                    </a:lnTo>
                    <a:lnTo>
                      <a:pt x="10359" y="12314"/>
                    </a:lnTo>
                    <a:lnTo>
                      <a:pt x="10489" y="12151"/>
                    </a:lnTo>
                    <a:lnTo>
                      <a:pt x="10620" y="11956"/>
                    </a:lnTo>
                    <a:lnTo>
                      <a:pt x="10685" y="11858"/>
                    </a:lnTo>
                    <a:lnTo>
                      <a:pt x="10555" y="11369"/>
                    </a:lnTo>
                    <a:lnTo>
                      <a:pt x="10489" y="10848"/>
                    </a:lnTo>
                    <a:lnTo>
                      <a:pt x="10424" y="10360"/>
                    </a:lnTo>
                    <a:lnTo>
                      <a:pt x="10392" y="9838"/>
                    </a:lnTo>
                    <a:lnTo>
                      <a:pt x="10424" y="9024"/>
                    </a:lnTo>
                    <a:lnTo>
                      <a:pt x="10457" y="8438"/>
                    </a:lnTo>
                    <a:lnTo>
                      <a:pt x="10522" y="7819"/>
                    </a:lnTo>
                    <a:lnTo>
                      <a:pt x="10717" y="6483"/>
                    </a:lnTo>
                    <a:lnTo>
                      <a:pt x="10815" y="5767"/>
                    </a:lnTo>
                    <a:lnTo>
                      <a:pt x="10815" y="5734"/>
                    </a:lnTo>
                    <a:lnTo>
                      <a:pt x="10229" y="5571"/>
                    </a:lnTo>
                    <a:lnTo>
                      <a:pt x="9642" y="5343"/>
                    </a:lnTo>
                    <a:lnTo>
                      <a:pt x="9056" y="5115"/>
                    </a:lnTo>
                    <a:lnTo>
                      <a:pt x="8502" y="4887"/>
                    </a:lnTo>
                    <a:lnTo>
                      <a:pt x="7949" y="4626"/>
                    </a:lnTo>
                    <a:lnTo>
                      <a:pt x="7427" y="4366"/>
                    </a:lnTo>
                    <a:lnTo>
                      <a:pt x="6906" y="4073"/>
                    </a:lnTo>
                    <a:lnTo>
                      <a:pt x="6418" y="3747"/>
                    </a:lnTo>
                    <a:lnTo>
                      <a:pt x="5929" y="3421"/>
                    </a:lnTo>
                    <a:lnTo>
                      <a:pt x="5473" y="3063"/>
                    </a:lnTo>
                    <a:lnTo>
                      <a:pt x="5050" y="2705"/>
                    </a:lnTo>
                    <a:lnTo>
                      <a:pt x="4626" y="2314"/>
                    </a:lnTo>
                    <a:lnTo>
                      <a:pt x="4235" y="1890"/>
                    </a:lnTo>
                    <a:lnTo>
                      <a:pt x="3877" y="1467"/>
                    </a:lnTo>
                    <a:lnTo>
                      <a:pt x="3519" y="1043"/>
                    </a:lnTo>
                    <a:lnTo>
                      <a:pt x="3193" y="555"/>
                    </a:lnTo>
                    <a:lnTo>
                      <a:pt x="2704" y="229"/>
                    </a:lnTo>
                    <a:lnTo>
                      <a:pt x="2378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3" name="Google Shape;5843;p70"/>
              <p:cNvSpPr/>
              <p:nvPr/>
            </p:nvSpPr>
            <p:spPr>
              <a:xfrm>
                <a:off x="5642372" y="1445941"/>
                <a:ext cx="89856" cy="94649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5766" extrusionOk="0">
                    <a:moveTo>
                      <a:pt x="1" y="0"/>
                    </a:moveTo>
                    <a:lnTo>
                      <a:pt x="261" y="652"/>
                    </a:lnTo>
                    <a:lnTo>
                      <a:pt x="620" y="1401"/>
                    </a:lnTo>
                    <a:lnTo>
                      <a:pt x="1076" y="2215"/>
                    </a:lnTo>
                    <a:lnTo>
                      <a:pt x="1336" y="2639"/>
                    </a:lnTo>
                    <a:lnTo>
                      <a:pt x="1629" y="3030"/>
                    </a:lnTo>
                    <a:lnTo>
                      <a:pt x="1955" y="3421"/>
                    </a:lnTo>
                    <a:lnTo>
                      <a:pt x="2313" y="3844"/>
                    </a:lnTo>
                    <a:lnTo>
                      <a:pt x="2704" y="4202"/>
                    </a:lnTo>
                    <a:lnTo>
                      <a:pt x="3095" y="4561"/>
                    </a:lnTo>
                    <a:lnTo>
                      <a:pt x="3551" y="4919"/>
                    </a:lnTo>
                    <a:lnTo>
                      <a:pt x="4007" y="5245"/>
                    </a:lnTo>
                    <a:lnTo>
                      <a:pt x="4528" y="5505"/>
                    </a:lnTo>
                    <a:lnTo>
                      <a:pt x="5082" y="5766"/>
                    </a:lnTo>
                    <a:lnTo>
                      <a:pt x="5115" y="5180"/>
                    </a:lnTo>
                    <a:lnTo>
                      <a:pt x="5180" y="4561"/>
                    </a:lnTo>
                    <a:lnTo>
                      <a:pt x="5375" y="3225"/>
                    </a:lnTo>
                    <a:lnTo>
                      <a:pt x="5473" y="2509"/>
                    </a:lnTo>
                    <a:lnTo>
                      <a:pt x="4952" y="2509"/>
                    </a:lnTo>
                    <a:lnTo>
                      <a:pt x="4594" y="2476"/>
                    </a:lnTo>
                    <a:lnTo>
                      <a:pt x="4235" y="2411"/>
                    </a:lnTo>
                    <a:lnTo>
                      <a:pt x="3910" y="2346"/>
                    </a:lnTo>
                    <a:lnTo>
                      <a:pt x="3551" y="2248"/>
                    </a:lnTo>
                    <a:lnTo>
                      <a:pt x="3226" y="2118"/>
                    </a:lnTo>
                    <a:lnTo>
                      <a:pt x="2541" y="1825"/>
                    </a:lnTo>
                    <a:lnTo>
                      <a:pt x="1857" y="1466"/>
                    </a:lnTo>
                    <a:lnTo>
                      <a:pt x="1206" y="1010"/>
                    </a:lnTo>
                    <a:lnTo>
                      <a:pt x="587" y="5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4" name="Google Shape;5844;p70"/>
              <p:cNvSpPr/>
              <p:nvPr/>
            </p:nvSpPr>
            <p:spPr>
              <a:xfrm>
                <a:off x="5531165" y="1153996"/>
                <a:ext cx="294108" cy="336360"/>
              </a:xfrm>
              <a:custGeom>
                <a:avLst/>
                <a:gdLst/>
                <a:ahLst/>
                <a:cxnLst/>
                <a:rect l="l" t="t" r="r" b="b"/>
                <a:pathLst>
                  <a:path w="17917" h="20491" extrusionOk="0">
                    <a:moveTo>
                      <a:pt x="7232" y="1"/>
                    </a:moveTo>
                    <a:lnTo>
                      <a:pt x="6776" y="66"/>
                    </a:lnTo>
                    <a:lnTo>
                      <a:pt x="6320" y="131"/>
                    </a:lnTo>
                    <a:lnTo>
                      <a:pt x="5929" y="196"/>
                    </a:lnTo>
                    <a:lnTo>
                      <a:pt x="5505" y="327"/>
                    </a:lnTo>
                    <a:lnTo>
                      <a:pt x="5147" y="424"/>
                    </a:lnTo>
                    <a:lnTo>
                      <a:pt x="4789" y="587"/>
                    </a:lnTo>
                    <a:lnTo>
                      <a:pt x="4463" y="750"/>
                    </a:lnTo>
                    <a:lnTo>
                      <a:pt x="4137" y="913"/>
                    </a:lnTo>
                    <a:lnTo>
                      <a:pt x="3844" y="1108"/>
                    </a:lnTo>
                    <a:lnTo>
                      <a:pt x="3551" y="1304"/>
                    </a:lnTo>
                    <a:lnTo>
                      <a:pt x="3062" y="1727"/>
                    </a:lnTo>
                    <a:lnTo>
                      <a:pt x="2606" y="2183"/>
                    </a:lnTo>
                    <a:lnTo>
                      <a:pt x="2215" y="2639"/>
                    </a:lnTo>
                    <a:lnTo>
                      <a:pt x="1890" y="3128"/>
                    </a:lnTo>
                    <a:lnTo>
                      <a:pt x="1596" y="3617"/>
                    </a:lnTo>
                    <a:lnTo>
                      <a:pt x="1368" y="4105"/>
                    </a:lnTo>
                    <a:lnTo>
                      <a:pt x="1173" y="4561"/>
                    </a:lnTo>
                    <a:lnTo>
                      <a:pt x="1043" y="4985"/>
                    </a:lnTo>
                    <a:lnTo>
                      <a:pt x="977" y="5180"/>
                    </a:lnTo>
                    <a:lnTo>
                      <a:pt x="945" y="5538"/>
                    </a:lnTo>
                    <a:lnTo>
                      <a:pt x="880" y="6418"/>
                    </a:lnTo>
                    <a:lnTo>
                      <a:pt x="847" y="6907"/>
                    </a:lnTo>
                    <a:lnTo>
                      <a:pt x="880" y="7330"/>
                    </a:lnTo>
                    <a:lnTo>
                      <a:pt x="945" y="7688"/>
                    </a:lnTo>
                    <a:lnTo>
                      <a:pt x="977" y="7819"/>
                    </a:lnTo>
                    <a:lnTo>
                      <a:pt x="1043" y="7916"/>
                    </a:lnTo>
                    <a:lnTo>
                      <a:pt x="815" y="8047"/>
                    </a:lnTo>
                    <a:lnTo>
                      <a:pt x="619" y="8177"/>
                    </a:lnTo>
                    <a:lnTo>
                      <a:pt x="456" y="8372"/>
                    </a:lnTo>
                    <a:lnTo>
                      <a:pt x="293" y="8568"/>
                    </a:lnTo>
                    <a:lnTo>
                      <a:pt x="196" y="8796"/>
                    </a:lnTo>
                    <a:lnTo>
                      <a:pt x="131" y="9024"/>
                    </a:lnTo>
                    <a:lnTo>
                      <a:pt x="65" y="9252"/>
                    </a:lnTo>
                    <a:lnTo>
                      <a:pt x="33" y="9513"/>
                    </a:lnTo>
                    <a:lnTo>
                      <a:pt x="0" y="9838"/>
                    </a:lnTo>
                    <a:lnTo>
                      <a:pt x="0" y="10197"/>
                    </a:lnTo>
                    <a:lnTo>
                      <a:pt x="65" y="10555"/>
                    </a:lnTo>
                    <a:lnTo>
                      <a:pt x="131" y="10913"/>
                    </a:lnTo>
                    <a:lnTo>
                      <a:pt x="228" y="11272"/>
                    </a:lnTo>
                    <a:lnTo>
                      <a:pt x="391" y="11630"/>
                    </a:lnTo>
                    <a:lnTo>
                      <a:pt x="554" y="11988"/>
                    </a:lnTo>
                    <a:lnTo>
                      <a:pt x="749" y="12314"/>
                    </a:lnTo>
                    <a:lnTo>
                      <a:pt x="977" y="12640"/>
                    </a:lnTo>
                    <a:lnTo>
                      <a:pt x="1238" y="12933"/>
                    </a:lnTo>
                    <a:lnTo>
                      <a:pt x="1531" y="13193"/>
                    </a:lnTo>
                    <a:lnTo>
                      <a:pt x="1857" y="13421"/>
                    </a:lnTo>
                    <a:lnTo>
                      <a:pt x="2215" y="13649"/>
                    </a:lnTo>
                    <a:lnTo>
                      <a:pt x="2574" y="13812"/>
                    </a:lnTo>
                    <a:lnTo>
                      <a:pt x="2997" y="13943"/>
                    </a:lnTo>
                    <a:lnTo>
                      <a:pt x="3421" y="14040"/>
                    </a:lnTo>
                    <a:lnTo>
                      <a:pt x="3486" y="14040"/>
                    </a:lnTo>
                    <a:lnTo>
                      <a:pt x="3551" y="14366"/>
                    </a:lnTo>
                    <a:lnTo>
                      <a:pt x="3616" y="14529"/>
                    </a:lnTo>
                    <a:lnTo>
                      <a:pt x="3844" y="15115"/>
                    </a:lnTo>
                    <a:lnTo>
                      <a:pt x="4170" y="15702"/>
                    </a:lnTo>
                    <a:lnTo>
                      <a:pt x="4528" y="16255"/>
                    </a:lnTo>
                    <a:lnTo>
                      <a:pt x="4919" y="16777"/>
                    </a:lnTo>
                    <a:lnTo>
                      <a:pt x="5375" y="17265"/>
                    </a:lnTo>
                    <a:lnTo>
                      <a:pt x="5864" y="17721"/>
                    </a:lnTo>
                    <a:lnTo>
                      <a:pt x="6385" y="18177"/>
                    </a:lnTo>
                    <a:lnTo>
                      <a:pt x="6939" y="18568"/>
                    </a:lnTo>
                    <a:lnTo>
                      <a:pt x="7492" y="18926"/>
                    </a:lnTo>
                    <a:lnTo>
                      <a:pt x="8046" y="19285"/>
                    </a:lnTo>
                    <a:lnTo>
                      <a:pt x="8600" y="19578"/>
                    </a:lnTo>
                    <a:lnTo>
                      <a:pt x="9186" y="19839"/>
                    </a:lnTo>
                    <a:lnTo>
                      <a:pt x="9707" y="20034"/>
                    </a:lnTo>
                    <a:lnTo>
                      <a:pt x="10229" y="20229"/>
                    </a:lnTo>
                    <a:lnTo>
                      <a:pt x="10717" y="20360"/>
                    </a:lnTo>
                    <a:lnTo>
                      <a:pt x="11206" y="20457"/>
                    </a:lnTo>
                    <a:lnTo>
                      <a:pt x="11760" y="20490"/>
                    </a:lnTo>
                    <a:lnTo>
                      <a:pt x="12248" y="20490"/>
                    </a:lnTo>
                    <a:lnTo>
                      <a:pt x="12802" y="20425"/>
                    </a:lnTo>
                    <a:lnTo>
                      <a:pt x="13258" y="20360"/>
                    </a:lnTo>
                    <a:lnTo>
                      <a:pt x="13681" y="20197"/>
                    </a:lnTo>
                    <a:lnTo>
                      <a:pt x="14072" y="20001"/>
                    </a:lnTo>
                    <a:lnTo>
                      <a:pt x="14431" y="19741"/>
                    </a:lnTo>
                    <a:lnTo>
                      <a:pt x="14724" y="19415"/>
                    </a:lnTo>
                    <a:lnTo>
                      <a:pt x="15017" y="19057"/>
                    </a:lnTo>
                    <a:lnTo>
                      <a:pt x="15278" y="18666"/>
                    </a:lnTo>
                    <a:lnTo>
                      <a:pt x="15473" y="18242"/>
                    </a:lnTo>
                    <a:lnTo>
                      <a:pt x="15668" y="17786"/>
                    </a:lnTo>
                    <a:lnTo>
                      <a:pt x="15831" y="17298"/>
                    </a:lnTo>
                    <a:lnTo>
                      <a:pt x="15929" y="16809"/>
                    </a:lnTo>
                    <a:lnTo>
                      <a:pt x="16027" y="16288"/>
                    </a:lnTo>
                    <a:lnTo>
                      <a:pt x="16124" y="15767"/>
                    </a:lnTo>
                    <a:lnTo>
                      <a:pt x="16157" y="15278"/>
                    </a:lnTo>
                    <a:lnTo>
                      <a:pt x="16190" y="14757"/>
                    </a:lnTo>
                    <a:lnTo>
                      <a:pt x="16157" y="14268"/>
                    </a:lnTo>
                    <a:lnTo>
                      <a:pt x="16124" y="13682"/>
                    </a:lnTo>
                    <a:lnTo>
                      <a:pt x="16092" y="13161"/>
                    </a:lnTo>
                    <a:lnTo>
                      <a:pt x="16059" y="13096"/>
                    </a:lnTo>
                    <a:lnTo>
                      <a:pt x="16743" y="11141"/>
                    </a:lnTo>
                    <a:lnTo>
                      <a:pt x="17297" y="9480"/>
                    </a:lnTo>
                    <a:lnTo>
                      <a:pt x="17558" y="8698"/>
                    </a:lnTo>
                    <a:lnTo>
                      <a:pt x="17721" y="8047"/>
                    </a:lnTo>
                    <a:lnTo>
                      <a:pt x="17851" y="7460"/>
                    </a:lnTo>
                    <a:lnTo>
                      <a:pt x="17916" y="6907"/>
                    </a:lnTo>
                    <a:lnTo>
                      <a:pt x="17916" y="6320"/>
                    </a:lnTo>
                    <a:lnTo>
                      <a:pt x="17851" y="5766"/>
                    </a:lnTo>
                    <a:lnTo>
                      <a:pt x="17721" y="5213"/>
                    </a:lnTo>
                    <a:lnTo>
                      <a:pt x="17525" y="4659"/>
                    </a:lnTo>
                    <a:lnTo>
                      <a:pt x="17232" y="4105"/>
                    </a:lnTo>
                    <a:lnTo>
                      <a:pt x="17069" y="3845"/>
                    </a:lnTo>
                    <a:lnTo>
                      <a:pt x="16874" y="3584"/>
                    </a:lnTo>
                    <a:lnTo>
                      <a:pt x="16678" y="3323"/>
                    </a:lnTo>
                    <a:lnTo>
                      <a:pt x="16418" y="3063"/>
                    </a:lnTo>
                    <a:lnTo>
                      <a:pt x="16190" y="2802"/>
                    </a:lnTo>
                    <a:lnTo>
                      <a:pt x="15896" y="2574"/>
                    </a:lnTo>
                    <a:lnTo>
                      <a:pt x="15603" y="2346"/>
                    </a:lnTo>
                    <a:lnTo>
                      <a:pt x="15245" y="2118"/>
                    </a:lnTo>
                    <a:lnTo>
                      <a:pt x="14919" y="1890"/>
                    </a:lnTo>
                    <a:lnTo>
                      <a:pt x="14528" y="1695"/>
                    </a:lnTo>
                    <a:lnTo>
                      <a:pt x="13681" y="1271"/>
                    </a:lnTo>
                    <a:lnTo>
                      <a:pt x="12737" y="913"/>
                    </a:lnTo>
                    <a:lnTo>
                      <a:pt x="11662" y="587"/>
                    </a:lnTo>
                    <a:lnTo>
                      <a:pt x="10489" y="294"/>
                    </a:lnTo>
                    <a:lnTo>
                      <a:pt x="9903" y="164"/>
                    </a:lnTo>
                    <a:lnTo>
                      <a:pt x="9316" y="99"/>
                    </a:lnTo>
                    <a:lnTo>
                      <a:pt x="8763" y="33"/>
                    </a:lnTo>
                    <a:lnTo>
                      <a:pt x="8209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5" name="Google Shape;5845;p70"/>
              <p:cNvSpPr/>
              <p:nvPr/>
            </p:nvSpPr>
            <p:spPr>
              <a:xfrm>
                <a:off x="5531165" y="1153996"/>
                <a:ext cx="294108" cy="336360"/>
              </a:xfrm>
              <a:custGeom>
                <a:avLst/>
                <a:gdLst/>
                <a:ahLst/>
                <a:cxnLst/>
                <a:rect l="l" t="t" r="r" b="b"/>
                <a:pathLst>
                  <a:path w="17917" h="20491" fill="none" extrusionOk="0">
                    <a:moveTo>
                      <a:pt x="33" y="9513"/>
                    </a:moveTo>
                    <a:lnTo>
                      <a:pt x="33" y="9513"/>
                    </a:lnTo>
                    <a:lnTo>
                      <a:pt x="0" y="9838"/>
                    </a:lnTo>
                    <a:lnTo>
                      <a:pt x="0" y="10197"/>
                    </a:lnTo>
                    <a:lnTo>
                      <a:pt x="65" y="10555"/>
                    </a:lnTo>
                    <a:lnTo>
                      <a:pt x="131" y="10913"/>
                    </a:lnTo>
                    <a:lnTo>
                      <a:pt x="228" y="11272"/>
                    </a:lnTo>
                    <a:lnTo>
                      <a:pt x="391" y="11630"/>
                    </a:lnTo>
                    <a:lnTo>
                      <a:pt x="554" y="11988"/>
                    </a:lnTo>
                    <a:lnTo>
                      <a:pt x="749" y="12314"/>
                    </a:lnTo>
                    <a:lnTo>
                      <a:pt x="977" y="12640"/>
                    </a:lnTo>
                    <a:lnTo>
                      <a:pt x="1238" y="12933"/>
                    </a:lnTo>
                    <a:lnTo>
                      <a:pt x="1531" y="13193"/>
                    </a:lnTo>
                    <a:lnTo>
                      <a:pt x="1857" y="13421"/>
                    </a:lnTo>
                    <a:lnTo>
                      <a:pt x="2215" y="13649"/>
                    </a:lnTo>
                    <a:lnTo>
                      <a:pt x="2574" y="13812"/>
                    </a:lnTo>
                    <a:lnTo>
                      <a:pt x="2997" y="13943"/>
                    </a:lnTo>
                    <a:lnTo>
                      <a:pt x="3421" y="14040"/>
                    </a:lnTo>
                    <a:lnTo>
                      <a:pt x="3421" y="14040"/>
                    </a:lnTo>
                    <a:lnTo>
                      <a:pt x="3421" y="14040"/>
                    </a:lnTo>
                    <a:lnTo>
                      <a:pt x="3486" y="14040"/>
                    </a:lnTo>
                    <a:lnTo>
                      <a:pt x="3486" y="14040"/>
                    </a:lnTo>
                    <a:lnTo>
                      <a:pt x="3551" y="14366"/>
                    </a:lnTo>
                    <a:lnTo>
                      <a:pt x="3551" y="14366"/>
                    </a:lnTo>
                    <a:lnTo>
                      <a:pt x="3616" y="14529"/>
                    </a:lnTo>
                    <a:lnTo>
                      <a:pt x="3616" y="14529"/>
                    </a:lnTo>
                    <a:lnTo>
                      <a:pt x="3616" y="14529"/>
                    </a:lnTo>
                    <a:lnTo>
                      <a:pt x="3844" y="15115"/>
                    </a:lnTo>
                    <a:lnTo>
                      <a:pt x="4170" y="15702"/>
                    </a:lnTo>
                    <a:lnTo>
                      <a:pt x="4528" y="16255"/>
                    </a:lnTo>
                    <a:lnTo>
                      <a:pt x="4919" y="16777"/>
                    </a:lnTo>
                    <a:lnTo>
                      <a:pt x="5375" y="17265"/>
                    </a:lnTo>
                    <a:lnTo>
                      <a:pt x="5864" y="17721"/>
                    </a:lnTo>
                    <a:lnTo>
                      <a:pt x="6385" y="18177"/>
                    </a:lnTo>
                    <a:lnTo>
                      <a:pt x="6939" y="18568"/>
                    </a:lnTo>
                    <a:lnTo>
                      <a:pt x="7492" y="18926"/>
                    </a:lnTo>
                    <a:lnTo>
                      <a:pt x="8046" y="19285"/>
                    </a:lnTo>
                    <a:lnTo>
                      <a:pt x="8600" y="19578"/>
                    </a:lnTo>
                    <a:lnTo>
                      <a:pt x="9186" y="19839"/>
                    </a:lnTo>
                    <a:lnTo>
                      <a:pt x="9707" y="20034"/>
                    </a:lnTo>
                    <a:lnTo>
                      <a:pt x="10229" y="20229"/>
                    </a:lnTo>
                    <a:lnTo>
                      <a:pt x="10717" y="20360"/>
                    </a:lnTo>
                    <a:lnTo>
                      <a:pt x="11206" y="20457"/>
                    </a:lnTo>
                    <a:lnTo>
                      <a:pt x="11206" y="20457"/>
                    </a:lnTo>
                    <a:lnTo>
                      <a:pt x="11760" y="20490"/>
                    </a:lnTo>
                    <a:lnTo>
                      <a:pt x="12248" y="20490"/>
                    </a:lnTo>
                    <a:lnTo>
                      <a:pt x="12802" y="20425"/>
                    </a:lnTo>
                    <a:lnTo>
                      <a:pt x="12802" y="20425"/>
                    </a:lnTo>
                    <a:lnTo>
                      <a:pt x="13258" y="20360"/>
                    </a:lnTo>
                    <a:lnTo>
                      <a:pt x="13681" y="20197"/>
                    </a:lnTo>
                    <a:lnTo>
                      <a:pt x="14072" y="20001"/>
                    </a:lnTo>
                    <a:lnTo>
                      <a:pt x="14431" y="19741"/>
                    </a:lnTo>
                    <a:lnTo>
                      <a:pt x="14724" y="19415"/>
                    </a:lnTo>
                    <a:lnTo>
                      <a:pt x="15017" y="19057"/>
                    </a:lnTo>
                    <a:lnTo>
                      <a:pt x="15278" y="18666"/>
                    </a:lnTo>
                    <a:lnTo>
                      <a:pt x="15473" y="18242"/>
                    </a:lnTo>
                    <a:lnTo>
                      <a:pt x="15668" y="17786"/>
                    </a:lnTo>
                    <a:lnTo>
                      <a:pt x="15831" y="17298"/>
                    </a:lnTo>
                    <a:lnTo>
                      <a:pt x="15929" y="16809"/>
                    </a:lnTo>
                    <a:lnTo>
                      <a:pt x="16027" y="16288"/>
                    </a:lnTo>
                    <a:lnTo>
                      <a:pt x="16124" y="15767"/>
                    </a:lnTo>
                    <a:lnTo>
                      <a:pt x="16157" y="15278"/>
                    </a:lnTo>
                    <a:lnTo>
                      <a:pt x="16190" y="14757"/>
                    </a:lnTo>
                    <a:lnTo>
                      <a:pt x="16157" y="14268"/>
                    </a:lnTo>
                    <a:lnTo>
                      <a:pt x="16157" y="14268"/>
                    </a:lnTo>
                    <a:lnTo>
                      <a:pt x="16124" y="13682"/>
                    </a:lnTo>
                    <a:lnTo>
                      <a:pt x="16092" y="13161"/>
                    </a:lnTo>
                    <a:lnTo>
                      <a:pt x="16092" y="13161"/>
                    </a:lnTo>
                    <a:lnTo>
                      <a:pt x="16059" y="13096"/>
                    </a:lnTo>
                    <a:lnTo>
                      <a:pt x="16059" y="13096"/>
                    </a:lnTo>
                    <a:lnTo>
                      <a:pt x="16743" y="11141"/>
                    </a:lnTo>
                    <a:lnTo>
                      <a:pt x="17297" y="9480"/>
                    </a:lnTo>
                    <a:lnTo>
                      <a:pt x="17558" y="8698"/>
                    </a:lnTo>
                    <a:lnTo>
                      <a:pt x="17721" y="8047"/>
                    </a:lnTo>
                    <a:lnTo>
                      <a:pt x="17721" y="8047"/>
                    </a:lnTo>
                    <a:lnTo>
                      <a:pt x="17851" y="7460"/>
                    </a:lnTo>
                    <a:lnTo>
                      <a:pt x="17916" y="6907"/>
                    </a:lnTo>
                    <a:lnTo>
                      <a:pt x="17916" y="6320"/>
                    </a:lnTo>
                    <a:lnTo>
                      <a:pt x="17851" y="5766"/>
                    </a:lnTo>
                    <a:lnTo>
                      <a:pt x="17721" y="5213"/>
                    </a:lnTo>
                    <a:lnTo>
                      <a:pt x="17525" y="4659"/>
                    </a:lnTo>
                    <a:lnTo>
                      <a:pt x="17232" y="4105"/>
                    </a:lnTo>
                    <a:lnTo>
                      <a:pt x="17069" y="3845"/>
                    </a:lnTo>
                    <a:lnTo>
                      <a:pt x="16874" y="3584"/>
                    </a:lnTo>
                    <a:lnTo>
                      <a:pt x="16678" y="3323"/>
                    </a:lnTo>
                    <a:lnTo>
                      <a:pt x="16418" y="3063"/>
                    </a:lnTo>
                    <a:lnTo>
                      <a:pt x="16190" y="2802"/>
                    </a:lnTo>
                    <a:lnTo>
                      <a:pt x="15896" y="2574"/>
                    </a:lnTo>
                    <a:lnTo>
                      <a:pt x="15603" y="2346"/>
                    </a:lnTo>
                    <a:lnTo>
                      <a:pt x="15245" y="2118"/>
                    </a:lnTo>
                    <a:lnTo>
                      <a:pt x="14919" y="1890"/>
                    </a:lnTo>
                    <a:lnTo>
                      <a:pt x="14528" y="1695"/>
                    </a:lnTo>
                    <a:lnTo>
                      <a:pt x="13681" y="1271"/>
                    </a:lnTo>
                    <a:lnTo>
                      <a:pt x="12737" y="913"/>
                    </a:lnTo>
                    <a:lnTo>
                      <a:pt x="11662" y="587"/>
                    </a:lnTo>
                    <a:lnTo>
                      <a:pt x="10489" y="294"/>
                    </a:lnTo>
                    <a:lnTo>
                      <a:pt x="10489" y="294"/>
                    </a:lnTo>
                    <a:lnTo>
                      <a:pt x="9903" y="164"/>
                    </a:lnTo>
                    <a:lnTo>
                      <a:pt x="9316" y="99"/>
                    </a:lnTo>
                    <a:lnTo>
                      <a:pt x="8763" y="33"/>
                    </a:lnTo>
                    <a:lnTo>
                      <a:pt x="8209" y="1"/>
                    </a:lnTo>
                    <a:lnTo>
                      <a:pt x="7720" y="1"/>
                    </a:lnTo>
                    <a:lnTo>
                      <a:pt x="7232" y="1"/>
                    </a:lnTo>
                    <a:lnTo>
                      <a:pt x="6776" y="66"/>
                    </a:lnTo>
                    <a:lnTo>
                      <a:pt x="6320" y="131"/>
                    </a:lnTo>
                    <a:lnTo>
                      <a:pt x="5929" y="196"/>
                    </a:lnTo>
                    <a:lnTo>
                      <a:pt x="5505" y="327"/>
                    </a:lnTo>
                    <a:lnTo>
                      <a:pt x="5147" y="424"/>
                    </a:lnTo>
                    <a:lnTo>
                      <a:pt x="4789" y="587"/>
                    </a:lnTo>
                    <a:lnTo>
                      <a:pt x="4463" y="750"/>
                    </a:lnTo>
                    <a:lnTo>
                      <a:pt x="4137" y="913"/>
                    </a:lnTo>
                    <a:lnTo>
                      <a:pt x="3844" y="1108"/>
                    </a:lnTo>
                    <a:lnTo>
                      <a:pt x="3551" y="1304"/>
                    </a:lnTo>
                    <a:lnTo>
                      <a:pt x="3062" y="1727"/>
                    </a:lnTo>
                    <a:lnTo>
                      <a:pt x="2606" y="2183"/>
                    </a:lnTo>
                    <a:lnTo>
                      <a:pt x="2215" y="2639"/>
                    </a:lnTo>
                    <a:lnTo>
                      <a:pt x="1890" y="3128"/>
                    </a:lnTo>
                    <a:lnTo>
                      <a:pt x="1596" y="3617"/>
                    </a:lnTo>
                    <a:lnTo>
                      <a:pt x="1368" y="4105"/>
                    </a:lnTo>
                    <a:lnTo>
                      <a:pt x="1173" y="4561"/>
                    </a:lnTo>
                    <a:lnTo>
                      <a:pt x="1043" y="4985"/>
                    </a:lnTo>
                    <a:lnTo>
                      <a:pt x="1043" y="4985"/>
                    </a:lnTo>
                    <a:lnTo>
                      <a:pt x="977" y="5180"/>
                    </a:lnTo>
                    <a:lnTo>
                      <a:pt x="945" y="5538"/>
                    </a:lnTo>
                    <a:lnTo>
                      <a:pt x="880" y="6418"/>
                    </a:lnTo>
                    <a:lnTo>
                      <a:pt x="847" y="6907"/>
                    </a:lnTo>
                    <a:lnTo>
                      <a:pt x="880" y="7330"/>
                    </a:lnTo>
                    <a:lnTo>
                      <a:pt x="945" y="7688"/>
                    </a:lnTo>
                    <a:lnTo>
                      <a:pt x="977" y="7819"/>
                    </a:lnTo>
                    <a:lnTo>
                      <a:pt x="1043" y="7916"/>
                    </a:lnTo>
                    <a:lnTo>
                      <a:pt x="1043" y="7916"/>
                    </a:lnTo>
                    <a:lnTo>
                      <a:pt x="815" y="8047"/>
                    </a:lnTo>
                    <a:lnTo>
                      <a:pt x="619" y="8177"/>
                    </a:lnTo>
                    <a:lnTo>
                      <a:pt x="456" y="8372"/>
                    </a:lnTo>
                    <a:lnTo>
                      <a:pt x="293" y="8568"/>
                    </a:lnTo>
                    <a:lnTo>
                      <a:pt x="196" y="8796"/>
                    </a:lnTo>
                    <a:lnTo>
                      <a:pt x="131" y="9024"/>
                    </a:lnTo>
                    <a:lnTo>
                      <a:pt x="65" y="9252"/>
                    </a:lnTo>
                    <a:lnTo>
                      <a:pt x="33" y="95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6" name="Google Shape;5846;p70"/>
              <p:cNvSpPr/>
              <p:nvPr/>
            </p:nvSpPr>
            <p:spPr>
              <a:xfrm>
                <a:off x="5769092" y="1334192"/>
                <a:ext cx="17137" cy="29416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792" extrusionOk="0">
                    <a:moveTo>
                      <a:pt x="652" y="0"/>
                    </a:moveTo>
                    <a:lnTo>
                      <a:pt x="555" y="33"/>
                    </a:lnTo>
                    <a:lnTo>
                      <a:pt x="457" y="98"/>
                    </a:lnTo>
                    <a:lnTo>
                      <a:pt x="359" y="196"/>
                    </a:lnTo>
                    <a:lnTo>
                      <a:pt x="261" y="294"/>
                    </a:lnTo>
                    <a:lnTo>
                      <a:pt x="196" y="456"/>
                    </a:lnTo>
                    <a:lnTo>
                      <a:pt x="98" y="587"/>
                    </a:lnTo>
                    <a:lnTo>
                      <a:pt x="66" y="782"/>
                    </a:lnTo>
                    <a:lnTo>
                      <a:pt x="1" y="945"/>
                    </a:lnTo>
                    <a:lnTo>
                      <a:pt x="1" y="1140"/>
                    </a:lnTo>
                    <a:lnTo>
                      <a:pt x="1" y="1303"/>
                    </a:lnTo>
                    <a:lnTo>
                      <a:pt x="1" y="1434"/>
                    </a:lnTo>
                    <a:lnTo>
                      <a:pt x="33" y="1564"/>
                    </a:lnTo>
                    <a:lnTo>
                      <a:pt x="98" y="1662"/>
                    </a:lnTo>
                    <a:lnTo>
                      <a:pt x="164" y="1759"/>
                    </a:lnTo>
                    <a:lnTo>
                      <a:pt x="261" y="1792"/>
                    </a:lnTo>
                    <a:lnTo>
                      <a:pt x="359" y="1792"/>
                    </a:lnTo>
                    <a:lnTo>
                      <a:pt x="457" y="1759"/>
                    </a:lnTo>
                    <a:lnTo>
                      <a:pt x="555" y="1727"/>
                    </a:lnTo>
                    <a:lnTo>
                      <a:pt x="652" y="1629"/>
                    </a:lnTo>
                    <a:lnTo>
                      <a:pt x="750" y="1499"/>
                    </a:lnTo>
                    <a:lnTo>
                      <a:pt x="848" y="1368"/>
                    </a:lnTo>
                    <a:lnTo>
                      <a:pt x="913" y="1206"/>
                    </a:lnTo>
                    <a:lnTo>
                      <a:pt x="978" y="1043"/>
                    </a:lnTo>
                    <a:lnTo>
                      <a:pt x="1011" y="847"/>
                    </a:lnTo>
                    <a:lnTo>
                      <a:pt x="1043" y="684"/>
                    </a:lnTo>
                    <a:lnTo>
                      <a:pt x="1043" y="522"/>
                    </a:lnTo>
                    <a:lnTo>
                      <a:pt x="1011" y="359"/>
                    </a:lnTo>
                    <a:lnTo>
                      <a:pt x="978" y="261"/>
                    </a:lnTo>
                    <a:lnTo>
                      <a:pt x="913" y="131"/>
                    </a:lnTo>
                    <a:lnTo>
                      <a:pt x="848" y="65"/>
                    </a:lnTo>
                    <a:lnTo>
                      <a:pt x="750" y="33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7" name="Google Shape;5847;p70"/>
              <p:cNvSpPr/>
              <p:nvPr/>
            </p:nvSpPr>
            <p:spPr>
              <a:xfrm>
                <a:off x="5769092" y="1334192"/>
                <a:ext cx="17137" cy="29416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792" fill="none" extrusionOk="0">
                    <a:moveTo>
                      <a:pt x="978" y="1043"/>
                    </a:moveTo>
                    <a:lnTo>
                      <a:pt x="978" y="1043"/>
                    </a:lnTo>
                    <a:lnTo>
                      <a:pt x="913" y="1206"/>
                    </a:lnTo>
                    <a:lnTo>
                      <a:pt x="848" y="1368"/>
                    </a:lnTo>
                    <a:lnTo>
                      <a:pt x="750" y="1499"/>
                    </a:lnTo>
                    <a:lnTo>
                      <a:pt x="652" y="1629"/>
                    </a:lnTo>
                    <a:lnTo>
                      <a:pt x="555" y="1727"/>
                    </a:lnTo>
                    <a:lnTo>
                      <a:pt x="457" y="1759"/>
                    </a:lnTo>
                    <a:lnTo>
                      <a:pt x="359" y="1792"/>
                    </a:lnTo>
                    <a:lnTo>
                      <a:pt x="261" y="1792"/>
                    </a:lnTo>
                    <a:lnTo>
                      <a:pt x="261" y="1792"/>
                    </a:lnTo>
                    <a:lnTo>
                      <a:pt x="164" y="1759"/>
                    </a:lnTo>
                    <a:lnTo>
                      <a:pt x="98" y="1662"/>
                    </a:lnTo>
                    <a:lnTo>
                      <a:pt x="33" y="1564"/>
                    </a:lnTo>
                    <a:lnTo>
                      <a:pt x="1" y="1434"/>
                    </a:lnTo>
                    <a:lnTo>
                      <a:pt x="1" y="1303"/>
                    </a:lnTo>
                    <a:lnTo>
                      <a:pt x="1" y="1140"/>
                    </a:lnTo>
                    <a:lnTo>
                      <a:pt x="1" y="945"/>
                    </a:lnTo>
                    <a:lnTo>
                      <a:pt x="66" y="782"/>
                    </a:lnTo>
                    <a:lnTo>
                      <a:pt x="66" y="782"/>
                    </a:lnTo>
                    <a:lnTo>
                      <a:pt x="98" y="587"/>
                    </a:lnTo>
                    <a:lnTo>
                      <a:pt x="196" y="456"/>
                    </a:lnTo>
                    <a:lnTo>
                      <a:pt x="261" y="294"/>
                    </a:lnTo>
                    <a:lnTo>
                      <a:pt x="359" y="196"/>
                    </a:lnTo>
                    <a:lnTo>
                      <a:pt x="457" y="98"/>
                    </a:lnTo>
                    <a:lnTo>
                      <a:pt x="555" y="33"/>
                    </a:lnTo>
                    <a:lnTo>
                      <a:pt x="652" y="0"/>
                    </a:lnTo>
                    <a:lnTo>
                      <a:pt x="750" y="33"/>
                    </a:lnTo>
                    <a:lnTo>
                      <a:pt x="750" y="33"/>
                    </a:lnTo>
                    <a:lnTo>
                      <a:pt x="848" y="65"/>
                    </a:lnTo>
                    <a:lnTo>
                      <a:pt x="913" y="131"/>
                    </a:lnTo>
                    <a:lnTo>
                      <a:pt x="978" y="261"/>
                    </a:lnTo>
                    <a:lnTo>
                      <a:pt x="1011" y="359"/>
                    </a:lnTo>
                    <a:lnTo>
                      <a:pt x="1043" y="522"/>
                    </a:lnTo>
                    <a:lnTo>
                      <a:pt x="1043" y="684"/>
                    </a:lnTo>
                    <a:lnTo>
                      <a:pt x="1011" y="847"/>
                    </a:lnTo>
                    <a:lnTo>
                      <a:pt x="978" y="10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8" name="Google Shape;5848;p70"/>
              <p:cNvSpPr/>
              <p:nvPr/>
            </p:nvSpPr>
            <p:spPr>
              <a:xfrm>
                <a:off x="5758406" y="1332058"/>
                <a:ext cx="40118" cy="12311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750" extrusionOk="0">
                    <a:moveTo>
                      <a:pt x="912" y="0"/>
                    </a:moveTo>
                    <a:lnTo>
                      <a:pt x="587" y="33"/>
                    </a:lnTo>
                    <a:lnTo>
                      <a:pt x="326" y="98"/>
                    </a:lnTo>
                    <a:lnTo>
                      <a:pt x="65" y="163"/>
                    </a:lnTo>
                    <a:lnTo>
                      <a:pt x="33" y="195"/>
                    </a:lnTo>
                    <a:lnTo>
                      <a:pt x="0" y="261"/>
                    </a:lnTo>
                    <a:lnTo>
                      <a:pt x="0" y="293"/>
                    </a:lnTo>
                    <a:lnTo>
                      <a:pt x="0" y="358"/>
                    </a:lnTo>
                    <a:lnTo>
                      <a:pt x="65" y="424"/>
                    </a:lnTo>
                    <a:lnTo>
                      <a:pt x="196" y="424"/>
                    </a:lnTo>
                    <a:lnTo>
                      <a:pt x="391" y="358"/>
                    </a:lnTo>
                    <a:lnTo>
                      <a:pt x="619" y="293"/>
                    </a:lnTo>
                    <a:lnTo>
                      <a:pt x="912" y="261"/>
                    </a:lnTo>
                    <a:lnTo>
                      <a:pt x="1238" y="261"/>
                    </a:lnTo>
                    <a:lnTo>
                      <a:pt x="1564" y="326"/>
                    </a:lnTo>
                    <a:lnTo>
                      <a:pt x="1727" y="391"/>
                    </a:lnTo>
                    <a:lnTo>
                      <a:pt x="1890" y="489"/>
                    </a:lnTo>
                    <a:lnTo>
                      <a:pt x="2052" y="586"/>
                    </a:lnTo>
                    <a:lnTo>
                      <a:pt x="2215" y="717"/>
                    </a:lnTo>
                    <a:lnTo>
                      <a:pt x="2248" y="749"/>
                    </a:lnTo>
                    <a:lnTo>
                      <a:pt x="2346" y="749"/>
                    </a:lnTo>
                    <a:lnTo>
                      <a:pt x="2378" y="717"/>
                    </a:lnTo>
                    <a:lnTo>
                      <a:pt x="2411" y="684"/>
                    </a:lnTo>
                    <a:lnTo>
                      <a:pt x="2443" y="619"/>
                    </a:lnTo>
                    <a:lnTo>
                      <a:pt x="2411" y="586"/>
                    </a:lnTo>
                    <a:lnTo>
                      <a:pt x="2378" y="521"/>
                    </a:lnTo>
                    <a:lnTo>
                      <a:pt x="2215" y="391"/>
                    </a:lnTo>
                    <a:lnTo>
                      <a:pt x="2052" y="261"/>
                    </a:lnTo>
                    <a:lnTo>
                      <a:pt x="1857" y="163"/>
                    </a:lnTo>
                    <a:lnTo>
                      <a:pt x="1662" y="65"/>
                    </a:lnTo>
                    <a:lnTo>
                      <a:pt x="1466" y="33"/>
                    </a:ln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9" name="Google Shape;5849;p70"/>
              <p:cNvSpPr/>
              <p:nvPr/>
            </p:nvSpPr>
            <p:spPr>
              <a:xfrm>
                <a:off x="5758406" y="1332058"/>
                <a:ext cx="40118" cy="12311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750" fill="none" extrusionOk="0">
                    <a:moveTo>
                      <a:pt x="65" y="424"/>
                    </a:moveTo>
                    <a:lnTo>
                      <a:pt x="65" y="424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0" y="293"/>
                    </a:lnTo>
                    <a:lnTo>
                      <a:pt x="0" y="261"/>
                    </a:lnTo>
                    <a:lnTo>
                      <a:pt x="33" y="195"/>
                    </a:lnTo>
                    <a:lnTo>
                      <a:pt x="65" y="163"/>
                    </a:lnTo>
                    <a:lnTo>
                      <a:pt x="65" y="163"/>
                    </a:lnTo>
                    <a:lnTo>
                      <a:pt x="326" y="98"/>
                    </a:lnTo>
                    <a:lnTo>
                      <a:pt x="587" y="33"/>
                    </a:lnTo>
                    <a:lnTo>
                      <a:pt x="912" y="0"/>
                    </a:lnTo>
                    <a:lnTo>
                      <a:pt x="1271" y="0"/>
                    </a:lnTo>
                    <a:lnTo>
                      <a:pt x="1466" y="33"/>
                    </a:lnTo>
                    <a:lnTo>
                      <a:pt x="1662" y="65"/>
                    </a:lnTo>
                    <a:lnTo>
                      <a:pt x="1857" y="163"/>
                    </a:lnTo>
                    <a:lnTo>
                      <a:pt x="2052" y="261"/>
                    </a:lnTo>
                    <a:lnTo>
                      <a:pt x="2215" y="391"/>
                    </a:lnTo>
                    <a:lnTo>
                      <a:pt x="2378" y="521"/>
                    </a:lnTo>
                    <a:lnTo>
                      <a:pt x="2378" y="521"/>
                    </a:lnTo>
                    <a:lnTo>
                      <a:pt x="2411" y="586"/>
                    </a:lnTo>
                    <a:lnTo>
                      <a:pt x="2443" y="619"/>
                    </a:lnTo>
                    <a:lnTo>
                      <a:pt x="2411" y="684"/>
                    </a:lnTo>
                    <a:lnTo>
                      <a:pt x="2378" y="717"/>
                    </a:lnTo>
                    <a:lnTo>
                      <a:pt x="2378" y="717"/>
                    </a:lnTo>
                    <a:lnTo>
                      <a:pt x="2346" y="749"/>
                    </a:lnTo>
                    <a:lnTo>
                      <a:pt x="2280" y="749"/>
                    </a:lnTo>
                    <a:lnTo>
                      <a:pt x="2248" y="749"/>
                    </a:lnTo>
                    <a:lnTo>
                      <a:pt x="2215" y="717"/>
                    </a:lnTo>
                    <a:lnTo>
                      <a:pt x="2215" y="717"/>
                    </a:lnTo>
                    <a:lnTo>
                      <a:pt x="2052" y="586"/>
                    </a:lnTo>
                    <a:lnTo>
                      <a:pt x="1890" y="489"/>
                    </a:lnTo>
                    <a:lnTo>
                      <a:pt x="1727" y="391"/>
                    </a:lnTo>
                    <a:lnTo>
                      <a:pt x="1564" y="326"/>
                    </a:lnTo>
                    <a:lnTo>
                      <a:pt x="1238" y="261"/>
                    </a:lnTo>
                    <a:lnTo>
                      <a:pt x="912" y="261"/>
                    </a:lnTo>
                    <a:lnTo>
                      <a:pt x="619" y="293"/>
                    </a:lnTo>
                    <a:lnTo>
                      <a:pt x="391" y="358"/>
                    </a:lnTo>
                    <a:lnTo>
                      <a:pt x="196" y="424"/>
                    </a:lnTo>
                    <a:lnTo>
                      <a:pt x="196" y="424"/>
                    </a:lnTo>
                    <a:lnTo>
                      <a:pt x="131" y="424"/>
                    </a:lnTo>
                    <a:lnTo>
                      <a:pt x="65" y="4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70"/>
              <p:cNvSpPr/>
              <p:nvPr/>
            </p:nvSpPr>
            <p:spPr>
              <a:xfrm>
                <a:off x="5698510" y="1316005"/>
                <a:ext cx="17137" cy="294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793" extrusionOk="0">
                    <a:moveTo>
                      <a:pt x="587" y="1"/>
                    </a:moveTo>
                    <a:lnTo>
                      <a:pt x="490" y="66"/>
                    </a:lnTo>
                    <a:lnTo>
                      <a:pt x="392" y="164"/>
                    </a:lnTo>
                    <a:lnTo>
                      <a:pt x="294" y="294"/>
                    </a:lnTo>
                    <a:lnTo>
                      <a:pt x="196" y="424"/>
                    </a:lnTo>
                    <a:lnTo>
                      <a:pt x="131" y="587"/>
                    </a:lnTo>
                    <a:lnTo>
                      <a:pt x="66" y="750"/>
                    </a:lnTo>
                    <a:lnTo>
                      <a:pt x="34" y="945"/>
                    </a:lnTo>
                    <a:lnTo>
                      <a:pt x="1" y="1108"/>
                    </a:lnTo>
                    <a:lnTo>
                      <a:pt x="1" y="1271"/>
                    </a:lnTo>
                    <a:lnTo>
                      <a:pt x="34" y="1402"/>
                    </a:lnTo>
                    <a:lnTo>
                      <a:pt x="66" y="1532"/>
                    </a:lnTo>
                    <a:lnTo>
                      <a:pt x="131" y="1662"/>
                    </a:lnTo>
                    <a:lnTo>
                      <a:pt x="196" y="1727"/>
                    </a:lnTo>
                    <a:lnTo>
                      <a:pt x="262" y="1760"/>
                    </a:lnTo>
                    <a:lnTo>
                      <a:pt x="359" y="1792"/>
                    </a:lnTo>
                    <a:lnTo>
                      <a:pt x="490" y="1760"/>
                    </a:lnTo>
                    <a:lnTo>
                      <a:pt x="587" y="1695"/>
                    </a:lnTo>
                    <a:lnTo>
                      <a:pt x="685" y="1597"/>
                    </a:lnTo>
                    <a:lnTo>
                      <a:pt x="783" y="1499"/>
                    </a:lnTo>
                    <a:lnTo>
                      <a:pt x="848" y="1336"/>
                    </a:lnTo>
                    <a:lnTo>
                      <a:pt x="913" y="1173"/>
                    </a:lnTo>
                    <a:lnTo>
                      <a:pt x="978" y="1011"/>
                    </a:lnTo>
                    <a:lnTo>
                      <a:pt x="1043" y="848"/>
                    </a:lnTo>
                    <a:lnTo>
                      <a:pt x="1043" y="652"/>
                    </a:lnTo>
                    <a:lnTo>
                      <a:pt x="1043" y="489"/>
                    </a:lnTo>
                    <a:lnTo>
                      <a:pt x="1043" y="359"/>
                    </a:lnTo>
                    <a:lnTo>
                      <a:pt x="978" y="229"/>
                    </a:lnTo>
                    <a:lnTo>
                      <a:pt x="946" y="131"/>
                    </a:lnTo>
                    <a:lnTo>
                      <a:pt x="880" y="33"/>
                    </a:lnTo>
                    <a:lnTo>
                      <a:pt x="783" y="1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70"/>
              <p:cNvSpPr/>
              <p:nvPr/>
            </p:nvSpPr>
            <p:spPr>
              <a:xfrm>
                <a:off x="5698510" y="1316005"/>
                <a:ext cx="17137" cy="294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793" fill="none" extrusionOk="0">
                    <a:moveTo>
                      <a:pt x="978" y="1011"/>
                    </a:moveTo>
                    <a:lnTo>
                      <a:pt x="978" y="1011"/>
                    </a:lnTo>
                    <a:lnTo>
                      <a:pt x="913" y="1173"/>
                    </a:lnTo>
                    <a:lnTo>
                      <a:pt x="848" y="1336"/>
                    </a:lnTo>
                    <a:lnTo>
                      <a:pt x="783" y="1499"/>
                    </a:lnTo>
                    <a:lnTo>
                      <a:pt x="685" y="1597"/>
                    </a:lnTo>
                    <a:lnTo>
                      <a:pt x="587" y="1695"/>
                    </a:lnTo>
                    <a:lnTo>
                      <a:pt x="490" y="1760"/>
                    </a:lnTo>
                    <a:lnTo>
                      <a:pt x="359" y="1792"/>
                    </a:lnTo>
                    <a:lnTo>
                      <a:pt x="262" y="1760"/>
                    </a:lnTo>
                    <a:lnTo>
                      <a:pt x="262" y="1760"/>
                    </a:lnTo>
                    <a:lnTo>
                      <a:pt x="196" y="1727"/>
                    </a:lnTo>
                    <a:lnTo>
                      <a:pt x="131" y="1662"/>
                    </a:lnTo>
                    <a:lnTo>
                      <a:pt x="66" y="1532"/>
                    </a:lnTo>
                    <a:lnTo>
                      <a:pt x="34" y="1402"/>
                    </a:lnTo>
                    <a:lnTo>
                      <a:pt x="1" y="1271"/>
                    </a:lnTo>
                    <a:lnTo>
                      <a:pt x="1" y="1108"/>
                    </a:lnTo>
                    <a:lnTo>
                      <a:pt x="34" y="945"/>
                    </a:lnTo>
                    <a:lnTo>
                      <a:pt x="66" y="750"/>
                    </a:lnTo>
                    <a:lnTo>
                      <a:pt x="66" y="750"/>
                    </a:lnTo>
                    <a:lnTo>
                      <a:pt x="131" y="587"/>
                    </a:lnTo>
                    <a:lnTo>
                      <a:pt x="196" y="424"/>
                    </a:lnTo>
                    <a:lnTo>
                      <a:pt x="294" y="294"/>
                    </a:lnTo>
                    <a:lnTo>
                      <a:pt x="392" y="164"/>
                    </a:lnTo>
                    <a:lnTo>
                      <a:pt x="490" y="66"/>
                    </a:lnTo>
                    <a:lnTo>
                      <a:pt x="587" y="1"/>
                    </a:lnTo>
                    <a:lnTo>
                      <a:pt x="685" y="1"/>
                    </a:lnTo>
                    <a:lnTo>
                      <a:pt x="783" y="1"/>
                    </a:lnTo>
                    <a:lnTo>
                      <a:pt x="783" y="1"/>
                    </a:lnTo>
                    <a:lnTo>
                      <a:pt x="880" y="33"/>
                    </a:lnTo>
                    <a:lnTo>
                      <a:pt x="946" y="131"/>
                    </a:lnTo>
                    <a:lnTo>
                      <a:pt x="978" y="229"/>
                    </a:lnTo>
                    <a:lnTo>
                      <a:pt x="1043" y="359"/>
                    </a:lnTo>
                    <a:lnTo>
                      <a:pt x="1043" y="489"/>
                    </a:lnTo>
                    <a:lnTo>
                      <a:pt x="1043" y="652"/>
                    </a:lnTo>
                    <a:lnTo>
                      <a:pt x="1043" y="848"/>
                    </a:lnTo>
                    <a:lnTo>
                      <a:pt x="978" y="10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70"/>
              <p:cNvSpPr/>
              <p:nvPr/>
            </p:nvSpPr>
            <p:spPr>
              <a:xfrm>
                <a:off x="5684081" y="1312804"/>
                <a:ext cx="40118" cy="10703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652" extrusionOk="0">
                    <a:moveTo>
                      <a:pt x="1206" y="0"/>
                    </a:moveTo>
                    <a:lnTo>
                      <a:pt x="847" y="66"/>
                    </a:lnTo>
                    <a:lnTo>
                      <a:pt x="554" y="131"/>
                    </a:lnTo>
                    <a:lnTo>
                      <a:pt x="294" y="228"/>
                    </a:lnTo>
                    <a:lnTo>
                      <a:pt x="66" y="359"/>
                    </a:lnTo>
                    <a:lnTo>
                      <a:pt x="0" y="391"/>
                    </a:lnTo>
                    <a:lnTo>
                      <a:pt x="0" y="424"/>
                    </a:lnTo>
                    <a:lnTo>
                      <a:pt x="0" y="489"/>
                    </a:lnTo>
                    <a:lnTo>
                      <a:pt x="0" y="522"/>
                    </a:lnTo>
                    <a:lnTo>
                      <a:pt x="66" y="587"/>
                    </a:lnTo>
                    <a:lnTo>
                      <a:pt x="196" y="587"/>
                    </a:lnTo>
                    <a:lnTo>
                      <a:pt x="391" y="489"/>
                    </a:lnTo>
                    <a:lnTo>
                      <a:pt x="619" y="391"/>
                    </a:lnTo>
                    <a:lnTo>
                      <a:pt x="880" y="326"/>
                    </a:lnTo>
                    <a:lnTo>
                      <a:pt x="1206" y="294"/>
                    </a:lnTo>
                    <a:lnTo>
                      <a:pt x="1531" y="294"/>
                    </a:lnTo>
                    <a:lnTo>
                      <a:pt x="1694" y="359"/>
                    </a:lnTo>
                    <a:lnTo>
                      <a:pt x="1890" y="424"/>
                    </a:lnTo>
                    <a:lnTo>
                      <a:pt x="2053" y="489"/>
                    </a:lnTo>
                    <a:lnTo>
                      <a:pt x="2216" y="619"/>
                    </a:lnTo>
                    <a:lnTo>
                      <a:pt x="2281" y="652"/>
                    </a:lnTo>
                    <a:lnTo>
                      <a:pt x="2313" y="652"/>
                    </a:lnTo>
                    <a:lnTo>
                      <a:pt x="2378" y="619"/>
                    </a:lnTo>
                    <a:lnTo>
                      <a:pt x="2411" y="587"/>
                    </a:lnTo>
                    <a:lnTo>
                      <a:pt x="2444" y="554"/>
                    </a:lnTo>
                    <a:lnTo>
                      <a:pt x="2444" y="489"/>
                    </a:lnTo>
                    <a:lnTo>
                      <a:pt x="2411" y="456"/>
                    </a:lnTo>
                    <a:lnTo>
                      <a:pt x="2378" y="391"/>
                    </a:lnTo>
                    <a:lnTo>
                      <a:pt x="2183" y="261"/>
                    </a:lnTo>
                    <a:lnTo>
                      <a:pt x="1987" y="163"/>
                    </a:lnTo>
                    <a:lnTo>
                      <a:pt x="1792" y="98"/>
                    </a:lnTo>
                    <a:lnTo>
                      <a:pt x="1597" y="33"/>
                    </a:lnTo>
                    <a:lnTo>
                      <a:pt x="1401" y="33"/>
                    </a:lnTo>
                    <a:lnTo>
                      <a:pt x="1206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70"/>
              <p:cNvSpPr/>
              <p:nvPr/>
            </p:nvSpPr>
            <p:spPr>
              <a:xfrm>
                <a:off x="5684081" y="1312804"/>
                <a:ext cx="40118" cy="10703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652" fill="none" extrusionOk="0">
                    <a:moveTo>
                      <a:pt x="66" y="587"/>
                    </a:moveTo>
                    <a:lnTo>
                      <a:pt x="66" y="587"/>
                    </a:lnTo>
                    <a:lnTo>
                      <a:pt x="0" y="522"/>
                    </a:lnTo>
                    <a:lnTo>
                      <a:pt x="0" y="522"/>
                    </a:lnTo>
                    <a:lnTo>
                      <a:pt x="0" y="489"/>
                    </a:lnTo>
                    <a:lnTo>
                      <a:pt x="0" y="424"/>
                    </a:lnTo>
                    <a:lnTo>
                      <a:pt x="0" y="391"/>
                    </a:lnTo>
                    <a:lnTo>
                      <a:pt x="66" y="359"/>
                    </a:lnTo>
                    <a:lnTo>
                      <a:pt x="66" y="359"/>
                    </a:lnTo>
                    <a:lnTo>
                      <a:pt x="294" y="228"/>
                    </a:lnTo>
                    <a:lnTo>
                      <a:pt x="554" y="131"/>
                    </a:lnTo>
                    <a:lnTo>
                      <a:pt x="847" y="66"/>
                    </a:lnTo>
                    <a:lnTo>
                      <a:pt x="1206" y="0"/>
                    </a:lnTo>
                    <a:lnTo>
                      <a:pt x="1401" y="33"/>
                    </a:lnTo>
                    <a:lnTo>
                      <a:pt x="1597" y="33"/>
                    </a:lnTo>
                    <a:lnTo>
                      <a:pt x="1792" y="98"/>
                    </a:lnTo>
                    <a:lnTo>
                      <a:pt x="1987" y="163"/>
                    </a:lnTo>
                    <a:lnTo>
                      <a:pt x="2183" y="261"/>
                    </a:lnTo>
                    <a:lnTo>
                      <a:pt x="2378" y="391"/>
                    </a:lnTo>
                    <a:lnTo>
                      <a:pt x="2378" y="391"/>
                    </a:lnTo>
                    <a:lnTo>
                      <a:pt x="2411" y="456"/>
                    </a:lnTo>
                    <a:lnTo>
                      <a:pt x="2444" y="489"/>
                    </a:lnTo>
                    <a:lnTo>
                      <a:pt x="2444" y="554"/>
                    </a:lnTo>
                    <a:lnTo>
                      <a:pt x="2411" y="587"/>
                    </a:lnTo>
                    <a:lnTo>
                      <a:pt x="2411" y="587"/>
                    </a:lnTo>
                    <a:lnTo>
                      <a:pt x="2378" y="619"/>
                    </a:lnTo>
                    <a:lnTo>
                      <a:pt x="2313" y="652"/>
                    </a:lnTo>
                    <a:lnTo>
                      <a:pt x="2281" y="652"/>
                    </a:lnTo>
                    <a:lnTo>
                      <a:pt x="2216" y="619"/>
                    </a:lnTo>
                    <a:lnTo>
                      <a:pt x="2216" y="619"/>
                    </a:lnTo>
                    <a:lnTo>
                      <a:pt x="2053" y="489"/>
                    </a:lnTo>
                    <a:lnTo>
                      <a:pt x="1890" y="424"/>
                    </a:lnTo>
                    <a:lnTo>
                      <a:pt x="1694" y="359"/>
                    </a:lnTo>
                    <a:lnTo>
                      <a:pt x="1531" y="294"/>
                    </a:lnTo>
                    <a:lnTo>
                      <a:pt x="1206" y="294"/>
                    </a:lnTo>
                    <a:lnTo>
                      <a:pt x="880" y="326"/>
                    </a:lnTo>
                    <a:lnTo>
                      <a:pt x="619" y="391"/>
                    </a:lnTo>
                    <a:lnTo>
                      <a:pt x="391" y="489"/>
                    </a:lnTo>
                    <a:lnTo>
                      <a:pt x="196" y="587"/>
                    </a:lnTo>
                    <a:lnTo>
                      <a:pt x="196" y="587"/>
                    </a:lnTo>
                    <a:lnTo>
                      <a:pt x="131" y="587"/>
                    </a:lnTo>
                    <a:lnTo>
                      <a:pt x="66" y="5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70"/>
              <p:cNvSpPr/>
              <p:nvPr/>
            </p:nvSpPr>
            <p:spPr>
              <a:xfrm>
                <a:off x="5715088" y="1399423"/>
                <a:ext cx="45470" cy="2621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597" extrusionOk="0">
                    <a:moveTo>
                      <a:pt x="261" y="0"/>
                    </a:moveTo>
                    <a:lnTo>
                      <a:pt x="164" y="33"/>
                    </a:lnTo>
                    <a:lnTo>
                      <a:pt x="66" y="98"/>
                    </a:lnTo>
                    <a:lnTo>
                      <a:pt x="33" y="196"/>
                    </a:lnTo>
                    <a:lnTo>
                      <a:pt x="1" y="294"/>
                    </a:lnTo>
                    <a:lnTo>
                      <a:pt x="33" y="391"/>
                    </a:lnTo>
                    <a:lnTo>
                      <a:pt x="131" y="554"/>
                    </a:lnTo>
                    <a:lnTo>
                      <a:pt x="359" y="880"/>
                    </a:lnTo>
                    <a:lnTo>
                      <a:pt x="522" y="1075"/>
                    </a:lnTo>
                    <a:lnTo>
                      <a:pt x="750" y="1238"/>
                    </a:lnTo>
                    <a:lnTo>
                      <a:pt x="978" y="1401"/>
                    </a:lnTo>
                    <a:lnTo>
                      <a:pt x="1271" y="1531"/>
                    </a:lnTo>
                    <a:lnTo>
                      <a:pt x="1499" y="1597"/>
                    </a:lnTo>
                    <a:lnTo>
                      <a:pt x="1988" y="1597"/>
                    </a:lnTo>
                    <a:lnTo>
                      <a:pt x="2183" y="1531"/>
                    </a:lnTo>
                    <a:lnTo>
                      <a:pt x="2379" y="1466"/>
                    </a:lnTo>
                    <a:lnTo>
                      <a:pt x="2607" y="1336"/>
                    </a:lnTo>
                    <a:lnTo>
                      <a:pt x="2704" y="1271"/>
                    </a:lnTo>
                    <a:lnTo>
                      <a:pt x="2737" y="1173"/>
                    </a:lnTo>
                    <a:lnTo>
                      <a:pt x="2770" y="1075"/>
                    </a:lnTo>
                    <a:lnTo>
                      <a:pt x="2737" y="978"/>
                    </a:lnTo>
                    <a:lnTo>
                      <a:pt x="2672" y="912"/>
                    </a:lnTo>
                    <a:lnTo>
                      <a:pt x="2607" y="847"/>
                    </a:lnTo>
                    <a:lnTo>
                      <a:pt x="2411" y="847"/>
                    </a:lnTo>
                    <a:lnTo>
                      <a:pt x="2314" y="912"/>
                    </a:lnTo>
                    <a:lnTo>
                      <a:pt x="2248" y="945"/>
                    </a:lnTo>
                    <a:lnTo>
                      <a:pt x="2086" y="1043"/>
                    </a:lnTo>
                    <a:lnTo>
                      <a:pt x="1955" y="1075"/>
                    </a:lnTo>
                    <a:lnTo>
                      <a:pt x="1792" y="1108"/>
                    </a:lnTo>
                    <a:lnTo>
                      <a:pt x="1629" y="1075"/>
                    </a:lnTo>
                    <a:lnTo>
                      <a:pt x="1401" y="1043"/>
                    </a:lnTo>
                    <a:lnTo>
                      <a:pt x="1206" y="945"/>
                    </a:lnTo>
                    <a:lnTo>
                      <a:pt x="1011" y="847"/>
                    </a:lnTo>
                    <a:lnTo>
                      <a:pt x="880" y="684"/>
                    </a:lnTo>
                    <a:lnTo>
                      <a:pt x="750" y="554"/>
                    </a:lnTo>
                    <a:lnTo>
                      <a:pt x="555" y="294"/>
                    </a:lnTo>
                    <a:lnTo>
                      <a:pt x="489" y="163"/>
                    </a:lnTo>
                    <a:lnTo>
                      <a:pt x="424" y="66"/>
                    </a:lnTo>
                    <a:lnTo>
                      <a:pt x="359" y="33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70"/>
              <p:cNvSpPr/>
              <p:nvPr/>
            </p:nvSpPr>
            <p:spPr>
              <a:xfrm>
                <a:off x="5554687" y="1305845"/>
                <a:ext cx="43861" cy="56172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3422" extrusionOk="0">
                    <a:moveTo>
                      <a:pt x="261" y="1"/>
                    </a:moveTo>
                    <a:lnTo>
                      <a:pt x="163" y="33"/>
                    </a:lnTo>
                    <a:lnTo>
                      <a:pt x="66" y="66"/>
                    </a:lnTo>
                    <a:lnTo>
                      <a:pt x="33" y="131"/>
                    </a:lnTo>
                    <a:lnTo>
                      <a:pt x="1" y="229"/>
                    </a:lnTo>
                    <a:lnTo>
                      <a:pt x="1" y="327"/>
                    </a:lnTo>
                    <a:lnTo>
                      <a:pt x="66" y="424"/>
                    </a:lnTo>
                    <a:lnTo>
                      <a:pt x="131" y="457"/>
                    </a:lnTo>
                    <a:lnTo>
                      <a:pt x="457" y="652"/>
                    </a:lnTo>
                    <a:lnTo>
                      <a:pt x="750" y="880"/>
                    </a:lnTo>
                    <a:lnTo>
                      <a:pt x="1141" y="1174"/>
                    </a:lnTo>
                    <a:lnTo>
                      <a:pt x="1499" y="1564"/>
                    </a:lnTo>
                    <a:lnTo>
                      <a:pt x="1662" y="1792"/>
                    </a:lnTo>
                    <a:lnTo>
                      <a:pt x="1825" y="2053"/>
                    </a:lnTo>
                    <a:lnTo>
                      <a:pt x="1955" y="2314"/>
                    </a:lnTo>
                    <a:lnTo>
                      <a:pt x="2085" y="2574"/>
                    </a:lnTo>
                    <a:lnTo>
                      <a:pt x="2150" y="2867"/>
                    </a:lnTo>
                    <a:lnTo>
                      <a:pt x="2183" y="3193"/>
                    </a:lnTo>
                    <a:lnTo>
                      <a:pt x="2216" y="3258"/>
                    </a:lnTo>
                    <a:lnTo>
                      <a:pt x="2248" y="3323"/>
                    </a:lnTo>
                    <a:lnTo>
                      <a:pt x="2313" y="3389"/>
                    </a:lnTo>
                    <a:lnTo>
                      <a:pt x="2378" y="3421"/>
                    </a:lnTo>
                    <a:lnTo>
                      <a:pt x="2444" y="3421"/>
                    </a:lnTo>
                    <a:lnTo>
                      <a:pt x="2541" y="3389"/>
                    </a:lnTo>
                    <a:lnTo>
                      <a:pt x="2639" y="3323"/>
                    </a:lnTo>
                    <a:lnTo>
                      <a:pt x="2672" y="3258"/>
                    </a:lnTo>
                    <a:lnTo>
                      <a:pt x="2672" y="3161"/>
                    </a:lnTo>
                    <a:lnTo>
                      <a:pt x="2639" y="2802"/>
                    </a:lnTo>
                    <a:lnTo>
                      <a:pt x="2541" y="2444"/>
                    </a:lnTo>
                    <a:lnTo>
                      <a:pt x="2411" y="2118"/>
                    </a:lnTo>
                    <a:lnTo>
                      <a:pt x="2281" y="1825"/>
                    </a:lnTo>
                    <a:lnTo>
                      <a:pt x="2085" y="1564"/>
                    </a:lnTo>
                    <a:lnTo>
                      <a:pt x="1922" y="1304"/>
                    </a:lnTo>
                    <a:lnTo>
                      <a:pt x="1694" y="1076"/>
                    </a:lnTo>
                    <a:lnTo>
                      <a:pt x="1499" y="848"/>
                    </a:lnTo>
                    <a:lnTo>
                      <a:pt x="1075" y="522"/>
                    </a:lnTo>
                    <a:lnTo>
                      <a:pt x="717" y="262"/>
                    </a:lnTo>
                    <a:lnTo>
                      <a:pt x="359" y="33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70"/>
              <p:cNvSpPr/>
              <p:nvPr/>
            </p:nvSpPr>
            <p:spPr>
              <a:xfrm>
                <a:off x="5557887" y="1326166"/>
                <a:ext cx="29974" cy="16054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78" extrusionOk="0">
                    <a:moveTo>
                      <a:pt x="1271" y="1"/>
                    </a:moveTo>
                    <a:lnTo>
                      <a:pt x="946" y="66"/>
                    </a:lnTo>
                    <a:lnTo>
                      <a:pt x="685" y="131"/>
                    </a:lnTo>
                    <a:lnTo>
                      <a:pt x="490" y="229"/>
                    </a:lnTo>
                    <a:lnTo>
                      <a:pt x="294" y="359"/>
                    </a:lnTo>
                    <a:lnTo>
                      <a:pt x="164" y="457"/>
                    </a:lnTo>
                    <a:lnTo>
                      <a:pt x="66" y="587"/>
                    </a:lnTo>
                    <a:lnTo>
                      <a:pt x="1" y="685"/>
                    </a:lnTo>
                    <a:lnTo>
                      <a:pt x="1" y="750"/>
                    </a:lnTo>
                    <a:lnTo>
                      <a:pt x="34" y="848"/>
                    </a:lnTo>
                    <a:lnTo>
                      <a:pt x="99" y="913"/>
                    </a:lnTo>
                    <a:lnTo>
                      <a:pt x="164" y="978"/>
                    </a:lnTo>
                    <a:lnTo>
                      <a:pt x="327" y="978"/>
                    </a:lnTo>
                    <a:lnTo>
                      <a:pt x="392" y="945"/>
                    </a:lnTo>
                    <a:lnTo>
                      <a:pt x="424" y="880"/>
                    </a:lnTo>
                    <a:lnTo>
                      <a:pt x="522" y="815"/>
                    </a:lnTo>
                    <a:lnTo>
                      <a:pt x="718" y="652"/>
                    </a:lnTo>
                    <a:lnTo>
                      <a:pt x="880" y="587"/>
                    </a:lnTo>
                    <a:lnTo>
                      <a:pt x="1076" y="522"/>
                    </a:lnTo>
                    <a:lnTo>
                      <a:pt x="1271" y="489"/>
                    </a:lnTo>
                    <a:lnTo>
                      <a:pt x="1532" y="522"/>
                    </a:lnTo>
                    <a:lnTo>
                      <a:pt x="1630" y="522"/>
                    </a:lnTo>
                    <a:lnTo>
                      <a:pt x="1727" y="489"/>
                    </a:lnTo>
                    <a:lnTo>
                      <a:pt x="1793" y="424"/>
                    </a:lnTo>
                    <a:lnTo>
                      <a:pt x="1825" y="326"/>
                    </a:lnTo>
                    <a:lnTo>
                      <a:pt x="1825" y="229"/>
                    </a:lnTo>
                    <a:lnTo>
                      <a:pt x="1760" y="131"/>
                    </a:lnTo>
                    <a:lnTo>
                      <a:pt x="1695" y="66"/>
                    </a:lnTo>
                    <a:lnTo>
                      <a:pt x="1597" y="33"/>
                    </a:ln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70"/>
              <p:cNvSpPr/>
              <p:nvPr/>
            </p:nvSpPr>
            <p:spPr>
              <a:xfrm>
                <a:off x="5588369" y="1374293"/>
                <a:ext cx="27282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108" extrusionOk="0">
                    <a:moveTo>
                      <a:pt x="1401" y="0"/>
                    </a:moveTo>
                    <a:lnTo>
                      <a:pt x="1304" y="33"/>
                    </a:lnTo>
                    <a:lnTo>
                      <a:pt x="1239" y="98"/>
                    </a:lnTo>
                    <a:lnTo>
                      <a:pt x="1108" y="261"/>
                    </a:lnTo>
                    <a:lnTo>
                      <a:pt x="945" y="359"/>
                    </a:lnTo>
                    <a:lnTo>
                      <a:pt x="782" y="456"/>
                    </a:lnTo>
                    <a:lnTo>
                      <a:pt x="587" y="522"/>
                    </a:lnTo>
                    <a:lnTo>
                      <a:pt x="359" y="587"/>
                    </a:lnTo>
                    <a:lnTo>
                      <a:pt x="164" y="619"/>
                    </a:lnTo>
                    <a:lnTo>
                      <a:pt x="1" y="619"/>
                    </a:lnTo>
                    <a:lnTo>
                      <a:pt x="66" y="945"/>
                    </a:lnTo>
                    <a:lnTo>
                      <a:pt x="131" y="1108"/>
                    </a:lnTo>
                    <a:lnTo>
                      <a:pt x="359" y="1075"/>
                    </a:lnTo>
                    <a:lnTo>
                      <a:pt x="587" y="1043"/>
                    </a:lnTo>
                    <a:lnTo>
                      <a:pt x="848" y="978"/>
                    </a:lnTo>
                    <a:lnTo>
                      <a:pt x="1076" y="847"/>
                    </a:lnTo>
                    <a:lnTo>
                      <a:pt x="1369" y="652"/>
                    </a:lnTo>
                    <a:lnTo>
                      <a:pt x="1499" y="554"/>
                    </a:lnTo>
                    <a:lnTo>
                      <a:pt x="1629" y="391"/>
                    </a:lnTo>
                    <a:lnTo>
                      <a:pt x="1662" y="326"/>
                    </a:lnTo>
                    <a:lnTo>
                      <a:pt x="1662" y="228"/>
                    </a:lnTo>
                    <a:lnTo>
                      <a:pt x="1662" y="131"/>
                    </a:lnTo>
                    <a:lnTo>
                      <a:pt x="1597" y="66"/>
                    </a:lnTo>
                    <a:lnTo>
                      <a:pt x="1499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70"/>
              <p:cNvSpPr/>
              <p:nvPr/>
            </p:nvSpPr>
            <p:spPr>
              <a:xfrm>
                <a:off x="5538650" y="1353972"/>
                <a:ext cx="58290" cy="58306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552" extrusionOk="0">
                    <a:moveTo>
                      <a:pt x="1759" y="1"/>
                    </a:moveTo>
                    <a:lnTo>
                      <a:pt x="1434" y="33"/>
                    </a:lnTo>
                    <a:lnTo>
                      <a:pt x="1108" y="131"/>
                    </a:lnTo>
                    <a:lnTo>
                      <a:pt x="815" y="261"/>
                    </a:lnTo>
                    <a:lnTo>
                      <a:pt x="587" y="457"/>
                    </a:lnTo>
                    <a:lnTo>
                      <a:pt x="359" y="685"/>
                    </a:lnTo>
                    <a:lnTo>
                      <a:pt x="196" y="978"/>
                    </a:lnTo>
                    <a:lnTo>
                      <a:pt x="65" y="1271"/>
                    </a:lnTo>
                    <a:lnTo>
                      <a:pt x="0" y="1597"/>
                    </a:lnTo>
                    <a:lnTo>
                      <a:pt x="0" y="1955"/>
                    </a:lnTo>
                    <a:lnTo>
                      <a:pt x="65" y="2313"/>
                    </a:lnTo>
                    <a:lnTo>
                      <a:pt x="196" y="2639"/>
                    </a:lnTo>
                    <a:lnTo>
                      <a:pt x="391" y="2900"/>
                    </a:lnTo>
                    <a:lnTo>
                      <a:pt x="619" y="3160"/>
                    </a:lnTo>
                    <a:lnTo>
                      <a:pt x="912" y="3356"/>
                    </a:lnTo>
                    <a:lnTo>
                      <a:pt x="1238" y="3486"/>
                    </a:lnTo>
                    <a:lnTo>
                      <a:pt x="1596" y="3551"/>
                    </a:lnTo>
                    <a:lnTo>
                      <a:pt x="1955" y="3551"/>
                    </a:lnTo>
                    <a:lnTo>
                      <a:pt x="2280" y="3486"/>
                    </a:lnTo>
                    <a:lnTo>
                      <a:pt x="2606" y="3356"/>
                    </a:lnTo>
                    <a:lnTo>
                      <a:pt x="2899" y="3160"/>
                    </a:lnTo>
                    <a:lnTo>
                      <a:pt x="3127" y="2932"/>
                    </a:lnTo>
                    <a:lnTo>
                      <a:pt x="3323" y="2639"/>
                    </a:lnTo>
                    <a:lnTo>
                      <a:pt x="3486" y="2313"/>
                    </a:lnTo>
                    <a:lnTo>
                      <a:pt x="3551" y="1988"/>
                    </a:lnTo>
                    <a:lnTo>
                      <a:pt x="3551" y="1857"/>
                    </a:lnTo>
                    <a:lnTo>
                      <a:pt x="3290" y="1890"/>
                    </a:lnTo>
                    <a:lnTo>
                      <a:pt x="3030" y="1890"/>
                    </a:lnTo>
                    <a:lnTo>
                      <a:pt x="3030" y="1922"/>
                    </a:lnTo>
                    <a:lnTo>
                      <a:pt x="2965" y="2183"/>
                    </a:lnTo>
                    <a:lnTo>
                      <a:pt x="2867" y="2411"/>
                    </a:lnTo>
                    <a:lnTo>
                      <a:pt x="2737" y="2607"/>
                    </a:lnTo>
                    <a:lnTo>
                      <a:pt x="2574" y="2769"/>
                    </a:lnTo>
                    <a:lnTo>
                      <a:pt x="2378" y="2900"/>
                    </a:lnTo>
                    <a:lnTo>
                      <a:pt x="2150" y="2997"/>
                    </a:lnTo>
                    <a:lnTo>
                      <a:pt x="1890" y="3030"/>
                    </a:lnTo>
                    <a:lnTo>
                      <a:pt x="1629" y="3030"/>
                    </a:lnTo>
                    <a:lnTo>
                      <a:pt x="1401" y="2997"/>
                    </a:lnTo>
                    <a:lnTo>
                      <a:pt x="1173" y="2900"/>
                    </a:lnTo>
                    <a:lnTo>
                      <a:pt x="945" y="2769"/>
                    </a:lnTo>
                    <a:lnTo>
                      <a:pt x="782" y="2574"/>
                    </a:lnTo>
                    <a:lnTo>
                      <a:pt x="652" y="2379"/>
                    </a:lnTo>
                    <a:lnTo>
                      <a:pt x="554" y="2150"/>
                    </a:lnTo>
                    <a:lnTo>
                      <a:pt x="521" y="1922"/>
                    </a:lnTo>
                    <a:lnTo>
                      <a:pt x="521" y="1662"/>
                    </a:lnTo>
                    <a:lnTo>
                      <a:pt x="554" y="1434"/>
                    </a:lnTo>
                    <a:lnTo>
                      <a:pt x="652" y="1206"/>
                    </a:lnTo>
                    <a:lnTo>
                      <a:pt x="749" y="1043"/>
                    </a:lnTo>
                    <a:lnTo>
                      <a:pt x="912" y="880"/>
                    </a:lnTo>
                    <a:lnTo>
                      <a:pt x="1075" y="717"/>
                    </a:lnTo>
                    <a:lnTo>
                      <a:pt x="1271" y="620"/>
                    </a:lnTo>
                    <a:lnTo>
                      <a:pt x="1466" y="554"/>
                    </a:lnTo>
                    <a:lnTo>
                      <a:pt x="1694" y="522"/>
                    </a:lnTo>
                    <a:lnTo>
                      <a:pt x="1792" y="391"/>
                    </a:lnTo>
                    <a:lnTo>
                      <a:pt x="1857" y="261"/>
                    </a:lnTo>
                    <a:lnTo>
                      <a:pt x="1824" y="131"/>
                    </a:lnTo>
                    <a:lnTo>
                      <a:pt x="17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70"/>
              <p:cNvSpPr/>
              <p:nvPr/>
            </p:nvSpPr>
            <p:spPr>
              <a:xfrm>
                <a:off x="5718305" y="1432580"/>
                <a:ext cx="19255" cy="10703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52" extrusionOk="0">
                    <a:moveTo>
                      <a:pt x="98" y="0"/>
                    </a:moveTo>
                    <a:lnTo>
                      <a:pt x="33" y="33"/>
                    </a:lnTo>
                    <a:lnTo>
                      <a:pt x="33" y="98"/>
                    </a:lnTo>
                    <a:lnTo>
                      <a:pt x="0" y="163"/>
                    </a:lnTo>
                    <a:lnTo>
                      <a:pt x="33" y="228"/>
                    </a:lnTo>
                    <a:lnTo>
                      <a:pt x="163" y="391"/>
                    </a:lnTo>
                    <a:lnTo>
                      <a:pt x="326" y="521"/>
                    </a:lnTo>
                    <a:lnTo>
                      <a:pt x="554" y="619"/>
                    </a:lnTo>
                    <a:lnTo>
                      <a:pt x="782" y="651"/>
                    </a:lnTo>
                    <a:lnTo>
                      <a:pt x="1043" y="619"/>
                    </a:lnTo>
                    <a:lnTo>
                      <a:pt x="1108" y="619"/>
                    </a:lnTo>
                    <a:lnTo>
                      <a:pt x="1140" y="554"/>
                    </a:lnTo>
                    <a:lnTo>
                      <a:pt x="1173" y="521"/>
                    </a:lnTo>
                    <a:lnTo>
                      <a:pt x="1173" y="456"/>
                    </a:lnTo>
                    <a:lnTo>
                      <a:pt x="1140" y="391"/>
                    </a:lnTo>
                    <a:lnTo>
                      <a:pt x="1108" y="358"/>
                    </a:lnTo>
                    <a:lnTo>
                      <a:pt x="1043" y="326"/>
                    </a:lnTo>
                    <a:lnTo>
                      <a:pt x="684" y="326"/>
                    </a:lnTo>
                    <a:lnTo>
                      <a:pt x="587" y="293"/>
                    </a:lnTo>
                    <a:lnTo>
                      <a:pt x="489" y="228"/>
                    </a:lnTo>
                    <a:lnTo>
                      <a:pt x="359" y="130"/>
                    </a:lnTo>
                    <a:lnTo>
                      <a:pt x="326" y="6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70"/>
              <p:cNvSpPr/>
              <p:nvPr/>
            </p:nvSpPr>
            <p:spPr>
              <a:xfrm>
                <a:off x="5564305" y="1145985"/>
                <a:ext cx="268451" cy="197325"/>
              </a:xfrm>
              <a:custGeom>
                <a:avLst/>
                <a:gdLst/>
                <a:ahLst/>
                <a:cxnLst/>
                <a:rect l="l" t="t" r="r" b="b"/>
                <a:pathLst>
                  <a:path w="16354" h="12021" extrusionOk="0">
                    <a:moveTo>
                      <a:pt x="5766" y="0"/>
                    </a:moveTo>
                    <a:lnTo>
                      <a:pt x="5343" y="65"/>
                    </a:lnTo>
                    <a:lnTo>
                      <a:pt x="4952" y="131"/>
                    </a:lnTo>
                    <a:lnTo>
                      <a:pt x="4529" y="228"/>
                    </a:lnTo>
                    <a:lnTo>
                      <a:pt x="4138" y="359"/>
                    </a:lnTo>
                    <a:lnTo>
                      <a:pt x="3747" y="489"/>
                    </a:lnTo>
                    <a:lnTo>
                      <a:pt x="3389" y="652"/>
                    </a:lnTo>
                    <a:lnTo>
                      <a:pt x="2672" y="1010"/>
                    </a:lnTo>
                    <a:lnTo>
                      <a:pt x="1988" y="1433"/>
                    </a:lnTo>
                    <a:lnTo>
                      <a:pt x="1336" y="1922"/>
                    </a:lnTo>
                    <a:lnTo>
                      <a:pt x="1141" y="2313"/>
                    </a:lnTo>
                    <a:lnTo>
                      <a:pt x="946" y="2704"/>
                    </a:lnTo>
                    <a:lnTo>
                      <a:pt x="783" y="3127"/>
                    </a:lnTo>
                    <a:lnTo>
                      <a:pt x="652" y="3518"/>
                    </a:lnTo>
                    <a:lnTo>
                      <a:pt x="392" y="4365"/>
                    </a:lnTo>
                    <a:lnTo>
                      <a:pt x="229" y="5212"/>
                    </a:lnTo>
                    <a:lnTo>
                      <a:pt x="99" y="6092"/>
                    </a:lnTo>
                    <a:lnTo>
                      <a:pt x="33" y="6939"/>
                    </a:lnTo>
                    <a:lnTo>
                      <a:pt x="1" y="7818"/>
                    </a:lnTo>
                    <a:lnTo>
                      <a:pt x="1" y="8698"/>
                    </a:lnTo>
                    <a:lnTo>
                      <a:pt x="294" y="8860"/>
                    </a:lnTo>
                    <a:lnTo>
                      <a:pt x="555" y="9056"/>
                    </a:lnTo>
                    <a:lnTo>
                      <a:pt x="815" y="9251"/>
                    </a:lnTo>
                    <a:lnTo>
                      <a:pt x="1043" y="9479"/>
                    </a:lnTo>
                    <a:lnTo>
                      <a:pt x="1239" y="9707"/>
                    </a:lnTo>
                    <a:lnTo>
                      <a:pt x="1434" y="9935"/>
                    </a:lnTo>
                    <a:lnTo>
                      <a:pt x="1760" y="10424"/>
                    </a:lnTo>
                    <a:lnTo>
                      <a:pt x="1792" y="10587"/>
                    </a:lnTo>
                    <a:lnTo>
                      <a:pt x="1858" y="10782"/>
                    </a:lnTo>
                    <a:lnTo>
                      <a:pt x="1955" y="11010"/>
                    </a:lnTo>
                    <a:lnTo>
                      <a:pt x="2086" y="11271"/>
                    </a:lnTo>
                    <a:lnTo>
                      <a:pt x="2248" y="11531"/>
                    </a:lnTo>
                    <a:lnTo>
                      <a:pt x="2476" y="11760"/>
                    </a:lnTo>
                    <a:lnTo>
                      <a:pt x="2607" y="11857"/>
                    </a:lnTo>
                    <a:lnTo>
                      <a:pt x="2770" y="11955"/>
                    </a:lnTo>
                    <a:lnTo>
                      <a:pt x="2933" y="12020"/>
                    </a:lnTo>
                    <a:lnTo>
                      <a:pt x="3030" y="12020"/>
                    </a:lnTo>
                    <a:lnTo>
                      <a:pt x="3128" y="11988"/>
                    </a:lnTo>
                    <a:lnTo>
                      <a:pt x="3226" y="11922"/>
                    </a:lnTo>
                    <a:lnTo>
                      <a:pt x="3291" y="11792"/>
                    </a:lnTo>
                    <a:lnTo>
                      <a:pt x="3323" y="11662"/>
                    </a:lnTo>
                    <a:lnTo>
                      <a:pt x="3389" y="11271"/>
                    </a:lnTo>
                    <a:lnTo>
                      <a:pt x="3389" y="10815"/>
                    </a:lnTo>
                    <a:lnTo>
                      <a:pt x="3389" y="10326"/>
                    </a:lnTo>
                    <a:lnTo>
                      <a:pt x="3323" y="9284"/>
                    </a:lnTo>
                    <a:lnTo>
                      <a:pt x="3356" y="9023"/>
                    </a:lnTo>
                    <a:lnTo>
                      <a:pt x="3389" y="8828"/>
                    </a:lnTo>
                    <a:lnTo>
                      <a:pt x="3454" y="8600"/>
                    </a:lnTo>
                    <a:lnTo>
                      <a:pt x="3551" y="8404"/>
                    </a:lnTo>
                    <a:lnTo>
                      <a:pt x="3747" y="8046"/>
                    </a:lnTo>
                    <a:lnTo>
                      <a:pt x="4007" y="7753"/>
                    </a:lnTo>
                    <a:lnTo>
                      <a:pt x="4235" y="7525"/>
                    </a:lnTo>
                    <a:lnTo>
                      <a:pt x="4464" y="7362"/>
                    </a:lnTo>
                    <a:lnTo>
                      <a:pt x="4724" y="7199"/>
                    </a:lnTo>
                    <a:lnTo>
                      <a:pt x="5180" y="7036"/>
                    </a:lnTo>
                    <a:lnTo>
                      <a:pt x="5669" y="6939"/>
                    </a:lnTo>
                    <a:lnTo>
                      <a:pt x="6223" y="6841"/>
                    </a:lnTo>
                    <a:lnTo>
                      <a:pt x="6809" y="6776"/>
                    </a:lnTo>
                    <a:lnTo>
                      <a:pt x="7004" y="6776"/>
                    </a:lnTo>
                    <a:lnTo>
                      <a:pt x="7200" y="6450"/>
                    </a:lnTo>
                    <a:lnTo>
                      <a:pt x="7330" y="6124"/>
                    </a:lnTo>
                    <a:lnTo>
                      <a:pt x="7428" y="5831"/>
                    </a:lnTo>
                    <a:lnTo>
                      <a:pt x="7493" y="5538"/>
                    </a:lnTo>
                    <a:lnTo>
                      <a:pt x="7558" y="5180"/>
                    </a:lnTo>
                    <a:lnTo>
                      <a:pt x="7558" y="5017"/>
                    </a:lnTo>
                    <a:lnTo>
                      <a:pt x="7558" y="4886"/>
                    </a:lnTo>
                    <a:lnTo>
                      <a:pt x="7591" y="4756"/>
                    </a:lnTo>
                    <a:lnTo>
                      <a:pt x="7656" y="4626"/>
                    </a:lnTo>
                    <a:lnTo>
                      <a:pt x="7786" y="4528"/>
                    </a:lnTo>
                    <a:lnTo>
                      <a:pt x="7949" y="4463"/>
                    </a:lnTo>
                    <a:lnTo>
                      <a:pt x="8144" y="4398"/>
                    </a:lnTo>
                    <a:lnTo>
                      <a:pt x="8372" y="4333"/>
                    </a:lnTo>
                    <a:lnTo>
                      <a:pt x="8633" y="4300"/>
                    </a:lnTo>
                    <a:lnTo>
                      <a:pt x="9187" y="4267"/>
                    </a:lnTo>
                    <a:lnTo>
                      <a:pt x="9838" y="4300"/>
                    </a:lnTo>
                    <a:lnTo>
                      <a:pt x="10555" y="4365"/>
                    </a:lnTo>
                    <a:lnTo>
                      <a:pt x="11304" y="4495"/>
                    </a:lnTo>
                    <a:lnTo>
                      <a:pt x="12021" y="4691"/>
                    </a:lnTo>
                    <a:lnTo>
                      <a:pt x="12770" y="4919"/>
                    </a:lnTo>
                    <a:lnTo>
                      <a:pt x="13421" y="5212"/>
                    </a:lnTo>
                    <a:lnTo>
                      <a:pt x="14040" y="5538"/>
                    </a:lnTo>
                    <a:lnTo>
                      <a:pt x="14334" y="5701"/>
                    </a:lnTo>
                    <a:lnTo>
                      <a:pt x="14562" y="5896"/>
                    </a:lnTo>
                    <a:lnTo>
                      <a:pt x="14790" y="6092"/>
                    </a:lnTo>
                    <a:lnTo>
                      <a:pt x="14985" y="6287"/>
                    </a:lnTo>
                    <a:lnTo>
                      <a:pt x="15148" y="6515"/>
                    </a:lnTo>
                    <a:lnTo>
                      <a:pt x="15246" y="6711"/>
                    </a:lnTo>
                    <a:lnTo>
                      <a:pt x="15343" y="6971"/>
                    </a:lnTo>
                    <a:lnTo>
                      <a:pt x="15376" y="7199"/>
                    </a:lnTo>
                    <a:lnTo>
                      <a:pt x="15441" y="8535"/>
                    </a:lnTo>
                    <a:lnTo>
                      <a:pt x="15474" y="9447"/>
                    </a:lnTo>
                    <a:lnTo>
                      <a:pt x="15441" y="10131"/>
                    </a:lnTo>
                    <a:lnTo>
                      <a:pt x="15441" y="10261"/>
                    </a:lnTo>
                    <a:lnTo>
                      <a:pt x="15474" y="10294"/>
                    </a:lnTo>
                    <a:lnTo>
                      <a:pt x="15539" y="10326"/>
                    </a:lnTo>
                    <a:lnTo>
                      <a:pt x="15604" y="10359"/>
                    </a:lnTo>
                    <a:lnTo>
                      <a:pt x="15669" y="10326"/>
                    </a:lnTo>
                    <a:lnTo>
                      <a:pt x="15734" y="10294"/>
                    </a:lnTo>
                    <a:lnTo>
                      <a:pt x="15799" y="10229"/>
                    </a:lnTo>
                    <a:lnTo>
                      <a:pt x="15897" y="10098"/>
                    </a:lnTo>
                    <a:lnTo>
                      <a:pt x="15962" y="9935"/>
                    </a:lnTo>
                    <a:lnTo>
                      <a:pt x="16027" y="9707"/>
                    </a:lnTo>
                    <a:lnTo>
                      <a:pt x="16125" y="9447"/>
                    </a:lnTo>
                    <a:lnTo>
                      <a:pt x="16255" y="8665"/>
                    </a:lnTo>
                    <a:lnTo>
                      <a:pt x="16353" y="7525"/>
                    </a:lnTo>
                    <a:lnTo>
                      <a:pt x="16353" y="7101"/>
                    </a:lnTo>
                    <a:lnTo>
                      <a:pt x="16321" y="6678"/>
                    </a:lnTo>
                    <a:lnTo>
                      <a:pt x="16255" y="6254"/>
                    </a:lnTo>
                    <a:lnTo>
                      <a:pt x="16158" y="5864"/>
                    </a:lnTo>
                    <a:lnTo>
                      <a:pt x="15995" y="5440"/>
                    </a:lnTo>
                    <a:lnTo>
                      <a:pt x="15799" y="5049"/>
                    </a:lnTo>
                    <a:lnTo>
                      <a:pt x="15604" y="4691"/>
                    </a:lnTo>
                    <a:lnTo>
                      <a:pt x="15343" y="4300"/>
                    </a:lnTo>
                    <a:lnTo>
                      <a:pt x="15050" y="3942"/>
                    </a:lnTo>
                    <a:lnTo>
                      <a:pt x="14692" y="3551"/>
                    </a:lnTo>
                    <a:lnTo>
                      <a:pt x="14334" y="3225"/>
                    </a:lnTo>
                    <a:lnTo>
                      <a:pt x="13943" y="2867"/>
                    </a:lnTo>
                    <a:lnTo>
                      <a:pt x="13519" y="2541"/>
                    </a:lnTo>
                    <a:lnTo>
                      <a:pt x="13096" y="2248"/>
                    </a:lnTo>
                    <a:lnTo>
                      <a:pt x="12607" y="1955"/>
                    </a:lnTo>
                    <a:lnTo>
                      <a:pt x="12118" y="1662"/>
                    </a:lnTo>
                    <a:lnTo>
                      <a:pt x="11597" y="1401"/>
                    </a:lnTo>
                    <a:lnTo>
                      <a:pt x="11044" y="1173"/>
                    </a:lnTo>
                    <a:lnTo>
                      <a:pt x="10490" y="945"/>
                    </a:lnTo>
                    <a:lnTo>
                      <a:pt x="9936" y="717"/>
                    </a:lnTo>
                    <a:lnTo>
                      <a:pt x="9350" y="521"/>
                    </a:lnTo>
                    <a:lnTo>
                      <a:pt x="8731" y="359"/>
                    </a:lnTo>
                    <a:lnTo>
                      <a:pt x="8144" y="228"/>
                    </a:lnTo>
                    <a:lnTo>
                      <a:pt x="7493" y="98"/>
                    </a:lnTo>
                    <a:lnTo>
                      <a:pt x="7069" y="33"/>
                    </a:lnTo>
                    <a:lnTo>
                      <a:pt x="66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70"/>
              <p:cNvSpPr/>
              <p:nvPr/>
            </p:nvSpPr>
            <p:spPr>
              <a:xfrm>
                <a:off x="5558971" y="1199989"/>
                <a:ext cx="128332" cy="257207"/>
              </a:xfrm>
              <a:custGeom>
                <a:avLst/>
                <a:gdLst/>
                <a:ahLst/>
                <a:cxnLst/>
                <a:rect l="l" t="t" r="r" b="b"/>
                <a:pathLst>
                  <a:path w="7818" h="15669" extrusionOk="0">
                    <a:moveTo>
                      <a:pt x="1499" y="0"/>
                    </a:moveTo>
                    <a:lnTo>
                      <a:pt x="1010" y="65"/>
                    </a:lnTo>
                    <a:lnTo>
                      <a:pt x="717" y="684"/>
                    </a:lnTo>
                    <a:lnTo>
                      <a:pt x="456" y="1336"/>
                    </a:lnTo>
                    <a:lnTo>
                      <a:pt x="261" y="1955"/>
                    </a:lnTo>
                    <a:lnTo>
                      <a:pt x="98" y="2606"/>
                    </a:lnTo>
                    <a:lnTo>
                      <a:pt x="33" y="2964"/>
                    </a:lnTo>
                    <a:lnTo>
                      <a:pt x="0" y="3290"/>
                    </a:lnTo>
                    <a:lnTo>
                      <a:pt x="0" y="3649"/>
                    </a:lnTo>
                    <a:lnTo>
                      <a:pt x="33" y="3974"/>
                    </a:lnTo>
                    <a:lnTo>
                      <a:pt x="65" y="4333"/>
                    </a:lnTo>
                    <a:lnTo>
                      <a:pt x="98" y="4691"/>
                    </a:lnTo>
                    <a:lnTo>
                      <a:pt x="196" y="5049"/>
                    </a:lnTo>
                    <a:lnTo>
                      <a:pt x="326" y="5408"/>
                    </a:lnTo>
                    <a:lnTo>
                      <a:pt x="586" y="5570"/>
                    </a:lnTo>
                    <a:lnTo>
                      <a:pt x="814" y="5766"/>
                    </a:lnTo>
                    <a:lnTo>
                      <a:pt x="1010" y="5961"/>
                    </a:lnTo>
                    <a:lnTo>
                      <a:pt x="1173" y="6157"/>
                    </a:lnTo>
                    <a:lnTo>
                      <a:pt x="1433" y="6613"/>
                    </a:lnTo>
                    <a:lnTo>
                      <a:pt x="1727" y="7069"/>
                    </a:lnTo>
                    <a:lnTo>
                      <a:pt x="1629" y="7525"/>
                    </a:lnTo>
                    <a:lnTo>
                      <a:pt x="1433" y="8632"/>
                    </a:lnTo>
                    <a:lnTo>
                      <a:pt x="1173" y="10229"/>
                    </a:lnTo>
                    <a:lnTo>
                      <a:pt x="1075" y="11075"/>
                    </a:lnTo>
                    <a:lnTo>
                      <a:pt x="1010" y="11955"/>
                    </a:lnTo>
                    <a:lnTo>
                      <a:pt x="977" y="12802"/>
                    </a:lnTo>
                    <a:lnTo>
                      <a:pt x="977" y="13616"/>
                    </a:lnTo>
                    <a:lnTo>
                      <a:pt x="1042" y="14333"/>
                    </a:lnTo>
                    <a:lnTo>
                      <a:pt x="1075" y="14626"/>
                    </a:lnTo>
                    <a:lnTo>
                      <a:pt x="1173" y="14919"/>
                    </a:lnTo>
                    <a:lnTo>
                      <a:pt x="1238" y="15147"/>
                    </a:lnTo>
                    <a:lnTo>
                      <a:pt x="1368" y="15375"/>
                    </a:lnTo>
                    <a:lnTo>
                      <a:pt x="1499" y="15506"/>
                    </a:lnTo>
                    <a:lnTo>
                      <a:pt x="1661" y="15603"/>
                    </a:lnTo>
                    <a:lnTo>
                      <a:pt x="1857" y="15668"/>
                    </a:lnTo>
                    <a:lnTo>
                      <a:pt x="2052" y="15636"/>
                    </a:lnTo>
                    <a:lnTo>
                      <a:pt x="2313" y="15571"/>
                    </a:lnTo>
                    <a:lnTo>
                      <a:pt x="2573" y="15440"/>
                    </a:lnTo>
                    <a:lnTo>
                      <a:pt x="2704" y="15310"/>
                    </a:lnTo>
                    <a:lnTo>
                      <a:pt x="2834" y="15180"/>
                    </a:lnTo>
                    <a:lnTo>
                      <a:pt x="2932" y="15017"/>
                    </a:lnTo>
                    <a:lnTo>
                      <a:pt x="3030" y="14821"/>
                    </a:lnTo>
                    <a:lnTo>
                      <a:pt x="3225" y="14333"/>
                    </a:lnTo>
                    <a:lnTo>
                      <a:pt x="3355" y="13747"/>
                    </a:lnTo>
                    <a:lnTo>
                      <a:pt x="3486" y="13095"/>
                    </a:lnTo>
                    <a:lnTo>
                      <a:pt x="3583" y="12378"/>
                    </a:lnTo>
                    <a:lnTo>
                      <a:pt x="3648" y="11629"/>
                    </a:lnTo>
                    <a:lnTo>
                      <a:pt x="3681" y="10847"/>
                    </a:lnTo>
                    <a:lnTo>
                      <a:pt x="3714" y="9316"/>
                    </a:lnTo>
                    <a:lnTo>
                      <a:pt x="3714" y="7883"/>
                    </a:lnTo>
                    <a:lnTo>
                      <a:pt x="3648" y="5994"/>
                    </a:lnTo>
                    <a:lnTo>
                      <a:pt x="3681" y="5733"/>
                    </a:lnTo>
                    <a:lnTo>
                      <a:pt x="3714" y="5538"/>
                    </a:lnTo>
                    <a:lnTo>
                      <a:pt x="3779" y="5310"/>
                    </a:lnTo>
                    <a:lnTo>
                      <a:pt x="3876" y="5114"/>
                    </a:lnTo>
                    <a:lnTo>
                      <a:pt x="4072" y="4756"/>
                    </a:lnTo>
                    <a:lnTo>
                      <a:pt x="4332" y="4463"/>
                    </a:lnTo>
                    <a:lnTo>
                      <a:pt x="4560" y="4235"/>
                    </a:lnTo>
                    <a:lnTo>
                      <a:pt x="4789" y="4072"/>
                    </a:lnTo>
                    <a:lnTo>
                      <a:pt x="5049" y="3909"/>
                    </a:lnTo>
                    <a:lnTo>
                      <a:pt x="5505" y="3746"/>
                    </a:lnTo>
                    <a:lnTo>
                      <a:pt x="5994" y="3649"/>
                    </a:lnTo>
                    <a:lnTo>
                      <a:pt x="6548" y="3551"/>
                    </a:lnTo>
                    <a:lnTo>
                      <a:pt x="7134" y="3486"/>
                    </a:lnTo>
                    <a:lnTo>
                      <a:pt x="7329" y="3486"/>
                    </a:lnTo>
                    <a:lnTo>
                      <a:pt x="7525" y="3160"/>
                    </a:lnTo>
                    <a:lnTo>
                      <a:pt x="7655" y="2834"/>
                    </a:lnTo>
                    <a:lnTo>
                      <a:pt x="7753" y="2541"/>
                    </a:lnTo>
                    <a:lnTo>
                      <a:pt x="7818" y="2248"/>
                    </a:lnTo>
                    <a:lnTo>
                      <a:pt x="7460" y="2020"/>
                    </a:lnTo>
                    <a:lnTo>
                      <a:pt x="6841" y="1629"/>
                    </a:lnTo>
                    <a:lnTo>
                      <a:pt x="6059" y="1205"/>
                    </a:lnTo>
                    <a:lnTo>
                      <a:pt x="5114" y="782"/>
                    </a:lnTo>
                    <a:lnTo>
                      <a:pt x="4626" y="587"/>
                    </a:lnTo>
                    <a:lnTo>
                      <a:pt x="4104" y="391"/>
                    </a:lnTo>
                    <a:lnTo>
                      <a:pt x="3583" y="261"/>
                    </a:lnTo>
                    <a:lnTo>
                      <a:pt x="3062" y="131"/>
                    </a:lnTo>
                    <a:lnTo>
                      <a:pt x="2541" y="33"/>
                    </a:lnTo>
                    <a:lnTo>
                      <a:pt x="20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70"/>
              <p:cNvSpPr/>
              <p:nvPr/>
            </p:nvSpPr>
            <p:spPr>
              <a:xfrm>
                <a:off x="5526881" y="1160955"/>
                <a:ext cx="67925" cy="12780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7786" extrusionOk="0">
                    <a:moveTo>
                      <a:pt x="4138" y="0"/>
                    </a:moveTo>
                    <a:lnTo>
                      <a:pt x="3682" y="326"/>
                    </a:lnTo>
                    <a:lnTo>
                      <a:pt x="3160" y="717"/>
                    </a:lnTo>
                    <a:lnTo>
                      <a:pt x="2574" y="1206"/>
                    </a:lnTo>
                    <a:lnTo>
                      <a:pt x="1955" y="1759"/>
                    </a:lnTo>
                    <a:lnTo>
                      <a:pt x="1336" y="2411"/>
                    </a:lnTo>
                    <a:lnTo>
                      <a:pt x="1076" y="2737"/>
                    </a:lnTo>
                    <a:lnTo>
                      <a:pt x="815" y="3062"/>
                    </a:lnTo>
                    <a:lnTo>
                      <a:pt x="620" y="3421"/>
                    </a:lnTo>
                    <a:lnTo>
                      <a:pt x="457" y="3746"/>
                    </a:lnTo>
                    <a:lnTo>
                      <a:pt x="294" y="4072"/>
                    </a:lnTo>
                    <a:lnTo>
                      <a:pt x="196" y="4430"/>
                    </a:lnTo>
                    <a:lnTo>
                      <a:pt x="98" y="4756"/>
                    </a:lnTo>
                    <a:lnTo>
                      <a:pt x="66" y="5114"/>
                    </a:lnTo>
                    <a:lnTo>
                      <a:pt x="1" y="5766"/>
                    </a:lnTo>
                    <a:lnTo>
                      <a:pt x="1" y="6352"/>
                    </a:lnTo>
                    <a:lnTo>
                      <a:pt x="66" y="6841"/>
                    </a:lnTo>
                    <a:lnTo>
                      <a:pt x="131" y="7036"/>
                    </a:lnTo>
                    <a:lnTo>
                      <a:pt x="196" y="7232"/>
                    </a:lnTo>
                    <a:lnTo>
                      <a:pt x="261" y="7362"/>
                    </a:lnTo>
                    <a:lnTo>
                      <a:pt x="359" y="7460"/>
                    </a:lnTo>
                    <a:lnTo>
                      <a:pt x="457" y="7492"/>
                    </a:lnTo>
                    <a:lnTo>
                      <a:pt x="554" y="7492"/>
                    </a:lnTo>
                    <a:lnTo>
                      <a:pt x="815" y="7460"/>
                    </a:lnTo>
                    <a:lnTo>
                      <a:pt x="1076" y="7492"/>
                    </a:lnTo>
                    <a:lnTo>
                      <a:pt x="1369" y="7525"/>
                    </a:lnTo>
                    <a:lnTo>
                      <a:pt x="1629" y="7590"/>
                    </a:lnTo>
                    <a:lnTo>
                      <a:pt x="2085" y="7720"/>
                    </a:lnTo>
                    <a:lnTo>
                      <a:pt x="2281" y="7786"/>
                    </a:lnTo>
                    <a:lnTo>
                      <a:pt x="2216" y="7167"/>
                    </a:lnTo>
                    <a:lnTo>
                      <a:pt x="2183" y="6548"/>
                    </a:lnTo>
                    <a:lnTo>
                      <a:pt x="2216" y="5994"/>
                    </a:lnTo>
                    <a:lnTo>
                      <a:pt x="2281" y="5473"/>
                    </a:lnTo>
                    <a:lnTo>
                      <a:pt x="2379" y="4984"/>
                    </a:lnTo>
                    <a:lnTo>
                      <a:pt x="2476" y="4528"/>
                    </a:lnTo>
                    <a:lnTo>
                      <a:pt x="2607" y="4137"/>
                    </a:lnTo>
                    <a:lnTo>
                      <a:pt x="2737" y="3779"/>
                    </a:lnTo>
                    <a:lnTo>
                      <a:pt x="3030" y="3160"/>
                    </a:lnTo>
                    <a:lnTo>
                      <a:pt x="3291" y="2737"/>
                    </a:lnTo>
                    <a:lnTo>
                      <a:pt x="3454" y="2476"/>
                    </a:lnTo>
                    <a:lnTo>
                      <a:pt x="3551" y="2378"/>
                    </a:lnTo>
                    <a:lnTo>
                      <a:pt x="3649" y="2248"/>
                    </a:lnTo>
                    <a:lnTo>
                      <a:pt x="3714" y="2118"/>
                    </a:lnTo>
                    <a:lnTo>
                      <a:pt x="3877" y="1759"/>
                    </a:lnTo>
                    <a:lnTo>
                      <a:pt x="3975" y="1368"/>
                    </a:lnTo>
                    <a:lnTo>
                      <a:pt x="4040" y="978"/>
                    </a:lnTo>
                    <a:lnTo>
                      <a:pt x="4138" y="293"/>
                    </a:lnTo>
                    <a:lnTo>
                      <a:pt x="41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70"/>
              <p:cNvSpPr/>
              <p:nvPr/>
            </p:nvSpPr>
            <p:spPr>
              <a:xfrm>
                <a:off x="5741286" y="1334718"/>
                <a:ext cx="26231" cy="52955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3226" extrusionOk="0">
                    <a:moveTo>
                      <a:pt x="196" y="1"/>
                    </a:moveTo>
                    <a:lnTo>
                      <a:pt x="99" y="33"/>
                    </a:lnTo>
                    <a:lnTo>
                      <a:pt x="33" y="66"/>
                    </a:lnTo>
                    <a:lnTo>
                      <a:pt x="1" y="131"/>
                    </a:lnTo>
                    <a:lnTo>
                      <a:pt x="1" y="229"/>
                    </a:lnTo>
                    <a:lnTo>
                      <a:pt x="33" y="587"/>
                    </a:lnTo>
                    <a:lnTo>
                      <a:pt x="99" y="913"/>
                    </a:lnTo>
                    <a:lnTo>
                      <a:pt x="196" y="1239"/>
                    </a:lnTo>
                    <a:lnTo>
                      <a:pt x="327" y="1532"/>
                    </a:lnTo>
                    <a:lnTo>
                      <a:pt x="457" y="1825"/>
                    </a:lnTo>
                    <a:lnTo>
                      <a:pt x="620" y="2086"/>
                    </a:lnTo>
                    <a:lnTo>
                      <a:pt x="815" y="2314"/>
                    </a:lnTo>
                    <a:lnTo>
                      <a:pt x="1011" y="2542"/>
                    </a:lnTo>
                    <a:lnTo>
                      <a:pt x="327" y="2835"/>
                    </a:lnTo>
                    <a:lnTo>
                      <a:pt x="262" y="2867"/>
                    </a:lnTo>
                    <a:lnTo>
                      <a:pt x="229" y="2933"/>
                    </a:lnTo>
                    <a:lnTo>
                      <a:pt x="229" y="2998"/>
                    </a:lnTo>
                    <a:lnTo>
                      <a:pt x="229" y="3095"/>
                    </a:lnTo>
                    <a:lnTo>
                      <a:pt x="294" y="3161"/>
                    </a:lnTo>
                    <a:lnTo>
                      <a:pt x="392" y="3226"/>
                    </a:lnTo>
                    <a:lnTo>
                      <a:pt x="490" y="3193"/>
                    </a:lnTo>
                    <a:lnTo>
                      <a:pt x="1499" y="2770"/>
                    </a:lnTo>
                    <a:lnTo>
                      <a:pt x="1564" y="2705"/>
                    </a:lnTo>
                    <a:lnTo>
                      <a:pt x="1597" y="2607"/>
                    </a:lnTo>
                    <a:lnTo>
                      <a:pt x="1597" y="2509"/>
                    </a:lnTo>
                    <a:lnTo>
                      <a:pt x="1532" y="2411"/>
                    </a:lnTo>
                    <a:lnTo>
                      <a:pt x="1304" y="2216"/>
                    </a:lnTo>
                    <a:lnTo>
                      <a:pt x="1076" y="1988"/>
                    </a:lnTo>
                    <a:lnTo>
                      <a:pt x="913" y="1760"/>
                    </a:lnTo>
                    <a:lnTo>
                      <a:pt x="750" y="1499"/>
                    </a:lnTo>
                    <a:lnTo>
                      <a:pt x="620" y="1206"/>
                    </a:lnTo>
                    <a:lnTo>
                      <a:pt x="522" y="880"/>
                    </a:lnTo>
                    <a:lnTo>
                      <a:pt x="457" y="555"/>
                    </a:lnTo>
                    <a:lnTo>
                      <a:pt x="392" y="196"/>
                    </a:lnTo>
                    <a:lnTo>
                      <a:pt x="392" y="99"/>
                    </a:lnTo>
                    <a:lnTo>
                      <a:pt x="327" y="33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70"/>
              <p:cNvSpPr/>
              <p:nvPr/>
            </p:nvSpPr>
            <p:spPr>
              <a:xfrm>
                <a:off x="5741286" y="1334718"/>
                <a:ext cx="26231" cy="52955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3226" fill="none" extrusionOk="0">
                    <a:moveTo>
                      <a:pt x="392" y="3226"/>
                    </a:moveTo>
                    <a:lnTo>
                      <a:pt x="392" y="3226"/>
                    </a:lnTo>
                    <a:lnTo>
                      <a:pt x="490" y="3193"/>
                    </a:lnTo>
                    <a:lnTo>
                      <a:pt x="1499" y="2770"/>
                    </a:lnTo>
                    <a:lnTo>
                      <a:pt x="1499" y="2770"/>
                    </a:lnTo>
                    <a:lnTo>
                      <a:pt x="1564" y="2705"/>
                    </a:lnTo>
                    <a:lnTo>
                      <a:pt x="1597" y="2607"/>
                    </a:lnTo>
                    <a:lnTo>
                      <a:pt x="1597" y="2607"/>
                    </a:lnTo>
                    <a:lnTo>
                      <a:pt x="1597" y="2509"/>
                    </a:lnTo>
                    <a:lnTo>
                      <a:pt x="1532" y="2411"/>
                    </a:lnTo>
                    <a:lnTo>
                      <a:pt x="1532" y="2411"/>
                    </a:lnTo>
                    <a:lnTo>
                      <a:pt x="1304" y="2216"/>
                    </a:lnTo>
                    <a:lnTo>
                      <a:pt x="1076" y="1988"/>
                    </a:lnTo>
                    <a:lnTo>
                      <a:pt x="913" y="1760"/>
                    </a:lnTo>
                    <a:lnTo>
                      <a:pt x="750" y="1499"/>
                    </a:lnTo>
                    <a:lnTo>
                      <a:pt x="620" y="1206"/>
                    </a:lnTo>
                    <a:lnTo>
                      <a:pt x="522" y="880"/>
                    </a:lnTo>
                    <a:lnTo>
                      <a:pt x="457" y="555"/>
                    </a:lnTo>
                    <a:lnTo>
                      <a:pt x="392" y="196"/>
                    </a:lnTo>
                    <a:lnTo>
                      <a:pt x="392" y="196"/>
                    </a:lnTo>
                    <a:lnTo>
                      <a:pt x="392" y="99"/>
                    </a:lnTo>
                    <a:lnTo>
                      <a:pt x="327" y="33"/>
                    </a:lnTo>
                    <a:lnTo>
                      <a:pt x="262" y="1"/>
                    </a:lnTo>
                    <a:lnTo>
                      <a:pt x="196" y="1"/>
                    </a:lnTo>
                    <a:lnTo>
                      <a:pt x="196" y="1"/>
                    </a:lnTo>
                    <a:lnTo>
                      <a:pt x="99" y="33"/>
                    </a:lnTo>
                    <a:lnTo>
                      <a:pt x="33" y="66"/>
                    </a:lnTo>
                    <a:lnTo>
                      <a:pt x="1" y="131"/>
                    </a:lnTo>
                    <a:lnTo>
                      <a:pt x="1" y="229"/>
                    </a:lnTo>
                    <a:lnTo>
                      <a:pt x="1" y="229"/>
                    </a:lnTo>
                    <a:lnTo>
                      <a:pt x="33" y="587"/>
                    </a:lnTo>
                    <a:lnTo>
                      <a:pt x="99" y="913"/>
                    </a:lnTo>
                    <a:lnTo>
                      <a:pt x="196" y="1239"/>
                    </a:lnTo>
                    <a:lnTo>
                      <a:pt x="327" y="1532"/>
                    </a:lnTo>
                    <a:lnTo>
                      <a:pt x="457" y="1825"/>
                    </a:lnTo>
                    <a:lnTo>
                      <a:pt x="620" y="2086"/>
                    </a:lnTo>
                    <a:lnTo>
                      <a:pt x="815" y="2314"/>
                    </a:lnTo>
                    <a:lnTo>
                      <a:pt x="1011" y="2542"/>
                    </a:lnTo>
                    <a:lnTo>
                      <a:pt x="327" y="2835"/>
                    </a:lnTo>
                    <a:lnTo>
                      <a:pt x="327" y="2835"/>
                    </a:lnTo>
                    <a:lnTo>
                      <a:pt x="262" y="2867"/>
                    </a:lnTo>
                    <a:lnTo>
                      <a:pt x="229" y="2933"/>
                    </a:lnTo>
                    <a:lnTo>
                      <a:pt x="229" y="2998"/>
                    </a:lnTo>
                    <a:lnTo>
                      <a:pt x="229" y="3095"/>
                    </a:lnTo>
                    <a:lnTo>
                      <a:pt x="229" y="3095"/>
                    </a:lnTo>
                    <a:lnTo>
                      <a:pt x="294" y="3161"/>
                    </a:lnTo>
                    <a:lnTo>
                      <a:pt x="392" y="32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70"/>
              <p:cNvSpPr/>
              <p:nvPr/>
            </p:nvSpPr>
            <p:spPr>
              <a:xfrm>
                <a:off x="5670178" y="1271096"/>
                <a:ext cx="65791" cy="27823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1695" extrusionOk="0">
                    <a:moveTo>
                      <a:pt x="1727" y="1"/>
                    </a:moveTo>
                    <a:lnTo>
                      <a:pt x="1434" y="33"/>
                    </a:lnTo>
                    <a:lnTo>
                      <a:pt x="978" y="98"/>
                    </a:lnTo>
                    <a:lnTo>
                      <a:pt x="554" y="229"/>
                    </a:lnTo>
                    <a:lnTo>
                      <a:pt x="261" y="359"/>
                    </a:lnTo>
                    <a:lnTo>
                      <a:pt x="1" y="489"/>
                    </a:lnTo>
                    <a:lnTo>
                      <a:pt x="326" y="522"/>
                    </a:lnTo>
                    <a:lnTo>
                      <a:pt x="1075" y="652"/>
                    </a:lnTo>
                    <a:lnTo>
                      <a:pt x="1499" y="782"/>
                    </a:lnTo>
                    <a:lnTo>
                      <a:pt x="1955" y="880"/>
                    </a:lnTo>
                    <a:lnTo>
                      <a:pt x="2378" y="1043"/>
                    </a:lnTo>
                    <a:lnTo>
                      <a:pt x="2737" y="1238"/>
                    </a:lnTo>
                    <a:lnTo>
                      <a:pt x="2997" y="1401"/>
                    </a:lnTo>
                    <a:lnTo>
                      <a:pt x="3193" y="1564"/>
                    </a:lnTo>
                    <a:lnTo>
                      <a:pt x="3323" y="1662"/>
                    </a:lnTo>
                    <a:lnTo>
                      <a:pt x="3519" y="1694"/>
                    </a:lnTo>
                    <a:lnTo>
                      <a:pt x="3681" y="1662"/>
                    </a:lnTo>
                    <a:lnTo>
                      <a:pt x="3812" y="1597"/>
                    </a:lnTo>
                    <a:lnTo>
                      <a:pt x="3942" y="1466"/>
                    </a:lnTo>
                    <a:lnTo>
                      <a:pt x="4007" y="1336"/>
                    </a:lnTo>
                    <a:lnTo>
                      <a:pt x="4007" y="1173"/>
                    </a:lnTo>
                    <a:lnTo>
                      <a:pt x="3975" y="978"/>
                    </a:lnTo>
                    <a:lnTo>
                      <a:pt x="3844" y="782"/>
                    </a:lnTo>
                    <a:lnTo>
                      <a:pt x="3681" y="619"/>
                    </a:lnTo>
                    <a:lnTo>
                      <a:pt x="3486" y="457"/>
                    </a:lnTo>
                    <a:lnTo>
                      <a:pt x="3225" y="294"/>
                    </a:lnTo>
                    <a:lnTo>
                      <a:pt x="2900" y="163"/>
                    </a:lnTo>
                    <a:lnTo>
                      <a:pt x="2574" y="98"/>
                    </a:lnTo>
                    <a:lnTo>
                      <a:pt x="2281" y="33"/>
                    </a:lnTo>
                    <a:lnTo>
                      <a:pt x="1988" y="1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70"/>
              <p:cNvSpPr/>
              <p:nvPr/>
            </p:nvSpPr>
            <p:spPr>
              <a:xfrm>
                <a:off x="5760015" y="1290875"/>
                <a:ext cx="55089" cy="22472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369" extrusionOk="0">
                    <a:moveTo>
                      <a:pt x="880" y="1"/>
                    </a:moveTo>
                    <a:lnTo>
                      <a:pt x="586" y="33"/>
                    </a:lnTo>
                    <a:lnTo>
                      <a:pt x="391" y="131"/>
                    </a:lnTo>
                    <a:lnTo>
                      <a:pt x="195" y="261"/>
                    </a:lnTo>
                    <a:lnTo>
                      <a:pt x="65" y="392"/>
                    </a:lnTo>
                    <a:lnTo>
                      <a:pt x="0" y="555"/>
                    </a:lnTo>
                    <a:lnTo>
                      <a:pt x="0" y="717"/>
                    </a:lnTo>
                    <a:lnTo>
                      <a:pt x="33" y="880"/>
                    </a:lnTo>
                    <a:lnTo>
                      <a:pt x="130" y="1011"/>
                    </a:lnTo>
                    <a:lnTo>
                      <a:pt x="261" y="1108"/>
                    </a:lnTo>
                    <a:lnTo>
                      <a:pt x="456" y="1141"/>
                    </a:lnTo>
                    <a:lnTo>
                      <a:pt x="619" y="1141"/>
                    </a:lnTo>
                    <a:lnTo>
                      <a:pt x="880" y="1076"/>
                    </a:lnTo>
                    <a:lnTo>
                      <a:pt x="1173" y="1043"/>
                    </a:lnTo>
                    <a:lnTo>
                      <a:pt x="1564" y="1011"/>
                    </a:lnTo>
                    <a:lnTo>
                      <a:pt x="1922" y="1043"/>
                    </a:lnTo>
                    <a:lnTo>
                      <a:pt x="2280" y="1108"/>
                    </a:lnTo>
                    <a:lnTo>
                      <a:pt x="2639" y="1174"/>
                    </a:lnTo>
                    <a:lnTo>
                      <a:pt x="3160" y="1304"/>
                    </a:lnTo>
                    <a:lnTo>
                      <a:pt x="3355" y="1369"/>
                    </a:lnTo>
                    <a:lnTo>
                      <a:pt x="3290" y="1174"/>
                    </a:lnTo>
                    <a:lnTo>
                      <a:pt x="3160" y="978"/>
                    </a:lnTo>
                    <a:lnTo>
                      <a:pt x="2964" y="717"/>
                    </a:lnTo>
                    <a:lnTo>
                      <a:pt x="2671" y="457"/>
                    </a:lnTo>
                    <a:lnTo>
                      <a:pt x="2508" y="359"/>
                    </a:lnTo>
                    <a:lnTo>
                      <a:pt x="2313" y="261"/>
                    </a:lnTo>
                    <a:lnTo>
                      <a:pt x="2052" y="164"/>
                    </a:lnTo>
                    <a:lnTo>
                      <a:pt x="1792" y="66"/>
                    </a:lnTo>
                    <a:lnTo>
                      <a:pt x="1498" y="33"/>
                    </a:lnTo>
                    <a:lnTo>
                      <a:pt x="1173" y="1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70"/>
              <p:cNvSpPr/>
              <p:nvPr/>
            </p:nvSpPr>
            <p:spPr>
              <a:xfrm>
                <a:off x="5812409" y="1347554"/>
                <a:ext cx="16596" cy="3959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2412" extrusionOk="0">
                    <a:moveTo>
                      <a:pt x="424" y="1"/>
                    </a:moveTo>
                    <a:lnTo>
                      <a:pt x="424" y="98"/>
                    </a:lnTo>
                    <a:lnTo>
                      <a:pt x="424" y="326"/>
                    </a:lnTo>
                    <a:lnTo>
                      <a:pt x="424" y="587"/>
                    </a:lnTo>
                    <a:lnTo>
                      <a:pt x="359" y="1141"/>
                    </a:lnTo>
                    <a:lnTo>
                      <a:pt x="196" y="1695"/>
                    </a:lnTo>
                    <a:lnTo>
                      <a:pt x="98" y="1955"/>
                    </a:lnTo>
                    <a:lnTo>
                      <a:pt x="0" y="2183"/>
                    </a:lnTo>
                    <a:lnTo>
                      <a:pt x="228" y="2411"/>
                    </a:lnTo>
                    <a:lnTo>
                      <a:pt x="521" y="2216"/>
                    </a:lnTo>
                    <a:lnTo>
                      <a:pt x="749" y="1988"/>
                    </a:lnTo>
                    <a:lnTo>
                      <a:pt x="912" y="1727"/>
                    </a:lnTo>
                    <a:lnTo>
                      <a:pt x="945" y="1564"/>
                    </a:lnTo>
                    <a:lnTo>
                      <a:pt x="978" y="1434"/>
                    </a:lnTo>
                    <a:lnTo>
                      <a:pt x="1010" y="1239"/>
                    </a:lnTo>
                    <a:lnTo>
                      <a:pt x="1010" y="1043"/>
                    </a:lnTo>
                    <a:lnTo>
                      <a:pt x="945" y="848"/>
                    </a:lnTo>
                    <a:lnTo>
                      <a:pt x="912" y="685"/>
                    </a:lnTo>
                    <a:lnTo>
                      <a:pt x="815" y="489"/>
                    </a:lnTo>
                    <a:lnTo>
                      <a:pt x="684" y="326"/>
                    </a:lnTo>
                    <a:lnTo>
                      <a:pt x="554" y="164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70"/>
              <p:cNvSpPr/>
              <p:nvPr/>
            </p:nvSpPr>
            <p:spPr>
              <a:xfrm>
                <a:off x="5812409" y="1347554"/>
                <a:ext cx="16596" cy="3959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2412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424" y="98"/>
                    </a:lnTo>
                    <a:lnTo>
                      <a:pt x="424" y="98"/>
                    </a:lnTo>
                    <a:lnTo>
                      <a:pt x="424" y="326"/>
                    </a:lnTo>
                    <a:lnTo>
                      <a:pt x="424" y="587"/>
                    </a:lnTo>
                    <a:lnTo>
                      <a:pt x="359" y="1141"/>
                    </a:lnTo>
                    <a:lnTo>
                      <a:pt x="196" y="1695"/>
                    </a:lnTo>
                    <a:lnTo>
                      <a:pt x="98" y="1955"/>
                    </a:lnTo>
                    <a:lnTo>
                      <a:pt x="0" y="2183"/>
                    </a:lnTo>
                    <a:lnTo>
                      <a:pt x="0" y="2183"/>
                    </a:lnTo>
                    <a:lnTo>
                      <a:pt x="228" y="2411"/>
                    </a:lnTo>
                    <a:lnTo>
                      <a:pt x="228" y="2411"/>
                    </a:lnTo>
                    <a:lnTo>
                      <a:pt x="521" y="2216"/>
                    </a:lnTo>
                    <a:lnTo>
                      <a:pt x="749" y="1988"/>
                    </a:lnTo>
                    <a:lnTo>
                      <a:pt x="912" y="1727"/>
                    </a:lnTo>
                    <a:lnTo>
                      <a:pt x="945" y="1564"/>
                    </a:lnTo>
                    <a:lnTo>
                      <a:pt x="978" y="1434"/>
                    </a:lnTo>
                    <a:lnTo>
                      <a:pt x="978" y="1434"/>
                    </a:lnTo>
                    <a:lnTo>
                      <a:pt x="1010" y="1239"/>
                    </a:lnTo>
                    <a:lnTo>
                      <a:pt x="1010" y="1043"/>
                    </a:lnTo>
                    <a:lnTo>
                      <a:pt x="945" y="848"/>
                    </a:lnTo>
                    <a:lnTo>
                      <a:pt x="912" y="685"/>
                    </a:lnTo>
                    <a:lnTo>
                      <a:pt x="815" y="489"/>
                    </a:lnTo>
                    <a:lnTo>
                      <a:pt x="684" y="326"/>
                    </a:lnTo>
                    <a:lnTo>
                      <a:pt x="554" y="164"/>
                    </a:lnTo>
                    <a:lnTo>
                      <a:pt x="42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70"/>
              <p:cNvSpPr/>
              <p:nvPr/>
            </p:nvSpPr>
            <p:spPr>
              <a:xfrm>
                <a:off x="5794764" y="1339543"/>
                <a:ext cx="24606" cy="5293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3225" extrusionOk="0">
                    <a:moveTo>
                      <a:pt x="652" y="0"/>
                    </a:moveTo>
                    <a:lnTo>
                      <a:pt x="0" y="1792"/>
                    </a:lnTo>
                    <a:lnTo>
                      <a:pt x="33" y="1857"/>
                    </a:lnTo>
                    <a:lnTo>
                      <a:pt x="65" y="2313"/>
                    </a:lnTo>
                    <a:lnTo>
                      <a:pt x="163" y="2345"/>
                    </a:lnTo>
                    <a:lnTo>
                      <a:pt x="424" y="2378"/>
                    </a:lnTo>
                    <a:lnTo>
                      <a:pt x="652" y="2443"/>
                    </a:lnTo>
                    <a:lnTo>
                      <a:pt x="880" y="2541"/>
                    </a:lnTo>
                    <a:lnTo>
                      <a:pt x="1075" y="2671"/>
                    </a:lnTo>
                    <a:lnTo>
                      <a:pt x="1173" y="2443"/>
                    </a:lnTo>
                    <a:lnTo>
                      <a:pt x="1271" y="2183"/>
                    </a:lnTo>
                    <a:lnTo>
                      <a:pt x="1434" y="1629"/>
                    </a:lnTo>
                    <a:lnTo>
                      <a:pt x="1499" y="1075"/>
                    </a:lnTo>
                    <a:lnTo>
                      <a:pt x="1499" y="814"/>
                    </a:lnTo>
                    <a:lnTo>
                      <a:pt x="1499" y="586"/>
                    </a:lnTo>
                    <a:lnTo>
                      <a:pt x="1499" y="489"/>
                    </a:lnTo>
                    <a:lnTo>
                      <a:pt x="1303" y="358"/>
                    </a:lnTo>
                    <a:lnTo>
                      <a:pt x="1108" y="228"/>
                    </a:lnTo>
                    <a:lnTo>
                      <a:pt x="880" y="98"/>
                    </a:lnTo>
                    <a:lnTo>
                      <a:pt x="652" y="0"/>
                    </a:lnTo>
                    <a:close/>
                    <a:moveTo>
                      <a:pt x="98" y="2834"/>
                    </a:moveTo>
                    <a:lnTo>
                      <a:pt x="98" y="2964"/>
                    </a:lnTo>
                    <a:lnTo>
                      <a:pt x="131" y="3225"/>
                    </a:lnTo>
                    <a:lnTo>
                      <a:pt x="456" y="3192"/>
                    </a:lnTo>
                    <a:lnTo>
                      <a:pt x="782" y="3127"/>
                    </a:lnTo>
                    <a:lnTo>
                      <a:pt x="652" y="3029"/>
                    </a:lnTo>
                    <a:lnTo>
                      <a:pt x="489" y="2932"/>
                    </a:lnTo>
                    <a:lnTo>
                      <a:pt x="294" y="2899"/>
                    </a:lnTo>
                    <a:lnTo>
                      <a:pt x="131" y="2867"/>
                    </a:lnTo>
                    <a:lnTo>
                      <a:pt x="98" y="2834"/>
                    </a:lnTo>
                    <a:close/>
                  </a:path>
                </a:pathLst>
              </a:custGeom>
              <a:solidFill>
                <a:srgbClr val="F2C3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70"/>
              <p:cNvSpPr/>
              <p:nvPr/>
            </p:nvSpPr>
            <p:spPr>
              <a:xfrm>
                <a:off x="5796372" y="1386062"/>
                <a:ext cx="11244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685" h="39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3" y="391"/>
                    </a:lnTo>
                    <a:lnTo>
                      <a:pt x="33" y="391"/>
                    </a:lnTo>
                    <a:lnTo>
                      <a:pt x="358" y="358"/>
                    </a:lnTo>
                    <a:lnTo>
                      <a:pt x="684" y="293"/>
                    </a:lnTo>
                    <a:lnTo>
                      <a:pt x="684" y="293"/>
                    </a:lnTo>
                    <a:lnTo>
                      <a:pt x="554" y="195"/>
                    </a:lnTo>
                    <a:lnTo>
                      <a:pt x="391" y="98"/>
                    </a:lnTo>
                    <a:lnTo>
                      <a:pt x="196" y="6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70"/>
              <p:cNvSpPr/>
              <p:nvPr/>
            </p:nvSpPr>
            <p:spPr>
              <a:xfrm>
                <a:off x="5794764" y="1339543"/>
                <a:ext cx="24606" cy="4386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672" fill="none" extrusionOk="0">
                    <a:moveTo>
                      <a:pt x="652" y="0"/>
                    </a:moveTo>
                    <a:lnTo>
                      <a:pt x="652" y="0"/>
                    </a:lnTo>
                    <a:lnTo>
                      <a:pt x="0" y="1792"/>
                    </a:lnTo>
                    <a:lnTo>
                      <a:pt x="0" y="1792"/>
                    </a:lnTo>
                    <a:lnTo>
                      <a:pt x="33" y="1857"/>
                    </a:lnTo>
                    <a:lnTo>
                      <a:pt x="33" y="1857"/>
                    </a:lnTo>
                    <a:lnTo>
                      <a:pt x="33" y="1857"/>
                    </a:lnTo>
                    <a:lnTo>
                      <a:pt x="65" y="2313"/>
                    </a:lnTo>
                    <a:lnTo>
                      <a:pt x="65" y="2313"/>
                    </a:lnTo>
                    <a:lnTo>
                      <a:pt x="163" y="2345"/>
                    </a:lnTo>
                    <a:lnTo>
                      <a:pt x="163" y="2345"/>
                    </a:lnTo>
                    <a:lnTo>
                      <a:pt x="424" y="2378"/>
                    </a:lnTo>
                    <a:lnTo>
                      <a:pt x="652" y="2443"/>
                    </a:lnTo>
                    <a:lnTo>
                      <a:pt x="880" y="2541"/>
                    </a:lnTo>
                    <a:lnTo>
                      <a:pt x="1075" y="2671"/>
                    </a:lnTo>
                    <a:lnTo>
                      <a:pt x="1075" y="2671"/>
                    </a:lnTo>
                    <a:lnTo>
                      <a:pt x="1173" y="2443"/>
                    </a:lnTo>
                    <a:lnTo>
                      <a:pt x="1271" y="2183"/>
                    </a:lnTo>
                    <a:lnTo>
                      <a:pt x="1434" y="1629"/>
                    </a:lnTo>
                    <a:lnTo>
                      <a:pt x="1499" y="1075"/>
                    </a:lnTo>
                    <a:lnTo>
                      <a:pt x="1499" y="814"/>
                    </a:lnTo>
                    <a:lnTo>
                      <a:pt x="1499" y="586"/>
                    </a:lnTo>
                    <a:lnTo>
                      <a:pt x="1499" y="586"/>
                    </a:lnTo>
                    <a:lnTo>
                      <a:pt x="1499" y="489"/>
                    </a:lnTo>
                    <a:lnTo>
                      <a:pt x="1499" y="489"/>
                    </a:lnTo>
                    <a:lnTo>
                      <a:pt x="1303" y="358"/>
                    </a:lnTo>
                    <a:lnTo>
                      <a:pt x="1108" y="228"/>
                    </a:lnTo>
                    <a:lnTo>
                      <a:pt x="880" y="98"/>
                    </a:lnTo>
                    <a:lnTo>
                      <a:pt x="65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70"/>
              <p:cNvSpPr/>
              <p:nvPr/>
            </p:nvSpPr>
            <p:spPr>
              <a:xfrm>
                <a:off x="5795831" y="1377493"/>
                <a:ext cx="20338" cy="1339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816" extrusionOk="0">
                    <a:moveTo>
                      <a:pt x="0" y="1"/>
                    </a:moveTo>
                    <a:lnTo>
                      <a:pt x="33" y="522"/>
                    </a:lnTo>
                    <a:lnTo>
                      <a:pt x="66" y="555"/>
                    </a:lnTo>
                    <a:lnTo>
                      <a:pt x="229" y="587"/>
                    </a:lnTo>
                    <a:lnTo>
                      <a:pt x="424" y="620"/>
                    </a:lnTo>
                    <a:lnTo>
                      <a:pt x="587" y="717"/>
                    </a:lnTo>
                    <a:lnTo>
                      <a:pt x="717" y="815"/>
                    </a:lnTo>
                    <a:lnTo>
                      <a:pt x="1010" y="717"/>
                    </a:lnTo>
                    <a:lnTo>
                      <a:pt x="1238" y="587"/>
                    </a:lnTo>
                    <a:lnTo>
                      <a:pt x="1010" y="359"/>
                    </a:lnTo>
                    <a:lnTo>
                      <a:pt x="815" y="229"/>
                    </a:lnTo>
                    <a:lnTo>
                      <a:pt x="587" y="131"/>
                    </a:lnTo>
                    <a:lnTo>
                      <a:pt x="359" y="66"/>
                    </a:lnTo>
                    <a:lnTo>
                      <a:pt x="98" y="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70"/>
              <p:cNvSpPr/>
              <p:nvPr/>
            </p:nvSpPr>
            <p:spPr>
              <a:xfrm>
                <a:off x="5795831" y="1377493"/>
                <a:ext cx="20338" cy="1339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816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3" y="522"/>
                    </a:lnTo>
                    <a:lnTo>
                      <a:pt x="33" y="522"/>
                    </a:lnTo>
                    <a:lnTo>
                      <a:pt x="66" y="555"/>
                    </a:lnTo>
                    <a:lnTo>
                      <a:pt x="66" y="555"/>
                    </a:lnTo>
                    <a:lnTo>
                      <a:pt x="229" y="587"/>
                    </a:lnTo>
                    <a:lnTo>
                      <a:pt x="424" y="620"/>
                    </a:lnTo>
                    <a:lnTo>
                      <a:pt x="587" y="717"/>
                    </a:lnTo>
                    <a:lnTo>
                      <a:pt x="717" y="815"/>
                    </a:lnTo>
                    <a:lnTo>
                      <a:pt x="717" y="815"/>
                    </a:lnTo>
                    <a:lnTo>
                      <a:pt x="1010" y="717"/>
                    </a:lnTo>
                    <a:lnTo>
                      <a:pt x="1238" y="587"/>
                    </a:lnTo>
                    <a:lnTo>
                      <a:pt x="1238" y="587"/>
                    </a:lnTo>
                    <a:lnTo>
                      <a:pt x="1010" y="359"/>
                    </a:lnTo>
                    <a:lnTo>
                      <a:pt x="1010" y="359"/>
                    </a:lnTo>
                    <a:lnTo>
                      <a:pt x="815" y="229"/>
                    </a:lnTo>
                    <a:lnTo>
                      <a:pt x="587" y="131"/>
                    </a:lnTo>
                    <a:lnTo>
                      <a:pt x="359" y="66"/>
                    </a:lnTo>
                    <a:lnTo>
                      <a:pt x="98" y="33"/>
                    </a:lnTo>
                    <a:lnTo>
                      <a:pt x="98" y="33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70"/>
              <p:cNvSpPr/>
              <p:nvPr/>
            </p:nvSpPr>
            <p:spPr>
              <a:xfrm>
                <a:off x="5751988" y="1335801"/>
                <a:ext cx="53480" cy="56681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3453" extrusionOk="0">
                    <a:moveTo>
                      <a:pt x="2411" y="0"/>
                    </a:moveTo>
                    <a:lnTo>
                      <a:pt x="2606" y="130"/>
                    </a:lnTo>
                    <a:lnTo>
                      <a:pt x="2769" y="293"/>
                    </a:lnTo>
                    <a:lnTo>
                      <a:pt x="2802" y="358"/>
                    </a:lnTo>
                    <a:lnTo>
                      <a:pt x="2834" y="391"/>
                    </a:lnTo>
                    <a:lnTo>
                      <a:pt x="2802" y="456"/>
                    </a:lnTo>
                    <a:lnTo>
                      <a:pt x="2769" y="489"/>
                    </a:lnTo>
                    <a:lnTo>
                      <a:pt x="2737" y="521"/>
                    </a:lnTo>
                    <a:lnTo>
                      <a:pt x="2639" y="521"/>
                    </a:lnTo>
                    <a:lnTo>
                      <a:pt x="2606" y="489"/>
                    </a:lnTo>
                    <a:lnTo>
                      <a:pt x="2443" y="358"/>
                    </a:lnTo>
                    <a:lnTo>
                      <a:pt x="2313" y="261"/>
                    </a:lnTo>
                    <a:lnTo>
                      <a:pt x="2150" y="196"/>
                    </a:lnTo>
                    <a:lnTo>
                      <a:pt x="2020" y="130"/>
                    </a:lnTo>
                    <a:lnTo>
                      <a:pt x="2053" y="293"/>
                    </a:lnTo>
                    <a:lnTo>
                      <a:pt x="2085" y="489"/>
                    </a:lnTo>
                    <a:lnTo>
                      <a:pt x="2053" y="717"/>
                    </a:lnTo>
                    <a:lnTo>
                      <a:pt x="2020" y="945"/>
                    </a:lnTo>
                    <a:lnTo>
                      <a:pt x="1890" y="1238"/>
                    </a:lnTo>
                    <a:lnTo>
                      <a:pt x="1727" y="1498"/>
                    </a:lnTo>
                    <a:lnTo>
                      <a:pt x="1564" y="1661"/>
                    </a:lnTo>
                    <a:lnTo>
                      <a:pt x="1466" y="1694"/>
                    </a:lnTo>
                    <a:lnTo>
                      <a:pt x="1303" y="1694"/>
                    </a:lnTo>
                    <a:lnTo>
                      <a:pt x="1206" y="1661"/>
                    </a:lnTo>
                    <a:lnTo>
                      <a:pt x="1140" y="1564"/>
                    </a:lnTo>
                    <a:lnTo>
                      <a:pt x="1075" y="1466"/>
                    </a:lnTo>
                    <a:lnTo>
                      <a:pt x="1043" y="1336"/>
                    </a:lnTo>
                    <a:lnTo>
                      <a:pt x="1043" y="1205"/>
                    </a:lnTo>
                    <a:lnTo>
                      <a:pt x="1043" y="1042"/>
                    </a:lnTo>
                    <a:lnTo>
                      <a:pt x="1043" y="847"/>
                    </a:lnTo>
                    <a:lnTo>
                      <a:pt x="1108" y="684"/>
                    </a:lnTo>
                    <a:lnTo>
                      <a:pt x="1173" y="489"/>
                    </a:lnTo>
                    <a:lnTo>
                      <a:pt x="1238" y="326"/>
                    </a:lnTo>
                    <a:lnTo>
                      <a:pt x="1336" y="163"/>
                    </a:lnTo>
                    <a:lnTo>
                      <a:pt x="1434" y="65"/>
                    </a:lnTo>
                    <a:lnTo>
                      <a:pt x="1173" y="130"/>
                    </a:lnTo>
                    <a:lnTo>
                      <a:pt x="945" y="228"/>
                    </a:lnTo>
                    <a:lnTo>
                      <a:pt x="717" y="326"/>
                    </a:lnTo>
                    <a:lnTo>
                      <a:pt x="522" y="456"/>
                    </a:lnTo>
                    <a:lnTo>
                      <a:pt x="326" y="619"/>
                    </a:lnTo>
                    <a:lnTo>
                      <a:pt x="196" y="782"/>
                    </a:lnTo>
                    <a:lnTo>
                      <a:pt x="66" y="977"/>
                    </a:lnTo>
                    <a:lnTo>
                      <a:pt x="0" y="1205"/>
                    </a:lnTo>
                    <a:lnTo>
                      <a:pt x="163" y="1531"/>
                    </a:lnTo>
                    <a:lnTo>
                      <a:pt x="359" y="1824"/>
                    </a:lnTo>
                    <a:lnTo>
                      <a:pt x="587" y="2117"/>
                    </a:lnTo>
                    <a:lnTo>
                      <a:pt x="880" y="2345"/>
                    </a:lnTo>
                    <a:lnTo>
                      <a:pt x="945" y="2443"/>
                    </a:lnTo>
                    <a:lnTo>
                      <a:pt x="945" y="2541"/>
                    </a:lnTo>
                    <a:lnTo>
                      <a:pt x="912" y="2639"/>
                    </a:lnTo>
                    <a:lnTo>
                      <a:pt x="847" y="2704"/>
                    </a:lnTo>
                    <a:lnTo>
                      <a:pt x="619" y="2801"/>
                    </a:lnTo>
                    <a:lnTo>
                      <a:pt x="912" y="2997"/>
                    </a:lnTo>
                    <a:lnTo>
                      <a:pt x="1271" y="3192"/>
                    </a:lnTo>
                    <a:lnTo>
                      <a:pt x="1629" y="3323"/>
                    </a:lnTo>
                    <a:lnTo>
                      <a:pt x="2020" y="3420"/>
                    </a:lnTo>
                    <a:lnTo>
                      <a:pt x="2313" y="3453"/>
                    </a:lnTo>
                    <a:lnTo>
                      <a:pt x="2737" y="3453"/>
                    </a:lnTo>
                    <a:lnTo>
                      <a:pt x="2704" y="3192"/>
                    </a:lnTo>
                    <a:lnTo>
                      <a:pt x="2183" y="3062"/>
                    </a:lnTo>
                    <a:lnTo>
                      <a:pt x="1955" y="2964"/>
                    </a:lnTo>
                    <a:lnTo>
                      <a:pt x="1759" y="2899"/>
                    </a:lnTo>
                    <a:lnTo>
                      <a:pt x="1597" y="2801"/>
                    </a:lnTo>
                    <a:lnTo>
                      <a:pt x="1499" y="2704"/>
                    </a:lnTo>
                    <a:lnTo>
                      <a:pt x="1434" y="2606"/>
                    </a:lnTo>
                    <a:lnTo>
                      <a:pt x="1401" y="2508"/>
                    </a:lnTo>
                    <a:lnTo>
                      <a:pt x="1434" y="2411"/>
                    </a:lnTo>
                    <a:lnTo>
                      <a:pt x="1531" y="2313"/>
                    </a:lnTo>
                    <a:lnTo>
                      <a:pt x="1629" y="2248"/>
                    </a:lnTo>
                    <a:lnTo>
                      <a:pt x="1759" y="2215"/>
                    </a:lnTo>
                    <a:lnTo>
                      <a:pt x="2150" y="2117"/>
                    </a:lnTo>
                    <a:lnTo>
                      <a:pt x="2639" y="2085"/>
                    </a:lnTo>
                    <a:lnTo>
                      <a:pt x="2606" y="2020"/>
                    </a:lnTo>
                    <a:lnTo>
                      <a:pt x="3258" y="228"/>
                    </a:lnTo>
                    <a:lnTo>
                      <a:pt x="2932" y="130"/>
                    </a:lnTo>
                    <a:lnTo>
                      <a:pt x="2606" y="33"/>
                    </a:lnTo>
                    <a:lnTo>
                      <a:pt x="2411" y="0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70"/>
              <p:cNvSpPr/>
              <p:nvPr/>
            </p:nvSpPr>
            <p:spPr>
              <a:xfrm>
                <a:off x="5751988" y="1335801"/>
                <a:ext cx="53480" cy="56681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3453" fill="none" extrusionOk="0">
                    <a:moveTo>
                      <a:pt x="2411" y="0"/>
                    </a:moveTo>
                    <a:lnTo>
                      <a:pt x="2411" y="0"/>
                    </a:lnTo>
                    <a:lnTo>
                      <a:pt x="2606" y="130"/>
                    </a:lnTo>
                    <a:lnTo>
                      <a:pt x="2769" y="293"/>
                    </a:lnTo>
                    <a:lnTo>
                      <a:pt x="2769" y="293"/>
                    </a:lnTo>
                    <a:lnTo>
                      <a:pt x="2802" y="358"/>
                    </a:lnTo>
                    <a:lnTo>
                      <a:pt x="2834" y="391"/>
                    </a:lnTo>
                    <a:lnTo>
                      <a:pt x="2802" y="456"/>
                    </a:lnTo>
                    <a:lnTo>
                      <a:pt x="2769" y="489"/>
                    </a:lnTo>
                    <a:lnTo>
                      <a:pt x="2769" y="489"/>
                    </a:lnTo>
                    <a:lnTo>
                      <a:pt x="2737" y="521"/>
                    </a:lnTo>
                    <a:lnTo>
                      <a:pt x="2704" y="521"/>
                    </a:lnTo>
                    <a:lnTo>
                      <a:pt x="2704" y="521"/>
                    </a:lnTo>
                    <a:lnTo>
                      <a:pt x="2639" y="521"/>
                    </a:lnTo>
                    <a:lnTo>
                      <a:pt x="2606" y="489"/>
                    </a:lnTo>
                    <a:lnTo>
                      <a:pt x="2606" y="489"/>
                    </a:lnTo>
                    <a:lnTo>
                      <a:pt x="2443" y="358"/>
                    </a:lnTo>
                    <a:lnTo>
                      <a:pt x="2313" y="261"/>
                    </a:lnTo>
                    <a:lnTo>
                      <a:pt x="2150" y="196"/>
                    </a:lnTo>
                    <a:lnTo>
                      <a:pt x="2020" y="130"/>
                    </a:lnTo>
                    <a:lnTo>
                      <a:pt x="2020" y="130"/>
                    </a:lnTo>
                    <a:lnTo>
                      <a:pt x="2053" y="293"/>
                    </a:lnTo>
                    <a:lnTo>
                      <a:pt x="2085" y="489"/>
                    </a:lnTo>
                    <a:lnTo>
                      <a:pt x="2053" y="717"/>
                    </a:lnTo>
                    <a:lnTo>
                      <a:pt x="2020" y="945"/>
                    </a:lnTo>
                    <a:lnTo>
                      <a:pt x="2020" y="945"/>
                    </a:lnTo>
                    <a:lnTo>
                      <a:pt x="1890" y="1238"/>
                    </a:lnTo>
                    <a:lnTo>
                      <a:pt x="1727" y="1498"/>
                    </a:lnTo>
                    <a:lnTo>
                      <a:pt x="1564" y="1661"/>
                    </a:lnTo>
                    <a:lnTo>
                      <a:pt x="1466" y="1694"/>
                    </a:lnTo>
                    <a:lnTo>
                      <a:pt x="1369" y="1694"/>
                    </a:lnTo>
                    <a:lnTo>
                      <a:pt x="1369" y="1694"/>
                    </a:lnTo>
                    <a:lnTo>
                      <a:pt x="1303" y="1694"/>
                    </a:lnTo>
                    <a:lnTo>
                      <a:pt x="1303" y="1694"/>
                    </a:lnTo>
                    <a:lnTo>
                      <a:pt x="1206" y="1661"/>
                    </a:lnTo>
                    <a:lnTo>
                      <a:pt x="1140" y="1564"/>
                    </a:lnTo>
                    <a:lnTo>
                      <a:pt x="1075" y="1466"/>
                    </a:lnTo>
                    <a:lnTo>
                      <a:pt x="1043" y="1336"/>
                    </a:lnTo>
                    <a:lnTo>
                      <a:pt x="1043" y="1205"/>
                    </a:lnTo>
                    <a:lnTo>
                      <a:pt x="1043" y="1042"/>
                    </a:lnTo>
                    <a:lnTo>
                      <a:pt x="1043" y="847"/>
                    </a:lnTo>
                    <a:lnTo>
                      <a:pt x="1108" y="684"/>
                    </a:lnTo>
                    <a:lnTo>
                      <a:pt x="1108" y="684"/>
                    </a:lnTo>
                    <a:lnTo>
                      <a:pt x="1173" y="489"/>
                    </a:lnTo>
                    <a:lnTo>
                      <a:pt x="1238" y="326"/>
                    </a:lnTo>
                    <a:lnTo>
                      <a:pt x="1336" y="163"/>
                    </a:lnTo>
                    <a:lnTo>
                      <a:pt x="1434" y="65"/>
                    </a:lnTo>
                    <a:lnTo>
                      <a:pt x="1434" y="65"/>
                    </a:lnTo>
                    <a:lnTo>
                      <a:pt x="1173" y="130"/>
                    </a:lnTo>
                    <a:lnTo>
                      <a:pt x="945" y="228"/>
                    </a:lnTo>
                    <a:lnTo>
                      <a:pt x="717" y="326"/>
                    </a:lnTo>
                    <a:lnTo>
                      <a:pt x="522" y="456"/>
                    </a:lnTo>
                    <a:lnTo>
                      <a:pt x="326" y="619"/>
                    </a:lnTo>
                    <a:lnTo>
                      <a:pt x="196" y="782"/>
                    </a:lnTo>
                    <a:lnTo>
                      <a:pt x="66" y="977"/>
                    </a:lnTo>
                    <a:lnTo>
                      <a:pt x="0" y="1205"/>
                    </a:lnTo>
                    <a:lnTo>
                      <a:pt x="0" y="1205"/>
                    </a:lnTo>
                    <a:lnTo>
                      <a:pt x="163" y="1531"/>
                    </a:lnTo>
                    <a:lnTo>
                      <a:pt x="359" y="1824"/>
                    </a:lnTo>
                    <a:lnTo>
                      <a:pt x="587" y="2117"/>
                    </a:lnTo>
                    <a:lnTo>
                      <a:pt x="880" y="2345"/>
                    </a:lnTo>
                    <a:lnTo>
                      <a:pt x="880" y="2345"/>
                    </a:lnTo>
                    <a:lnTo>
                      <a:pt x="945" y="2443"/>
                    </a:lnTo>
                    <a:lnTo>
                      <a:pt x="945" y="2541"/>
                    </a:lnTo>
                    <a:lnTo>
                      <a:pt x="945" y="2541"/>
                    </a:lnTo>
                    <a:lnTo>
                      <a:pt x="912" y="2639"/>
                    </a:lnTo>
                    <a:lnTo>
                      <a:pt x="847" y="2704"/>
                    </a:lnTo>
                    <a:lnTo>
                      <a:pt x="619" y="2801"/>
                    </a:lnTo>
                    <a:lnTo>
                      <a:pt x="619" y="2801"/>
                    </a:lnTo>
                    <a:lnTo>
                      <a:pt x="912" y="2997"/>
                    </a:lnTo>
                    <a:lnTo>
                      <a:pt x="1271" y="3192"/>
                    </a:lnTo>
                    <a:lnTo>
                      <a:pt x="1629" y="3323"/>
                    </a:lnTo>
                    <a:lnTo>
                      <a:pt x="2020" y="3420"/>
                    </a:lnTo>
                    <a:lnTo>
                      <a:pt x="2020" y="3420"/>
                    </a:lnTo>
                    <a:lnTo>
                      <a:pt x="2313" y="3453"/>
                    </a:lnTo>
                    <a:lnTo>
                      <a:pt x="2606" y="3453"/>
                    </a:lnTo>
                    <a:lnTo>
                      <a:pt x="2606" y="3453"/>
                    </a:lnTo>
                    <a:lnTo>
                      <a:pt x="2737" y="3453"/>
                    </a:lnTo>
                    <a:lnTo>
                      <a:pt x="2737" y="3453"/>
                    </a:lnTo>
                    <a:lnTo>
                      <a:pt x="2704" y="3192"/>
                    </a:lnTo>
                    <a:lnTo>
                      <a:pt x="2704" y="3192"/>
                    </a:lnTo>
                    <a:lnTo>
                      <a:pt x="2704" y="3192"/>
                    </a:lnTo>
                    <a:lnTo>
                      <a:pt x="2183" y="3062"/>
                    </a:lnTo>
                    <a:lnTo>
                      <a:pt x="1955" y="2964"/>
                    </a:lnTo>
                    <a:lnTo>
                      <a:pt x="1759" y="2899"/>
                    </a:lnTo>
                    <a:lnTo>
                      <a:pt x="1597" y="2801"/>
                    </a:lnTo>
                    <a:lnTo>
                      <a:pt x="1499" y="2704"/>
                    </a:lnTo>
                    <a:lnTo>
                      <a:pt x="1434" y="2606"/>
                    </a:lnTo>
                    <a:lnTo>
                      <a:pt x="1401" y="2508"/>
                    </a:lnTo>
                    <a:lnTo>
                      <a:pt x="1401" y="2508"/>
                    </a:lnTo>
                    <a:lnTo>
                      <a:pt x="1434" y="2411"/>
                    </a:lnTo>
                    <a:lnTo>
                      <a:pt x="1531" y="2313"/>
                    </a:lnTo>
                    <a:lnTo>
                      <a:pt x="1629" y="2248"/>
                    </a:lnTo>
                    <a:lnTo>
                      <a:pt x="1759" y="2215"/>
                    </a:lnTo>
                    <a:lnTo>
                      <a:pt x="2150" y="2117"/>
                    </a:lnTo>
                    <a:lnTo>
                      <a:pt x="2639" y="2085"/>
                    </a:lnTo>
                    <a:lnTo>
                      <a:pt x="2639" y="2085"/>
                    </a:lnTo>
                    <a:lnTo>
                      <a:pt x="2606" y="2020"/>
                    </a:lnTo>
                    <a:lnTo>
                      <a:pt x="2606" y="2020"/>
                    </a:lnTo>
                    <a:lnTo>
                      <a:pt x="3258" y="228"/>
                    </a:lnTo>
                    <a:lnTo>
                      <a:pt x="3258" y="228"/>
                    </a:lnTo>
                    <a:lnTo>
                      <a:pt x="2932" y="130"/>
                    </a:lnTo>
                    <a:lnTo>
                      <a:pt x="2606" y="33"/>
                    </a:lnTo>
                    <a:lnTo>
                      <a:pt x="2606" y="33"/>
                    </a:lnTo>
                    <a:lnTo>
                      <a:pt x="24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70"/>
              <p:cNvSpPr/>
              <p:nvPr/>
            </p:nvSpPr>
            <p:spPr>
              <a:xfrm>
                <a:off x="5769092" y="1336326"/>
                <a:ext cx="17137" cy="2728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662" extrusionOk="0">
                    <a:moveTo>
                      <a:pt x="489" y="1"/>
                    </a:moveTo>
                    <a:lnTo>
                      <a:pt x="392" y="33"/>
                    </a:lnTo>
                    <a:lnTo>
                      <a:pt x="294" y="131"/>
                    </a:lnTo>
                    <a:lnTo>
                      <a:pt x="196" y="294"/>
                    </a:lnTo>
                    <a:lnTo>
                      <a:pt x="131" y="457"/>
                    </a:lnTo>
                    <a:lnTo>
                      <a:pt x="66" y="652"/>
                    </a:lnTo>
                    <a:lnTo>
                      <a:pt x="1" y="815"/>
                    </a:lnTo>
                    <a:lnTo>
                      <a:pt x="1" y="1010"/>
                    </a:lnTo>
                    <a:lnTo>
                      <a:pt x="1" y="1173"/>
                    </a:lnTo>
                    <a:lnTo>
                      <a:pt x="1" y="1304"/>
                    </a:lnTo>
                    <a:lnTo>
                      <a:pt x="33" y="1434"/>
                    </a:lnTo>
                    <a:lnTo>
                      <a:pt x="98" y="1532"/>
                    </a:lnTo>
                    <a:lnTo>
                      <a:pt x="164" y="1629"/>
                    </a:lnTo>
                    <a:lnTo>
                      <a:pt x="261" y="1662"/>
                    </a:lnTo>
                    <a:lnTo>
                      <a:pt x="424" y="1662"/>
                    </a:lnTo>
                    <a:lnTo>
                      <a:pt x="522" y="1629"/>
                    </a:lnTo>
                    <a:lnTo>
                      <a:pt x="685" y="1466"/>
                    </a:lnTo>
                    <a:lnTo>
                      <a:pt x="848" y="1206"/>
                    </a:lnTo>
                    <a:lnTo>
                      <a:pt x="978" y="913"/>
                    </a:lnTo>
                    <a:lnTo>
                      <a:pt x="1011" y="685"/>
                    </a:lnTo>
                    <a:lnTo>
                      <a:pt x="1043" y="457"/>
                    </a:lnTo>
                    <a:lnTo>
                      <a:pt x="1011" y="261"/>
                    </a:lnTo>
                    <a:lnTo>
                      <a:pt x="978" y="98"/>
                    </a:lnTo>
                    <a:lnTo>
                      <a:pt x="717" y="33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70"/>
              <p:cNvSpPr/>
              <p:nvPr/>
            </p:nvSpPr>
            <p:spPr>
              <a:xfrm>
                <a:off x="5769092" y="1336326"/>
                <a:ext cx="17137" cy="2728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662" fill="none" extrusionOk="0">
                    <a:moveTo>
                      <a:pt x="489" y="1"/>
                    </a:moveTo>
                    <a:lnTo>
                      <a:pt x="489" y="1"/>
                    </a:lnTo>
                    <a:lnTo>
                      <a:pt x="392" y="33"/>
                    </a:lnTo>
                    <a:lnTo>
                      <a:pt x="392" y="33"/>
                    </a:lnTo>
                    <a:lnTo>
                      <a:pt x="294" y="131"/>
                    </a:lnTo>
                    <a:lnTo>
                      <a:pt x="196" y="294"/>
                    </a:lnTo>
                    <a:lnTo>
                      <a:pt x="131" y="457"/>
                    </a:lnTo>
                    <a:lnTo>
                      <a:pt x="66" y="652"/>
                    </a:lnTo>
                    <a:lnTo>
                      <a:pt x="66" y="652"/>
                    </a:lnTo>
                    <a:lnTo>
                      <a:pt x="1" y="815"/>
                    </a:lnTo>
                    <a:lnTo>
                      <a:pt x="1" y="1010"/>
                    </a:lnTo>
                    <a:lnTo>
                      <a:pt x="1" y="1173"/>
                    </a:lnTo>
                    <a:lnTo>
                      <a:pt x="1" y="1304"/>
                    </a:lnTo>
                    <a:lnTo>
                      <a:pt x="33" y="1434"/>
                    </a:lnTo>
                    <a:lnTo>
                      <a:pt x="98" y="1532"/>
                    </a:lnTo>
                    <a:lnTo>
                      <a:pt x="164" y="1629"/>
                    </a:lnTo>
                    <a:lnTo>
                      <a:pt x="261" y="1662"/>
                    </a:lnTo>
                    <a:lnTo>
                      <a:pt x="261" y="1662"/>
                    </a:lnTo>
                    <a:lnTo>
                      <a:pt x="327" y="1662"/>
                    </a:lnTo>
                    <a:lnTo>
                      <a:pt x="327" y="1662"/>
                    </a:lnTo>
                    <a:lnTo>
                      <a:pt x="424" y="1662"/>
                    </a:lnTo>
                    <a:lnTo>
                      <a:pt x="522" y="1629"/>
                    </a:lnTo>
                    <a:lnTo>
                      <a:pt x="685" y="1466"/>
                    </a:lnTo>
                    <a:lnTo>
                      <a:pt x="848" y="1206"/>
                    </a:lnTo>
                    <a:lnTo>
                      <a:pt x="978" y="913"/>
                    </a:lnTo>
                    <a:lnTo>
                      <a:pt x="978" y="913"/>
                    </a:lnTo>
                    <a:lnTo>
                      <a:pt x="1011" y="685"/>
                    </a:lnTo>
                    <a:lnTo>
                      <a:pt x="1043" y="457"/>
                    </a:lnTo>
                    <a:lnTo>
                      <a:pt x="1011" y="261"/>
                    </a:lnTo>
                    <a:lnTo>
                      <a:pt x="978" y="98"/>
                    </a:lnTo>
                    <a:lnTo>
                      <a:pt x="978" y="98"/>
                    </a:lnTo>
                    <a:lnTo>
                      <a:pt x="717" y="33"/>
                    </a:lnTo>
                    <a:lnTo>
                      <a:pt x="4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70"/>
              <p:cNvSpPr/>
              <p:nvPr/>
            </p:nvSpPr>
            <p:spPr>
              <a:xfrm>
                <a:off x="5777118" y="1335801"/>
                <a:ext cx="21405" cy="8569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522" extrusionOk="0">
                    <a:moveTo>
                      <a:pt x="261" y="0"/>
                    </a:moveTo>
                    <a:lnTo>
                      <a:pt x="0" y="33"/>
                    </a:lnTo>
                    <a:lnTo>
                      <a:pt x="228" y="65"/>
                    </a:lnTo>
                    <a:lnTo>
                      <a:pt x="489" y="130"/>
                    </a:lnTo>
                    <a:lnTo>
                      <a:pt x="619" y="196"/>
                    </a:lnTo>
                    <a:lnTo>
                      <a:pt x="782" y="261"/>
                    </a:lnTo>
                    <a:lnTo>
                      <a:pt x="912" y="358"/>
                    </a:lnTo>
                    <a:lnTo>
                      <a:pt x="1075" y="489"/>
                    </a:lnTo>
                    <a:lnTo>
                      <a:pt x="1108" y="521"/>
                    </a:lnTo>
                    <a:lnTo>
                      <a:pt x="1206" y="521"/>
                    </a:lnTo>
                    <a:lnTo>
                      <a:pt x="1238" y="489"/>
                    </a:lnTo>
                    <a:lnTo>
                      <a:pt x="1271" y="456"/>
                    </a:lnTo>
                    <a:lnTo>
                      <a:pt x="1303" y="391"/>
                    </a:lnTo>
                    <a:lnTo>
                      <a:pt x="1271" y="358"/>
                    </a:lnTo>
                    <a:lnTo>
                      <a:pt x="1238" y="293"/>
                    </a:lnTo>
                    <a:lnTo>
                      <a:pt x="1075" y="130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70"/>
              <p:cNvSpPr/>
              <p:nvPr/>
            </p:nvSpPr>
            <p:spPr>
              <a:xfrm>
                <a:off x="5777118" y="1335801"/>
                <a:ext cx="21405" cy="8569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522" fill="none" extrusionOk="0">
                    <a:moveTo>
                      <a:pt x="522" y="0"/>
                    </a:moveTo>
                    <a:lnTo>
                      <a:pt x="522" y="0"/>
                    </a:lnTo>
                    <a:lnTo>
                      <a:pt x="261" y="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28" y="65"/>
                    </a:lnTo>
                    <a:lnTo>
                      <a:pt x="489" y="130"/>
                    </a:lnTo>
                    <a:lnTo>
                      <a:pt x="489" y="130"/>
                    </a:lnTo>
                    <a:lnTo>
                      <a:pt x="619" y="196"/>
                    </a:lnTo>
                    <a:lnTo>
                      <a:pt x="782" y="261"/>
                    </a:lnTo>
                    <a:lnTo>
                      <a:pt x="912" y="358"/>
                    </a:lnTo>
                    <a:lnTo>
                      <a:pt x="1075" y="489"/>
                    </a:lnTo>
                    <a:lnTo>
                      <a:pt x="1075" y="489"/>
                    </a:lnTo>
                    <a:lnTo>
                      <a:pt x="1108" y="521"/>
                    </a:lnTo>
                    <a:lnTo>
                      <a:pt x="1173" y="521"/>
                    </a:lnTo>
                    <a:lnTo>
                      <a:pt x="1173" y="521"/>
                    </a:lnTo>
                    <a:lnTo>
                      <a:pt x="1206" y="521"/>
                    </a:lnTo>
                    <a:lnTo>
                      <a:pt x="1238" y="489"/>
                    </a:lnTo>
                    <a:lnTo>
                      <a:pt x="1238" y="489"/>
                    </a:lnTo>
                    <a:lnTo>
                      <a:pt x="1271" y="456"/>
                    </a:lnTo>
                    <a:lnTo>
                      <a:pt x="1303" y="391"/>
                    </a:lnTo>
                    <a:lnTo>
                      <a:pt x="1271" y="358"/>
                    </a:lnTo>
                    <a:lnTo>
                      <a:pt x="1238" y="293"/>
                    </a:lnTo>
                    <a:lnTo>
                      <a:pt x="1238" y="293"/>
                    </a:lnTo>
                    <a:lnTo>
                      <a:pt x="1075" y="130"/>
                    </a:lnTo>
                    <a:lnTo>
                      <a:pt x="880" y="0"/>
                    </a:lnTo>
                    <a:lnTo>
                      <a:pt x="880" y="0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70"/>
              <p:cNvSpPr/>
              <p:nvPr/>
            </p:nvSpPr>
            <p:spPr>
              <a:xfrm>
                <a:off x="5774984" y="1370008"/>
                <a:ext cx="21405" cy="18204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109" extrusionOk="0">
                    <a:moveTo>
                      <a:pt x="1238" y="1"/>
                    </a:moveTo>
                    <a:lnTo>
                      <a:pt x="749" y="33"/>
                    </a:lnTo>
                    <a:lnTo>
                      <a:pt x="358" y="131"/>
                    </a:lnTo>
                    <a:lnTo>
                      <a:pt x="228" y="164"/>
                    </a:lnTo>
                    <a:lnTo>
                      <a:pt x="130" y="229"/>
                    </a:lnTo>
                    <a:lnTo>
                      <a:pt x="33" y="327"/>
                    </a:lnTo>
                    <a:lnTo>
                      <a:pt x="0" y="424"/>
                    </a:lnTo>
                    <a:lnTo>
                      <a:pt x="33" y="522"/>
                    </a:lnTo>
                    <a:lnTo>
                      <a:pt x="98" y="620"/>
                    </a:lnTo>
                    <a:lnTo>
                      <a:pt x="196" y="717"/>
                    </a:lnTo>
                    <a:lnTo>
                      <a:pt x="358" y="815"/>
                    </a:lnTo>
                    <a:lnTo>
                      <a:pt x="554" y="880"/>
                    </a:lnTo>
                    <a:lnTo>
                      <a:pt x="782" y="978"/>
                    </a:lnTo>
                    <a:lnTo>
                      <a:pt x="1303" y="1108"/>
                    </a:lnTo>
                    <a:lnTo>
                      <a:pt x="1270" y="522"/>
                    </a:lnTo>
                    <a:lnTo>
                      <a:pt x="1238" y="1"/>
                    </a:lnTo>
                    <a:close/>
                  </a:path>
                </a:pathLst>
              </a:custGeom>
              <a:solidFill>
                <a:srgbClr val="F8D1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70"/>
              <p:cNvSpPr/>
              <p:nvPr/>
            </p:nvSpPr>
            <p:spPr>
              <a:xfrm>
                <a:off x="5774984" y="1370008"/>
                <a:ext cx="21405" cy="18204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109" fill="none" extrusionOk="0">
                    <a:moveTo>
                      <a:pt x="1238" y="1"/>
                    </a:moveTo>
                    <a:lnTo>
                      <a:pt x="1238" y="1"/>
                    </a:lnTo>
                    <a:lnTo>
                      <a:pt x="749" y="33"/>
                    </a:lnTo>
                    <a:lnTo>
                      <a:pt x="358" y="131"/>
                    </a:lnTo>
                    <a:lnTo>
                      <a:pt x="228" y="164"/>
                    </a:lnTo>
                    <a:lnTo>
                      <a:pt x="130" y="229"/>
                    </a:lnTo>
                    <a:lnTo>
                      <a:pt x="33" y="327"/>
                    </a:lnTo>
                    <a:lnTo>
                      <a:pt x="0" y="424"/>
                    </a:lnTo>
                    <a:lnTo>
                      <a:pt x="0" y="424"/>
                    </a:lnTo>
                    <a:lnTo>
                      <a:pt x="33" y="522"/>
                    </a:lnTo>
                    <a:lnTo>
                      <a:pt x="98" y="620"/>
                    </a:lnTo>
                    <a:lnTo>
                      <a:pt x="196" y="717"/>
                    </a:lnTo>
                    <a:lnTo>
                      <a:pt x="358" y="815"/>
                    </a:lnTo>
                    <a:lnTo>
                      <a:pt x="554" y="880"/>
                    </a:lnTo>
                    <a:lnTo>
                      <a:pt x="782" y="978"/>
                    </a:lnTo>
                    <a:lnTo>
                      <a:pt x="1303" y="1108"/>
                    </a:lnTo>
                    <a:lnTo>
                      <a:pt x="1303" y="1108"/>
                    </a:lnTo>
                    <a:lnTo>
                      <a:pt x="1270" y="522"/>
                    </a:lnTo>
                    <a:lnTo>
                      <a:pt x="1238" y="1"/>
                    </a:lnTo>
                    <a:lnTo>
                      <a:pt x="12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70"/>
              <p:cNvSpPr/>
              <p:nvPr/>
            </p:nvSpPr>
            <p:spPr>
              <a:xfrm>
                <a:off x="5754663" y="1372684"/>
                <a:ext cx="3217" cy="375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29" extrusionOk="0">
                    <a:moveTo>
                      <a:pt x="0" y="1"/>
                    </a:moveTo>
                    <a:lnTo>
                      <a:pt x="163" y="229"/>
                    </a:lnTo>
                    <a:lnTo>
                      <a:pt x="196" y="2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70"/>
              <p:cNvSpPr/>
              <p:nvPr/>
            </p:nvSpPr>
            <p:spPr>
              <a:xfrm>
                <a:off x="5754663" y="1372684"/>
                <a:ext cx="3217" cy="375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29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63" y="229"/>
                    </a:lnTo>
                    <a:lnTo>
                      <a:pt x="196" y="229"/>
                    </a:lnTo>
                    <a:lnTo>
                      <a:pt x="196" y="22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70"/>
              <p:cNvSpPr/>
              <p:nvPr/>
            </p:nvSpPr>
            <p:spPr>
              <a:xfrm>
                <a:off x="5751446" y="1355580"/>
                <a:ext cx="16070" cy="2621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597" extrusionOk="0">
                    <a:moveTo>
                      <a:pt x="33" y="0"/>
                    </a:moveTo>
                    <a:lnTo>
                      <a:pt x="1" y="98"/>
                    </a:lnTo>
                    <a:lnTo>
                      <a:pt x="1" y="359"/>
                    </a:lnTo>
                    <a:lnTo>
                      <a:pt x="1" y="587"/>
                    </a:lnTo>
                    <a:lnTo>
                      <a:pt x="66" y="815"/>
                    </a:lnTo>
                    <a:lnTo>
                      <a:pt x="196" y="1043"/>
                    </a:lnTo>
                    <a:lnTo>
                      <a:pt x="392" y="1271"/>
                    </a:lnTo>
                    <a:lnTo>
                      <a:pt x="359" y="1271"/>
                    </a:lnTo>
                    <a:lnTo>
                      <a:pt x="489" y="1434"/>
                    </a:lnTo>
                    <a:lnTo>
                      <a:pt x="652" y="1596"/>
                    </a:lnTo>
                    <a:lnTo>
                      <a:pt x="880" y="1499"/>
                    </a:lnTo>
                    <a:lnTo>
                      <a:pt x="945" y="1434"/>
                    </a:lnTo>
                    <a:lnTo>
                      <a:pt x="978" y="1336"/>
                    </a:lnTo>
                    <a:lnTo>
                      <a:pt x="978" y="1238"/>
                    </a:lnTo>
                    <a:lnTo>
                      <a:pt x="913" y="1140"/>
                    </a:lnTo>
                    <a:lnTo>
                      <a:pt x="620" y="912"/>
                    </a:lnTo>
                    <a:lnTo>
                      <a:pt x="392" y="619"/>
                    </a:lnTo>
                    <a:lnTo>
                      <a:pt x="196" y="32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C3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70"/>
              <p:cNvSpPr/>
              <p:nvPr/>
            </p:nvSpPr>
            <p:spPr>
              <a:xfrm>
                <a:off x="5751446" y="1355580"/>
                <a:ext cx="16070" cy="2621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597" fill="none" extrusionOk="0">
                    <a:moveTo>
                      <a:pt x="33" y="0"/>
                    </a:moveTo>
                    <a:lnTo>
                      <a:pt x="33" y="0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1" y="359"/>
                    </a:lnTo>
                    <a:lnTo>
                      <a:pt x="1" y="587"/>
                    </a:lnTo>
                    <a:lnTo>
                      <a:pt x="66" y="815"/>
                    </a:lnTo>
                    <a:lnTo>
                      <a:pt x="196" y="1043"/>
                    </a:lnTo>
                    <a:lnTo>
                      <a:pt x="196" y="1043"/>
                    </a:lnTo>
                    <a:lnTo>
                      <a:pt x="392" y="1271"/>
                    </a:lnTo>
                    <a:lnTo>
                      <a:pt x="359" y="1271"/>
                    </a:lnTo>
                    <a:lnTo>
                      <a:pt x="359" y="1271"/>
                    </a:lnTo>
                    <a:lnTo>
                      <a:pt x="489" y="1434"/>
                    </a:lnTo>
                    <a:lnTo>
                      <a:pt x="652" y="1596"/>
                    </a:lnTo>
                    <a:lnTo>
                      <a:pt x="880" y="1499"/>
                    </a:lnTo>
                    <a:lnTo>
                      <a:pt x="880" y="1499"/>
                    </a:lnTo>
                    <a:lnTo>
                      <a:pt x="945" y="1434"/>
                    </a:lnTo>
                    <a:lnTo>
                      <a:pt x="978" y="1336"/>
                    </a:lnTo>
                    <a:lnTo>
                      <a:pt x="978" y="1336"/>
                    </a:lnTo>
                    <a:lnTo>
                      <a:pt x="978" y="1238"/>
                    </a:lnTo>
                    <a:lnTo>
                      <a:pt x="913" y="1140"/>
                    </a:lnTo>
                    <a:lnTo>
                      <a:pt x="913" y="1140"/>
                    </a:lnTo>
                    <a:lnTo>
                      <a:pt x="620" y="912"/>
                    </a:lnTo>
                    <a:lnTo>
                      <a:pt x="392" y="619"/>
                    </a:lnTo>
                    <a:lnTo>
                      <a:pt x="196" y="326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70"/>
              <p:cNvSpPr/>
              <p:nvPr/>
            </p:nvSpPr>
            <p:spPr>
              <a:xfrm>
                <a:off x="5656275" y="1315480"/>
                <a:ext cx="84504" cy="61507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747" extrusionOk="0">
                    <a:moveTo>
                      <a:pt x="2183" y="0"/>
                    </a:moveTo>
                    <a:lnTo>
                      <a:pt x="1760" y="33"/>
                    </a:lnTo>
                    <a:lnTo>
                      <a:pt x="1401" y="98"/>
                    </a:lnTo>
                    <a:lnTo>
                      <a:pt x="1043" y="228"/>
                    </a:lnTo>
                    <a:lnTo>
                      <a:pt x="750" y="391"/>
                    </a:lnTo>
                    <a:lnTo>
                      <a:pt x="489" y="619"/>
                    </a:lnTo>
                    <a:lnTo>
                      <a:pt x="261" y="847"/>
                    </a:lnTo>
                    <a:lnTo>
                      <a:pt x="131" y="1108"/>
                    </a:lnTo>
                    <a:lnTo>
                      <a:pt x="33" y="1434"/>
                    </a:lnTo>
                    <a:lnTo>
                      <a:pt x="1" y="1727"/>
                    </a:lnTo>
                    <a:lnTo>
                      <a:pt x="33" y="1987"/>
                    </a:lnTo>
                    <a:lnTo>
                      <a:pt x="163" y="2280"/>
                    </a:lnTo>
                    <a:lnTo>
                      <a:pt x="294" y="2541"/>
                    </a:lnTo>
                    <a:lnTo>
                      <a:pt x="587" y="2508"/>
                    </a:lnTo>
                    <a:lnTo>
                      <a:pt x="913" y="2508"/>
                    </a:lnTo>
                    <a:lnTo>
                      <a:pt x="1434" y="2541"/>
                    </a:lnTo>
                    <a:lnTo>
                      <a:pt x="1792" y="2574"/>
                    </a:lnTo>
                    <a:lnTo>
                      <a:pt x="2085" y="2639"/>
                    </a:lnTo>
                    <a:lnTo>
                      <a:pt x="2379" y="2736"/>
                    </a:lnTo>
                    <a:lnTo>
                      <a:pt x="2639" y="2802"/>
                    </a:lnTo>
                    <a:lnTo>
                      <a:pt x="2835" y="2932"/>
                    </a:lnTo>
                    <a:lnTo>
                      <a:pt x="2965" y="3030"/>
                    </a:lnTo>
                    <a:lnTo>
                      <a:pt x="3063" y="3127"/>
                    </a:lnTo>
                    <a:lnTo>
                      <a:pt x="3095" y="3258"/>
                    </a:lnTo>
                    <a:lnTo>
                      <a:pt x="3063" y="3323"/>
                    </a:lnTo>
                    <a:lnTo>
                      <a:pt x="2997" y="3421"/>
                    </a:lnTo>
                    <a:lnTo>
                      <a:pt x="2900" y="3486"/>
                    </a:lnTo>
                    <a:lnTo>
                      <a:pt x="2769" y="3518"/>
                    </a:lnTo>
                    <a:lnTo>
                      <a:pt x="2476" y="3616"/>
                    </a:lnTo>
                    <a:lnTo>
                      <a:pt x="2053" y="3649"/>
                    </a:lnTo>
                    <a:lnTo>
                      <a:pt x="2248" y="3681"/>
                    </a:lnTo>
                    <a:lnTo>
                      <a:pt x="2574" y="3746"/>
                    </a:lnTo>
                    <a:lnTo>
                      <a:pt x="2867" y="3746"/>
                    </a:lnTo>
                    <a:lnTo>
                      <a:pt x="3291" y="3714"/>
                    </a:lnTo>
                    <a:lnTo>
                      <a:pt x="3681" y="3649"/>
                    </a:lnTo>
                    <a:lnTo>
                      <a:pt x="4040" y="3518"/>
                    </a:lnTo>
                    <a:lnTo>
                      <a:pt x="4366" y="3355"/>
                    </a:lnTo>
                    <a:lnTo>
                      <a:pt x="4659" y="3160"/>
                    </a:lnTo>
                    <a:lnTo>
                      <a:pt x="4854" y="2899"/>
                    </a:lnTo>
                    <a:lnTo>
                      <a:pt x="5017" y="2639"/>
                    </a:lnTo>
                    <a:lnTo>
                      <a:pt x="5115" y="2313"/>
                    </a:lnTo>
                    <a:lnTo>
                      <a:pt x="5147" y="2052"/>
                    </a:lnTo>
                    <a:lnTo>
                      <a:pt x="5115" y="1792"/>
                    </a:lnTo>
                    <a:lnTo>
                      <a:pt x="5050" y="1531"/>
                    </a:lnTo>
                    <a:lnTo>
                      <a:pt x="4919" y="1303"/>
                    </a:lnTo>
                    <a:lnTo>
                      <a:pt x="4756" y="1075"/>
                    </a:lnTo>
                    <a:lnTo>
                      <a:pt x="4561" y="847"/>
                    </a:lnTo>
                    <a:lnTo>
                      <a:pt x="4333" y="652"/>
                    </a:lnTo>
                    <a:lnTo>
                      <a:pt x="4040" y="456"/>
                    </a:lnTo>
                    <a:lnTo>
                      <a:pt x="4007" y="489"/>
                    </a:lnTo>
                    <a:lnTo>
                      <a:pt x="3910" y="456"/>
                    </a:lnTo>
                    <a:lnTo>
                      <a:pt x="3747" y="326"/>
                    </a:lnTo>
                    <a:lnTo>
                      <a:pt x="3551" y="228"/>
                    </a:lnTo>
                    <a:lnTo>
                      <a:pt x="3616" y="391"/>
                    </a:lnTo>
                    <a:lnTo>
                      <a:pt x="3616" y="587"/>
                    </a:lnTo>
                    <a:lnTo>
                      <a:pt x="3616" y="815"/>
                    </a:lnTo>
                    <a:lnTo>
                      <a:pt x="3551" y="1043"/>
                    </a:lnTo>
                    <a:lnTo>
                      <a:pt x="3453" y="1368"/>
                    </a:lnTo>
                    <a:lnTo>
                      <a:pt x="3291" y="1596"/>
                    </a:lnTo>
                    <a:lnTo>
                      <a:pt x="3095" y="1759"/>
                    </a:lnTo>
                    <a:lnTo>
                      <a:pt x="2997" y="1792"/>
                    </a:lnTo>
                    <a:lnTo>
                      <a:pt x="2932" y="1824"/>
                    </a:lnTo>
                    <a:lnTo>
                      <a:pt x="2835" y="1792"/>
                    </a:lnTo>
                    <a:lnTo>
                      <a:pt x="2769" y="1759"/>
                    </a:lnTo>
                    <a:lnTo>
                      <a:pt x="2704" y="1694"/>
                    </a:lnTo>
                    <a:lnTo>
                      <a:pt x="2639" y="1564"/>
                    </a:lnTo>
                    <a:lnTo>
                      <a:pt x="2607" y="1434"/>
                    </a:lnTo>
                    <a:lnTo>
                      <a:pt x="2574" y="1303"/>
                    </a:lnTo>
                    <a:lnTo>
                      <a:pt x="2574" y="1140"/>
                    </a:lnTo>
                    <a:lnTo>
                      <a:pt x="2607" y="977"/>
                    </a:lnTo>
                    <a:lnTo>
                      <a:pt x="2639" y="782"/>
                    </a:lnTo>
                    <a:lnTo>
                      <a:pt x="2704" y="587"/>
                    </a:lnTo>
                    <a:lnTo>
                      <a:pt x="2802" y="391"/>
                    </a:lnTo>
                    <a:lnTo>
                      <a:pt x="2900" y="228"/>
                    </a:lnTo>
                    <a:lnTo>
                      <a:pt x="3030" y="131"/>
                    </a:lnTo>
                    <a:lnTo>
                      <a:pt x="2737" y="131"/>
                    </a:lnTo>
                    <a:lnTo>
                      <a:pt x="2541" y="163"/>
                    </a:lnTo>
                    <a:lnTo>
                      <a:pt x="2216" y="261"/>
                    </a:lnTo>
                    <a:lnTo>
                      <a:pt x="1955" y="359"/>
                    </a:lnTo>
                    <a:lnTo>
                      <a:pt x="1890" y="424"/>
                    </a:lnTo>
                    <a:lnTo>
                      <a:pt x="1760" y="424"/>
                    </a:lnTo>
                    <a:lnTo>
                      <a:pt x="1694" y="359"/>
                    </a:lnTo>
                    <a:lnTo>
                      <a:pt x="1694" y="326"/>
                    </a:lnTo>
                    <a:lnTo>
                      <a:pt x="1694" y="261"/>
                    </a:lnTo>
                    <a:lnTo>
                      <a:pt x="1694" y="228"/>
                    </a:lnTo>
                    <a:lnTo>
                      <a:pt x="1760" y="196"/>
                    </a:lnTo>
                    <a:lnTo>
                      <a:pt x="1857" y="98"/>
                    </a:lnTo>
                    <a:lnTo>
                      <a:pt x="2183" y="0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70"/>
              <p:cNvSpPr/>
              <p:nvPr/>
            </p:nvSpPr>
            <p:spPr>
              <a:xfrm>
                <a:off x="5656275" y="1315480"/>
                <a:ext cx="84504" cy="61507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747" fill="none" extrusionOk="0">
                    <a:moveTo>
                      <a:pt x="2183" y="0"/>
                    </a:moveTo>
                    <a:lnTo>
                      <a:pt x="2183" y="0"/>
                    </a:lnTo>
                    <a:lnTo>
                      <a:pt x="1760" y="33"/>
                    </a:lnTo>
                    <a:lnTo>
                      <a:pt x="1401" y="98"/>
                    </a:lnTo>
                    <a:lnTo>
                      <a:pt x="1043" y="228"/>
                    </a:lnTo>
                    <a:lnTo>
                      <a:pt x="750" y="391"/>
                    </a:lnTo>
                    <a:lnTo>
                      <a:pt x="489" y="619"/>
                    </a:lnTo>
                    <a:lnTo>
                      <a:pt x="261" y="847"/>
                    </a:lnTo>
                    <a:lnTo>
                      <a:pt x="131" y="1108"/>
                    </a:lnTo>
                    <a:lnTo>
                      <a:pt x="33" y="1434"/>
                    </a:lnTo>
                    <a:lnTo>
                      <a:pt x="33" y="1434"/>
                    </a:lnTo>
                    <a:lnTo>
                      <a:pt x="1" y="1727"/>
                    </a:lnTo>
                    <a:lnTo>
                      <a:pt x="33" y="1987"/>
                    </a:lnTo>
                    <a:lnTo>
                      <a:pt x="163" y="2280"/>
                    </a:lnTo>
                    <a:lnTo>
                      <a:pt x="294" y="2541"/>
                    </a:lnTo>
                    <a:lnTo>
                      <a:pt x="294" y="2541"/>
                    </a:lnTo>
                    <a:lnTo>
                      <a:pt x="587" y="2508"/>
                    </a:lnTo>
                    <a:lnTo>
                      <a:pt x="913" y="2508"/>
                    </a:lnTo>
                    <a:lnTo>
                      <a:pt x="913" y="2508"/>
                    </a:lnTo>
                    <a:lnTo>
                      <a:pt x="1434" y="2541"/>
                    </a:lnTo>
                    <a:lnTo>
                      <a:pt x="1434" y="2541"/>
                    </a:lnTo>
                    <a:lnTo>
                      <a:pt x="1792" y="2574"/>
                    </a:lnTo>
                    <a:lnTo>
                      <a:pt x="2085" y="2639"/>
                    </a:lnTo>
                    <a:lnTo>
                      <a:pt x="2379" y="2736"/>
                    </a:lnTo>
                    <a:lnTo>
                      <a:pt x="2639" y="2802"/>
                    </a:lnTo>
                    <a:lnTo>
                      <a:pt x="2835" y="2932"/>
                    </a:lnTo>
                    <a:lnTo>
                      <a:pt x="2965" y="3030"/>
                    </a:lnTo>
                    <a:lnTo>
                      <a:pt x="3063" y="3127"/>
                    </a:lnTo>
                    <a:lnTo>
                      <a:pt x="3095" y="3258"/>
                    </a:lnTo>
                    <a:lnTo>
                      <a:pt x="3095" y="3258"/>
                    </a:lnTo>
                    <a:lnTo>
                      <a:pt x="3063" y="3323"/>
                    </a:lnTo>
                    <a:lnTo>
                      <a:pt x="2997" y="3421"/>
                    </a:lnTo>
                    <a:lnTo>
                      <a:pt x="2900" y="3486"/>
                    </a:lnTo>
                    <a:lnTo>
                      <a:pt x="2769" y="3518"/>
                    </a:lnTo>
                    <a:lnTo>
                      <a:pt x="2476" y="3616"/>
                    </a:lnTo>
                    <a:lnTo>
                      <a:pt x="2053" y="3649"/>
                    </a:lnTo>
                    <a:lnTo>
                      <a:pt x="2053" y="3649"/>
                    </a:lnTo>
                    <a:lnTo>
                      <a:pt x="2248" y="3681"/>
                    </a:lnTo>
                    <a:lnTo>
                      <a:pt x="2248" y="3681"/>
                    </a:lnTo>
                    <a:lnTo>
                      <a:pt x="2574" y="3746"/>
                    </a:lnTo>
                    <a:lnTo>
                      <a:pt x="2867" y="3746"/>
                    </a:lnTo>
                    <a:lnTo>
                      <a:pt x="2867" y="3746"/>
                    </a:lnTo>
                    <a:lnTo>
                      <a:pt x="3291" y="3714"/>
                    </a:lnTo>
                    <a:lnTo>
                      <a:pt x="3681" y="3649"/>
                    </a:lnTo>
                    <a:lnTo>
                      <a:pt x="4040" y="3518"/>
                    </a:lnTo>
                    <a:lnTo>
                      <a:pt x="4366" y="3355"/>
                    </a:lnTo>
                    <a:lnTo>
                      <a:pt x="4659" y="3160"/>
                    </a:lnTo>
                    <a:lnTo>
                      <a:pt x="4854" y="2899"/>
                    </a:lnTo>
                    <a:lnTo>
                      <a:pt x="5017" y="2639"/>
                    </a:lnTo>
                    <a:lnTo>
                      <a:pt x="5115" y="2313"/>
                    </a:lnTo>
                    <a:lnTo>
                      <a:pt x="5115" y="2313"/>
                    </a:lnTo>
                    <a:lnTo>
                      <a:pt x="5147" y="2052"/>
                    </a:lnTo>
                    <a:lnTo>
                      <a:pt x="5115" y="1792"/>
                    </a:lnTo>
                    <a:lnTo>
                      <a:pt x="5050" y="1531"/>
                    </a:lnTo>
                    <a:lnTo>
                      <a:pt x="4919" y="1303"/>
                    </a:lnTo>
                    <a:lnTo>
                      <a:pt x="4756" y="1075"/>
                    </a:lnTo>
                    <a:lnTo>
                      <a:pt x="4561" y="847"/>
                    </a:lnTo>
                    <a:lnTo>
                      <a:pt x="4333" y="652"/>
                    </a:lnTo>
                    <a:lnTo>
                      <a:pt x="4040" y="456"/>
                    </a:lnTo>
                    <a:lnTo>
                      <a:pt x="4040" y="456"/>
                    </a:lnTo>
                    <a:lnTo>
                      <a:pt x="4007" y="489"/>
                    </a:lnTo>
                    <a:lnTo>
                      <a:pt x="4007" y="489"/>
                    </a:lnTo>
                    <a:lnTo>
                      <a:pt x="3910" y="456"/>
                    </a:lnTo>
                    <a:lnTo>
                      <a:pt x="3910" y="456"/>
                    </a:lnTo>
                    <a:lnTo>
                      <a:pt x="3747" y="326"/>
                    </a:lnTo>
                    <a:lnTo>
                      <a:pt x="3551" y="228"/>
                    </a:lnTo>
                    <a:lnTo>
                      <a:pt x="3551" y="228"/>
                    </a:lnTo>
                    <a:lnTo>
                      <a:pt x="3616" y="391"/>
                    </a:lnTo>
                    <a:lnTo>
                      <a:pt x="3616" y="587"/>
                    </a:lnTo>
                    <a:lnTo>
                      <a:pt x="3616" y="815"/>
                    </a:lnTo>
                    <a:lnTo>
                      <a:pt x="3551" y="1043"/>
                    </a:lnTo>
                    <a:lnTo>
                      <a:pt x="3551" y="1043"/>
                    </a:lnTo>
                    <a:lnTo>
                      <a:pt x="3453" y="1368"/>
                    </a:lnTo>
                    <a:lnTo>
                      <a:pt x="3291" y="1596"/>
                    </a:lnTo>
                    <a:lnTo>
                      <a:pt x="3095" y="1759"/>
                    </a:lnTo>
                    <a:lnTo>
                      <a:pt x="2997" y="1792"/>
                    </a:lnTo>
                    <a:lnTo>
                      <a:pt x="2932" y="1824"/>
                    </a:lnTo>
                    <a:lnTo>
                      <a:pt x="2932" y="1824"/>
                    </a:lnTo>
                    <a:lnTo>
                      <a:pt x="2835" y="1792"/>
                    </a:lnTo>
                    <a:lnTo>
                      <a:pt x="2835" y="1792"/>
                    </a:lnTo>
                    <a:lnTo>
                      <a:pt x="2769" y="1759"/>
                    </a:lnTo>
                    <a:lnTo>
                      <a:pt x="2704" y="1694"/>
                    </a:lnTo>
                    <a:lnTo>
                      <a:pt x="2639" y="1564"/>
                    </a:lnTo>
                    <a:lnTo>
                      <a:pt x="2607" y="1434"/>
                    </a:lnTo>
                    <a:lnTo>
                      <a:pt x="2574" y="1303"/>
                    </a:lnTo>
                    <a:lnTo>
                      <a:pt x="2574" y="1140"/>
                    </a:lnTo>
                    <a:lnTo>
                      <a:pt x="2607" y="977"/>
                    </a:lnTo>
                    <a:lnTo>
                      <a:pt x="2639" y="782"/>
                    </a:lnTo>
                    <a:lnTo>
                      <a:pt x="2639" y="782"/>
                    </a:lnTo>
                    <a:lnTo>
                      <a:pt x="2704" y="587"/>
                    </a:lnTo>
                    <a:lnTo>
                      <a:pt x="2802" y="391"/>
                    </a:lnTo>
                    <a:lnTo>
                      <a:pt x="2900" y="228"/>
                    </a:lnTo>
                    <a:lnTo>
                      <a:pt x="3030" y="131"/>
                    </a:lnTo>
                    <a:lnTo>
                      <a:pt x="3030" y="131"/>
                    </a:lnTo>
                    <a:lnTo>
                      <a:pt x="2965" y="131"/>
                    </a:lnTo>
                    <a:lnTo>
                      <a:pt x="2965" y="131"/>
                    </a:lnTo>
                    <a:lnTo>
                      <a:pt x="2737" y="131"/>
                    </a:lnTo>
                    <a:lnTo>
                      <a:pt x="2541" y="163"/>
                    </a:lnTo>
                    <a:lnTo>
                      <a:pt x="2216" y="261"/>
                    </a:lnTo>
                    <a:lnTo>
                      <a:pt x="1955" y="359"/>
                    </a:lnTo>
                    <a:lnTo>
                      <a:pt x="1890" y="424"/>
                    </a:lnTo>
                    <a:lnTo>
                      <a:pt x="1890" y="424"/>
                    </a:lnTo>
                    <a:lnTo>
                      <a:pt x="1825" y="424"/>
                    </a:lnTo>
                    <a:lnTo>
                      <a:pt x="1825" y="424"/>
                    </a:lnTo>
                    <a:lnTo>
                      <a:pt x="1760" y="424"/>
                    </a:lnTo>
                    <a:lnTo>
                      <a:pt x="1760" y="424"/>
                    </a:lnTo>
                    <a:lnTo>
                      <a:pt x="1694" y="359"/>
                    </a:lnTo>
                    <a:lnTo>
                      <a:pt x="1694" y="359"/>
                    </a:lnTo>
                    <a:lnTo>
                      <a:pt x="1694" y="326"/>
                    </a:lnTo>
                    <a:lnTo>
                      <a:pt x="1694" y="261"/>
                    </a:lnTo>
                    <a:lnTo>
                      <a:pt x="1694" y="228"/>
                    </a:lnTo>
                    <a:lnTo>
                      <a:pt x="1760" y="196"/>
                    </a:lnTo>
                    <a:lnTo>
                      <a:pt x="1760" y="196"/>
                    </a:lnTo>
                    <a:lnTo>
                      <a:pt x="1857" y="98"/>
                    </a:lnTo>
                    <a:lnTo>
                      <a:pt x="21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70"/>
              <p:cNvSpPr/>
              <p:nvPr/>
            </p:nvSpPr>
            <p:spPr>
              <a:xfrm>
                <a:off x="5698510" y="1317614"/>
                <a:ext cx="17137" cy="2782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695" extrusionOk="0">
                    <a:moveTo>
                      <a:pt x="457" y="1"/>
                    </a:moveTo>
                    <a:lnTo>
                      <a:pt x="327" y="98"/>
                    </a:lnTo>
                    <a:lnTo>
                      <a:pt x="229" y="261"/>
                    </a:lnTo>
                    <a:lnTo>
                      <a:pt x="131" y="457"/>
                    </a:lnTo>
                    <a:lnTo>
                      <a:pt x="66" y="652"/>
                    </a:lnTo>
                    <a:lnTo>
                      <a:pt x="34" y="847"/>
                    </a:lnTo>
                    <a:lnTo>
                      <a:pt x="1" y="1010"/>
                    </a:lnTo>
                    <a:lnTo>
                      <a:pt x="1" y="1173"/>
                    </a:lnTo>
                    <a:lnTo>
                      <a:pt x="34" y="1304"/>
                    </a:lnTo>
                    <a:lnTo>
                      <a:pt x="66" y="1434"/>
                    </a:lnTo>
                    <a:lnTo>
                      <a:pt x="131" y="1564"/>
                    </a:lnTo>
                    <a:lnTo>
                      <a:pt x="196" y="1629"/>
                    </a:lnTo>
                    <a:lnTo>
                      <a:pt x="262" y="1662"/>
                    </a:lnTo>
                    <a:lnTo>
                      <a:pt x="359" y="1694"/>
                    </a:lnTo>
                    <a:lnTo>
                      <a:pt x="424" y="1662"/>
                    </a:lnTo>
                    <a:lnTo>
                      <a:pt x="522" y="1629"/>
                    </a:lnTo>
                    <a:lnTo>
                      <a:pt x="718" y="1466"/>
                    </a:lnTo>
                    <a:lnTo>
                      <a:pt x="880" y="1238"/>
                    </a:lnTo>
                    <a:lnTo>
                      <a:pt x="978" y="913"/>
                    </a:lnTo>
                    <a:lnTo>
                      <a:pt x="1043" y="685"/>
                    </a:lnTo>
                    <a:lnTo>
                      <a:pt x="1043" y="457"/>
                    </a:lnTo>
                    <a:lnTo>
                      <a:pt x="1043" y="261"/>
                    </a:lnTo>
                    <a:lnTo>
                      <a:pt x="978" y="98"/>
                    </a:lnTo>
                    <a:lnTo>
                      <a:pt x="718" y="33"/>
                    </a:lnTo>
                    <a:lnTo>
                      <a:pt x="457" y="1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70"/>
              <p:cNvSpPr/>
              <p:nvPr/>
            </p:nvSpPr>
            <p:spPr>
              <a:xfrm>
                <a:off x="5698510" y="1317614"/>
                <a:ext cx="17137" cy="2782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695" fill="none" extrusionOk="0">
                    <a:moveTo>
                      <a:pt x="457" y="1"/>
                    </a:moveTo>
                    <a:lnTo>
                      <a:pt x="457" y="1"/>
                    </a:lnTo>
                    <a:lnTo>
                      <a:pt x="327" y="98"/>
                    </a:lnTo>
                    <a:lnTo>
                      <a:pt x="229" y="261"/>
                    </a:lnTo>
                    <a:lnTo>
                      <a:pt x="131" y="457"/>
                    </a:lnTo>
                    <a:lnTo>
                      <a:pt x="66" y="652"/>
                    </a:lnTo>
                    <a:lnTo>
                      <a:pt x="66" y="652"/>
                    </a:lnTo>
                    <a:lnTo>
                      <a:pt x="34" y="847"/>
                    </a:lnTo>
                    <a:lnTo>
                      <a:pt x="1" y="1010"/>
                    </a:lnTo>
                    <a:lnTo>
                      <a:pt x="1" y="1173"/>
                    </a:lnTo>
                    <a:lnTo>
                      <a:pt x="34" y="1304"/>
                    </a:lnTo>
                    <a:lnTo>
                      <a:pt x="66" y="1434"/>
                    </a:lnTo>
                    <a:lnTo>
                      <a:pt x="131" y="1564"/>
                    </a:lnTo>
                    <a:lnTo>
                      <a:pt x="196" y="1629"/>
                    </a:lnTo>
                    <a:lnTo>
                      <a:pt x="262" y="1662"/>
                    </a:lnTo>
                    <a:lnTo>
                      <a:pt x="262" y="1662"/>
                    </a:lnTo>
                    <a:lnTo>
                      <a:pt x="359" y="1694"/>
                    </a:lnTo>
                    <a:lnTo>
                      <a:pt x="359" y="1694"/>
                    </a:lnTo>
                    <a:lnTo>
                      <a:pt x="424" y="1662"/>
                    </a:lnTo>
                    <a:lnTo>
                      <a:pt x="522" y="1629"/>
                    </a:lnTo>
                    <a:lnTo>
                      <a:pt x="718" y="1466"/>
                    </a:lnTo>
                    <a:lnTo>
                      <a:pt x="880" y="1238"/>
                    </a:lnTo>
                    <a:lnTo>
                      <a:pt x="978" y="913"/>
                    </a:lnTo>
                    <a:lnTo>
                      <a:pt x="978" y="913"/>
                    </a:lnTo>
                    <a:lnTo>
                      <a:pt x="1043" y="685"/>
                    </a:lnTo>
                    <a:lnTo>
                      <a:pt x="1043" y="457"/>
                    </a:lnTo>
                    <a:lnTo>
                      <a:pt x="1043" y="261"/>
                    </a:lnTo>
                    <a:lnTo>
                      <a:pt x="978" y="98"/>
                    </a:lnTo>
                    <a:lnTo>
                      <a:pt x="978" y="98"/>
                    </a:lnTo>
                    <a:lnTo>
                      <a:pt x="718" y="33"/>
                    </a:lnTo>
                    <a:lnTo>
                      <a:pt x="4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70"/>
              <p:cNvSpPr/>
              <p:nvPr/>
            </p:nvSpPr>
            <p:spPr>
              <a:xfrm>
                <a:off x="5684081" y="1315480"/>
                <a:ext cx="38510" cy="8027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489" extrusionOk="0">
                    <a:moveTo>
                      <a:pt x="489" y="0"/>
                    </a:moveTo>
                    <a:lnTo>
                      <a:pt x="163" y="98"/>
                    </a:lnTo>
                    <a:lnTo>
                      <a:pt x="66" y="196"/>
                    </a:lnTo>
                    <a:lnTo>
                      <a:pt x="0" y="228"/>
                    </a:lnTo>
                    <a:lnTo>
                      <a:pt x="0" y="261"/>
                    </a:lnTo>
                    <a:lnTo>
                      <a:pt x="0" y="326"/>
                    </a:lnTo>
                    <a:lnTo>
                      <a:pt x="0" y="359"/>
                    </a:lnTo>
                    <a:lnTo>
                      <a:pt x="66" y="424"/>
                    </a:lnTo>
                    <a:lnTo>
                      <a:pt x="196" y="424"/>
                    </a:lnTo>
                    <a:lnTo>
                      <a:pt x="261" y="359"/>
                    </a:lnTo>
                    <a:lnTo>
                      <a:pt x="522" y="261"/>
                    </a:lnTo>
                    <a:lnTo>
                      <a:pt x="847" y="163"/>
                    </a:lnTo>
                    <a:lnTo>
                      <a:pt x="1043" y="131"/>
                    </a:lnTo>
                    <a:lnTo>
                      <a:pt x="1336" y="131"/>
                    </a:lnTo>
                    <a:lnTo>
                      <a:pt x="1597" y="163"/>
                    </a:lnTo>
                    <a:lnTo>
                      <a:pt x="1857" y="228"/>
                    </a:lnTo>
                    <a:lnTo>
                      <a:pt x="2053" y="326"/>
                    </a:lnTo>
                    <a:lnTo>
                      <a:pt x="2216" y="456"/>
                    </a:lnTo>
                    <a:lnTo>
                      <a:pt x="2313" y="489"/>
                    </a:lnTo>
                    <a:lnTo>
                      <a:pt x="2346" y="456"/>
                    </a:lnTo>
                    <a:lnTo>
                      <a:pt x="2085" y="326"/>
                    </a:lnTo>
                    <a:lnTo>
                      <a:pt x="1825" y="196"/>
                    </a:lnTo>
                    <a:lnTo>
                      <a:pt x="1531" y="131"/>
                    </a:lnTo>
                    <a:lnTo>
                      <a:pt x="1206" y="33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70"/>
              <p:cNvSpPr/>
              <p:nvPr/>
            </p:nvSpPr>
            <p:spPr>
              <a:xfrm>
                <a:off x="5684081" y="1315480"/>
                <a:ext cx="38510" cy="8027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489" fill="none" extrusionOk="0">
                    <a:moveTo>
                      <a:pt x="587" y="0"/>
                    </a:moveTo>
                    <a:lnTo>
                      <a:pt x="587" y="0"/>
                    </a:lnTo>
                    <a:lnTo>
                      <a:pt x="489" y="0"/>
                    </a:lnTo>
                    <a:lnTo>
                      <a:pt x="489" y="0"/>
                    </a:lnTo>
                    <a:lnTo>
                      <a:pt x="163" y="98"/>
                    </a:lnTo>
                    <a:lnTo>
                      <a:pt x="66" y="196"/>
                    </a:lnTo>
                    <a:lnTo>
                      <a:pt x="66" y="196"/>
                    </a:lnTo>
                    <a:lnTo>
                      <a:pt x="0" y="228"/>
                    </a:lnTo>
                    <a:lnTo>
                      <a:pt x="0" y="261"/>
                    </a:lnTo>
                    <a:lnTo>
                      <a:pt x="0" y="326"/>
                    </a:lnTo>
                    <a:lnTo>
                      <a:pt x="0" y="359"/>
                    </a:lnTo>
                    <a:lnTo>
                      <a:pt x="0" y="359"/>
                    </a:lnTo>
                    <a:lnTo>
                      <a:pt x="66" y="424"/>
                    </a:lnTo>
                    <a:lnTo>
                      <a:pt x="66" y="424"/>
                    </a:lnTo>
                    <a:lnTo>
                      <a:pt x="131" y="424"/>
                    </a:lnTo>
                    <a:lnTo>
                      <a:pt x="131" y="424"/>
                    </a:lnTo>
                    <a:lnTo>
                      <a:pt x="196" y="424"/>
                    </a:lnTo>
                    <a:lnTo>
                      <a:pt x="196" y="424"/>
                    </a:lnTo>
                    <a:lnTo>
                      <a:pt x="261" y="359"/>
                    </a:lnTo>
                    <a:lnTo>
                      <a:pt x="522" y="261"/>
                    </a:lnTo>
                    <a:lnTo>
                      <a:pt x="847" y="163"/>
                    </a:lnTo>
                    <a:lnTo>
                      <a:pt x="1043" y="131"/>
                    </a:lnTo>
                    <a:lnTo>
                      <a:pt x="1271" y="131"/>
                    </a:lnTo>
                    <a:lnTo>
                      <a:pt x="1271" y="131"/>
                    </a:lnTo>
                    <a:lnTo>
                      <a:pt x="1336" y="131"/>
                    </a:lnTo>
                    <a:lnTo>
                      <a:pt x="1336" y="131"/>
                    </a:lnTo>
                    <a:lnTo>
                      <a:pt x="1597" y="163"/>
                    </a:lnTo>
                    <a:lnTo>
                      <a:pt x="1857" y="228"/>
                    </a:lnTo>
                    <a:lnTo>
                      <a:pt x="1857" y="228"/>
                    </a:lnTo>
                    <a:lnTo>
                      <a:pt x="2053" y="326"/>
                    </a:lnTo>
                    <a:lnTo>
                      <a:pt x="2216" y="456"/>
                    </a:lnTo>
                    <a:lnTo>
                      <a:pt x="2216" y="456"/>
                    </a:lnTo>
                    <a:lnTo>
                      <a:pt x="2313" y="489"/>
                    </a:lnTo>
                    <a:lnTo>
                      <a:pt x="2313" y="489"/>
                    </a:lnTo>
                    <a:lnTo>
                      <a:pt x="2346" y="456"/>
                    </a:lnTo>
                    <a:lnTo>
                      <a:pt x="2346" y="456"/>
                    </a:lnTo>
                    <a:lnTo>
                      <a:pt x="2085" y="326"/>
                    </a:lnTo>
                    <a:lnTo>
                      <a:pt x="1825" y="196"/>
                    </a:lnTo>
                    <a:lnTo>
                      <a:pt x="1531" y="131"/>
                    </a:lnTo>
                    <a:lnTo>
                      <a:pt x="1206" y="33"/>
                    </a:lnTo>
                    <a:lnTo>
                      <a:pt x="1206" y="33"/>
                    </a:lnTo>
                    <a:lnTo>
                      <a:pt x="880" y="0"/>
                    </a:lnTo>
                    <a:lnTo>
                      <a:pt x="58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70"/>
              <p:cNvSpPr/>
              <p:nvPr/>
            </p:nvSpPr>
            <p:spPr>
              <a:xfrm>
                <a:off x="5661085" y="1356647"/>
                <a:ext cx="46011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141" extrusionOk="0">
                    <a:moveTo>
                      <a:pt x="294" y="0"/>
                    </a:moveTo>
                    <a:lnTo>
                      <a:pt x="1" y="33"/>
                    </a:lnTo>
                    <a:lnTo>
                      <a:pt x="164" y="228"/>
                    </a:lnTo>
                    <a:lnTo>
                      <a:pt x="327" y="391"/>
                    </a:lnTo>
                    <a:lnTo>
                      <a:pt x="522" y="554"/>
                    </a:lnTo>
                    <a:lnTo>
                      <a:pt x="717" y="717"/>
                    </a:lnTo>
                    <a:lnTo>
                      <a:pt x="945" y="847"/>
                    </a:lnTo>
                    <a:lnTo>
                      <a:pt x="1206" y="978"/>
                    </a:lnTo>
                    <a:lnTo>
                      <a:pt x="1467" y="1075"/>
                    </a:lnTo>
                    <a:lnTo>
                      <a:pt x="1760" y="1141"/>
                    </a:lnTo>
                    <a:lnTo>
                      <a:pt x="2183" y="1108"/>
                    </a:lnTo>
                    <a:lnTo>
                      <a:pt x="2476" y="1010"/>
                    </a:lnTo>
                    <a:lnTo>
                      <a:pt x="2607" y="978"/>
                    </a:lnTo>
                    <a:lnTo>
                      <a:pt x="2704" y="913"/>
                    </a:lnTo>
                    <a:lnTo>
                      <a:pt x="2770" y="815"/>
                    </a:lnTo>
                    <a:lnTo>
                      <a:pt x="2802" y="750"/>
                    </a:lnTo>
                    <a:lnTo>
                      <a:pt x="2770" y="619"/>
                    </a:lnTo>
                    <a:lnTo>
                      <a:pt x="2672" y="522"/>
                    </a:lnTo>
                    <a:lnTo>
                      <a:pt x="2542" y="424"/>
                    </a:lnTo>
                    <a:lnTo>
                      <a:pt x="2346" y="294"/>
                    </a:lnTo>
                    <a:lnTo>
                      <a:pt x="2086" y="228"/>
                    </a:lnTo>
                    <a:lnTo>
                      <a:pt x="1792" y="131"/>
                    </a:lnTo>
                    <a:lnTo>
                      <a:pt x="1499" y="66"/>
                    </a:lnTo>
                    <a:lnTo>
                      <a:pt x="1141" y="33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F8D1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70"/>
              <p:cNvSpPr/>
              <p:nvPr/>
            </p:nvSpPr>
            <p:spPr>
              <a:xfrm>
                <a:off x="5661085" y="1356647"/>
                <a:ext cx="46011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141" fill="none" extrusionOk="0">
                    <a:moveTo>
                      <a:pt x="620" y="0"/>
                    </a:moveTo>
                    <a:lnTo>
                      <a:pt x="620" y="0"/>
                    </a:lnTo>
                    <a:lnTo>
                      <a:pt x="294" y="0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64" y="228"/>
                    </a:lnTo>
                    <a:lnTo>
                      <a:pt x="327" y="391"/>
                    </a:lnTo>
                    <a:lnTo>
                      <a:pt x="522" y="554"/>
                    </a:lnTo>
                    <a:lnTo>
                      <a:pt x="717" y="717"/>
                    </a:lnTo>
                    <a:lnTo>
                      <a:pt x="945" y="847"/>
                    </a:lnTo>
                    <a:lnTo>
                      <a:pt x="1206" y="978"/>
                    </a:lnTo>
                    <a:lnTo>
                      <a:pt x="1467" y="1075"/>
                    </a:lnTo>
                    <a:lnTo>
                      <a:pt x="1760" y="1141"/>
                    </a:lnTo>
                    <a:lnTo>
                      <a:pt x="1760" y="1141"/>
                    </a:lnTo>
                    <a:lnTo>
                      <a:pt x="2183" y="1108"/>
                    </a:lnTo>
                    <a:lnTo>
                      <a:pt x="2476" y="1010"/>
                    </a:lnTo>
                    <a:lnTo>
                      <a:pt x="2607" y="978"/>
                    </a:lnTo>
                    <a:lnTo>
                      <a:pt x="2704" y="913"/>
                    </a:lnTo>
                    <a:lnTo>
                      <a:pt x="2770" y="815"/>
                    </a:lnTo>
                    <a:lnTo>
                      <a:pt x="2802" y="750"/>
                    </a:lnTo>
                    <a:lnTo>
                      <a:pt x="2802" y="750"/>
                    </a:lnTo>
                    <a:lnTo>
                      <a:pt x="2770" y="619"/>
                    </a:lnTo>
                    <a:lnTo>
                      <a:pt x="2672" y="522"/>
                    </a:lnTo>
                    <a:lnTo>
                      <a:pt x="2542" y="424"/>
                    </a:lnTo>
                    <a:lnTo>
                      <a:pt x="2346" y="294"/>
                    </a:lnTo>
                    <a:lnTo>
                      <a:pt x="2086" y="228"/>
                    </a:lnTo>
                    <a:lnTo>
                      <a:pt x="1792" y="131"/>
                    </a:lnTo>
                    <a:lnTo>
                      <a:pt x="1499" y="66"/>
                    </a:lnTo>
                    <a:lnTo>
                      <a:pt x="1141" y="33"/>
                    </a:lnTo>
                    <a:lnTo>
                      <a:pt x="1141" y="33"/>
                    </a:lnTo>
                    <a:lnTo>
                      <a:pt x="6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70"/>
              <p:cNvSpPr/>
              <p:nvPr/>
            </p:nvSpPr>
            <p:spPr>
              <a:xfrm>
                <a:off x="5734884" y="1346487"/>
                <a:ext cx="22997" cy="10177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20" extrusionOk="0">
                    <a:moveTo>
                      <a:pt x="456" y="1"/>
                    </a:moveTo>
                    <a:lnTo>
                      <a:pt x="293" y="33"/>
                    </a:lnTo>
                    <a:lnTo>
                      <a:pt x="163" y="98"/>
                    </a:lnTo>
                    <a:lnTo>
                      <a:pt x="65" y="163"/>
                    </a:lnTo>
                    <a:lnTo>
                      <a:pt x="33" y="229"/>
                    </a:lnTo>
                    <a:lnTo>
                      <a:pt x="0" y="261"/>
                    </a:lnTo>
                    <a:lnTo>
                      <a:pt x="0" y="326"/>
                    </a:lnTo>
                    <a:lnTo>
                      <a:pt x="33" y="391"/>
                    </a:lnTo>
                    <a:lnTo>
                      <a:pt x="65" y="424"/>
                    </a:lnTo>
                    <a:lnTo>
                      <a:pt x="228" y="424"/>
                    </a:lnTo>
                    <a:lnTo>
                      <a:pt x="326" y="359"/>
                    </a:lnTo>
                    <a:lnTo>
                      <a:pt x="423" y="326"/>
                    </a:lnTo>
                    <a:lnTo>
                      <a:pt x="521" y="294"/>
                    </a:lnTo>
                    <a:lnTo>
                      <a:pt x="652" y="294"/>
                    </a:lnTo>
                    <a:lnTo>
                      <a:pt x="814" y="326"/>
                    </a:lnTo>
                    <a:lnTo>
                      <a:pt x="977" y="424"/>
                    </a:lnTo>
                    <a:lnTo>
                      <a:pt x="1140" y="587"/>
                    </a:lnTo>
                    <a:lnTo>
                      <a:pt x="1173" y="619"/>
                    </a:lnTo>
                    <a:lnTo>
                      <a:pt x="1270" y="619"/>
                    </a:lnTo>
                    <a:lnTo>
                      <a:pt x="1336" y="587"/>
                    </a:lnTo>
                    <a:lnTo>
                      <a:pt x="1368" y="554"/>
                    </a:lnTo>
                    <a:lnTo>
                      <a:pt x="1401" y="489"/>
                    </a:lnTo>
                    <a:lnTo>
                      <a:pt x="1401" y="457"/>
                    </a:lnTo>
                    <a:lnTo>
                      <a:pt x="1368" y="391"/>
                    </a:lnTo>
                    <a:lnTo>
                      <a:pt x="1173" y="196"/>
                    </a:lnTo>
                    <a:lnTo>
                      <a:pt x="977" y="98"/>
                    </a:lnTo>
                    <a:lnTo>
                      <a:pt x="8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70"/>
              <p:cNvSpPr/>
              <p:nvPr/>
            </p:nvSpPr>
            <p:spPr>
              <a:xfrm>
                <a:off x="5604948" y="1302644"/>
                <a:ext cx="60440" cy="31566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1923" extrusionOk="0">
                    <a:moveTo>
                      <a:pt x="98" y="0"/>
                    </a:moveTo>
                    <a:lnTo>
                      <a:pt x="66" y="33"/>
                    </a:lnTo>
                    <a:lnTo>
                      <a:pt x="0" y="66"/>
                    </a:lnTo>
                    <a:lnTo>
                      <a:pt x="0" y="131"/>
                    </a:lnTo>
                    <a:lnTo>
                      <a:pt x="0" y="196"/>
                    </a:lnTo>
                    <a:lnTo>
                      <a:pt x="0" y="228"/>
                    </a:lnTo>
                    <a:lnTo>
                      <a:pt x="66" y="294"/>
                    </a:lnTo>
                    <a:lnTo>
                      <a:pt x="98" y="294"/>
                    </a:lnTo>
                    <a:lnTo>
                      <a:pt x="457" y="391"/>
                    </a:lnTo>
                    <a:lnTo>
                      <a:pt x="815" y="489"/>
                    </a:lnTo>
                    <a:lnTo>
                      <a:pt x="1271" y="652"/>
                    </a:lnTo>
                    <a:lnTo>
                      <a:pt x="1792" y="847"/>
                    </a:lnTo>
                    <a:lnTo>
                      <a:pt x="2346" y="1141"/>
                    </a:lnTo>
                    <a:lnTo>
                      <a:pt x="2900" y="1466"/>
                    </a:lnTo>
                    <a:lnTo>
                      <a:pt x="3160" y="1662"/>
                    </a:lnTo>
                    <a:lnTo>
                      <a:pt x="3421" y="1890"/>
                    </a:lnTo>
                    <a:lnTo>
                      <a:pt x="3486" y="1922"/>
                    </a:lnTo>
                    <a:lnTo>
                      <a:pt x="3584" y="1922"/>
                    </a:lnTo>
                    <a:lnTo>
                      <a:pt x="3649" y="1890"/>
                    </a:lnTo>
                    <a:lnTo>
                      <a:pt x="3681" y="1825"/>
                    </a:lnTo>
                    <a:lnTo>
                      <a:pt x="3681" y="1759"/>
                    </a:lnTo>
                    <a:lnTo>
                      <a:pt x="3649" y="1727"/>
                    </a:lnTo>
                    <a:lnTo>
                      <a:pt x="3616" y="1662"/>
                    </a:lnTo>
                    <a:lnTo>
                      <a:pt x="3356" y="1434"/>
                    </a:lnTo>
                    <a:lnTo>
                      <a:pt x="3062" y="1238"/>
                    </a:lnTo>
                    <a:lnTo>
                      <a:pt x="2476" y="880"/>
                    </a:lnTo>
                    <a:lnTo>
                      <a:pt x="1922" y="587"/>
                    </a:lnTo>
                    <a:lnTo>
                      <a:pt x="1401" y="359"/>
                    </a:lnTo>
                    <a:lnTo>
                      <a:pt x="913" y="196"/>
                    </a:lnTo>
                    <a:lnTo>
                      <a:pt x="522" y="98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70"/>
              <p:cNvSpPr/>
              <p:nvPr/>
            </p:nvSpPr>
            <p:spPr>
              <a:xfrm>
                <a:off x="5800115" y="1351296"/>
                <a:ext cx="31024" cy="20338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239" extrusionOk="0">
                    <a:moveTo>
                      <a:pt x="130" y="1"/>
                    </a:moveTo>
                    <a:lnTo>
                      <a:pt x="98" y="33"/>
                    </a:lnTo>
                    <a:lnTo>
                      <a:pt x="33" y="66"/>
                    </a:lnTo>
                    <a:lnTo>
                      <a:pt x="0" y="131"/>
                    </a:lnTo>
                    <a:lnTo>
                      <a:pt x="0" y="164"/>
                    </a:lnTo>
                    <a:lnTo>
                      <a:pt x="33" y="229"/>
                    </a:lnTo>
                    <a:lnTo>
                      <a:pt x="65" y="261"/>
                    </a:lnTo>
                    <a:lnTo>
                      <a:pt x="130" y="294"/>
                    </a:lnTo>
                    <a:lnTo>
                      <a:pt x="456" y="424"/>
                    </a:lnTo>
                    <a:lnTo>
                      <a:pt x="912" y="620"/>
                    </a:lnTo>
                    <a:lnTo>
                      <a:pt x="1108" y="717"/>
                    </a:lnTo>
                    <a:lnTo>
                      <a:pt x="1336" y="848"/>
                    </a:lnTo>
                    <a:lnTo>
                      <a:pt x="1498" y="1011"/>
                    </a:lnTo>
                    <a:lnTo>
                      <a:pt x="1596" y="1173"/>
                    </a:lnTo>
                    <a:lnTo>
                      <a:pt x="1661" y="1206"/>
                    </a:lnTo>
                    <a:lnTo>
                      <a:pt x="1727" y="1239"/>
                    </a:lnTo>
                    <a:lnTo>
                      <a:pt x="1792" y="1239"/>
                    </a:lnTo>
                    <a:lnTo>
                      <a:pt x="1857" y="1173"/>
                    </a:lnTo>
                    <a:lnTo>
                      <a:pt x="1889" y="1141"/>
                    </a:lnTo>
                    <a:lnTo>
                      <a:pt x="1889" y="1076"/>
                    </a:lnTo>
                    <a:lnTo>
                      <a:pt x="1857" y="1011"/>
                    </a:lnTo>
                    <a:lnTo>
                      <a:pt x="1792" y="913"/>
                    </a:lnTo>
                    <a:lnTo>
                      <a:pt x="1694" y="783"/>
                    </a:lnTo>
                    <a:lnTo>
                      <a:pt x="1466" y="587"/>
                    </a:lnTo>
                    <a:lnTo>
                      <a:pt x="1205" y="424"/>
                    </a:lnTo>
                    <a:lnTo>
                      <a:pt x="912" y="294"/>
                    </a:lnTo>
                    <a:lnTo>
                      <a:pt x="424" y="98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70"/>
              <p:cNvSpPr/>
              <p:nvPr/>
            </p:nvSpPr>
            <p:spPr>
              <a:xfrm>
                <a:off x="5421549" y="2574657"/>
                <a:ext cx="47604" cy="103218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6288" extrusionOk="0">
                    <a:moveTo>
                      <a:pt x="1" y="1"/>
                    </a:moveTo>
                    <a:lnTo>
                      <a:pt x="1" y="196"/>
                    </a:lnTo>
                    <a:lnTo>
                      <a:pt x="33" y="1076"/>
                    </a:lnTo>
                    <a:lnTo>
                      <a:pt x="66" y="3030"/>
                    </a:lnTo>
                    <a:lnTo>
                      <a:pt x="131" y="4105"/>
                    </a:lnTo>
                    <a:lnTo>
                      <a:pt x="229" y="5082"/>
                    </a:lnTo>
                    <a:lnTo>
                      <a:pt x="294" y="5506"/>
                    </a:lnTo>
                    <a:lnTo>
                      <a:pt x="359" y="5831"/>
                    </a:lnTo>
                    <a:lnTo>
                      <a:pt x="457" y="6092"/>
                    </a:lnTo>
                    <a:lnTo>
                      <a:pt x="554" y="6222"/>
                    </a:lnTo>
                    <a:lnTo>
                      <a:pt x="685" y="6287"/>
                    </a:lnTo>
                    <a:lnTo>
                      <a:pt x="847" y="6287"/>
                    </a:lnTo>
                    <a:lnTo>
                      <a:pt x="1010" y="6222"/>
                    </a:lnTo>
                    <a:lnTo>
                      <a:pt x="1206" y="6125"/>
                    </a:lnTo>
                    <a:lnTo>
                      <a:pt x="1434" y="5994"/>
                    </a:lnTo>
                    <a:lnTo>
                      <a:pt x="1629" y="5831"/>
                    </a:lnTo>
                    <a:lnTo>
                      <a:pt x="1857" y="5636"/>
                    </a:lnTo>
                    <a:lnTo>
                      <a:pt x="2085" y="5408"/>
                    </a:lnTo>
                    <a:lnTo>
                      <a:pt x="2281" y="5147"/>
                    </a:lnTo>
                    <a:lnTo>
                      <a:pt x="2476" y="4919"/>
                    </a:lnTo>
                    <a:lnTo>
                      <a:pt x="2606" y="4626"/>
                    </a:lnTo>
                    <a:lnTo>
                      <a:pt x="2737" y="4365"/>
                    </a:lnTo>
                    <a:lnTo>
                      <a:pt x="2834" y="4105"/>
                    </a:lnTo>
                    <a:lnTo>
                      <a:pt x="2900" y="3877"/>
                    </a:lnTo>
                    <a:lnTo>
                      <a:pt x="2867" y="3649"/>
                    </a:lnTo>
                    <a:lnTo>
                      <a:pt x="2834" y="3421"/>
                    </a:lnTo>
                    <a:lnTo>
                      <a:pt x="2704" y="3225"/>
                    </a:lnTo>
                    <a:lnTo>
                      <a:pt x="2574" y="2965"/>
                    </a:lnTo>
                    <a:lnTo>
                      <a:pt x="2183" y="2444"/>
                    </a:lnTo>
                    <a:lnTo>
                      <a:pt x="1727" y="1857"/>
                    </a:lnTo>
                    <a:lnTo>
                      <a:pt x="1238" y="1304"/>
                    </a:lnTo>
                    <a:lnTo>
                      <a:pt x="391" y="3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70"/>
              <p:cNvSpPr/>
              <p:nvPr/>
            </p:nvSpPr>
            <p:spPr>
              <a:xfrm>
                <a:off x="5043000" y="2737208"/>
                <a:ext cx="629351" cy="473753"/>
              </a:xfrm>
              <a:custGeom>
                <a:avLst/>
                <a:gdLst/>
                <a:ahLst/>
                <a:cxnLst/>
                <a:rect l="l" t="t" r="r" b="b"/>
                <a:pathLst>
                  <a:path w="38340" h="28861" extrusionOk="0">
                    <a:moveTo>
                      <a:pt x="228" y="0"/>
                    </a:moveTo>
                    <a:lnTo>
                      <a:pt x="130" y="33"/>
                    </a:lnTo>
                    <a:lnTo>
                      <a:pt x="65" y="65"/>
                    </a:lnTo>
                    <a:lnTo>
                      <a:pt x="0" y="163"/>
                    </a:lnTo>
                    <a:lnTo>
                      <a:pt x="0" y="261"/>
                    </a:lnTo>
                    <a:lnTo>
                      <a:pt x="0" y="28633"/>
                    </a:lnTo>
                    <a:lnTo>
                      <a:pt x="0" y="28731"/>
                    </a:lnTo>
                    <a:lnTo>
                      <a:pt x="65" y="28796"/>
                    </a:lnTo>
                    <a:lnTo>
                      <a:pt x="130" y="28861"/>
                    </a:lnTo>
                    <a:lnTo>
                      <a:pt x="38177" y="28861"/>
                    </a:lnTo>
                    <a:lnTo>
                      <a:pt x="38242" y="28796"/>
                    </a:lnTo>
                    <a:lnTo>
                      <a:pt x="38307" y="28731"/>
                    </a:lnTo>
                    <a:lnTo>
                      <a:pt x="38340" y="28633"/>
                    </a:lnTo>
                    <a:lnTo>
                      <a:pt x="38340" y="261"/>
                    </a:lnTo>
                    <a:lnTo>
                      <a:pt x="38307" y="163"/>
                    </a:lnTo>
                    <a:lnTo>
                      <a:pt x="38242" y="65"/>
                    </a:lnTo>
                    <a:lnTo>
                      <a:pt x="38177" y="33"/>
                    </a:lnTo>
                    <a:lnTo>
                      <a:pt x="380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70"/>
              <p:cNvSpPr/>
              <p:nvPr/>
            </p:nvSpPr>
            <p:spPr>
              <a:xfrm>
                <a:off x="5046201" y="2959097"/>
                <a:ext cx="622408" cy="10177"/>
              </a:xfrm>
              <a:custGeom>
                <a:avLst/>
                <a:gdLst/>
                <a:ahLst/>
                <a:cxnLst/>
                <a:rect l="l" t="t" r="r" b="b"/>
                <a:pathLst>
                  <a:path w="37917" h="620" extrusionOk="0">
                    <a:moveTo>
                      <a:pt x="196" y="0"/>
                    </a:moveTo>
                    <a:lnTo>
                      <a:pt x="98" y="66"/>
                    </a:lnTo>
                    <a:lnTo>
                      <a:pt x="33" y="163"/>
                    </a:lnTo>
                    <a:lnTo>
                      <a:pt x="0" y="294"/>
                    </a:lnTo>
                    <a:lnTo>
                      <a:pt x="33" y="424"/>
                    </a:lnTo>
                    <a:lnTo>
                      <a:pt x="98" y="522"/>
                    </a:lnTo>
                    <a:lnTo>
                      <a:pt x="196" y="587"/>
                    </a:lnTo>
                    <a:lnTo>
                      <a:pt x="326" y="619"/>
                    </a:lnTo>
                    <a:lnTo>
                      <a:pt x="37591" y="619"/>
                    </a:lnTo>
                    <a:lnTo>
                      <a:pt x="37721" y="587"/>
                    </a:lnTo>
                    <a:lnTo>
                      <a:pt x="37819" y="522"/>
                    </a:lnTo>
                    <a:lnTo>
                      <a:pt x="37884" y="424"/>
                    </a:lnTo>
                    <a:lnTo>
                      <a:pt x="37917" y="294"/>
                    </a:lnTo>
                    <a:lnTo>
                      <a:pt x="37884" y="163"/>
                    </a:lnTo>
                    <a:lnTo>
                      <a:pt x="37819" y="66"/>
                    </a:lnTo>
                    <a:lnTo>
                      <a:pt x="37721" y="0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70"/>
              <p:cNvSpPr/>
              <p:nvPr/>
            </p:nvSpPr>
            <p:spPr>
              <a:xfrm>
                <a:off x="5084693" y="2740409"/>
                <a:ext cx="10177" cy="22887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3943" extrusionOk="0">
                    <a:moveTo>
                      <a:pt x="327" y="1"/>
                    </a:moveTo>
                    <a:lnTo>
                      <a:pt x="196" y="33"/>
                    </a:lnTo>
                    <a:lnTo>
                      <a:pt x="99" y="98"/>
                    </a:lnTo>
                    <a:lnTo>
                      <a:pt x="33" y="196"/>
                    </a:lnTo>
                    <a:lnTo>
                      <a:pt x="1" y="326"/>
                    </a:lnTo>
                    <a:lnTo>
                      <a:pt x="1" y="13617"/>
                    </a:lnTo>
                    <a:lnTo>
                      <a:pt x="33" y="13747"/>
                    </a:lnTo>
                    <a:lnTo>
                      <a:pt x="99" y="13845"/>
                    </a:lnTo>
                    <a:lnTo>
                      <a:pt x="196" y="13910"/>
                    </a:lnTo>
                    <a:lnTo>
                      <a:pt x="327" y="13942"/>
                    </a:lnTo>
                    <a:lnTo>
                      <a:pt x="424" y="13910"/>
                    </a:lnTo>
                    <a:lnTo>
                      <a:pt x="555" y="13845"/>
                    </a:lnTo>
                    <a:lnTo>
                      <a:pt x="620" y="13747"/>
                    </a:lnTo>
                    <a:lnTo>
                      <a:pt x="620" y="13617"/>
                    </a:lnTo>
                    <a:lnTo>
                      <a:pt x="620" y="326"/>
                    </a:lnTo>
                    <a:lnTo>
                      <a:pt x="620" y="196"/>
                    </a:lnTo>
                    <a:lnTo>
                      <a:pt x="555" y="98"/>
                    </a:lnTo>
                    <a:lnTo>
                      <a:pt x="424" y="33"/>
                    </a:lnTo>
                    <a:lnTo>
                      <a:pt x="327" y="1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70"/>
              <p:cNvSpPr/>
              <p:nvPr/>
            </p:nvSpPr>
            <p:spPr>
              <a:xfrm>
                <a:off x="5621526" y="2740409"/>
                <a:ext cx="10177" cy="22887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3943" extrusionOk="0">
                    <a:moveTo>
                      <a:pt x="293" y="1"/>
                    </a:moveTo>
                    <a:lnTo>
                      <a:pt x="196" y="33"/>
                    </a:lnTo>
                    <a:lnTo>
                      <a:pt x="98" y="98"/>
                    </a:lnTo>
                    <a:lnTo>
                      <a:pt x="0" y="196"/>
                    </a:lnTo>
                    <a:lnTo>
                      <a:pt x="0" y="326"/>
                    </a:lnTo>
                    <a:lnTo>
                      <a:pt x="0" y="13617"/>
                    </a:lnTo>
                    <a:lnTo>
                      <a:pt x="0" y="13747"/>
                    </a:lnTo>
                    <a:lnTo>
                      <a:pt x="98" y="13845"/>
                    </a:lnTo>
                    <a:lnTo>
                      <a:pt x="196" y="13910"/>
                    </a:lnTo>
                    <a:lnTo>
                      <a:pt x="293" y="13942"/>
                    </a:lnTo>
                    <a:lnTo>
                      <a:pt x="424" y="13910"/>
                    </a:lnTo>
                    <a:lnTo>
                      <a:pt x="521" y="13845"/>
                    </a:lnTo>
                    <a:lnTo>
                      <a:pt x="587" y="13747"/>
                    </a:lnTo>
                    <a:lnTo>
                      <a:pt x="619" y="13617"/>
                    </a:lnTo>
                    <a:lnTo>
                      <a:pt x="619" y="326"/>
                    </a:lnTo>
                    <a:lnTo>
                      <a:pt x="587" y="196"/>
                    </a:lnTo>
                    <a:lnTo>
                      <a:pt x="521" y="98"/>
                    </a:lnTo>
                    <a:lnTo>
                      <a:pt x="424" y="33"/>
                    </a:lnTo>
                    <a:lnTo>
                      <a:pt x="2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70"/>
              <p:cNvSpPr/>
              <p:nvPr/>
            </p:nvSpPr>
            <p:spPr>
              <a:xfrm>
                <a:off x="5149924" y="2918456"/>
                <a:ext cx="42794" cy="90923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5539" extrusionOk="0">
                    <a:moveTo>
                      <a:pt x="327" y="1"/>
                    </a:moveTo>
                    <a:lnTo>
                      <a:pt x="196" y="33"/>
                    </a:lnTo>
                    <a:lnTo>
                      <a:pt x="99" y="99"/>
                    </a:lnTo>
                    <a:lnTo>
                      <a:pt x="33" y="196"/>
                    </a:lnTo>
                    <a:lnTo>
                      <a:pt x="1" y="327"/>
                    </a:lnTo>
                    <a:lnTo>
                      <a:pt x="1" y="5213"/>
                    </a:lnTo>
                    <a:lnTo>
                      <a:pt x="33" y="5343"/>
                    </a:lnTo>
                    <a:lnTo>
                      <a:pt x="99" y="5441"/>
                    </a:lnTo>
                    <a:lnTo>
                      <a:pt x="196" y="5506"/>
                    </a:lnTo>
                    <a:lnTo>
                      <a:pt x="327" y="5538"/>
                    </a:lnTo>
                    <a:lnTo>
                      <a:pt x="2281" y="5538"/>
                    </a:lnTo>
                    <a:lnTo>
                      <a:pt x="2379" y="5506"/>
                    </a:lnTo>
                    <a:lnTo>
                      <a:pt x="2509" y="5441"/>
                    </a:lnTo>
                    <a:lnTo>
                      <a:pt x="2574" y="5343"/>
                    </a:lnTo>
                    <a:lnTo>
                      <a:pt x="2607" y="5213"/>
                    </a:lnTo>
                    <a:lnTo>
                      <a:pt x="2607" y="327"/>
                    </a:lnTo>
                    <a:lnTo>
                      <a:pt x="2574" y="196"/>
                    </a:lnTo>
                    <a:lnTo>
                      <a:pt x="2509" y="99"/>
                    </a:lnTo>
                    <a:lnTo>
                      <a:pt x="2379" y="33"/>
                    </a:lnTo>
                    <a:lnTo>
                      <a:pt x="2281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70"/>
              <p:cNvSpPr/>
              <p:nvPr/>
            </p:nvSpPr>
            <p:spPr>
              <a:xfrm>
                <a:off x="5525814" y="2918456"/>
                <a:ext cx="42252" cy="90923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5539" extrusionOk="0">
                    <a:moveTo>
                      <a:pt x="326" y="1"/>
                    </a:moveTo>
                    <a:lnTo>
                      <a:pt x="196" y="33"/>
                    </a:lnTo>
                    <a:lnTo>
                      <a:pt x="98" y="99"/>
                    </a:lnTo>
                    <a:lnTo>
                      <a:pt x="33" y="196"/>
                    </a:lnTo>
                    <a:lnTo>
                      <a:pt x="1" y="327"/>
                    </a:lnTo>
                    <a:lnTo>
                      <a:pt x="1" y="5213"/>
                    </a:lnTo>
                    <a:lnTo>
                      <a:pt x="33" y="5343"/>
                    </a:lnTo>
                    <a:lnTo>
                      <a:pt x="98" y="5441"/>
                    </a:lnTo>
                    <a:lnTo>
                      <a:pt x="196" y="5506"/>
                    </a:lnTo>
                    <a:lnTo>
                      <a:pt x="326" y="5538"/>
                    </a:lnTo>
                    <a:lnTo>
                      <a:pt x="2248" y="5538"/>
                    </a:lnTo>
                    <a:lnTo>
                      <a:pt x="2378" y="5506"/>
                    </a:lnTo>
                    <a:lnTo>
                      <a:pt x="2476" y="5441"/>
                    </a:lnTo>
                    <a:lnTo>
                      <a:pt x="2541" y="5343"/>
                    </a:lnTo>
                    <a:lnTo>
                      <a:pt x="2574" y="5213"/>
                    </a:lnTo>
                    <a:lnTo>
                      <a:pt x="2574" y="327"/>
                    </a:lnTo>
                    <a:lnTo>
                      <a:pt x="2541" y="196"/>
                    </a:lnTo>
                    <a:lnTo>
                      <a:pt x="2476" y="99"/>
                    </a:lnTo>
                    <a:lnTo>
                      <a:pt x="2378" y="33"/>
                    </a:lnTo>
                    <a:lnTo>
                      <a:pt x="2248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70"/>
              <p:cNvSpPr/>
              <p:nvPr/>
            </p:nvSpPr>
            <p:spPr>
              <a:xfrm>
                <a:off x="5242435" y="2959097"/>
                <a:ext cx="10703" cy="25078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5278" extrusionOk="0">
                    <a:moveTo>
                      <a:pt x="196" y="0"/>
                    </a:moveTo>
                    <a:lnTo>
                      <a:pt x="98" y="66"/>
                    </a:lnTo>
                    <a:lnTo>
                      <a:pt x="33" y="163"/>
                    </a:lnTo>
                    <a:lnTo>
                      <a:pt x="0" y="294"/>
                    </a:lnTo>
                    <a:lnTo>
                      <a:pt x="0" y="14985"/>
                    </a:lnTo>
                    <a:lnTo>
                      <a:pt x="33" y="15115"/>
                    </a:lnTo>
                    <a:lnTo>
                      <a:pt x="98" y="15213"/>
                    </a:lnTo>
                    <a:lnTo>
                      <a:pt x="196" y="15278"/>
                    </a:lnTo>
                    <a:lnTo>
                      <a:pt x="456" y="15278"/>
                    </a:lnTo>
                    <a:lnTo>
                      <a:pt x="554" y="15213"/>
                    </a:lnTo>
                    <a:lnTo>
                      <a:pt x="619" y="15115"/>
                    </a:lnTo>
                    <a:lnTo>
                      <a:pt x="652" y="14985"/>
                    </a:lnTo>
                    <a:lnTo>
                      <a:pt x="652" y="294"/>
                    </a:lnTo>
                    <a:lnTo>
                      <a:pt x="619" y="163"/>
                    </a:lnTo>
                    <a:lnTo>
                      <a:pt x="554" y="66"/>
                    </a:lnTo>
                    <a:lnTo>
                      <a:pt x="4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70"/>
              <p:cNvSpPr/>
              <p:nvPr/>
            </p:nvSpPr>
            <p:spPr>
              <a:xfrm>
                <a:off x="5462191" y="2959097"/>
                <a:ext cx="10177" cy="250788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5278" extrusionOk="0">
                    <a:moveTo>
                      <a:pt x="196" y="0"/>
                    </a:moveTo>
                    <a:lnTo>
                      <a:pt x="65" y="66"/>
                    </a:lnTo>
                    <a:lnTo>
                      <a:pt x="0" y="163"/>
                    </a:lnTo>
                    <a:lnTo>
                      <a:pt x="0" y="294"/>
                    </a:lnTo>
                    <a:lnTo>
                      <a:pt x="0" y="14985"/>
                    </a:lnTo>
                    <a:lnTo>
                      <a:pt x="0" y="15115"/>
                    </a:lnTo>
                    <a:lnTo>
                      <a:pt x="65" y="15213"/>
                    </a:lnTo>
                    <a:lnTo>
                      <a:pt x="196" y="15278"/>
                    </a:lnTo>
                    <a:lnTo>
                      <a:pt x="424" y="15278"/>
                    </a:lnTo>
                    <a:lnTo>
                      <a:pt x="521" y="15213"/>
                    </a:lnTo>
                    <a:lnTo>
                      <a:pt x="587" y="15115"/>
                    </a:lnTo>
                    <a:lnTo>
                      <a:pt x="619" y="14985"/>
                    </a:lnTo>
                    <a:lnTo>
                      <a:pt x="619" y="294"/>
                    </a:lnTo>
                    <a:lnTo>
                      <a:pt x="587" y="163"/>
                    </a:lnTo>
                    <a:lnTo>
                      <a:pt x="521" y="66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70"/>
              <p:cNvSpPr/>
              <p:nvPr/>
            </p:nvSpPr>
            <p:spPr>
              <a:xfrm>
                <a:off x="5433844" y="2632403"/>
                <a:ext cx="41185" cy="116579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7102" extrusionOk="0">
                    <a:moveTo>
                      <a:pt x="33" y="1"/>
                    </a:moveTo>
                    <a:lnTo>
                      <a:pt x="1" y="391"/>
                    </a:lnTo>
                    <a:lnTo>
                      <a:pt x="33" y="750"/>
                    </a:lnTo>
                    <a:lnTo>
                      <a:pt x="131" y="1108"/>
                    </a:lnTo>
                    <a:lnTo>
                      <a:pt x="196" y="1271"/>
                    </a:lnTo>
                    <a:lnTo>
                      <a:pt x="294" y="1401"/>
                    </a:lnTo>
                    <a:lnTo>
                      <a:pt x="1108" y="1401"/>
                    </a:lnTo>
                    <a:lnTo>
                      <a:pt x="1108" y="6385"/>
                    </a:lnTo>
                    <a:lnTo>
                      <a:pt x="1108" y="6515"/>
                    </a:lnTo>
                    <a:lnTo>
                      <a:pt x="1173" y="6646"/>
                    </a:lnTo>
                    <a:lnTo>
                      <a:pt x="1239" y="6776"/>
                    </a:lnTo>
                    <a:lnTo>
                      <a:pt x="1304" y="6874"/>
                    </a:lnTo>
                    <a:lnTo>
                      <a:pt x="1401" y="6971"/>
                    </a:lnTo>
                    <a:lnTo>
                      <a:pt x="1532" y="7037"/>
                    </a:lnTo>
                    <a:lnTo>
                      <a:pt x="1662" y="7069"/>
                    </a:lnTo>
                    <a:lnTo>
                      <a:pt x="1792" y="7102"/>
                    </a:lnTo>
                    <a:lnTo>
                      <a:pt x="1955" y="7069"/>
                    </a:lnTo>
                    <a:lnTo>
                      <a:pt x="2085" y="7037"/>
                    </a:lnTo>
                    <a:lnTo>
                      <a:pt x="2183" y="6971"/>
                    </a:lnTo>
                    <a:lnTo>
                      <a:pt x="2281" y="6874"/>
                    </a:lnTo>
                    <a:lnTo>
                      <a:pt x="2379" y="6776"/>
                    </a:lnTo>
                    <a:lnTo>
                      <a:pt x="2444" y="6646"/>
                    </a:lnTo>
                    <a:lnTo>
                      <a:pt x="2476" y="6515"/>
                    </a:lnTo>
                    <a:lnTo>
                      <a:pt x="2509" y="6385"/>
                    </a:lnTo>
                    <a:lnTo>
                      <a:pt x="2509" y="717"/>
                    </a:lnTo>
                    <a:lnTo>
                      <a:pt x="2476" y="587"/>
                    </a:lnTo>
                    <a:lnTo>
                      <a:pt x="2444" y="457"/>
                    </a:lnTo>
                    <a:lnTo>
                      <a:pt x="2379" y="326"/>
                    </a:lnTo>
                    <a:lnTo>
                      <a:pt x="2281" y="229"/>
                    </a:lnTo>
                    <a:lnTo>
                      <a:pt x="2183" y="131"/>
                    </a:lnTo>
                    <a:lnTo>
                      <a:pt x="2085" y="66"/>
                    </a:lnTo>
                    <a:lnTo>
                      <a:pt x="1955" y="33"/>
                    </a:lnTo>
                    <a:lnTo>
                      <a:pt x="1792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70"/>
              <p:cNvSpPr/>
              <p:nvPr/>
            </p:nvSpPr>
            <p:spPr>
              <a:xfrm>
                <a:off x="5253121" y="2632403"/>
                <a:ext cx="38526" cy="116579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7102" extrusionOk="0">
                    <a:moveTo>
                      <a:pt x="685" y="1"/>
                    </a:moveTo>
                    <a:lnTo>
                      <a:pt x="554" y="33"/>
                    </a:lnTo>
                    <a:lnTo>
                      <a:pt x="424" y="66"/>
                    </a:lnTo>
                    <a:lnTo>
                      <a:pt x="294" y="131"/>
                    </a:lnTo>
                    <a:lnTo>
                      <a:pt x="196" y="229"/>
                    </a:lnTo>
                    <a:lnTo>
                      <a:pt x="131" y="326"/>
                    </a:lnTo>
                    <a:lnTo>
                      <a:pt x="66" y="457"/>
                    </a:lnTo>
                    <a:lnTo>
                      <a:pt x="1" y="587"/>
                    </a:lnTo>
                    <a:lnTo>
                      <a:pt x="1" y="717"/>
                    </a:lnTo>
                    <a:lnTo>
                      <a:pt x="1" y="6385"/>
                    </a:lnTo>
                    <a:lnTo>
                      <a:pt x="1" y="6515"/>
                    </a:lnTo>
                    <a:lnTo>
                      <a:pt x="66" y="6646"/>
                    </a:lnTo>
                    <a:lnTo>
                      <a:pt x="131" y="6776"/>
                    </a:lnTo>
                    <a:lnTo>
                      <a:pt x="196" y="6874"/>
                    </a:lnTo>
                    <a:lnTo>
                      <a:pt x="294" y="6971"/>
                    </a:lnTo>
                    <a:lnTo>
                      <a:pt x="424" y="7037"/>
                    </a:lnTo>
                    <a:lnTo>
                      <a:pt x="554" y="7069"/>
                    </a:lnTo>
                    <a:lnTo>
                      <a:pt x="685" y="7102"/>
                    </a:lnTo>
                    <a:lnTo>
                      <a:pt x="848" y="7069"/>
                    </a:lnTo>
                    <a:lnTo>
                      <a:pt x="978" y="7037"/>
                    </a:lnTo>
                    <a:lnTo>
                      <a:pt x="1076" y="6971"/>
                    </a:lnTo>
                    <a:lnTo>
                      <a:pt x="1173" y="6874"/>
                    </a:lnTo>
                    <a:lnTo>
                      <a:pt x="1271" y="6776"/>
                    </a:lnTo>
                    <a:lnTo>
                      <a:pt x="1336" y="6646"/>
                    </a:lnTo>
                    <a:lnTo>
                      <a:pt x="1369" y="6515"/>
                    </a:lnTo>
                    <a:lnTo>
                      <a:pt x="1401" y="6385"/>
                    </a:lnTo>
                    <a:lnTo>
                      <a:pt x="1401" y="1401"/>
                    </a:lnTo>
                    <a:lnTo>
                      <a:pt x="1988" y="1401"/>
                    </a:lnTo>
                    <a:lnTo>
                      <a:pt x="2346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70"/>
              <p:cNvSpPr/>
              <p:nvPr/>
            </p:nvSpPr>
            <p:spPr>
              <a:xfrm>
                <a:off x="5236017" y="1620245"/>
                <a:ext cx="276987" cy="998311"/>
              </a:xfrm>
              <a:custGeom>
                <a:avLst/>
                <a:gdLst/>
                <a:ahLst/>
                <a:cxnLst/>
                <a:rect l="l" t="t" r="r" b="b"/>
                <a:pathLst>
                  <a:path w="16874" h="60817" extrusionOk="0">
                    <a:moveTo>
                      <a:pt x="11532" y="1"/>
                    </a:moveTo>
                    <a:lnTo>
                      <a:pt x="11173" y="33"/>
                    </a:lnTo>
                    <a:lnTo>
                      <a:pt x="10782" y="98"/>
                    </a:lnTo>
                    <a:lnTo>
                      <a:pt x="10424" y="196"/>
                    </a:lnTo>
                    <a:lnTo>
                      <a:pt x="10033" y="326"/>
                    </a:lnTo>
                    <a:lnTo>
                      <a:pt x="9675" y="489"/>
                    </a:lnTo>
                    <a:lnTo>
                      <a:pt x="9317" y="685"/>
                    </a:lnTo>
                    <a:lnTo>
                      <a:pt x="8991" y="880"/>
                    </a:lnTo>
                    <a:lnTo>
                      <a:pt x="8665" y="1141"/>
                    </a:lnTo>
                    <a:lnTo>
                      <a:pt x="8372" y="1401"/>
                    </a:lnTo>
                    <a:lnTo>
                      <a:pt x="8111" y="1662"/>
                    </a:lnTo>
                    <a:lnTo>
                      <a:pt x="7851" y="1988"/>
                    </a:lnTo>
                    <a:lnTo>
                      <a:pt x="7688" y="2216"/>
                    </a:lnTo>
                    <a:lnTo>
                      <a:pt x="7525" y="2509"/>
                    </a:lnTo>
                    <a:lnTo>
                      <a:pt x="7362" y="2769"/>
                    </a:lnTo>
                    <a:lnTo>
                      <a:pt x="7232" y="3063"/>
                    </a:lnTo>
                    <a:lnTo>
                      <a:pt x="7101" y="3356"/>
                    </a:lnTo>
                    <a:lnTo>
                      <a:pt x="7101" y="3421"/>
                    </a:lnTo>
                    <a:lnTo>
                      <a:pt x="6548" y="5082"/>
                    </a:lnTo>
                    <a:lnTo>
                      <a:pt x="6385" y="5603"/>
                    </a:lnTo>
                    <a:lnTo>
                      <a:pt x="6287" y="5896"/>
                    </a:lnTo>
                    <a:lnTo>
                      <a:pt x="6027" y="6711"/>
                    </a:lnTo>
                    <a:lnTo>
                      <a:pt x="5017" y="10001"/>
                    </a:lnTo>
                    <a:lnTo>
                      <a:pt x="4072" y="13291"/>
                    </a:lnTo>
                    <a:lnTo>
                      <a:pt x="3127" y="16581"/>
                    </a:lnTo>
                    <a:lnTo>
                      <a:pt x="2509" y="18959"/>
                    </a:lnTo>
                    <a:lnTo>
                      <a:pt x="2378" y="19513"/>
                    </a:lnTo>
                    <a:lnTo>
                      <a:pt x="2280" y="19936"/>
                    </a:lnTo>
                    <a:lnTo>
                      <a:pt x="1596" y="22574"/>
                    </a:lnTo>
                    <a:lnTo>
                      <a:pt x="1531" y="22900"/>
                    </a:lnTo>
                    <a:lnTo>
                      <a:pt x="1434" y="23291"/>
                    </a:lnTo>
                    <a:lnTo>
                      <a:pt x="1075" y="24985"/>
                    </a:lnTo>
                    <a:lnTo>
                      <a:pt x="717" y="26744"/>
                    </a:lnTo>
                    <a:lnTo>
                      <a:pt x="359" y="28503"/>
                    </a:lnTo>
                    <a:lnTo>
                      <a:pt x="293" y="28926"/>
                    </a:lnTo>
                    <a:lnTo>
                      <a:pt x="261" y="29154"/>
                    </a:lnTo>
                    <a:lnTo>
                      <a:pt x="196" y="29480"/>
                    </a:lnTo>
                    <a:lnTo>
                      <a:pt x="163" y="29643"/>
                    </a:lnTo>
                    <a:lnTo>
                      <a:pt x="163" y="29773"/>
                    </a:lnTo>
                    <a:lnTo>
                      <a:pt x="131" y="30067"/>
                    </a:lnTo>
                    <a:lnTo>
                      <a:pt x="65" y="30653"/>
                    </a:lnTo>
                    <a:lnTo>
                      <a:pt x="0" y="31695"/>
                    </a:lnTo>
                    <a:lnTo>
                      <a:pt x="0" y="32705"/>
                    </a:lnTo>
                    <a:lnTo>
                      <a:pt x="33" y="33650"/>
                    </a:lnTo>
                    <a:lnTo>
                      <a:pt x="98" y="34594"/>
                    </a:lnTo>
                    <a:lnTo>
                      <a:pt x="163" y="35637"/>
                    </a:lnTo>
                    <a:lnTo>
                      <a:pt x="261" y="36679"/>
                    </a:lnTo>
                    <a:lnTo>
                      <a:pt x="391" y="37787"/>
                    </a:lnTo>
                    <a:lnTo>
                      <a:pt x="424" y="38178"/>
                    </a:lnTo>
                    <a:lnTo>
                      <a:pt x="652" y="39937"/>
                    </a:lnTo>
                    <a:lnTo>
                      <a:pt x="912" y="41663"/>
                    </a:lnTo>
                    <a:lnTo>
                      <a:pt x="1206" y="43389"/>
                    </a:lnTo>
                    <a:lnTo>
                      <a:pt x="1531" y="45116"/>
                    </a:lnTo>
                    <a:lnTo>
                      <a:pt x="2020" y="47624"/>
                    </a:lnTo>
                    <a:lnTo>
                      <a:pt x="2541" y="50132"/>
                    </a:lnTo>
                    <a:lnTo>
                      <a:pt x="2606" y="50458"/>
                    </a:lnTo>
                    <a:lnTo>
                      <a:pt x="2932" y="51859"/>
                    </a:lnTo>
                    <a:lnTo>
                      <a:pt x="3681" y="54986"/>
                    </a:lnTo>
                    <a:lnTo>
                      <a:pt x="3746" y="55181"/>
                    </a:lnTo>
                    <a:lnTo>
                      <a:pt x="3746" y="55312"/>
                    </a:lnTo>
                    <a:lnTo>
                      <a:pt x="4170" y="56843"/>
                    </a:lnTo>
                    <a:lnTo>
                      <a:pt x="4593" y="58536"/>
                    </a:lnTo>
                    <a:lnTo>
                      <a:pt x="4691" y="58830"/>
                    </a:lnTo>
                    <a:lnTo>
                      <a:pt x="4821" y="59123"/>
                    </a:lnTo>
                    <a:lnTo>
                      <a:pt x="4984" y="59383"/>
                    </a:lnTo>
                    <a:lnTo>
                      <a:pt x="5147" y="59611"/>
                    </a:lnTo>
                    <a:lnTo>
                      <a:pt x="5342" y="59839"/>
                    </a:lnTo>
                    <a:lnTo>
                      <a:pt x="5538" y="60035"/>
                    </a:lnTo>
                    <a:lnTo>
                      <a:pt x="5766" y="60230"/>
                    </a:lnTo>
                    <a:lnTo>
                      <a:pt x="6027" y="60393"/>
                    </a:lnTo>
                    <a:lnTo>
                      <a:pt x="6287" y="60523"/>
                    </a:lnTo>
                    <a:lnTo>
                      <a:pt x="6548" y="60621"/>
                    </a:lnTo>
                    <a:lnTo>
                      <a:pt x="6841" y="60719"/>
                    </a:lnTo>
                    <a:lnTo>
                      <a:pt x="7134" y="60784"/>
                    </a:lnTo>
                    <a:lnTo>
                      <a:pt x="7427" y="60817"/>
                    </a:lnTo>
                    <a:lnTo>
                      <a:pt x="7720" y="60784"/>
                    </a:lnTo>
                    <a:lnTo>
                      <a:pt x="8046" y="60751"/>
                    </a:lnTo>
                    <a:lnTo>
                      <a:pt x="8339" y="60686"/>
                    </a:lnTo>
                    <a:lnTo>
                      <a:pt x="8632" y="60621"/>
                    </a:lnTo>
                    <a:lnTo>
                      <a:pt x="8893" y="60491"/>
                    </a:lnTo>
                    <a:lnTo>
                      <a:pt x="9121" y="60361"/>
                    </a:lnTo>
                    <a:lnTo>
                      <a:pt x="9349" y="60230"/>
                    </a:lnTo>
                    <a:lnTo>
                      <a:pt x="9577" y="60035"/>
                    </a:lnTo>
                    <a:lnTo>
                      <a:pt x="9773" y="59872"/>
                    </a:lnTo>
                    <a:lnTo>
                      <a:pt x="9935" y="59644"/>
                    </a:lnTo>
                    <a:lnTo>
                      <a:pt x="10098" y="59416"/>
                    </a:lnTo>
                    <a:lnTo>
                      <a:pt x="10261" y="59188"/>
                    </a:lnTo>
                    <a:lnTo>
                      <a:pt x="10359" y="58960"/>
                    </a:lnTo>
                    <a:lnTo>
                      <a:pt x="10457" y="58699"/>
                    </a:lnTo>
                    <a:lnTo>
                      <a:pt x="10522" y="58439"/>
                    </a:lnTo>
                    <a:lnTo>
                      <a:pt x="10587" y="58178"/>
                    </a:lnTo>
                    <a:lnTo>
                      <a:pt x="10619" y="57885"/>
                    </a:lnTo>
                    <a:lnTo>
                      <a:pt x="10619" y="57624"/>
                    </a:lnTo>
                    <a:lnTo>
                      <a:pt x="10587" y="57331"/>
                    </a:lnTo>
                    <a:lnTo>
                      <a:pt x="10587" y="57266"/>
                    </a:lnTo>
                    <a:lnTo>
                      <a:pt x="10359" y="55637"/>
                    </a:lnTo>
                    <a:lnTo>
                      <a:pt x="10131" y="53976"/>
                    </a:lnTo>
                    <a:lnTo>
                      <a:pt x="9870" y="51924"/>
                    </a:lnTo>
                    <a:lnTo>
                      <a:pt x="9805" y="51435"/>
                    </a:lnTo>
                    <a:lnTo>
                      <a:pt x="9707" y="50653"/>
                    </a:lnTo>
                    <a:lnTo>
                      <a:pt x="9479" y="48927"/>
                    </a:lnTo>
                    <a:lnTo>
                      <a:pt x="9447" y="48536"/>
                    </a:lnTo>
                    <a:lnTo>
                      <a:pt x="8958" y="44041"/>
                    </a:lnTo>
                    <a:lnTo>
                      <a:pt x="8665" y="40751"/>
                    </a:lnTo>
                    <a:lnTo>
                      <a:pt x="8535" y="39090"/>
                    </a:lnTo>
                    <a:lnTo>
                      <a:pt x="8437" y="37493"/>
                    </a:lnTo>
                    <a:lnTo>
                      <a:pt x="8372" y="35897"/>
                    </a:lnTo>
                    <a:lnTo>
                      <a:pt x="8372" y="34334"/>
                    </a:lnTo>
                    <a:lnTo>
                      <a:pt x="8372" y="34269"/>
                    </a:lnTo>
                    <a:lnTo>
                      <a:pt x="8372" y="33943"/>
                    </a:lnTo>
                    <a:lnTo>
                      <a:pt x="8404" y="32835"/>
                    </a:lnTo>
                    <a:lnTo>
                      <a:pt x="8437" y="32119"/>
                    </a:lnTo>
                    <a:lnTo>
                      <a:pt x="8535" y="31500"/>
                    </a:lnTo>
                    <a:lnTo>
                      <a:pt x="8567" y="31207"/>
                    </a:lnTo>
                    <a:lnTo>
                      <a:pt x="8600" y="31109"/>
                    </a:lnTo>
                    <a:lnTo>
                      <a:pt x="8600" y="31044"/>
                    </a:lnTo>
                    <a:lnTo>
                      <a:pt x="8632" y="30979"/>
                    </a:lnTo>
                    <a:lnTo>
                      <a:pt x="8795" y="30327"/>
                    </a:lnTo>
                    <a:lnTo>
                      <a:pt x="9219" y="28764"/>
                    </a:lnTo>
                    <a:lnTo>
                      <a:pt x="9675" y="27200"/>
                    </a:lnTo>
                    <a:lnTo>
                      <a:pt x="10163" y="25636"/>
                    </a:lnTo>
                    <a:lnTo>
                      <a:pt x="11173" y="22509"/>
                    </a:lnTo>
                    <a:lnTo>
                      <a:pt x="12216" y="19317"/>
                    </a:lnTo>
                    <a:lnTo>
                      <a:pt x="12867" y="17395"/>
                    </a:lnTo>
                    <a:lnTo>
                      <a:pt x="13291" y="16157"/>
                    </a:lnTo>
                    <a:lnTo>
                      <a:pt x="14366" y="12998"/>
                    </a:lnTo>
                    <a:lnTo>
                      <a:pt x="16581" y="6678"/>
                    </a:lnTo>
                    <a:lnTo>
                      <a:pt x="16581" y="6646"/>
                    </a:lnTo>
                    <a:lnTo>
                      <a:pt x="16711" y="6222"/>
                    </a:lnTo>
                    <a:lnTo>
                      <a:pt x="16809" y="5799"/>
                    </a:lnTo>
                    <a:lnTo>
                      <a:pt x="16841" y="5375"/>
                    </a:lnTo>
                    <a:lnTo>
                      <a:pt x="16874" y="4984"/>
                    </a:lnTo>
                    <a:lnTo>
                      <a:pt x="16841" y="4561"/>
                    </a:lnTo>
                    <a:lnTo>
                      <a:pt x="16776" y="4137"/>
                    </a:lnTo>
                    <a:lnTo>
                      <a:pt x="16711" y="3747"/>
                    </a:lnTo>
                    <a:lnTo>
                      <a:pt x="16581" y="3356"/>
                    </a:lnTo>
                    <a:lnTo>
                      <a:pt x="16450" y="2965"/>
                    </a:lnTo>
                    <a:lnTo>
                      <a:pt x="16255" y="2606"/>
                    </a:lnTo>
                    <a:lnTo>
                      <a:pt x="16059" y="2248"/>
                    </a:lnTo>
                    <a:lnTo>
                      <a:pt x="15799" y="1922"/>
                    </a:lnTo>
                    <a:lnTo>
                      <a:pt x="15538" y="1629"/>
                    </a:lnTo>
                    <a:lnTo>
                      <a:pt x="15245" y="1336"/>
                    </a:lnTo>
                    <a:lnTo>
                      <a:pt x="14952" y="1043"/>
                    </a:lnTo>
                    <a:lnTo>
                      <a:pt x="14594" y="815"/>
                    </a:lnTo>
                    <a:lnTo>
                      <a:pt x="14268" y="619"/>
                    </a:lnTo>
                    <a:lnTo>
                      <a:pt x="13909" y="424"/>
                    </a:lnTo>
                    <a:lnTo>
                      <a:pt x="13486" y="261"/>
                    </a:lnTo>
                    <a:lnTo>
                      <a:pt x="13095" y="163"/>
                    </a:lnTo>
                    <a:lnTo>
                      <a:pt x="12704" y="66"/>
                    </a:lnTo>
                    <a:lnTo>
                      <a:pt x="12313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70"/>
              <p:cNvSpPr/>
              <p:nvPr/>
            </p:nvSpPr>
            <p:spPr>
              <a:xfrm>
                <a:off x="5275051" y="1712215"/>
                <a:ext cx="121389" cy="228333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13910" extrusionOk="0">
                    <a:moveTo>
                      <a:pt x="4007" y="0"/>
                    </a:moveTo>
                    <a:lnTo>
                      <a:pt x="3909" y="293"/>
                    </a:lnTo>
                    <a:lnTo>
                      <a:pt x="4300" y="391"/>
                    </a:lnTo>
                    <a:lnTo>
                      <a:pt x="4723" y="489"/>
                    </a:lnTo>
                    <a:lnTo>
                      <a:pt x="4756" y="522"/>
                    </a:lnTo>
                    <a:lnTo>
                      <a:pt x="5245" y="717"/>
                    </a:lnTo>
                    <a:lnTo>
                      <a:pt x="5701" y="978"/>
                    </a:lnTo>
                    <a:lnTo>
                      <a:pt x="5929" y="1173"/>
                    </a:lnTo>
                    <a:lnTo>
                      <a:pt x="6157" y="1368"/>
                    </a:lnTo>
                    <a:lnTo>
                      <a:pt x="6352" y="1596"/>
                    </a:lnTo>
                    <a:lnTo>
                      <a:pt x="6515" y="1824"/>
                    </a:lnTo>
                    <a:lnTo>
                      <a:pt x="6678" y="2052"/>
                    </a:lnTo>
                    <a:lnTo>
                      <a:pt x="6776" y="2281"/>
                    </a:lnTo>
                    <a:lnTo>
                      <a:pt x="6873" y="2541"/>
                    </a:lnTo>
                    <a:lnTo>
                      <a:pt x="6939" y="2802"/>
                    </a:lnTo>
                    <a:lnTo>
                      <a:pt x="7004" y="3095"/>
                    </a:lnTo>
                    <a:lnTo>
                      <a:pt x="7036" y="3355"/>
                    </a:lnTo>
                    <a:lnTo>
                      <a:pt x="7036" y="3909"/>
                    </a:lnTo>
                    <a:lnTo>
                      <a:pt x="7004" y="4463"/>
                    </a:lnTo>
                    <a:lnTo>
                      <a:pt x="6873" y="5017"/>
                    </a:lnTo>
                    <a:lnTo>
                      <a:pt x="6808" y="5180"/>
                    </a:lnTo>
                    <a:lnTo>
                      <a:pt x="6678" y="5538"/>
                    </a:lnTo>
                    <a:lnTo>
                      <a:pt x="6548" y="5864"/>
                    </a:lnTo>
                    <a:lnTo>
                      <a:pt x="6222" y="6450"/>
                    </a:lnTo>
                    <a:lnTo>
                      <a:pt x="5864" y="7004"/>
                    </a:lnTo>
                    <a:lnTo>
                      <a:pt x="5505" y="7525"/>
                    </a:lnTo>
                    <a:lnTo>
                      <a:pt x="5082" y="8079"/>
                    </a:lnTo>
                    <a:lnTo>
                      <a:pt x="4235" y="9089"/>
                    </a:lnTo>
                    <a:lnTo>
                      <a:pt x="3355" y="10066"/>
                    </a:lnTo>
                    <a:lnTo>
                      <a:pt x="2574" y="10913"/>
                    </a:lnTo>
                    <a:lnTo>
                      <a:pt x="1792" y="11727"/>
                    </a:lnTo>
                    <a:lnTo>
                      <a:pt x="977" y="12541"/>
                    </a:lnTo>
                    <a:lnTo>
                      <a:pt x="131" y="13356"/>
                    </a:lnTo>
                    <a:lnTo>
                      <a:pt x="0" y="13910"/>
                    </a:lnTo>
                    <a:lnTo>
                      <a:pt x="815" y="13128"/>
                    </a:lnTo>
                    <a:lnTo>
                      <a:pt x="1629" y="12346"/>
                    </a:lnTo>
                    <a:lnTo>
                      <a:pt x="2411" y="11532"/>
                    </a:lnTo>
                    <a:lnTo>
                      <a:pt x="3192" y="10717"/>
                    </a:lnTo>
                    <a:lnTo>
                      <a:pt x="3974" y="9838"/>
                    </a:lnTo>
                    <a:lnTo>
                      <a:pt x="4756" y="8958"/>
                    </a:lnTo>
                    <a:lnTo>
                      <a:pt x="5473" y="8046"/>
                    </a:lnTo>
                    <a:lnTo>
                      <a:pt x="6189" y="7102"/>
                    </a:lnTo>
                    <a:lnTo>
                      <a:pt x="6417" y="6711"/>
                    </a:lnTo>
                    <a:lnTo>
                      <a:pt x="6645" y="6320"/>
                    </a:lnTo>
                    <a:lnTo>
                      <a:pt x="6841" y="5929"/>
                    </a:lnTo>
                    <a:lnTo>
                      <a:pt x="7004" y="5538"/>
                    </a:lnTo>
                    <a:lnTo>
                      <a:pt x="7069" y="5408"/>
                    </a:lnTo>
                    <a:lnTo>
                      <a:pt x="7232" y="4854"/>
                    </a:lnTo>
                    <a:lnTo>
                      <a:pt x="7362" y="4268"/>
                    </a:lnTo>
                    <a:lnTo>
                      <a:pt x="7395" y="3714"/>
                    </a:lnTo>
                    <a:lnTo>
                      <a:pt x="7395" y="3421"/>
                    </a:lnTo>
                    <a:lnTo>
                      <a:pt x="7362" y="3127"/>
                    </a:lnTo>
                    <a:lnTo>
                      <a:pt x="7264" y="2639"/>
                    </a:lnTo>
                    <a:lnTo>
                      <a:pt x="7101" y="2215"/>
                    </a:lnTo>
                    <a:lnTo>
                      <a:pt x="6873" y="1792"/>
                    </a:lnTo>
                    <a:lnTo>
                      <a:pt x="6613" y="1434"/>
                    </a:lnTo>
                    <a:lnTo>
                      <a:pt x="6320" y="1108"/>
                    </a:lnTo>
                    <a:lnTo>
                      <a:pt x="5961" y="815"/>
                    </a:lnTo>
                    <a:lnTo>
                      <a:pt x="5570" y="554"/>
                    </a:lnTo>
                    <a:lnTo>
                      <a:pt x="5147" y="326"/>
                    </a:lnTo>
                    <a:lnTo>
                      <a:pt x="4723" y="163"/>
                    </a:lnTo>
                    <a:lnTo>
                      <a:pt x="4658" y="163"/>
                    </a:lnTo>
                    <a:lnTo>
                      <a:pt x="4333" y="65"/>
                    </a:lnTo>
                    <a:lnTo>
                      <a:pt x="4007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70"/>
              <p:cNvSpPr/>
              <p:nvPr/>
            </p:nvSpPr>
            <p:spPr>
              <a:xfrm>
                <a:off x="5387867" y="1843743"/>
                <a:ext cx="81287" cy="224590"/>
              </a:xfrm>
              <a:custGeom>
                <a:avLst/>
                <a:gdLst/>
                <a:ahLst/>
                <a:cxnLst/>
                <a:rect l="l" t="t" r="r" b="b"/>
                <a:pathLst>
                  <a:path w="4952" h="13682" extrusionOk="0">
                    <a:moveTo>
                      <a:pt x="4789" y="1"/>
                    </a:moveTo>
                    <a:lnTo>
                      <a:pt x="4724" y="33"/>
                    </a:lnTo>
                    <a:lnTo>
                      <a:pt x="4300" y="359"/>
                    </a:lnTo>
                    <a:lnTo>
                      <a:pt x="3942" y="685"/>
                    </a:lnTo>
                    <a:lnTo>
                      <a:pt x="3323" y="1304"/>
                    </a:lnTo>
                    <a:lnTo>
                      <a:pt x="2737" y="1922"/>
                    </a:lnTo>
                    <a:lnTo>
                      <a:pt x="2281" y="2541"/>
                    </a:lnTo>
                    <a:lnTo>
                      <a:pt x="1857" y="3193"/>
                    </a:lnTo>
                    <a:lnTo>
                      <a:pt x="1466" y="3844"/>
                    </a:lnTo>
                    <a:lnTo>
                      <a:pt x="1140" y="4561"/>
                    </a:lnTo>
                    <a:lnTo>
                      <a:pt x="847" y="5245"/>
                    </a:lnTo>
                    <a:lnTo>
                      <a:pt x="619" y="5994"/>
                    </a:lnTo>
                    <a:lnTo>
                      <a:pt x="391" y="6743"/>
                    </a:lnTo>
                    <a:lnTo>
                      <a:pt x="228" y="7493"/>
                    </a:lnTo>
                    <a:lnTo>
                      <a:pt x="131" y="8242"/>
                    </a:lnTo>
                    <a:lnTo>
                      <a:pt x="33" y="9024"/>
                    </a:lnTo>
                    <a:lnTo>
                      <a:pt x="0" y="9805"/>
                    </a:lnTo>
                    <a:lnTo>
                      <a:pt x="0" y="10587"/>
                    </a:lnTo>
                    <a:lnTo>
                      <a:pt x="33" y="11369"/>
                    </a:lnTo>
                    <a:lnTo>
                      <a:pt x="98" y="12151"/>
                    </a:lnTo>
                    <a:lnTo>
                      <a:pt x="196" y="12900"/>
                    </a:lnTo>
                    <a:lnTo>
                      <a:pt x="359" y="13682"/>
                    </a:lnTo>
                    <a:lnTo>
                      <a:pt x="522" y="12998"/>
                    </a:lnTo>
                    <a:lnTo>
                      <a:pt x="359" y="11988"/>
                    </a:lnTo>
                    <a:lnTo>
                      <a:pt x="294" y="10946"/>
                    </a:lnTo>
                    <a:lnTo>
                      <a:pt x="261" y="9936"/>
                    </a:lnTo>
                    <a:lnTo>
                      <a:pt x="326" y="8893"/>
                    </a:lnTo>
                    <a:lnTo>
                      <a:pt x="424" y="7981"/>
                    </a:lnTo>
                    <a:lnTo>
                      <a:pt x="619" y="7102"/>
                    </a:lnTo>
                    <a:lnTo>
                      <a:pt x="847" y="6222"/>
                    </a:lnTo>
                    <a:lnTo>
                      <a:pt x="1140" y="5375"/>
                    </a:lnTo>
                    <a:lnTo>
                      <a:pt x="1499" y="4528"/>
                    </a:lnTo>
                    <a:lnTo>
                      <a:pt x="1922" y="3714"/>
                    </a:lnTo>
                    <a:lnTo>
                      <a:pt x="2378" y="2965"/>
                    </a:lnTo>
                    <a:lnTo>
                      <a:pt x="2899" y="2216"/>
                    </a:lnTo>
                    <a:lnTo>
                      <a:pt x="3323" y="1727"/>
                    </a:lnTo>
                    <a:lnTo>
                      <a:pt x="3779" y="1271"/>
                    </a:lnTo>
                    <a:lnTo>
                      <a:pt x="4300" y="782"/>
                    </a:lnTo>
                    <a:lnTo>
                      <a:pt x="4886" y="294"/>
                    </a:lnTo>
                    <a:lnTo>
                      <a:pt x="4919" y="261"/>
                    </a:lnTo>
                    <a:lnTo>
                      <a:pt x="4952" y="196"/>
                    </a:lnTo>
                    <a:lnTo>
                      <a:pt x="4952" y="131"/>
                    </a:lnTo>
                    <a:lnTo>
                      <a:pt x="4919" y="66"/>
                    </a:lnTo>
                    <a:lnTo>
                      <a:pt x="4886" y="33"/>
                    </a:lnTo>
                    <a:lnTo>
                      <a:pt x="4821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70"/>
              <p:cNvSpPr/>
              <p:nvPr/>
            </p:nvSpPr>
            <p:spPr>
              <a:xfrm>
                <a:off x="5458449" y="1755516"/>
                <a:ext cx="40644" cy="113378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6907" extrusionOk="0">
                    <a:moveTo>
                      <a:pt x="2248" y="1"/>
                    </a:moveTo>
                    <a:lnTo>
                      <a:pt x="2183" y="33"/>
                    </a:lnTo>
                    <a:lnTo>
                      <a:pt x="2117" y="66"/>
                    </a:lnTo>
                    <a:lnTo>
                      <a:pt x="2085" y="131"/>
                    </a:lnTo>
                    <a:lnTo>
                      <a:pt x="1499" y="1760"/>
                    </a:lnTo>
                    <a:lnTo>
                      <a:pt x="977" y="3389"/>
                    </a:lnTo>
                    <a:lnTo>
                      <a:pt x="489" y="5017"/>
                    </a:lnTo>
                    <a:lnTo>
                      <a:pt x="33" y="6679"/>
                    </a:lnTo>
                    <a:lnTo>
                      <a:pt x="0" y="6744"/>
                    </a:lnTo>
                    <a:lnTo>
                      <a:pt x="33" y="6809"/>
                    </a:lnTo>
                    <a:lnTo>
                      <a:pt x="98" y="6874"/>
                    </a:lnTo>
                    <a:lnTo>
                      <a:pt x="163" y="6907"/>
                    </a:lnTo>
                    <a:lnTo>
                      <a:pt x="261" y="6874"/>
                    </a:lnTo>
                    <a:lnTo>
                      <a:pt x="326" y="6874"/>
                    </a:lnTo>
                    <a:lnTo>
                      <a:pt x="391" y="6809"/>
                    </a:lnTo>
                    <a:lnTo>
                      <a:pt x="424" y="6744"/>
                    </a:lnTo>
                    <a:lnTo>
                      <a:pt x="880" y="5115"/>
                    </a:lnTo>
                    <a:lnTo>
                      <a:pt x="1368" y="3486"/>
                    </a:lnTo>
                    <a:lnTo>
                      <a:pt x="1889" y="1890"/>
                    </a:lnTo>
                    <a:lnTo>
                      <a:pt x="2443" y="294"/>
                    </a:lnTo>
                    <a:lnTo>
                      <a:pt x="2476" y="229"/>
                    </a:lnTo>
                    <a:lnTo>
                      <a:pt x="2443" y="131"/>
                    </a:lnTo>
                    <a:lnTo>
                      <a:pt x="2411" y="66"/>
                    </a:lnTo>
                    <a:lnTo>
                      <a:pt x="2346" y="33"/>
                    </a:lnTo>
                    <a:lnTo>
                      <a:pt x="2248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70"/>
              <p:cNvSpPr/>
              <p:nvPr/>
            </p:nvSpPr>
            <p:spPr>
              <a:xfrm>
                <a:off x="5240285" y="1990782"/>
                <a:ext cx="81303" cy="249721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15213" extrusionOk="0">
                    <a:moveTo>
                      <a:pt x="1336" y="0"/>
                    </a:moveTo>
                    <a:lnTo>
                      <a:pt x="1271" y="326"/>
                    </a:lnTo>
                    <a:lnTo>
                      <a:pt x="1825" y="391"/>
                    </a:lnTo>
                    <a:lnTo>
                      <a:pt x="2346" y="522"/>
                    </a:lnTo>
                    <a:lnTo>
                      <a:pt x="2867" y="685"/>
                    </a:lnTo>
                    <a:lnTo>
                      <a:pt x="3356" y="913"/>
                    </a:lnTo>
                    <a:lnTo>
                      <a:pt x="3551" y="1043"/>
                    </a:lnTo>
                    <a:lnTo>
                      <a:pt x="3779" y="1206"/>
                    </a:lnTo>
                    <a:lnTo>
                      <a:pt x="3942" y="1369"/>
                    </a:lnTo>
                    <a:lnTo>
                      <a:pt x="4138" y="1564"/>
                    </a:lnTo>
                    <a:lnTo>
                      <a:pt x="4268" y="1760"/>
                    </a:lnTo>
                    <a:lnTo>
                      <a:pt x="4398" y="2020"/>
                    </a:lnTo>
                    <a:lnTo>
                      <a:pt x="4496" y="2248"/>
                    </a:lnTo>
                    <a:lnTo>
                      <a:pt x="4594" y="2541"/>
                    </a:lnTo>
                    <a:lnTo>
                      <a:pt x="4626" y="2932"/>
                    </a:lnTo>
                    <a:lnTo>
                      <a:pt x="4626" y="3323"/>
                    </a:lnTo>
                    <a:lnTo>
                      <a:pt x="4561" y="3714"/>
                    </a:lnTo>
                    <a:lnTo>
                      <a:pt x="4431" y="4105"/>
                    </a:lnTo>
                    <a:lnTo>
                      <a:pt x="4268" y="4463"/>
                    </a:lnTo>
                    <a:lnTo>
                      <a:pt x="4073" y="4821"/>
                    </a:lnTo>
                    <a:lnTo>
                      <a:pt x="3682" y="5506"/>
                    </a:lnTo>
                    <a:lnTo>
                      <a:pt x="2933" y="6711"/>
                    </a:lnTo>
                    <a:lnTo>
                      <a:pt x="2607" y="7330"/>
                    </a:lnTo>
                    <a:lnTo>
                      <a:pt x="2249" y="7949"/>
                    </a:lnTo>
                    <a:lnTo>
                      <a:pt x="1890" y="8698"/>
                    </a:lnTo>
                    <a:lnTo>
                      <a:pt x="1532" y="9447"/>
                    </a:lnTo>
                    <a:lnTo>
                      <a:pt x="1206" y="10196"/>
                    </a:lnTo>
                    <a:lnTo>
                      <a:pt x="913" y="10945"/>
                    </a:lnTo>
                    <a:lnTo>
                      <a:pt x="652" y="11727"/>
                    </a:lnTo>
                    <a:lnTo>
                      <a:pt x="392" y="12509"/>
                    </a:lnTo>
                    <a:lnTo>
                      <a:pt x="164" y="13291"/>
                    </a:lnTo>
                    <a:lnTo>
                      <a:pt x="1" y="14105"/>
                    </a:lnTo>
                    <a:lnTo>
                      <a:pt x="131" y="15213"/>
                    </a:lnTo>
                    <a:lnTo>
                      <a:pt x="229" y="14463"/>
                    </a:lnTo>
                    <a:lnTo>
                      <a:pt x="392" y="13747"/>
                    </a:lnTo>
                    <a:lnTo>
                      <a:pt x="587" y="13030"/>
                    </a:lnTo>
                    <a:lnTo>
                      <a:pt x="783" y="12314"/>
                    </a:lnTo>
                    <a:lnTo>
                      <a:pt x="1011" y="11597"/>
                    </a:lnTo>
                    <a:lnTo>
                      <a:pt x="1271" y="10880"/>
                    </a:lnTo>
                    <a:lnTo>
                      <a:pt x="1564" y="10164"/>
                    </a:lnTo>
                    <a:lnTo>
                      <a:pt x="1858" y="9447"/>
                    </a:lnTo>
                    <a:lnTo>
                      <a:pt x="2183" y="8763"/>
                    </a:lnTo>
                    <a:lnTo>
                      <a:pt x="2542" y="8079"/>
                    </a:lnTo>
                    <a:lnTo>
                      <a:pt x="2900" y="7427"/>
                    </a:lnTo>
                    <a:lnTo>
                      <a:pt x="3291" y="6743"/>
                    </a:lnTo>
                    <a:lnTo>
                      <a:pt x="3975" y="5668"/>
                    </a:lnTo>
                    <a:lnTo>
                      <a:pt x="4301" y="5082"/>
                    </a:lnTo>
                    <a:lnTo>
                      <a:pt x="4594" y="4496"/>
                    </a:lnTo>
                    <a:lnTo>
                      <a:pt x="4724" y="4203"/>
                    </a:lnTo>
                    <a:lnTo>
                      <a:pt x="4822" y="3877"/>
                    </a:lnTo>
                    <a:lnTo>
                      <a:pt x="4887" y="3584"/>
                    </a:lnTo>
                    <a:lnTo>
                      <a:pt x="4952" y="3258"/>
                    </a:lnTo>
                    <a:lnTo>
                      <a:pt x="4952" y="2932"/>
                    </a:lnTo>
                    <a:lnTo>
                      <a:pt x="4920" y="2639"/>
                    </a:lnTo>
                    <a:lnTo>
                      <a:pt x="4854" y="2313"/>
                    </a:lnTo>
                    <a:lnTo>
                      <a:pt x="4724" y="1988"/>
                    </a:lnTo>
                    <a:lnTo>
                      <a:pt x="4594" y="1760"/>
                    </a:lnTo>
                    <a:lnTo>
                      <a:pt x="4464" y="1531"/>
                    </a:lnTo>
                    <a:lnTo>
                      <a:pt x="4301" y="1336"/>
                    </a:lnTo>
                    <a:lnTo>
                      <a:pt x="4138" y="1141"/>
                    </a:lnTo>
                    <a:lnTo>
                      <a:pt x="3942" y="978"/>
                    </a:lnTo>
                    <a:lnTo>
                      <a:pt x="3747" y="815"/>
                    </a:lnTo>
                    <a:lnTo>
                      <a:pt x="3323" y="554"/>
                    </a:lnTo>
                    <a:lnTo>
                      <a:pt x="2867" y="359"/>
                    </a:lnTo>
                    <a:lnTo>
                      <a:pt x="2379" y="196"/>
                    </a:lnTo>
                    <a:lnTo>
                      <a:pt x="1858" y="98"/>
                    </a:lnTo>
                    <a:lnTo>
                      <a:pt x="133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70"/>
              <p:cNvSpPr/>
              <p:nvPr/>
            </p:nvSpPr>
            <p:spPr>
              <a:xfrm>
                <a:off x="5322094" y="2176855"/>
                <a:ext cx="69534" cy="246520"/>
              </a:xfrm>
              <a:custGeom>
                <a:avLst/>
                <a:gdLst/>
                <a:ahLst/>
                <a:cxnLst/>
                <a:rect l="l" t="t" r="r" b="b"/>
                <a:pathLst>
                  <a:path w="4236" h="15018" extrusionOk="0">
                    <a:moveTo>
                      <a:pt x="3193" y="0"/>
                    </a:moveTo>
                    <a:lnTo>
                      <a:pt x="3128" y="33"/>
                    </a:lnTo>
                    <a:lnTo>
                      <a:pt x="2672" y="261"/>
                    </a:lnTo>
                    <a:lnTo>
                      <a:pt x="2248" y="522"/>
                    </a:lnTo>
                    <a:lnTo>
                      <a:pt x="1857" y="815"/>
                    </a:lnTo>
                    <a:lnTo>
                      <a:pt x="1499" y="1173"/>
                    </a:lnTo>
                    <a:lnTo>
                      <a:pt x="1206" y="1531"/>
                    </a:lnTo>
                    <a:lnTo>
                      <a:pt x="945" y="1922"/>
                    </a:lnTo>
                    <a:lnTo>
                      <a:pt x="717" y="2346"/>
                    </a:lnTo>
                    <a:lnTo>
                      <a:pt x="522" y="2802"/>
                    </a:lnTo>
                    <a:lnTo>
                      <a:pt x="359" y="3258"/>
                    </a:lnTo>
                    <a:lnTo>
                      <a:pt x="229" y="3746"/>
                    </a:lnTo>
                    <a:lnTo>
                      <a:pt x="131" y="4202"/>
                    </a:lnTo>
                    <a:lnTo>
                      <a:pt x="66" y="4724"/>
                    </a:lnTo>
                    <a:lnTo>
                      <a:pt x="33" y="5212"/>
                    </a:lnTo>
                    <a:lnTo>
                      <a:pt x="1" y="5701"/>
                    </a:lnTo>
                    <a:lnTo>
                      <a:pt x="33" y="6189"/>
                    </a:lnTo>
                    <a:lnTo>
                      <a:pt x="66" y="6678"/>
                    </a:lnTo>
                    <a:lnTo>
                      <a:pt x="196" y="7753"/>
                    </a:lnTo>
                    <a:lnTo>
                      <a:pt x="424" y="8861"/>
                    </a:lnTo>
                    <a:lnTo>
                      <a:pt x="554" y="9382"/>
                    </a:lnTo>
                    <a:lnTo>
                      <a:pt x="717" y="9935"/>
                    </a:lnTo>
                    <a:lnTo>
                      <a:pt x="880" y="10457"/>
                    </a:lnTo>
                    <a:lnTo>
                      <a:pt x="1076" y="10978"/>
                    </a:lnTo>
                    <a:lnTo>
                      <a:pt x="1304" y="11499"/>
                    </a:lnTo>
                    <a:lnTo>
                      <a:pt x="1564" y="12020"/>
                    </a:lnTo>
                    <a:lnTo>
                      <a:pt x="1825" y="12476"/>
                    </a:lnTo>
                    <a:lnTo>
                      <a:pt x="2151" y="12965"/>
                    </a:lnTo>
                    <a:lnTo>
                      <a:pt x="2476" y="13388"/>
                    </a:lnTo>
                    <a:lnTo>
                      <a:pt x="2835" y="13812"/>
                    </a:lnTo>
                    <a:lnTo>
                      <a:pt x="3193" y="14203"/>
                    </a:lnTo>
                    <a:lnTo>
                      <a:pt x="3616" y="14561"/>
                    </a:lnTo>
                    <a:lnTo>
                      <a:pt x="3942" y="14789"/>
                    </a:lnTo>
                    <a:lnTo>
                      <a:pt x="4235" y="15017"/>
                    </a:lnTo>
                    <a:lnTo>
                      <a:pt x="4235" y="15017"/>
                    </a:lnTo>
                    <a:lnTo>
                      <a:pt x="4203" y="14626"/>
                    </a:lnTo>
                    <a:lnTo>
                      <a:pt x="3910" y="14366"/>
                    </a:lnTo>
                    <a:lnTo>
                      <a:pt x="3616" y="14138"/>
                    </a:lnTo>
                    <a:lnTo>
                      <a:pt x="3323" y="13844"/>
                    </a:lnTo>
                    <a:lnTo>
                      <a:pt x="3063" y="13551"/>
                    </a:lnTo>
                    <a:lnTo>
                      <a:pt x="2574" y="12932"/>
                    </a:lnTo>
                    <a:lnTo>
                      <a:pt x="2118" y="12281"/>
                    </a:lnTo>
                    <a:lnTo>
                      <a:pt x="1727" y="11564"/>
                    </a:lnTo>
                    <a:lnTo>
                      <a:pt x="1401" y="10848"/>
                    </a:lnTo>
                    <a:lnTo>
                      <a:pt x="1141" y="10098"/>
                    </a:lnTo>
                    <a:lnTo>
                      <a:pt x="880" y="9349"/>
                    </a:lnTo>
                    <a:lnTo>
                      <a:pt x="750" y="8795"/>
                    </a:lnTo>
                    <a:lnTo>
                      <a:pt x="620" y="8176"/>
                    </a:lnTo>
                    <a:lnTo>
                      <a:pt x="522" y="7558"/>
                    </a:lnTo>
                    <a:lnTo>
                      <a:pt x="424" y="6906"/>
                    </a:lnTo>
                    <a:lnTo>
                      <a:pt x="359" y="6255"/>
                    </a:lnTo>
                    <a:lnTo>
                      <a:pt x="359" y="5603"/>
                    </a:lnTo>
                    <a:lnTo>
                      <a:pt x="359" y="4952"/>
                    </a:lnTo>
                    <a:lnTo>
                      <a:pt x="424" y="4300"/>
                    </a:lnTo>
                    <a:lnTo>
                      <a:pt x="554" y="3681"/>
                    </a:lnTo>
                    <a:lnTo>
                      <a:pt x="717" y="3095"/>
                    </a:lnTo>
                    <a:lnTo>
                      <a:pt x="945" y="2509"/>
                    </a:lnTo>
                    <a:lnTo>
                      <a:pt x="1076" y="2248"/>
                    </a:lnTo>
                    <a:lnTo>
                      <a:pt x="1239" y="1987"/>
                    </a:lnTo>
                    <a:lnTo>
                      <a:pt x="1401" y="1727"/>
                    </a:lnTo>
                    <a:lnTo>
                      <a:pt x="1597" y="1499"/>
                    </a:lnTo>
                    <a:lnTo>
                      <a:pt x="1792" y="1271"/>
                    </a:lnTo>
                    <a:lnTo>
                      <a:pt x="2020" y="1043"/>
                    </a:lnTo>
                    <a:lnTo>
                      <a:pt x="2248" y="847"/>
                    </a:lnTo>
                    <a:lnTo>
                      <a:pt x="2509" y="684"/>
                    </a:lnTo>
                    <a:lnTo>
                      <a:pt x="2802" y="522"/>
                    </a:lnTo>
                    <a:lnTo>
                      <a:pt x="3128" y="359"/>
                    </a:lnTo>
                    <a:lnTo>
                      <a:pt x="3193" y="326"/>
                    </a:lnTo>
                    <a:lnTo>
                      <a:pt x="3193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70"/>
              <p:cNvSpPr/>
              <p:nvPr/>
            </p:nvSpPr>
            <p:spPr>
              <a:xfrm>
                <a:off x="5277726" y="2435102"/>
                <a:ext cx="120322" cy="37443"/>
              </a:xfrm>
              <a:custGeom>
                <a:avLst/>
                <a:gdLst/>
                <a:ahLst/>
                <a:cxnLst/>
                <a:rect l="l" t="t" r="r" b="b"/>
                <a:pathLst>
                  <a:path w="7330" h="2281" extrusionOk="0">
                    <a:moveTo>
                      <a:pt x="2183" y="1"/>
                    </a:moveTo>
                    <a:lnTo>
                      <a:pt x="1629" y="66"/>
                    </a:lnTo>
                    <a:lnTo>
                      <a:pt x="1075" y="164"/>
                    </a:lnTo>
                    <a:lnTo>
                      <a:pt x="554" y="326"/>
                    </a:lnTo>
                    <a:lnTo>
                      <a:pt x="0" y="489"/>
                    </a:lnTo>
                    <a:lnTo>
                      <a:pt x="65" y="815"/>
                    </a:lnTo>
                    <a:lnTo>
                      <a:pt x="586" y="620"/>
                    </a:lnTo>
                    <a:lnTo>
                      <a:pt x="1108" y="489"/>
                    </a:lnTo>
                    <a:lnTo>
                      <a:pt x="1629" y="392"/>
                    </a:lnTo>
                    <a:lnTo>
                      <a:pt x="2183" y="326"/>
                    </a:lnTo>
                    <a:lnTo>
                      <a:pt x="2736" y="294"/>
                    </a:lnTo>
                    <a:lnTo>
                      <a:pt x="3257" y="326"/>
                    </a:lnTo>
                    <a:lnTo>
                      <a:pt x="3811" y="392"/>
                    </a:lnTo>
                    <a:lnTo>
                      <a:pt x="4332" y="522"/>
                    </a:lnTo>
                    <a:lnTo>
                      <a:pt x="4756" y="652"/>
                    </a:lnTo>
                    <a:lnTo>
                      <a:pt x="5179" y="815"/>
                    </a:lnTo>
                    <a:lnTo>
                      <a:pt x="5570" y="1010"/>
                    </a:lnTo>
                    <a:lnTo>
                      <a:pt x="5961" y="1206"/>
                    </a:lnTo>
                    <a:lnTo>
                      <a:pt x="6319" y="1434"/>
                    </a:lnTo>
                    <a:lnTo>
                      <a:pt x="6678" y="1695"/>
                    </a:lnTo>
                    <a:lnTo>
                      <a:pt x="7004" y="1988"/>
                    </a:lnTo>
                    <a:lnTo>
                      <a:pt x="7329" y="2281"/>
                    </a:lnTo>
                    <a:lnTo>
                      <a:pt x="7264" y="1792"/>
                    </a:lnTo>
                    <a:lnTo>
                      <a:pt x="6938" y="1532"/>
                    </a:lnTo>
                    <a:lnTo>
                      <a:pt x="6613" y="1271"/>
                    </a:lnTo>
                    <a:lnTo>
                      <a:pt x="6287" y="1043"/>
                    </a:lnTo>
                    <a:lnTo>
                      <a:pt x="5929" y="848"/>
                    </a:lnTo>
                    <a:lnTo>
                      <a:pt x="5570" y="652"/>
                    </a:lnTo>
                    <a:lnTo>
                      <a:pt x="5212" y="489"/>
                    </a:lnTo>
                    <a:lnTo>
                      <a:pt x="4821" y="326"/>
                    </a:lnTo>
                    <a:lnTo>
                      <a:pt x="4430" y="229"/>
                    </a:lnTo>
                    <a:lnTo>
                      <a:pt x="3876" y="98"/>
                    </a:lnTo>
                    <a:lnTo>
                      <a:pt x="3323" y="33"/>
                    </a:lnTo>
                    <a:lnTo>
                      <a:pt x="2736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70"/>
              <p:cNvSpPr/>
              <p:nvPr/>
            </p:nvSpPr>
            <p:spPr>
              <a:xfrm>
                <a:off x="5296439" y="2522788"/>
                <a:ext cx="90906" cy="89314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5441" extrusionOk="0">
                    <a:moveTo>
                      <a:pt x="0" y="1"/>
                    </a:moveTo>
                    <a:lnTo>
                      <a:pt x="65" y="196"/>
                    </a:lnTo>
                    <a:lnTo>
                      <a:pt x="65" y="327"/>
                    </a:lnTo>
                    <a:lnTo>
                      <a:pt x="652" y="457"/>
                    </a:lnTo>
                    <a:lnTo>
                      <a:pt x="1205" y="620"/>
                    </a:lnTo>
                    <a:lnTo>
                      <a:pt x="1727" y="848"/>
                    </a:lnTo>
                    <a:lnTo>
                      <a:pt x="2248" y="1108"/>
                    </a:lnTo>
                    <a:lnTo>
                      <a:pt x="2834" y="1499"/>
                    </a:lnTo>
                    <a:lnTo>
                      <a:pt x="3323" y="1923"/>
                    </a:lnTo>
                    <a:lnTo>
                      <a:pt x="3811" y="2444"/>
                    </a:lnTo>
                    <a:lnTo>
                      <a:pt x="4202" y="2965"/>
                    </a:lnTo>
                    <a:lnTo>
                      <a:pt x="4561" y="3551"/>
                    </a:lnTo>
                    <a:lnTo>
                      <a:pt x="4854" y="4170"/>
                    </a:lnTo>
                    <a:lnTo>
                      <a:pt x="5082" y="4789"/>
                    </a:lnTo>
                    <a:lnTo>
                      <a:pt x="5245" y="5441"/>
                    </a:lnTo>
                    <a:lnTo>
                      <a:pt x="5538" y="5310"/>
                    </a:lnTo>
                    <a:lnTo>
                      <a:pt x="5342" y="4626"/>
                    </a:lnTo>
                    <a:lnTo>
                      <a:pt x="5114" y="3975"/>
                    </a:lnTo>
                    <a:lnTo>
                      <a:pt x="4821" y="3323"/>
                    </a:lnTo>
                    <a:lnTo>
                      <a:pt x="4430" y="2737"/>
                    </a:lnTo>
                    <a:lnTo>
                      <a:pt x="4007" y="2183"/>
                    </a:lnTo>
                    <a:lnTo>
                      <a:pt x="3518" y="1695"/>
                    </a:lnTo>
                    <a:lnTo>
                      <a:pt x="2997" y="1239"/>
                    </a:lnTo>
                    <a:lnTo>
                      <a:pt x="2411" y="848"/>
                    </a:lnTo>
                    <a:lnTo>
                      <a:pt x="1857" y="522"/>
                    </a:lnTo>
                    <a:lnTo>
                      <a:pt x="1238" y="294"/>
                    </a:lnTo>
                    <a:lnTo>
                      <a:pt x="619" y="99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70"/>
              <p:cNvSpPr/>
              <p:nvPr/>
            </p:nvSpPr>
            <p:spPr>
              <a:xfrm>
                <a:off x="5362195" y="1598332"/>
                <a:ext cx="113378" cy="8555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5212" extrusionOk="0">
                    <a:moveTo>
                      <a:pt x="6418" y="0"/>
                    </a:moveTo>
                    <a:lnTo>
                      <a:pt x="6222" y="98"/>
                    </a:lnTo>
                    <a:lnTo>
                      <a:pt x="6190" y="98"/>
                    </a:lnTo>
                    <a:lnTo>
                      <a:pt x="6157" y="130"/>
                    </a:lnTo>
                    <a:lnTo>
                      <a:pt x="6320" y="554"/>
                    </a:lnTo>
                    <a:lnTo>
                      <a:pt x="6483" y="1010"/>
                    </a:lnTo>
                    <a:lnTo>
                      <a:pt x="6548" y="1466"/>
                    </a:lnTo>
                    <a:lnTo>
                      <a:pt x="6581" y="1954"/>
                    </a:lnTo>
                    <a:lnTo>
                      <a:pt x="6581" y="2443"/>
                    </a:lnTo>
                    <a:lnTo>
                      <a:pt x="6548" y="2573"/>
                    </a:lnTo>
                    <a:lnTo>
                      <a:pt x="6483" y="2834"/>
                    </a:lnTo>
                    <a:lnTo>
                      <a:pt x="6418" y="3062"/>
                    </a:lnTo>
                    <a:lnTo>
                      <a:pt x="6288" y="3290"/>
                    </a:lnTo>
                    <a:lnTo>
                      <a:pt x="6190" y="3485"/>
                    </a:lnTo>
                    <a:lnTo>
                      <a:pt x="6027" y="3681"/>
                    </a:lnTo>
                    <a:lnTo>
                      <a:pt x="5897" y="3876"/>
                    </a:lnTo>
                    <a:lnTo>
                      <a:pt x="5701" y="4039"/>
                    </a:lnTo>
                    <a:lnTo>
                      <a:pt x="5538" y="4202"/>
                    </a:lnTo>
                    <a:lnTo>
                      <a:pt x="5115" y="4463"/>
                    </a:lnTo>
                    <a:lnTo>
                      <a:pt x="4659" y="4691"/>
                    </a:lnTo>
                    <a:lnTo>
                      <a:pt x="4170" y="4821"/>
                    </a:lnTo>
                    <a:lnTo>
                      <a:pt x="3682" y="4886"/>
                    </a:lnTo>
                    <a:lnTo>
                      <a:pt x="3193" y="4886"/>
                    </a:lnTo>
                    <a:lnTo>
                      <a:pt x="2704" y="4821"/>
                    </a:lnTo>
                    <a:lnTo>
                      <a:pt x="2248" y="4723"/>
                    </a:lnTo>
                    <a:lnTo>
                      <a:pt x="1825" y="4560"/>
                    </a:lnTo>
                    <a:lnTo>
                      <a:pt x="1434" y="4332"/>
                    </a:lnTo>
                    <a:lnTo>
                      <a:pt x="1043" y="4104"/>
                    </a:lnTo>
                    <a:lnTo>
                      <a:pt x="685" y="3811"/>
                    </a:lnTo>
                    <a:lnTo>
                      <a:pt x="327" y="3485"/>
                    </a:lnTo>
                    <a:lnTo>
                      <a:pt x="164" y="3323"/>
                    </a:lnTo>
                    <a:lnTo>
                      <a:pt x="1" y="3551"/>
                    </a:lnTo>
                    <a:lnTo>
                      <a:pt x="164" y="3746"/>
                    </a:lnTo>
                    <a:lnTo>
                      <a:pt x="587" y="4104"/>
                    </a:lnTo>
                    <a:lnTo>
                      <a:pt x="1011" y="4430"/>
                    </a:lnTo>
                    <a:lnTo>
                      <a:pt x="1467" y="4723"/>
                    </a:lnTo>
                    <a:lnTo>
                      <a:pt x="1955" y="4951"/>
                    </a:lnTo>
                    <a:lnTo>
                      <a:pt x="2476" y="5082"/>
                    </a:lnTo>
                    <a:lnTo>
                      <a:pt x="2998" y="5179"/>
                    </a:lnTo>
                    <a:lnTo>
                      <a:pt x="3291" y="5212"/>
                    </a:lnTo>
                    <a:lnTo>
                      <a:pt x="3551" y="5212"/>
                    </a:lnTo>
                    <a:lnTo>
                      <a:pt x="3845" y="5179"/>
                    </a:lnTo>
                    <a:lnTo>
                      <a:pt x="4170" y="5147"/>
                    </a:lnTo>
                    <a:lnTo>
                      <a:pt x="4626" y="5016"/>
                    </a:lnTo>
                    <a:lnTo>
                      <a:pt x="5050" y="4854"/>
                    </a:lnTo>
                    <a:lnTo>
                      <a:pt x="5473" y="4626"/>
                    </a:lnTo>
                    <a:lnTo>
                      <a:pt x="5832" y="4365"/>
                    </a:lnTo>
                    <a:lnTo>
                      <a:pt x="6157" y="4039"/>
                    </a:lnTo>
                    <a:lnTo>
                      <a:pt x="6450" y="3681"/>
                    </a:lnTo>
                    <a:lnTo>
                      <a:pt x="6646" y="3290"/>
                    </a:lnTo>
                    <a:lnTo>
                      <a:pt x="6744" y="3062"/>
                    </a:lnTo>
                    <a:lnTo>
                      <a:pt x="6809" y="2834"/>
                    </a:lnTo>
                    <a:lnTo>
                      <a:pt x="6841" y="2671"/>
                    </a:lnTo>
                    <a:lnTo>
                      <a:pt x="6874" y="2411"/>
                    </a:lnTo>
                    <a:lnTo>
                      <a:pt x="6907" y="2150"/>
                    </a:lnTo>
                    <a:lnTo>
                      <a:pt x="6907" y="1857"/>
                    </a:lnTo>
                    <a:lnTo>
                      <a:pt x="6874" y="1596"/>
                    </a:lnTo>
                    <a:lnTo>
                      <a:pt x="6809" y="1042"/>
                    </a:lnTo>
                    <a:lnTo>
                      <a:pt x="6646" y="521"/>
                    </a:lnTo>
                    <a:lnTo>
                      <a:pt x="6418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70"/>
              <p:cNvSpPr/>
              <p:nvPr/>
            </p:nvSpPr>
            <p:spPr>
              <a:xfrm>
                <a:off x="5315151" y="2131946"/>
                <a:ext cx="59898" cy="24064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1466" extrusionOk="0">
                    <a:moveTo>
                      <a:pt x="98" y="0"/>
                    </a:moveTo>
                    <a:lnTo>
                      <a:pt x="33" y="33"/>
                    </a:lnTo>
                    <a:lnTo>
                      <a:pt x="33" y="98"/>
                    </a:lnTo>
                    <a:lnTo>
                      <a:pt x="0" y="163"/>
                    </a:lnTo>
                    <a:lnTo>
                      <a:pt x="33" y="196"/>
                    </a:lnTo>
                    <a:lnTo>
                      <a:pt x="33" y="261"/>
                    </a:lnTo>
                    <a:lnTo>
                      <a:pt x="98" y="293"/>
                    </a:lnTo>
                    <a:lnTo>
                      <a:pt x="163" y="326"/>
                    </a:lnTo>
                    <a:lnTo>
                      <a:pt x="587" y="358"/>
                    </a:lnTo>
                    <a:lnTo>
                      <a:pt x="1043" y="424"/>
                    </a:lnTo>
                    <a:lnTo>
                      <a:pt x="1466" y="521"/>
                    </a:lnTo>
                    <a:lnTo>
                      <a:pt x="1857" y="652"/>
                    </a:lnTo>
                    <a:lnTo>
                      <a:pt x="2280" y="814"/>
                    </a:lnTo>
                    <a:lnTo>
                      <a:pt x="2671" y="977"/>
                    </a:lnTo>
                    <a:lnTo>
                      <a:pt x="3030" y="1205"/>
                    </a:lnTo>
                    <a:lnTo>
                      <a:pt x="3421" y="1433"/>
                    </a:lnTo>
                    <a:lnTo>
                      <a:pt x="3453" y="1466"/>
                    </a:lnTo>
                    <a:lnTo>
                      <a:pt x="3518" y="1466"/>
                    </a:lnTo>
                    <a:lnTo>
                      <a:pt x="3583" y="1433"/>
                    </a:lnTo>
                    <a:lnTo>
                      <a:pt x="3616" y="1401"/>
                    </a:lnTo>
                    <a:lnTo>
                      <a:pt x="3616" y="1336"/>
                    </a:lnTo>
                    <a:lnTo>
                      <a:pt x="3649" y="1270"/>
                    </a:lnTo>
                    <a:lnTo>
                      <a:pt x="3616" y="1205"/>
                    </a:lnTo>
                    <a:lnTo>
                      <a:pt x="3551" y="1173"/>
                    </a:lnTo>
                    <a:lnTo>
                      <a:pt x="3193" y="912"/>
                    </a:lnTo>
                    <a:lnTo>
                      <a:pt x="2769" y="717"/>
                    </a:lnTo>
                    <a:lnTo>
                      <a:pt x="2378" y="521"/>
                    </a:lnTo>
                    <a:lnTo>
                      <a:pt x="1955" y="358"/>
                    </a:lnTo>
                    <a:lnTo>
                      <a:pt x="1499" y="228"/>
                    </a:lnTo>
                    <a:lnTo>
                      <a:pt x="1075" y="98"/>
                    </a:lnTo>
                    <a:lnTo>
                      <a:pt x="619" y="33"/>
                    </a:lnTo>
                    <a:lnTo>
                      <a:pt x="1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70"/>
              <p:cNvSpPr/>
              <p:nvPr/>
            </p:nvSpPr>
            <p:spPr>
              <a:xfrm>
                <a:off x="5333863" y="2118043"/>
                <a:ext cx="27282" cy="27282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62" extrusionOk="0">
                    <a:moveTo>
                      <a:pt x="131" y="0"/>
                    </a:moveTo>
                    <a:lnTo>
                      <a:pt x="66" y="33"/>
                    </a:lnTo>
                    <a:lnTo>
                      <a:pt x="33" y="65"/>
                    </a:lnTo>
                    <a:lnTo>
                      <a:pt x="0" y="130"/>
                    </a:lnTo>
                    <a:lnTo>
                      <a:pt x="0" y="196"/>
                    </a:lnTo>
                    <a:lnTo>
                      <a:pt x="33" y="261"/>
                    </a:lnTo>
                    <a:lnTo>
                      <a:pt x="66" y="293"/>
                    </a:lnTo>
                    <a:lnTo>
                      <a:pt x="424" y="586"/>
                    </a:lnTo>
                    <a:lnTo>
                      <a:pt x="750" y="912"/>
                    </a:lnTo>
                    <a:lnTo>
                      <a:pt x="1075" y="1238"/>
                    </a:lnTo>
                    <a:lnTo>
                      <a:pt x="1336" y="1596"/>
                    </a:lnTo>
                    <a:lnTo>
                      <a:pt x="1401" y="1661"/>
                    </a:lnTo>
                    <a:lnTo>
                      <a:pt x="1564" y="1661"/>
                    </a:lnTo>
                    <a:lnTo>
                      <a:pt x="1629" y="1629"/>
                    </a:lnTo>
                    <a:lnTo>
                      <a:pt x="1629" y="1564"/>
                    </a:lnTo>
                    <a:lnTo>
                      <a:pt x="1662" y="1499"/>
                    </a:lnTo>
                    <a:lnTo>
                      <a:pt x="1629" y="1466"/>
                    </a:lnTo>
                    <a:lnTo>
                      <a:pt x="1303" y="1043"/>
                    </a:lnTo>
                    <a:lnTo>
                      <a:pt x="978" y="684"/>
                    </a:lnTo>
                    <a:lnTo>
                      <a:pt x="619" y="358"/>
                    </a:lnTo>
                    <a:lnTo>
                      <a:pt x="228" y="33"/>
                    </a:lnTo>
                    <a:lnTo>
                      <a:pt x="1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70"/>
              <p:cNvSpPr/>
              <p:nvPr/>
            </p:nvSpPr>
            <p:spPr>
              <a:xfrm>
                <a:off x="5277726" y="2550594"/>
                <a:ext cx="157748" cy="17807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10848" extrusionOk="0">
                    <a:moveTo>
                      <a:pt x="6547" y="1"/>
                    </a:moveTo>
                    <a:lnTo>
                      <a:pt x="6026" y="33"/>
                    </a:lnTo>
                    <a:lnTo>
                      <a:pt x="5473" y="66"/>
                    </a:lnTo>
                    <a:lnTo>
                      <a:pt x="4398" y="196"/>
                    </a:lnTo>
                    <a:lnTo>
                      <a:pt x="3388" y="392"/>
                    </a:lnTo>
                    <a:lnTo>
                      <a:pt x="2541" y="587"/>
                    </a:lnTo>
                    <a:lnTo>
                      <a:pt x="1727" y="782"/>
                    </a:lnTo>
                    <a:lnTo>
                      <a:pt x="1466" y="1564"/>
                    </a:lnTo>
                    <a:lnTo>
                      <a:pt x="880" y="3323"/>
                    </a:lnTo>
                    <a:lnTo>
                      <a:pt x="554" y="4333"/>
                    </a:lnTo>
                    <a:lnTo>
                      <a:pt x="293" y="5278"/>
                    </a:lnTo>
                    <a:lnTo>
                      <a:pt x="98" y="6092"/>
                    </a:lnTo>
                    <a:lnTo>
                      <a:pt x="33" y="6418"/>
                    </a:lnTo>
                    <a:lnTo>
                      <a:pt x="0" y="6678"/>
                    </a:lnTo>
                    <a:lnTo>
                      <a:pt x="0" y="6906"/>
                    </a:lnTo>
                    <a:lnTo>
                      <a:pt x="33" y="7134"/>
                    </a:lnTo>
                    <a:lnTo>
                      <a:pt x="196" y="7656"/>
                    </a:lnTo>
                    <a:lnTo>
                      <a:pt x="391" y="8242"/>
                    </a:lnTo>
                    <a:lnTo>
                      <a:pt x="652" y="8796"/>
                    </a:lnTo>
                    <a:lnTo>
                      <a:pt x="945" y="9317"/>
                    </a:lnTo>
                    <a:lnTo>
                      <a:pt x="1238" y="9773"/>
                    </a:lnTo>
                    <a:lnTo>
                      <a:pt x="1498" y="10131"/>
                    </a:lnTo>
                    <a:lnTo>
                      <a:pt x="1727" y="10392"/>
                    </a:lnTo>
                    <a:lnTo>
                      <a:pt x="1824" y="10457"/>
                    </a:lnTo>
                    <a:lnTo>
                      <a:pt x="1889" y="10490"/>
                    </a:lnTo>
                    <a:lnTo>
                      <a:pt x="1987" y="10522"/>
                    </a:lnTo>
                    <a:lnTo>
                      <a:pt x="2085" y="10522"/>
                    </a:lnTo>
                    <a:lnTo>
                      <a:pt x="2280" y="10457"/>
                    </a:lnTo>
                    <a:lnTo>
                      <a:pt x="2443" y="10392"/>
                    </a:lnTo>
                    <a:lnTo>
                      <a:pt x="2573" y="10262"/>
                    </a:lnTo>
                    <a:lnTo>
                      <a:pt x="2704" y="10164"/>
                    </a:lnTo>
                    <a:lnTo>
                      <a:pt x="2801" y="10066"/>
                    </a:lnTo>
                    <a:lnTo>
                      <a:pt x="2932" y="10164"/>
                    </a:lnTo>
                    <a:lnTo>
                      <a:pt x="3257" y="10424"/>
                    </a:lnTo>
                    <a:lnTo>
                      <a:pt x="3453" y="10587"/>
                    </a:lnTo>
                    <a:lnTo>
                      <a:pt x="3681" y="10685"/>
                    </a:lnTo>
                    <a:lnTo>
                      <a:pt x="3909" y="10750"/>
                    </a:lnTo>
                    <a:lnTo>
                      <a:pt x="4137" y="10750"/>
                    </a:lnTo>
                    <a:lnTo>
                      <a:pt x="4300" y="10685"/>
                    </a:lnTo>
                    <a:lnTo>
                      <a:pt x="4430" y="10555"/>
                    </a:lnTo>
                    <a:lnTo>
                      <a:pt x="4528" y="10424"/>
                    </a:lnTo>
                    <a:lnTo>
                      <a:pt x="4593" y="10294"/>
                    </a:lnTo>
                    <a:lnTo>
                      <a:pt x="4626" y="10066"/>
                    </a:lnTo>
                    <a:lnTo>
                      <a:pt x="4626" y="9936"/>
                    </a:lnTo>
                    <a:lnTo>
                      <a:pt x="4788" y="10099"/>
                    </a:lnTo>
                    <a:lnTo>
                      <a:pt x="5179" y="10392"/>
                    </a:lnTo>
                    <a:lnTo>
                      <a:pt x="5440" y="10555"/>
                    </a:lnTo>
                    <a:lnTo>
                      <a:pt x="5701" y="10685"/>
                    </a:lnTo>
                    <a:lnTo>
                      <a:pt x="5961" y="10750"/>
                    </a:lnTo>
                    <a:lnTo>
                      <a:pt x="6189" y="10750"/>
                    </a:lnTo>
                    <a:lnTo>
                      <a:pt x="6385" y="10685"/>
                    </a:lnTo>
                    <a:lnTo>
                      <a:pt x="6515" y="10555"/>
                    </a:lnTo>
                    <a:lnTo>
                      <a:pt x="6613" y="10424"/>
                    </a:lnTo>
                    <a:lnTo>
                      <a:pt x="6645" y="10294"/>
                    </a:lnTo>
                    <a:lnTo>
                      <a:pt x="6678" y="10131"/>
                    </a:lnTo>
                    <a:lnTo>
                      <a:pt x="6678" y="10034"/>
                    </a:lnTo>
                    <a:lnTo>
                      <a:pt x="6678" y="9903"/>
                    </a:lnTo>
                    <a:lnTo>
                      <a:pt x="6776" y="10099"/>
                    </a:lnTo>
                    <a:lnTo>
                      <a:pt x="6906" y="10262"/>
                    </a:lnTo>
                    <a:lnTo>
                      <a:pt x="7069" y="10490"/>
                    </a:lnTo>
                    <a:lnTo>
                      <a:pt x="7264" y="10652"/>
                    </a:lnTo>
                    <a:lnTo>
                      <a:pt x="7492" y="10783"/>
                    </a:lnTo>
                    <a:lnTo>
                      <a:pt x="7622" y="10815"/>
                    </a:lnTo>
                    <a:lnTo>
                      <a:pt x="7753" y="10848"/>
                    </a:lnTo>
                    <a:lnTo>
                      <a:pt x="7883" y="10815"/>
                    </a:lnTo>
                    <a:lnTo>
                      <a:pt x="8013" y="10750"/>
                    </a:lnTo>
                    <a:lnTo>
                      <a:pt x="8274" y="10587"/>
                    </a:lnTo>
                    <a:lnTo>
                      <a:pt x="8535" y="10294"/>
                    </a:lnTo>
                    <a:lnTo>
                      <a:pt x="8763" y="9968"/>
                    </a:lnTo>
                    <a:lnTo>
                      <a:pt x="8991" y="9578"/>
                    </a:lnTo>
                    <a:lnTo>
                      <a:pt x="9186" y="9187"/>
                    </a:lnTo>
                    <a:lnTo>
                      <a:pt x="9349" y="8763"/>
                    </a:lnTo>
                    <a:lnTo>
                      <a:pt x="9479" y="8340"/>
                    </a:lnTo>
                    <a:lnTo>
                      <a:pt x="9544" y="7949"/>
                    </a:lnTo>
                    <a:lnTo>
                      <a:pt x="9577" y="7525"/>
                    </a:lnTo>
                    <a:lnTo>
                      <a:pt x="9609" y="7037"/>
                    </a:lnTo>
                    <a:lnTo>
                      <a:pt x="9609" y="6027"/>
                    </a:lnTo>
                    <a:lnTo>
                      <a:pt x="9544" y="4887"/>
                    </a:lnTo>
                    <a:lnTo>
                      <a:pt x="9512" y="4333"/>
                    </a:lnTo>
                    <a:lnTo>
                      <a:pt x="9447" y="3714"/>
                    </a:lnTo>
                    <a:lnTo>
                      <a:pt x="9349" y="2998"/>
                    </a:lnTo>
                    <a:lnTo>
                      <a:pt x="9186" y="2216"/>
                    </a:lnTo>
                    <a:lnTo>
                      <a:pt x="9056" y="1857"/>
                    </a:lnTo>
                    <a:lnTo>
                      <a:pt x="8925" y="1499"/>
                    </a:lnTo>
                    <a:lnTo>
                      <a:pt x="8763" y="1141"/>
                    </a:lnTo>
                    <a:lnTo>
                      <a:pt x="8567" y="848"/>
                    </a:lnTo>
                    <a:lnTo>
                      <a:pt x="8372" y="587"/>
                    </a:lnTo>
                    <a:lnTo>
                      <a:pt x="8111" y="359"/>
                    </a:lnTo>
                    <a:lnTo>
                      <a:pt x="7981" y="261"/>
                    </a:lnTo>
                    <a:lnTo>
                      <a:pt x="7818" y="196"/>
                    </a:lnTo>
                    <a:lnTo>
                      <a:pt x="7460" y="98"/>
                    </a:lnTo>
                    <a:lnTo>
                      <a:pt x="7004" y="33"/>
                    </a:lnTo>
                    <a:lnTo>
                      <a:pt x="6547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70"/>
              <p:cNvSpPr/>
              <p:nvPr/>
            </p:nvSpPr>
            <p:spPr>
              <a:xfrm>
                <a:off x="6257273" y="1850161"/>
                <a:ext cx="89839" cy="137443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8373" extrusionOk="0">
                    <a:moveTo>
                      <a:pt x="1954" y="0"/>
                    </a:moveTo>
                    <a:lnTo>
                      <a:pt x="1629" y="66"/>
                    </a:lnTo>
                    <a:lnTo>
                      <a:pt x="1270" y="196"/>
                    </a:lnTo>
                    <a:lnTo>
                      <a:pt x="912" y="359"/>
                    </a:lnTo>
                    <a:lnTo>
                      <a:pt x="717" y="717"/>
                    </a:lnTo>
                    <a:lnTo>
                      <a:pt x="521" y="1108"/>
                    </a:lnTo>
                    <a:lnTo>
                      <a:pt x="326" y="1629"/>
                    </a:lnTo>
                    <a:lnTo>
                      <a:pt x="130" y="2216"/>
                    </a:lnTo>
                    <a:lnTo>
                      <a:pt x="65" y="2541"/>
                    </a:lnTo>
                    <a:lnTo>
                      <a:pt x="33" y="2900"/>
                    </a:lnTo>
                    <a:lnTo>
                      <a:pt x="0" y="3258"/>
                    </a:lnTo>
                    <a:lnTo>
                      <a:pt x="0" y="3616"/>
                    </a:lnTo>
                    <a:lnTo>
                      <a:pt x="0" y="4007"/>
                    </a:lnTo>
                    <a:lnTo>
                      <a:pt x="65" y="4398"/>
                    </a:lnTo>
                    <a:lnTo>
                      <a:pt x="391" y="5831"/>
                    </a:lnTo>
                    <a:lnTo>
                      <a:pt x="554" y="6483"/>
                    </a:lnTo>
                    <a:lnTo>
                      <a:pt x="652" y="6776"/>
                    </a:lnTo>
                    <a:lnTo>
                      <a:pt x="782" y="7069"/>
                    </a:lnTo>
                    <a:lnTo>
                      <a:pt x="912" y="7330"/>
                    </a:lnTo>
                    <a:lnTo>
                      <a:pt x="1042" y="7558"/>
                    </a:lnTo>
                    <a:lnTo>
                      <a:pt x="1238" y="7753"/>
                    </a:lnTo>
                    <a:lnTo>
                      <a:pt x="1466" y="7949"/>
                    </a:lnTo>
                    <a:lnTo>
                      <a:pt x="1694" y="8079"/>
                    </a:lnTo>
                    <a:lnTo>
                      <a:pt x="1987" y="8209"/>
                    </a:lnTo>
                    <a:lnTo>
                      <a:pt x="2280" y="8307"/>
                    </a:lnTo>
                    <a:lnTo>
                      <a:pt x="2671" y="8372"/>
                    </a:lnTo>
                    <a:lnTo>
                      <a:pt x="3355" y="8372"/>
                    </a:lnTo>
                    <a:lnTo>
                      <a:pt x="3681" y="8307"/>
                    </a:lnTo>
                    <a:lnTo>
                      <a:pt x="3974" y="8209"/>
                    </a:lnTo>
                    <a:lnTo>
                      <a:pt x="4235" y="8079"/>
                    </a:lnTo>
                    <a:lnTo>
                      <a:pt x="4463" y="7949"/>
                    </a:lnTo>
                    <a:lnTo>
                      <a:pt x="4658" y="7786"/>
                    </a:lnTo>
                    <a:lnTo>
                      <a:pt x="4854" y="7623"/>
                    </a:lnTo>
                    <a:lnTo>
                      <a:pt x="5114" y="7297"/>
                    </a:lnTo>
                    <a:lnTo>
                      <a:pt x="5342" y="7004"/>
                    </a:lnTo>
                    <a:lnTo>
                      <a:pt x="5472" y="6711"/>
                    </a:lnTo>
                    <a:lnTo>
                      <a:pt x="5440" y="6352"/>
                    </a:lnTo>
                    <a:lnTo>
                      <a:pt x="5310" y="5408"/>
                    </a:lnTo>
                    <a:lnTo>
                      <a:pt x="5212" y="4789"/>
                    </a:lnTo>
                    <a:lnTo>
                      <a:pt x="5082" y="4105"/>
                    </a:lnTo>
                    <a:lnTo>
                      <a:pt x="4919" y="3421"/>
                    </a:lnTo>
                    <a:lnTo>
                      <a:pt x="4691" y="2704"/>
                    </a:lnTo>
                    <a:lnTo>
                      <a:pt x="4430" y="2020"/>
                    </a:lnTo>
                    <a:lnTo>
                      <a:pt x="4267" y="1694"/>
                    </a:lnTo>
                    <a:lnTo>
                      <a:pt x="4104" y="1401"/>
                    </a:lnTo>
                    <a:lnTo>
                      <a:pt x="3941" y="1108"/>
                    </a:lnTo>
                    <a:lnTo>
                      <a:pt x="3746" y="847"/>
                    </a:lnTo>
                    <a:lnTo>
                      <a:pt x="3518" y="619"/>
                    </a:lnTo>
                    <a:lnTo>
                      <a:pt x="3290" y="424"/>
                    </a:lnTo>
                    <a:lnTo>
                      <a:pt x="3062" y="261"/>
                    </a:lnTo>
                    <a:lnTo>
                      <a:pt x="2801" y="131"/>
                    </a:lnTo>
                    <a:lnTo>
                      <a:pt x="2541" y="33"/>
                    </a:lnTo>
                    <a:lnTo>
                      <a:pt x="2248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70"/>
              <p:cNvSpPr/>
              <p:nvPr/>
            </p:nvSpPr>
            <p:spPr>
              <a:xfrm>
                <a:off x="6262608" y="1131541"/>
                <a:ext cx="236901" cy="3380965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205968" extrusionOk="0">
                    <a:moveTo>
                      <a:pt x="815" y="1"/>
                    </a:moveTo>
                    <a:lnTo>
                      <a:pt x="620" y="33"/>
                    </a:lnTo>
                    <a:lnTo>
                      <a:pt x="489" y="98"/>
                    </a:lnTo>
                    <a:lnTo>
                      <a:pt x="327" y="164"/>
                    </a:lnTo>
                    <a:lnTo>
                      <a:pt x="196" y="294"/>
                    </a:lnTo>
                    <a:lnTo>
                      <a:pt x="98" y="424"/>
                    </a:lnTo>
                    <a:lnTo>
                      <a:pt x="33" y="587"/>
                    </a:lnTo>
                    <a:lnTo>
                      <a:pt x="1" y="750"/>
                    </a:lnTo>
                    <a:lnTo>
                      <a:pt x="1" y="913"/>
                    </a:lnTo>
                    <a:lnTo>
                      <a:pt x="12705" y="205153"/>
                    </a:lnTo>
                    <a:lnTo>
                      <a:pt x="12737" y="205349"/>
                    </a:lnTo>
                    <a:lnTo>
                      <a:pt x="12802" y="205479"/>
                    </a:lnTo>
                    <a:lnTo>
                      <a:pt x="12868" y="205642"/>
                    </a:lnTo>
                    <a:lnTo>
                      <a:pt x="12965" y="205740"/>
                    </a:lnTo>
                    <a:lnTo>
                      <a:pt x="13096" y="205837"/>
                    </a:lnTo>
                    <a:lnTo>
                      <a:pt x="13258" y="205935"/>
                    </a:lnTo>
                    <a:lnTo>
                      <a:pt x="13389" y="205968"/>
                    </a:lnTo>
                    <a:lnTo>
                      <a:pt x="13812" y="205968"/>
                    </a:lnTo>
                    <a:lnTo>
                      <a:pt x="13975" y="205902"/>
                    </a:lnTo>
                    <a:lnTo>
                      <a:pt x="14105" y="205805"/>
                    </a:lnTo>
                    <a:lnTo>
                      <a:pt x="14236" y="205674"/>
                    </a:lnTo>
                    <a:lnTo>
                      <a:pt x="14333" y="205544"/>
                    </a:lnTo>
                    <a:lnTo>
                      <a:pt x="14399" y="205414"/>
                    </a:lnTo>
                    <a:lnTo>
                      <a:pt x="14431" y="205251"/>
                    </a:lnTo>
                    <a:lnTo>
                      <a:pt x="14431" y="205055"/>
                    </a:lnTo>
                    <a:lnTo>
                      <a:pt x="1727" y="815"/>
                    </a:lnTo>
                    <a:lnTo>
                      <a:pt x="1695" y="652"/>
                    </a:lnTo>
                    <a:lnTo>
                      <a:pt x="1629" y="489"/>
                    </a:lnTo>
                    <a:lnTo>
                      <a:pt x="1564" y="326"/>
                    </a:lnTo>
                    <a:lnTo>
                      <a:pt x="1434" y="229"/>
                    </a:lnTo>
                    <a:lnTo>
                      <a:pt x="1304" y="131"/>
                    </a:lnTo>
                    <a:lnTo>
                      <a:pt x="1141" y="33"/>
                    </a:lnTo>
                    <a:lnTo>
                      <a:pt x="9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70"/>
              <p:cNvSpPr/>
              <p:nvPr/>
            </p:nvSpPr>
            <p:spPr>
              <a:xfrm>
                <a:off x="6548662" y="1212808"/>
                <a:ext cx="499968" cy="351856"/>
              </a:xfrm>
              <a:custGeom>
                <a:avLst/>
                <a:gdLst/>
                <a:ahLst/>
                <a:cxnLst/>
                <a:rect l="l" t="t" r="r" b="b"/>
                <a:pathLst>
                  <a:path w="30458" h="21435" extrusionOk="0">
                    <a:moveTo>
                      <a:pt x="1" y="1"/>
                    </a:moveTo>
                    <a:lnTo>
                      <a:pt x="66" y="21435"/>
                    </a:lnTo>
                    <a:lnTo>
                      <a:pt x="1695" y="21435"/>
                    </a:lnTo>
                    <a:lnTo>
                      <a:pt x="2477" y="21402"/>
                    </a:lnTo>
                    <a:lnTo>
                      <a:pt x="3258" y="21337"/>
                    </a:lnTo>
                    <a:lnTo>
                      <a:pt x="4040" y="21239"/>
                    </a:lnTo>
                    <a:lnTo>
                      <a:pt x="4822" y="21142"/>
                    </a:lnTo>
                    <a:lnTo>
                      <a:pt x="5604" y="21044"/>
                    </a:lnTo>
                    <a:lnTo>
                      <a:pt x="6353" y="20881"/>
                    </a:lnTo>
                    <a:lnTo>
                      <a:pt x="7851" y="20555"/>
                    </a:lnTo>
                    <a:lnTo>
                      <a:pt x="9317" y="20164"/>
                    </a:lnTo>
                    <a:lnTo>
                      <a:pt x="10750" y="19676"/>
                    </a:lnTo>
                    <a:lnTo>
                      <a:pt x="12151" y="19155"/>
                    </a:lnTo>
                    <a:lnTo>
                      <a:pt x="13487" y="18601"/>
                    </a:lnTo>
                    <a:lnTo>
                      <a:pt x="14822" y="17982"/>
                    </a:lnTo>
                    <a:lnTo>
                      <a:pt x="16093" y="17330"/>
                    </a:lnTo>
                    <a:lnTo>
                      <a:pt x="17330" y="16646"/>
                    </a:lnTo>
                    <a:lnTo>
                      <a:pt x="18503" y="15930"/>
                    </a:lnTo>
                    <a:lnTo>
                      <a:pt x="19643" y="15181"/>
                    </a:lnTo>
                    <a:lnTo>
                      <a:pt x="20751" y="14464"/>
                    </a:lnTo>
                    <a:lnTo>
                      <a:pt x="21793" y="13682"/>
                    </a:lnTo>
                    <a:lnTo>
                      <a:pt x="22770" y="12933"/>
                    </a:lnTo>
                    <a:lnTo>
                      <a:pt x="23715" y="12184"/>
                    </a:lnTo>
                    <a:lnTo>
                      <a:pt x="24594" y="11467"/>
                    </a:lnTo>
                    <a:lnTo>
                      <a:pt x="25441" y="10750"/>
                    </a:lnTo>
                    <a:lnTo>
                      <a:pt x="26191" y="10034"/>
                    </a:lnTo>
                    <a:lnTo>
                      <a:pt x="26907" y="9382"/>
                    </a:lnTo>
                    <a:lnTo>
                      <a:pt x="28145" y="8145"/>
                    </a:lnTo>
                    <a:lnTo>
                      <a:pt x="29155" y="7102"/>
                    </a:lnTo>
                    <a:lnTo>
                      <a:pt x="29872" y="6288"/>
                    </a:lnTo>
                    <a:lnTo>
                      <a:pt x="30458" y="5604"/>
                    </a:lnTo>
                    <a:lnTo>
                      <a:pt x="30458" y="5604"/>
                    </a:lnTo>
                    <a:lnTo>
                      <a:pt x="28699" y="5669"/>
                    </a:lnTo>
                    <a:lnTo>
                      <a:pt x="27005" y="5701"/>
                    </a:lnTo>
                    <a:lnTo>
                      <a:pt x="25344" y="5701"/>
                    </a:lnTo>
                    <a:lnTo>
                      <a:pt x="23748" y="5636"/>
                    </a:lnTo>
                    <a:lnTo>
                      <a:pt x="22151" y="5571"/>
                    </a:lnTo>
                    <a:lnTo>
                      <a:pt x="20653" y="5473"/>
                    </a:lnTo>
                    <a:lnTo>
                      <a:pt x="19155" y="5311"/>
                    </a:lnTo>
                    <a:lnTo>
                      <a:pt x="17754" y="5148"/>
                    </a:lnTo>
                    <a:lnTo>
                      <a:pt x="16353" y="4952"/>
                    </a:lnTo>
                    <a:lnTo>
                      <a:pt x="15018" y="4757"/>
                    </a:lnTo>
                    <a:lnTo>
                      <a:pt x="13747" y="4529"/>
                    </a:lnTo>
                    <a:lnTo>
                      <a:pt x="12542" y="4268"/>
                    </a:lnTo>
                    <a:lnTo>
                      <a:pt x="11369" y="4008"/>
                    </a:lnTo>
                    <a:lnTo>
                      <a:pt x="10229" y="3747"/>
                    </a:lnTo>
                    <a:lnTo>
                      <a:pt x="9154" y="3486"/>
                    </a:lnTo>
                    <a:lnTo>
                      <a:pt x="8145" y="3193"/>
                    </a:lnTo>
                    <a:lnTo>
                      <a:pt x="6288" y="2607"/>
                    </a:lnTo>
                    <a:lnTo>
                      <a:pt x="4659" y="2053"/>
                    </a:lnTo>
                    <a:lnTo>
                      <a:pt x="3258" y="1499"/>
                    </a:lnTo>
                    <a:lnTo>
                      <a:pt x="2086" y="1011"/>
                    </a:lnTo>
                    <a:lnTo>
                      <a:pt x="1174" y="620"/>
                    </a:lnTo>
                    <a:lnTo>
                      <a:pt x="522" y="294"/>
                    </a:lnTo>
                    <a:lnTo>
                      <a:pt x="1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70"/>
              <p:cNvSpPr/>
              <p:nvPr/>
            </p:nvSpPr>
            <p:spPr>
              <a:xfrm>
                <a:off x="6548662" y="1472138"/>
                <a:ext cx="84504" cy="92515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5636" extrusionOk="0">
                    <a:moveTo>
                      <a:pt x="555" y="0"/>
                    </a:moveTo>
                    <a:lnTo>
                      <a:pt x="1" y="66"/>
                    </a:lnTo>
                    <a:lnTo>
                      <a:pt x="66" y="5636"/>
                    </a:lnTo>
                    <a:lnTo>
                      <a:pt x="229" y="5636"/>
                    </a:lnTo>
                    <a:lnTo>
                      <a:pt x="685" y="5571"/>
                    </a:lnTo>
                    <a:lnTo>
                      <a:pt x="1337" y="5440"/>
                    </a:lnTo>
                    <a:lnTo>
                      <a:pt x="1695" y="5343"/>
                    </a:lnTo>
                    <a:lnTo>
                      <a:pt x="2118" y="5212"/>
                    </a:lnTo>
                    <a:lnTo>
                      <a:pt x="2542" y="5017"/>
                    </a:lnTo>
                    <a:lnTo>
                      <a:pt x="2965" y="4789"/>
                    </a:lnTo>
                    <a:lnTo>
                      <a:pt x="3389" y="4528"/>
                    </a:lnTo>
                    <a:lnTo>
                      <a:pt x="3780" y="4203"/>
                    </a:lnTo>
                    <a:lnTo>
                      <a:pt x="4203" y="3844"/>
                    </a:lnTo>
                    <a:lnTo>
                      <a:pt x="4561" y="3388"/>
                    </a:lnTo>
                    <a:lnTo>
                      <a:pt x="4887" y="2900"/>
                    </a:lnTo>
                    <a:lnTo>
                      <a:pt x="5017" y="2606"/>
                    </a:lnTo>
                    <a:lnTo>
                      <a:pt x="5148" y="2313"/>
                    </a:lnTo>
                    <a:lnTo>
                      <a:pt x="5050" y="2216"/>
                    </a:lnTo>
                    <a:lnTo>
                      <a:pt x="4789" y="1890"/>
                    </a:lnTo>
                    <a:lnTo>
                      <a:pt x="4301" y="1499"/>
                    </a:lnTo>
                    <a:lnTo>
                      <a:pt x="4040" y="1271"/>
                    </a:lnTo>
                    <a:lnTo>
                      <a:pt x="3714" y="1043"/>
                    </a:lnTo>
                    <a:lnTo>
                      <a:pt x="3324" y="815"/>
                    </a:lnTo>
                    <a:lnTo>
                      <a:pt x="2933" y="587"/>
                    </a:lnTo>
                    <a:lnTo>
                      <a:pt x="2509" y="391"/>
                    </a:lnTo>
                    <a:lnTo>
                      <a:pt x="2053" y="229"/>
                    </a:lnTo>
                    <a:lnTo>
                      <a:pt x="1597" y="98"/>
                    </a:lnTo>
                    <a:lnTo>
                      <a:pt x="1076" y="33"/>
                    </a:lnTo>
                    <a:lnTo>
                      <a:pt x="555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70"/>
              <p:cNvSpPr/>
              <p:nvPr/>
            </p:nvSpPr>
            <p:spPr>
              <a:xfrm>
                <a:off x="6252447" y="1104818"/>
                <a:ext cx="380730" cy="445946"/>
              </a:xfrm>
              <a:custGeom>
                <a:avLst/>
                <a:gdLst/>
                <a:ahLst/>
                <a:cxnLst/>
                <a:rect l="l" t="t" r="r" b="b"/>
                <a:pathLst>
                  <a:path w="23194" h="27167" extrusionOk="0">
                    <a:moveTo>
                      <a:pt x="14040" y="0"/>
                    </a:moveTo>
                    <a:lnTo>
                      <a:pt x="13096" y="65"/>
                    </a:lnTo>
                    <a:lnTo>
                      <a:pt x="12184" y="130"/>
                    </a:lnTo>
                    <a:lnTo>
                      <a:pt x="11272" y="228"/>
                    </a:lnTo>
                    <a:lnTo>
                      <a:pt x="10359" y="358"/>
                    </a:lnTo>
                    <a:lnTo>
                      <a:pt x="9480" y="489"/>
                    </a:lnTo>
                    <a:lnTo>
                      <a:pt x="8600" y="651"/>
                    </a:lnTo>
                    <a:lnTo>
                      <a:pt x="7721" y="847"/>
                    </a:lnTo>
                    <a:lnTo>
                      <a:pt x="6092" y="1238"/>
                    </a:lnTo>
                    <a:lnTo>
                      <a:pt x="4561" y="1694"/>
                    </a:lnTo>
                    <a:lnTo>
                      <a:pt x="3226" y="2150"/>
                    </a:lnTo>
                    <a:lnTo>
                      <a:pt x="2053" y="2606"/>
                    </a:lnTo>
                    <a:lnTo>
                      <a:pt x="1564" y="2834"/>
                    </a:lnTo>
                    <a:lnTo>
                      <a:pt x="1108" y="3062"/>
                    </a:lnTo>
                    <a:lnTo>
                      <a:pt x="750" y="3290"/>
                    </a:lnTo>
                    <a:lnTo>
                      <a:pt x="457" y="3485"/>
                    </a:lnTo>
                    <a:lnTo>
                      <a:pt x="229" y="3681"/>
                    </a:lnTo>
                    <a:lnTo>
                      <a:pt x="66" y="3876"/>
                    </a:lnTo>
                    <a:lnTo>
                      <a:pt x="1" y="4039"/>
                    </a:lnTo>
                    <a:lnTo>
                      <a:pt x="1" y="4104"/>
                    </a:lnTo>
                    <a:lnTo>
                      <a:pt x="33" y="4170"/>
                    </a:lnTo>
                    <a:lnTo>
                      <a:pt x="1402" y="27167"/>
                    </a:lnTo>
                    <a:lnTo>
                      <a:pt x="2900" y="26515"/>
                    </a:lnTo>
                    <a:lnTo>
                      <a:pt x="4333" y="25929"/>
                    </a:lnTo>
                    <a:lnTo>
                      <a:pt x="5701" y="25408"/>
                    </a:lnTo>
                    <a:lnTo>
                      <a:pt x="7004" y="24952"/>
                    </a:lnTo>
                    <a:lnTo>
                      <a:pt x="8242" y="24528"/>
                    </a:lnTo>
                    <a:lnTo>
                      <a:pt x="9447" y="24203"/>
                    </a:lnTo>
                    <a:lnTo>
                      <a:pt x="10587" y="23909"/>
                    </a:lnTo>
                    <a:lnTo>
                      <a:pt x="11662" y="23649"/>
                    </a:lnTo>
                    <a:lnTo>
                      <a:pt x="12672" y="23453"/>
                    </a:lnTo>
                    <a:lnTo>
                      <a:pt x="13649" y="23323"/>
                    </a:lnTo>
                    <a:lnTo>
                      <a:pt x="14562" y="23193"/>
                    </a:lnTo>
                    <a:lnTo>
                      <a:pt x="15441" y="23128"/>
                    </a:lnTo>
                    <a:lnTo>
                      <a:pt x="16255" y="23095"/>
                    </a:lnTo>
                    <a:lnTo>
                      <a:pt x="17721" y="23095"/>
                    </a:lnTo>
                    <a:lnTo>
                      <a:pt x="18373" y="23160"/>
                    </a:lnTo>
                    <a:lnTo>
                      <a:pt x="18992" y="23225"/>
                    </a:lnTo>
                    <a:lnTo>
                      <a:pt x="19578" y="23291"/>
                    </a:lnTo>
                    <a:lnTo>
                      <a:pt x="20099" y="23421"/>
                    </a:lnTo>
                    <a:lnTo>
                      <a:pt x="20588" y="23519"/>
                    </a:lnTo>
                    <a:lnTo>
                      <a:pt x="21402" y="23779"/>
                    </a:lnTo>
                    <a:lnTo>
                      <a:pt x="22086" y="24040"/>
                    </a:lnTo>
                    <a:lnTo>
                      <a:pt x="22575" y="24300"/>
                    </a:lnTo>
                    <a:lnTo>
                      <a:pt x="22933" y="24496"/>
                    </a:lnTo>
                    <a:lnTo>
                      <a:pt x="23194" y="24691"/>
                    </a:lnTo>
                    <a:lnTo>
                      <a:pt x="21565" y="1238"/>
                    </a:lnTo>
                    <a:lnTo>
                      <a:pt x="20848" y="912"/>
                    </a:lnTo>
                    <a:lnTo>
                      <a:pt x="20099" y="684"/>
                    </a:lnTo>
                    <a:lnTo>
                      <a:pt x="19285" y="456"/>
                    </a:lnTo>
                    <a:lnTo>
                      <a:pt x="18470" y="293"/>
                    </a:lnTo>
                    <a:lnTo>
                      <a:pt x="17623" y="163"/>
                    </a:lnTo>
                    <a:lnTo>
                      <a:pt x="16744" y="65"/>
                    </a:lnTo>
                    <a:lnTo>
                      <a:pt x="15832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70"/>
              <p:cNvSpPr/>
              <p:nvPr/>
            </p:nvSpPr>
            <p:spPr>
              <a:xfrm>
                <a:off x="6613367" y="1242764"/>
                <a:ext cx="23539" cy="27111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6516" extrusionOk="0">
                    <a:moveTo>
                      <a:pt x="196" y="0"/>
                    </a:moveTo>
                    <a:lnTo>
                      <a:pt x="98" y="33"/>
                    </a:lnTo>
                    <a:lnTo>
                      <a:pt x="33" y="65"/>
                    </a:lnTo>
                    <a:lnTo>
                      <a:pt x="0" y="163"/>
                    </a:lnTo>
                    <a:lnTo>
                      <a:pt x="0" y="228"/>
                    </a:lnTo>
                    <a:lnTo>
                      <a:pt x="391" y="6254"/>
                    </a:lnTo>
                    <a:lnTo>
                      <a:pt x="717" y="11499"/>
                    </a:lnTo>
                    <a:lnTo>
                      <a:pt x="978" y="16287"/>
                    </a:lnTo>
                    <a:lnTo>
                      <a:pt x="1010" y="16385"/>
                    </a:lnTo>
                    <a:lnTo>
                      <a:pt x="1075" y="16450"/>
                    </a:lnTo>
                    <a:lnTo>
                      <a:pt x="1141" y="16515"/>
                    </a:lnTo>
                    <a:lnTo>
                      <a:pt x="1238" y="16515"/>
                    </a:lnTo>
                    <a:lnTo>
                      <a:pt x="1303" y="16483"/>
                    </a:lnTo>
                    <a:lnTo>
                      <a:pt x="1401" y="16450"/>
                    </a:lnTo>
                    <a:lnTo>
                      <a:pt x="1434" y="16352"/>
                    </a:lnTo>
                    <a:lnTo>
                      <a:pt x="1434" y="16287"/>
                    </a:lnTo>
                    <a:lnTo>
                      <a:pt x="1173" y="11466"/>
                    </a:lnTo>
                    <a:lnTo>
                      <a:pt x="847" y="6222"/>
                    </a:lnTo>
                    <a:lnTo>
                      <a:pt x="424" y="228"/>
                    </a:lnTo>
                    <a:lnTo>
                      <a:pt x="424" y="130"/>
                    </a:lnTo>
                    <a:lnTo>
                      <a:pt x="359" y="65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70"/>
              <p:cNvSpPr/>
              <p:nvPr/>
            </p:nvSpPr>
            <p:spPr>
              <a:xfrm>
                <a:off x="6266350" y="1768352"/>
                <a:ext cx="80762" cy="125673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7656" extrusionOk="0">
                    <a:moveTo>
                      <a:pt x="2770" y="1"/>
                    </a:moveTo>
                    <a:lnTo>
                      <a:pt x="2574" y="33"/>
                    </a:lnTo>
                    <a:lnTo>
                      <a:pt x="2379" y="131"/>
                    </a:lnTo>
                    <a:lnTo>
                      <a:pt x="2183" y="229"/>
                    </a:lnTo>
                    <a:lnTo>
                      <a:pt x="2020" y="392"/>
                    </a:lnTo>
                    <a:lnTo>
                      <a:pt x="1890" y="554"/>
                    </a:lnTo>
                    <a:lnTo>
                      <a:pt x="1760" y="750"/>
                    </a:lnTo>
                    <a:lnTo>
                      <a:pt x="1629" y="978"/>
                    </a:lnTo>
                    <a:lnTo>
                      <a:pt x="1401" y="1466"/>
                    </a:lnTo>
                    <a:lnTo>
                      <a:pt x="1239" y="2053"/>
                    </a:lnTo>
                    <a:lnTo>
                      <a:pt x="1076" y="2639"/>
                    </a:lnTo>
                    <a:lnTo>
                      <a:pt x="913" y="3258"/>
                    </a:lnTo>
                    <a:lnTo>
                      <a:pt x="555" y="4724"/>
                    </a:lnTo>
                    <a:lnTo>
                      <a:pt x="261" y="5766"/>
                    </a:lnTo>
                    <a:lnTo>
                      <a:pt x="1" y="6646"/>
                    </a:lnTo>
                    <a:lnTo>
                      <a:pt x="2574" y="6646"/>
                    </a:lnTo>
                    <a:lnTo>
                      <a:pt x="2672" y="5343"/>
                    </a:lnTo>
                    <a:lnTo>
                      <a:pt x="2900" y="5799"/>
                    </a:lnTo>
                    <a:lnTo>
                      <a:pt x="3160" y="6255"/>
                    </a:lnTo>
                    <a:lnTo>
                      <a:pt x="3454" y="6776"/>
                    </a:lnTo>
                    <a:lnTo>
                      <a:pt x="3812" y="7232"/>
                    </a:lnTo>
                    <a:lnTo>
                      <a:pt x="3975" y="7395"/>
                    </a:lnTo>
                    <a:lnTo>
                      <a:pt x="4138" y="7525"/>
                    </a:lnTo>
                    <a:lnTo>
                      <a:pt x="4333" y="7623"/>
                    </a:lnTo>
                    <a:lnTo>
                      <a:pt x="4463" y="7656"/>
                    </a:lnTo>
                    <a:lnTo>
                      <a:pt x="4561" y="7623"/>
                    </a:lnTo>
                    <a:lnTo>
                      <a:pt x="4626" y="7590"/>
                    </a:lnTo>
                    <a:lnTo>
                      <a:pt x="4757" y="7460"/>
                    </a:lnTo>
                    <a:lnTo>
                      <a:pt x="4789" y="7330"/>
                    </a:lnTo>
                    <a:lnTo>
                      <a:pt x="4854" y="7200"/>
                    </a:lnTo>
                    <a:lnTo>
                      <a:pt x="4887" y="6841"/>
                    </a:lnTo>
                    <a:lnTo>
                      <a:pt x="4919" y="6418"/>
                    </a:lnTo>
                    <a:lnTo>
                      <a:pt x="4919" y="5897"/>
                    </a:lnTo>
                    <a:lnTo>
                      <a:pt x="4887" y="5310"/>
                    </a:lnTo>
                    <a:lnTo>
                      <a:pt x="4789" y="4691"/>
                    </a:lnTo>
                    <a:lnTo>
                      <a:pt x="4691" y="4040"/>
                    </a:lnTo>
                    <a:lnTo>
                      <a:pt x="4594" y="3388"/>
                    </a:lnTo>
                    <a:lnTo>
                      <a:pt x="4431" y="2737"/>
                    </a:lnTo>
                    <a:lnTo>
                      <a:pt x="4268" y="2151"/>
                    </a:lnTo>
                    <a:lnTo>
                      <a:pt x="4073" y="1564"/>
                    </a:lnTo>
                    <a:lnTo>
                      <a:pt x="3877" y="1076"/>
                    </a:lnTo>
                    <a:lnTo>
                      <a:pt x="3682" y="652"/>
                    </a:lnTo>
                    <a:lnTo>
                      <a:pt x="3454" y="294"/>
                    </a:lnTo>
                    <a:lnTo>
                      <a:pt x="3356" y="196"/>
                    </a:lnTo>
                    <a:lnTo>
                      <a:pt x="3226" y="98"/>
                    </a:lnTo>
                    <a:lnTo>
                      <a:pt x="3128" y="33"/>
                    </a:lnTo>
                    <a:lnTo>
                      <a:pt x="2998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70"/>
              <p:cNvSpPr/>
              <p:nvPr/>
            </p:nvSpPr>
            <p:spPr>
              <a:xfrm>
                <a:off x="6294156" y="1781713"/>
                <a:ext cx="104826" cy="191448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11663" extrusionOk="0">
                    <a:moveTo>
                      <a:pt x="2574" y="1"/>
                    </a:moveTo>
                    <a:lnTo>
                      <a:pt x="2118" y="34"/>
                    </a:lnTo>
                    <a:lnTo>
                      <a:pt x="1694" y="99"/>
                    </a:lnTo>
                    <a:lnTo>
                      <a:pt x="1271" y="4073"/>
                    </a:lnTo>
                    <a:lnTo>
                      <a:pt x="1076" y="4105"/>
                    </a:lnTo>
                    <a:lnTo>
                      <a:pt x="848" y="4203"/>
                    </a:lnTo>
                    <a:lnTo>
                      <a:pt x="620" y="4333"/>
                    </a:lnTo>
                    <a:lnTo>
                      <a:pt x="392" y="4496"/>
                    </a:lnTo>
                    <a:lnTo>
                      <a:pt x="294" y="4627"/>
                    </a:lnTo>
                    <a:lnTo>
                      <a:pt x="196" y="4757"/>
                    </a:lnTo>
                    <a:lnTo>
                      <a:pt x="98" y="4920"/>
                    </a:lnTo>
                    <a:lnTo>
                      <a:pt x="33" y="5083"/>
                    </a:lnTo>
                    <a:lnTo>
                      <a:pt x="1" y="5278"/>
                    </a:lnTo>
                    <a:lnTo>
                      <a:pt x="1" y="5473"/>
                    </a:lnTo>
                    <a:lnTo>
                      <a:pt x="33" y="5767"/>
                    </a:lnTo>
                    <a:lnTo>
                      <a:pt x="131" y="6027"/>
                    </a:lnTo>
                    <a:lnTo>
                      <a:pt x="261" y="6223"/>
                    </a:lnTo>
                    <a:lnTo>
                      <a:pt x="392" y="6386"/>
                    </a:lnTo>
                    <a:lnTo>
                      <a:pt x="522" y="6548"/>
                    </a:lnTo>
                    <a:lnTo>
                      <a:pt x="652" y="6646"/>
                    </a:lnTo>
                    <a:lnTo>
                      <a:pt x="782" y="6711"/>
                    </a:lnTo>
                    <a:lnTo>
                      <a:pt x="685" y="6744"/>
                    </a:lnTo>
                    <a:lnTo>
                      <a:pt x="587" y="6809"/>
                    </a:lnTo>
                    <a:lnTo>
                      <a:pt x="489" y="6874"/>
                    </a:lnTo>
                    <a:lnTo>
                      <a:pt x="392" y="7037"/>
                    </a:lnTo>
                    <a:lnTo>
                      <a:pt x="294" y="7232"/>
                    </a:lnTo>
                    <a:lnTo>
                      <a:pt x="229" y="7460"/>
                    </a:lnTo>
                    <a:lnTo>
                      <a:pt x="164" y="7786"/>
                    </a:lnTo>
                    <a:lnTo>
                      <a:pt x="164" y="8014"/>
                    </a:lnTo>
                    <a:lnTo>
                      <a:pt x="196" y="8177"/>
                    </a:lnTo>
                    <a:lnTo>
                      <a:pt x="229" y="8373"/>
                    </a:lnTo>
                    <a:lnTo>
                      <a:pt x="261" y="8503"/>
                    </a:lnTo>
                    <a:lnTo>
                      <a:pt x="424" y="8796"/>
                    </a:lnTo>
                    <a:lnTo>
                      <a:pt x="587" y="8991"/>
                    </a:lnTo>
                    <a:lnTo>
                      <a:pt x="750" y="9154"/>
                    </a:lnTo>
                    <a:lnTo>
                      <a:pt x="913" y="9252"/>
                    </a:lnTo>
                    <a:lnTo>
                      <a:pt x="1076" y="9350"/>
                    </a:lnTo>
                    <a:lnTo>
                      <a:pt x="815" y="9480"/>
                    </a:lnTo>
                    <a:lnTo>
                      <a:pt x="620" y="9643"/>
                    </a:lnTo>
                    <a:lnTo>
                      <a:pt x="392" y="9838"/>
                    </a:lnTo>
                    <a:lnTo>
                      <a:pt x="326" y="9969"/>
                    </a:lnTo>
                    <a:lnTo>
                      <a:pt x="261" y="10099"/>
                    </a:lnTo>
                    <a:lnTo>
                      <a:pt x="229" y="10262"/>
                    </a:lnTo>
                    <a:lnTo>
                      <a:pt x="229" y="10392"/>
                    </a:lnTo>
                    <a:lnTo>
                      <a:pt x="294" y="10555"/>
                    </a:lnTo>
                    <a:lnTo>
                      <a:pt x="392" y="10750"/>
                    </a:lnTo>
                    <a:lnTo>
                      <a:pt x="554" y="10913"/>
                    </a:lnTo>
                    <a:lnTo>
                      <a:pt x="782" y="11109"/>
                    </a:lnTo>
                    <a:lnTo>
                      <a:pt x="945" y="11207"/>
                    </a:lnTo>
                    <a:lnTo>
                      <a:pt x="1141" y="11304"/>
                    </a:lnTo>
                    <a:lnTo>
                      <a:pt x="1629" y="11467"/>
                    </a:lnTo>
                    <a:lnTo>
                      <a:pt x="2216" y="11565"/>
                    </a:lnTo>
                    <a:lnTo>
                      <a:pt x="2835" y="11630"/>
                    </a:lnTo>
                    <a:lnTo>
                      <a:pt x="3454" y="11663"/>
                    </a:lnTo>
                    <a:lnTo>
                      <a:pt x="4072" y="11630"/>
                    </a:lnTo>
                    <a:lnTo>
                      <a:pt x="4594" y="11565"/>
                    </a:lnTo>
                    <a:lnTo>
                      <a:pt x="4822" y="11500"/>
                    </a:lnTo>
                    <a:lnTo>
                      <a:pt x="4984" y="11435"/>
                    </a:lnTo>
                    <a:lnTo>
                      <a:pt x="5147" y="11337"/>
                    </a:lnTo>
                    <a:lnTo>
                      <a:pt x="5278" y="11207"/>
                    </a:lnTo>
                    <a:lnTo>
                      <a:pt x="5408" y="11076"/>
                    </a:lnTo>
                    <a:lnTo>
                      <a:pt x="5473" y="10913"/>
                    </a:lnTo>
                    <a:lnTo>
                      <a:pt x="5538" y="10750"/>
                    </a:lnTo>
                    <a:lnTo>
                      <a:pt x="5603" y="10555"/>
                    </a:lnTo>
                    <a:lnTo>
                      <a:pt x="5669" y="10197"/>
                    </a:lnTo>
                    <a:lnTo>
                      <a:pt x="5669" y="9838"/>
                    </a:lnTo>
                    <a:lnTo>
                      <a:pt x="5669" y="9545"/>
                    </a:lnTo>
                    <a:lnTo>
                      <a:pt x="5636" y="9252"/>
                    </a:lnTo>
                    <a:lnTo>
                      <a:pt x="5766" y="9187"/>
                    </a:lnTo>
                    <a:lnTo>
                      <a:pt x="5897" y="9089"/>
                    </a:lnTo>
                    <a:lnTo>
                      <a:pt x="6027" y="8959"/>
                    </a:lnTo>
                    <a:lnTo>
                      <a:pt x="6157" y="8763"/>
                    </a:lnTo>
                    <a:lnTo>
                      <a:pt x="6287" y="8503"/>
                    </a:lnTo>
                    <a:lnTo>
                      <a:pt x="6385" y="8177"/>
                    </a:lnTo>
                    <a:lnTo>
                      <a:pt x="6385" y="7786"/>
                    </a:lnTo>
                    <a:lnTo>
                      <a:pt x="6385" y="7558"/>
                    </a:lnTo>
                    <a:lnTo>
                      <a:pt x="6353" y="7363"/>
                    </a:lnTo>
                    <a:lnTo>
                      <a:pt x="6255" y="7037"/>
                    </a:lnTo>
                    <a:lnTo>
                      <a:pt x="6125" y="6776"/>
                    </a:lnTo>
                    <a:lnTo>
                      <a:pt x="5962" y="6581"/>
                    </a:lnTo>
                    <a:lnTo>
                      <a:pt x="5799" y="6418"/>
                    </a:lnTo>
                    <a:lnTo>
                      <a:pt x="5669" y="6320"/>
                    </a:lnTo>
                    <a:lnTo>
                      <a:pt x="5538" y="6255"/>
                    </a:lnTo>
                    <a:lnTo>
                      <a:pt x="5701" y="6190"/>
                    </a:lnTo>
                    <a:lnTo>
                      <a:pt x="5864" y="6060"/>
                    </a:lnTo>
                    <a:lnTo>
                      <a:pt x="6027" y="5897"/>
                    </a:lnTo>
                    <a:lnTo>
                      <a:pt x="6190" y="5669"/>
                    </a:lnTo>
                    <a:lnTo>
                      <a:pt x="6320" y="5408"/>
                    </a:lnTo>
                    <a:lnTo>
                      <a:pt x="6385" y="5213"/>
                    </a:lnTo>
                    <a:lnTo>
                      <a:pt x="6385" y="5050"/>
                    </a:lnTo>
                    <a:lnTo>
                      <a:pt x="6385" y="4855"/>
                    </a:lnTo>
                    <a:lnTo>
                      <a:pt x="6385" y="4627"/>
                    </a:lnTo>
                    <a:lnTo>
                      <a:pt x="6255" y="4203"/>
                    </a:lnTo>
                    <a:lnTo>
                      <a:pt x="6125" y="3845"/>
                    </a:lnTo>
                    <a:lnTo>
                      <a:pt x="5962" y="3584"/>
                    </a:lnTo>
                    <a:lnTo>
                      <a:pt x="5799" y="3356"/>
                    </a:lnTo>
                    <a:lnTo>
                      <a:pt x="5636" y="3193"/>
                    </a:lnTo>
                    <a:lnTo>
                      <a:pt x="5473" y="3063"/>
                    </a:lnTo>
                    <a:lnTo>
                      <a:pt x="5375" y="2998"/>
                    </a:lnTo>
                    <a:lnTo>
                      <a:pt x="5506" y="2835"/>
                    </a:lnTo>
                    <a:lnTo>
                      <a:pt x="5669" y="2639"/>
                    </a:lnTo>
                    <a:lnTo>
                      <a:pt x="5799" y="2379"/>
                    </a:lnTo>
                    <a:lnTo>
                      <a:pt x="5831" y="2216"/>
                    </a:lnTo>
                    <a:lnTo>
                      <a:pt x="5864" y="2053"/>
                    </a:lnTo>
                    <a:lnTo>
                      <a:pt x="5864" y="1858"/>
                    </a:lnTo>
                    <a:lnTo>
                      <a:pt x="5831" y="1662"/>
                    </a:lnTo>
                    <a:lnTo>
                      <a:pt x="5799" y="1467"/>
                    </a:lnTo>
                    <a:lnTo>
                      <a:pt x="5701" y="1271"/>
                    </a:lnTo>
                    <a:lnTo>
                      <a:pt x="5538" y="1043"/>
                    </a:lnTo>
                    <a:lnTo>
                      <a:pt x="5375" y="815"/>
                    </a:lnTo>
                    <a:lnTo>
                      <a:pt x="5115" y="620"/>
                    </a:lnTo>
                    <a:lnTo>
                      <a:pt x="4887" y="457"/>
                    </a:lnTo>
                    <a:lnTo>
                      <a:pt x="4594" y="294"/>
                    </a:lnTo>
                    <a:lnTo>
                      <a:pt x="4300" y="196"/>
                    </a:lnTo>
                    <a:lnTo>
                      <a:pt x="4007" y="131"/>
                    </a:lnTo>
                    <a:lnTo>
                      <a:pt x="3714" y="66"/>
                    </a:lnTo>
                    <a:lnTo>
                      <a:pt x="3095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70"/>
              <p:cNvSpPr/>
              <p:nvPr/>
            </p:nvSpPr>
            <p:spPr>
              <a:xfrm>
                <a:off x="6290955" y="1807385"/>
                <a:ext cx="59898" cy="65250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975" extrusionOk="0">
                    <a:moveTo>
                      <a:pt x="196" y="1"/>
                    </a:moveTo>
                    <a:lnTo>
                      <a:pt x="130" y="33"/>
                    </a:lnTo>
                    <a:lnTo>
                      <a:pt x="65" y="98"/>
                    </a:lnTo>
                    <a:lnTo>
                      <a:pt x="33" y="163"/>
                    </a:lnTo>
                    <a:lnTo>
                      <a:pt x="0" y="229"/>
                    </a:lnTo>
                    <a:lnTo>
                      <a:pt x="33" y="326"/>
                    </a:lnTo>
                    <a:lnTo>
                      <a:pt x="391" y="1206"/>
                    </a:lnTo>
                    <a:lnTo>
                      <a:pt x="554" y="1662"/>
                    </a:lnTo>
                    <a:lnTo>
                      <a:pt x="782" y="2118"/>
                    </a:lnTo>
                    <a:lnTo>
                      <a:pt x="1010" y="2574"/>
                    </a:lnTo>
                    <a:lnTo>
                      <a:pt x="1271" y="2965"/>
                    </a:lnTo>
                    <a:lnTo>
                      <a:pt x="1596" y="3323"/>
                    </a:lnTo>
                    <a:lnTo>
                      <a:pt x="1759" y="3486"/>
                    </a:lnTo>
                    <a:lnTo>
                      <a:pt x="1955" y="3649"/>
                    </a:lnTo>
                    <a:lnTo>
                      <a:pt x="2118" y="3747"/>
                    </a:lnTo>
                    <a:lnTo>
                      <a:pt x="2280" y="3844"/>
                    </a:lnTo>
                    <a:lnTo>
                      <a:pt x="2476" y="3909"/>
                    </a:lnTo>
                    <a:lnTo>
                      <a:pt x="2671" y="3975"/>
                    </a:lnTo>
                    <a:lnTo>
                      <a:pt x="2899" y="3975"/>
                    </a:lnTo>
                    <a:lnTo>
                      <a:pt x="3095" y="3942"/>
                    </a:lnTo>
                    <a:lnTo>
                      <a:pt x="3258" y="3877"/>
                    </a:lnTo>
                    <a:lnTo>
                      <a:pt x="3420" y="3747"/>
                    </a:lnTo>
                    <a:lnTo>
                      <a:pt x="3518" y="3649"/>
                    </a:lnTo>
                    <a:lnTo>
                      <a:pt x="3551" y="3551"/>
                    </a:lnTo>
                    <a:lnTo>
                      <a:pt x="3616" y="3291"/>
                    </a:lnTo>
                    <a:lnTo>
                      <a:pt x="3649" y="2965"/>
                    </a:lnTo>
                    <a:lnTo>
                      <a:pt x="3616" y="2639"/>
                    </a:lnTo>
                    <a:lnTo>
                      <a:pt x="3551" y="2313"/>
                    </a:lnTo>
                    <a:lnTo>
                      <a:pt x="3486" y="1988"/>
                    </a:lnTo>
                    <a:lnTo>
                      <a:pt x="3355" y="1499"/>
                    </a:lnTo>
                    <a:lnTo>
                      <a:pt x="3290" y="1401"/>
                    </a:lnTo>
                    <a:lnTo>
                      <a:pt x="3258" y="1369"/>
                    </a:lnTo>
                    <a:lnTo>
                      <a:pt x="3160" y="1336"/>
                    </a:lnTo>
                    <a:lnTo>
                      <a:pt x="3095" y="1369"/>
                    </a:lnTo>
                    <a:lnTo>
                      <a:pt x="3030" y="1401"/>
                    </a:lnTo>
                    <a:lnTo>
                      <a:pt x="2964" y="1434"/>
                    </a:lnTo>
                    <a:lnTo>
                      <a:pt x="2932" y="1499"/>
                    </a:lnTo>
                    <a:lnTo>
                      <a:pt x="2964" y="1597"/>
                    </a:lnTo>
                    <a:lnTo>
                      <a:pt x="3095" y="2183"/>
                    </a:lnTo>
                    <a:lnTo>
                      <a:pt x="3160" y="2769"/>
                    </a:lnTo>
                    <a:lnTo>
                      <a:pt x="3192" y="3258"/>
                    </a:lnTo>
                    <a:lnTo>
                      <a:pt x="3095" y="3356"/>
                    </a:lnTo>
                    <a:lnTo>
                      <a:pt x="2964" y="3453"/>
                    </a:lnTo>
                    <a:lnTo>
                      <a:pt x="2834" y="3486"/>
                    </a:lnTo>
                    <a:lnTo>
                      <a:pt x="2736" y="3519"/>
                    </a:lnTo>
                    <a:lnTo>
                      <a:pt x="2508" y="3519"/>
                    </a:lnTo>
                    <a:lnTo>
                      <a:pt x="2378" y="3453"/>
                    </a:lnTo>
                    <a:lnTo>
                      <a:pt x="2280" y="3388"/>
                    </a:lnTo>
                    <a:lnTo>
                      <a:pt x="2020" y="3193"/>
                    </a:lnTo>
                    <a:lnTo>
                      <a:pt x="1792" y="2932"/>
                    </a:lnTo>
                    <a:lnTo>
                      <a:pt x="1564" y="2639"/>
                    </a:lnTo>
                    <a:lnTo>
                      <a:pt x="1401" y="2346"/>
                    </a:lnTo>
                    <a:lnTo>
                      <a:pt x="1108" y="1825"/>
                    </a:lnTo>
                    <a:lnTo>
                      <a:pt x="847" y="1238"/>
                    </a:lnTo>
                    <a:lnTo>
                      <a:pt x="359" y="98"/>
                    </a:lnTo>
                    <a:lnTo>
                      <a:pt x="326" y="33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70"/>
              <p:cNvSpPr/>
              <p:nvPr/>
            </p:nvSpPr>
            <p:spPr>
              <a:xfrm>
                <a:off x="6281862" y="1842676"/>
                <a:ext cx="33700" cy="127807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7786" extrusionOk="0">
                    <a:moveTo>
                      <a:pt x="1531" y="0"/>
                    </a:moveTo>
                    <a:lnTo>
                      <a:pt x="1271" y="33"/>
                    </a:lnTo>
                    <a:lnTo>
                      <a:pt x="978" y="131"/>
                    </a:lnTo>
                    <a:lnTo>
                      <a:pt x="750" y="261"/>
                    </a:lnTo>
                    <a:lnTo>
                      <a:pt x="522" y="424"/>
                    </a:lnTo>
                    <a:lnTo>
                      <a:pt x="326" y="619"/>
                    </a:lnTo>
                    <a:lnTo>
                      <a:pt x="163" y="880"/>
                    </a:lnTo>
                    <a:lnTo>
                      <a:pt x="66" y="1141"/>
                    </a:lnTo>
                    <a:lnTo>
                      <a:pt x="0" y="1434"/>
                    </a:lnTo>
                    <a:lnTo>
                      <a:pt x="33" y="1727"/>
                    </a:lnTo>
                    <a:lnTo>
                      <a:pt x="131" y="2020"/>
                    </a:lnTo>
                    <a:lnTo>
                      <a:pt x="261" y="2281"/>
                    </a:lnTo>
                    <a:lnTo>
                      <a:pt x="456" y="2476"/>
                    </a:lnTo>
                    <a:lnTo>
                      <a:pt x="684" y="2672"/>
                    </a:lnTo>
                    <a:lnTo>
                      <a:pt x="945" y="2802"/>
                    </a:lnTo>
                    <a:lnTo>
                      <a:pt x="1034" y="2821"/>
                    </a:lnTo>
                    <a:lnTo>
                      <a:pt x="1034" y="2821"/>
                    </a:lnTo>
                    <a:lnTo>
                      <a:pt x="945" y="2932"/>
                    </a:lnTo>
                    <a:lnTo>
                      <a:pt x="815" y="3128"/>
                    </a:lnTo>
                    <a:lnTo>
                      <a:pt x="717" y="3323"/>
                    </a:lnTo>
                    <a:lnTo>
                      <a:pt x="652" y="3551"/>
                    </a:lnTo>
                    <a:lnTo>
                      <a:pt x="619" y="3779"/>
                    </a:lnTo>
                    <a:lnTo>
                      <a:pt x="619" y="4007"/>
                    </a:lnTo>
                    <a:lnTo>
                      <a:pt x="619" y="4235"/>
                    </a:lnTo>
                    <a:lnTo>
                      <a:pt x="684" y="4431"/>
                    </a:lnTo>
                    <a:lnTo>
                      <a:pt x="782" y="4626"/>
                    </a:lnTo>
                    <a:lnTo>
                      <a:pt x="880" y="4789"/>
                    </a:lnTo>
                    <a:lnTo>
                      <a:pt x="1043" y="4952"/>
                    </a:lnTo>
                    <a:lnTo>
                      <a:pt x="1206" y="5082"/>
                    </a:lnTo>
                    <a:lnTo>
                      <a:pt x="1346" y="5184"/>
                    </a:lnTo>
                    <a:lnTo>
                      <a:pt x="1346" y="5184"/>
                    </a:lnTo>
                    <a:lnTo>
                      <a:pt x="1271" y="5277"/>
                    </a:lnTo>
                    <a:lnTo>
                      <a:pt x="1141" y="5408"/>
                    </a:lnTo>
                    <a:lnTo>
                      <a:pt x="1075" y="5603"/>
                    </a:lnTo>
                    <a:lnTo>
                      <a:pt x="1010" y="5799"/>
                    </a:lnTo>
                    <a:lnTo>
                      <a:pt x="978" y="5994"/>
                    </a:lnTo>
                    <a:lnTo>
                      <a:pt x="945" y="6190"/>
                    </a:lnTo>
                    <a:lnTo>
                      <a:pt x="978" y="6385"/>
                    </a:lnTo>
                    <a:lnTo>
                      <a:pt x="1010" y="6580"/>
                    </a:lnTo>
                    <a:lnTo>
                      <a:pt x="1043" y="6776"/>
                    </a:lnTo>
                    <a:lnTo>
                      <a:pt x="1108" y="6971"/>
                    </a:lnTo>
                    <a:lnTo>
                      <a:pt x="1206" y="7167"/>
                    </a:lnTo>
                    <a:lnTo>
                      <a:pt x="1303" y="7330"/>
                    </a:lnTo>
                    <a:lnTo>
                      <a:pt x="1434" y="7493"/>
                    </a:lnTo>
                    <a:lnTo>
                      <a:pt x="1597" y="7623"/>
                    </a:lnTo>
                    <a:lnTo>
                      <a:pt x="1727" y="7753"/>
                    </a:lnTo>
                    <a:lnTo>
                      <a:pt x="1825" y="7786"/>
                    </a:lnTo>
                    <a:lnTo>
                      <a:pt x="1890" y="7753"/>
                    </a:lnTo>
                    <a:lnTo>
                      <a:pt x="1955" y="7721"/>
                    </a:lnTo>
                    <a:lnTo>
                      <a:pt x="2020" y="7655"/>
                    </a:lnTo>
                    <a:lnTo>
                      <a:pt x="2053" y="7590"/>
                    </a:lnTo>
                    <a:lnTo>
                      <a:pt x="2053" y="7525"/>
                    </a:lnTo>
                    <a:lnTo>
                      <a:pt x="2020" y="7460"/>
                    </a:lnTo>
                    <a:lnTo>
                      <a:pt x="1955" y="7395"/>
                    </a:lnTo>
                    <a:lnTo>
                      <a:pt x="1825" y="7330"/>
                    </a:lnTo>
                    <a:lnTo>
                      <a:pt x="1727" y="7232"/>
                    </a:lnTo>
                    <a:lnTo>
                      <a:pt x="1564" y="6971"/>
                    </a:lnTo>
                    <a:lnTo>
                      <a:pt x="1434" y="6678"/>
                    </a:lnTo>
                    <a:lnTo>
                      <a:pt x="1369" y="6385"/>
                    </a:lnTo>
                    <a:lnTo>
                      <a:pt x="1369" y="6092"/>
                    </a:lnTo>
                    <a:lnTo>
                      <a:pt x="1434" y="5799"/>
                    </a:lnTo>
                    <a:lnTo>
                      <a:pt x="1499" y="5668"/>
                    </a:lnTo>
                    <a:lnTo>
                      <a:pt x="1564" y="5538"/>
                    </a:lnTo>
                    <a:lnTo>
                      <a:pt x="1662" y="5440"/>
                    </a:lnTo>
                    <a:lnTo>
                      <a:pt x="1759" y="5343"/>
                    </a:lnTo>
                    <a:lnTo>
                      <a:pt x="1825" y="5277"/>
                    </a:lnTo>
                    <a:lnTo>
                      <a:pt x="1857" y="5180"/>
                    </a:lnTo>
                    <a:lnTo>
                      <a:pt x="1825" y="5082"/>
                    </a:lnTo>
                    <a:lnTo>
                      <a:pt x="1759" y="5017"/>
                    </a:lnTo>
                    <a:lnTo>
                      <a:pt x="1466" y="4789"/>
                    </a:lnTo>
                    <a:lnTo>
                      <a:pt x="1238" y="4561"/>
                    </a:lnTo>
                    <a:lnTo>
                      <a:pt x="1141" y="4431"/>
                    </a:lnTo>
                    <a:lnTo>
                      <a:pt x="1075" y="4300"/>
                    </a:lnTo>
                    <a:lnTo>
                      <a:pt x="1043" y="4137"/>
                    </a:lnTo>
                    <a:lnTo>
                      <a:pt x="1010" y="3942"/>
                    </a:lnTo>
                    <a:lnTo>
                      <a:pt x="1075" y="3616"/>
                    </a:lnTo>
                    <a:lnTo>
                      <a:pt x="1108" y="3453"/>
                    </a:lnTo>
                    <a:lnTo>
                      <a:pt x="1173" y="3290"/>
                    </a:lnTo>
                    <a:lnTo>
                      <a:pt x="1271" y="3160"/>
                    </a:lnTo>
                    <a:lnTo>
                      <a:pt x="1369" y="3030"/>
                    </a:lnTo>
                    <a:lnTo>
                      <a:pt x="1499" y="2932"/>
                    </a:lnTo>
                    <a:lnTo>
                      <a:pt x="1662" y="2867"/>
                    </a:lnTo>
                    <a:lnTo>
                      <a:pt x="1727" y="2802"/>
                    </a:lnTo>
                    <a:lnTo>
                      <a:pt x="1727" y="2769"/>
                    </a:lnTo>
                    <a:lnTo>
                      <a:pt x="1759" y="2704"/>
                    </a:lnTo>
                    <a:lnTo>
                      <a:pt x="1759" y="2639"/>
                    </a:lnTo>
                    <a:lnTo>
                      <a:pt x="1662" y="2541"/>
                    </a:lnTo>
                    <a:lnTo>
                      <a:pt x="1629" y="2509"/>
                    </a:lnTo>
                    <a:lnTo>
                      <a:pt x="1564" y="2476"/>
                    </a:lnTo>
                    <a:lnTo>
                      <a:pt x="1303" y="2476"/>
                    </a:lnTo>
                    <a:lnTo>
                      <a:pt x="1075" y="2378"/>
                    </a:lnTo>
                    <a:lnTo>
                      <a:pt x="847" y="2281"/>
                    </a:lnTo>
                    <a:lnTo>
                      <a:pt x="684" y="2118"/>
                    </a:lnTo>
                    <a:lnTo>
                      <a:pt x="522" y="1922"/>
                    </a:lnTo>
                    <a:lnTo>
                      <a:pt x="456" y="1727"/>
                    </a:lnTo>
                    <a:lnTo>
                      <a:pt x="424" y="1466"/>
                    </a:lnTo>
                    <a:lnTo>
                      <a:pt x="456" y="1206"/>
                    </a:lnTo>
                    <a:lnTo>
                      <a:pt x="522" y="1043"/>
                    </a:lnTo>
                    <a:lnTo>
                      <a:pt x="652" y="880"/>
                    </a:lnTo>
                    <a:lnTo>
                      <a:pt x="782" y="750"/>
                    </a:lnTo>
                    <a:lnTo>
                      <a:pt x="913" y="619"/>
                    </a:lnTo>
                    <a:lnTo>
                      <a:pt x="1075" y="522"/>
                    </a:lnTo>
                    <a:lnTo>
                      <a:pt x="1271" y="456"/>
                    </a:lnTo>
                    <a:lnTo>
                      <a:pt x="1629" y="359"/>
                    </a:lnTo>
                    <a:lnTo>
                      <a:pt x="1727" y="359"/>
                    </a:lnTo>
                    <a:lnTo>
                      <a:pt x="1759" y="294"/>
                    </a:lnTo>
                    <a:lnTo>
                      <a:pt x="1792" y="228"/>
                    </a:lnTo>
                    <a:lnTo>
                      <a:pt x="1792" y="163"/>
                    </a:lnTo>
                    <a:lnTo>
                      <a:pt x="1759" y="66"/>
                    </a:lnTo>
                    <a:lnTo>
                      <a:pt x="1694" y="33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70"/>
              <p:cNvSpPr/>
              <p:nvPr/>
            </p:nvSpPr>
            <p:spPr>
              <a:xfrm>
                <a:off x="6304858" y="1923943"/>
                <a:ext cx="43319" cy="8043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490" extrusionOk="0">
                    <a:moveTo>
                      <a:pt x="749" y="1"/>
                    </a:moveTo>
                    <a:lnTo>
                      <a:pt x="196" y="33"/>
                    </a:lnTo>
                    <a:lnTo>
                      <a:pt x="98" y="66"/>
                    </a:lnTo>
                    <a:lnTo>
                      <a:pt x="33" y="131"/>
                    </a:lnTo>
                    <a:lnTo>
                      <a:pt x="0" y="196"/>
                    </a:lnTo>
                    <a:lnTo>
                      <a:pt x="0" y="261"/>
                    </a:lnTo>
                    <a:lnTo>
                      <a:pt x="0" y="326"/>
                    </a:lnTo>
                    <a:lnTo>
                      <a:pt x="33" y="392"/>
                    </a:lnTo>
                    <a:lnTo>
                      <a:pt x="98" y="424"/>
                    </a:lnTo>
                    <a:lnTo>
                      <a:pt x="196" y="424"/>
                    </a:lnTo>
                    <a:lnTo>
                      <a:pt x="749" y="392"/>
                    </a:lnTo>
                    <a:lnTo>
                      <a:pt x="1303" y="392"/>
                    </a:lnTo>
                    <a:lnTo>
                      <a:pt x="1857" y="424"/>
                    </a:lnTo>
                    <a:lnTo>
                      <a:pt x="2443" y="489"/>
                    </a:lnTo>
                    <a:lnTo>
                      <a:pt x="2508" y="489"/>
                    </a:lnTo>
                    <a:lnTo>
                      <a:pt x="2573" y="457"/>
                    </a:lnTo>
                    <a:lnTo>
                      <a:pt x="2606" y="392"/>
                    </a:lnTo>
                    <a:lnTo>
                      <a:pt x="2639" y="294"/>
                    </a:lnTo>
                    <a:lnTo>
                      <a:pt x="2606" y="229"/>
                    </a:lnTo>
                    <a:lnTo>
                      <a:pt x="2573" y="164"/>
                    </a:lnTo>
                    <a:lnTo>
                      <a:pt x="2508" y="131"/>
                    </a:lnTo>
                    <a:lnTo>
                      <a:pt x="2443" y="98"/>
                    </a:lnTo>
                    <a:lnTo>
                      <a:pt x="1857" y="33"/>
                    </a:lnTo>
                    <a:lnTo>
                      <a:pt x="1303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70"/>
              <p:cNvSpPr/>
              <p:nvPr/>
            </p:nvSpPr>
            <p:spPr>
              <a:xfrm>
                <a:off x="6298440" y="1881167"/>
                <a:ext cx="39051" cy="9652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588" extrusionOk="0">
                    <a:moveTo>
                      <a:pt x="1662" y="1"/>
                    </a:moveTo>
                    <a:lnTo>
                      <a:pt x="1140" y="33"/>
                    </a:lnTo>
                    <a:lnTo>
                      <a:pt x="652" y="99"/>
                    </a:lnTo>
                    <a:lnTo>
                      <a:pt x="131" y="196"/>
                    </a:lnTo>
                    <a:lnTo>
                      <a:pt x="65" y="229"/>
                    </a:lnTo>
                    <a:lnTo>
                      <a:pt x="0" y="294"/>
                    </a:lnTo>
                    <a:lnTo>
                      <a:pt x="0" y="359"/>
                    </a:lnTo>
                    <a:lnTo>
                      <a:pt x="0" y="424"/>
                    </a:lnTo>
                    <a:lnTo>
                      <a:pt x="33" y="489"/>
                    </a:lnTo>
                    <a:lnTo>
                      <a:pt x="98" y="555"/>
                    </a:lnTo>
                    <a:lnTo>
                      <a:pt x="163" y="587"/>
                    </a:lnTo>
                    <a:lnTo>
                      <a:pt x="261" y="587"/>
                    </a:lnTo>
                    <a:lnTo>
                      <a:pt x="717" y="489"/>
                    </a:lnTo>
                    <a:lnTo>
                      <a:pt x="1205" y="424"/>
                    </a:lnTo>
                    <a:lnTo>
                      <a:pt x="2280" y="424"/>
                    </a:lnTo>
                    <a:lnTo>
                      <a:pt x="2313" y="392"/>
                    </a:lnTo>
                    <a:lnTo>
                      <a:pt x="2346" y="327"/>
                    </a:lnTo>
                    <a:lnTo>
                      <a:pt x="2378" y="261"/>
                    </a:lnTo>
                    <a:lnTo>
                      <a:pt x="2346" y="164"/>
                    </a:lnTo>
                    <a:lnTo>
                      <a:pt x="2313" y="99"/>
                    </a:lnTo>
                    <a:lnTo>
                      <a:pt x="2280" y="66"/>
                    </a:lnTo>
                    <a:lnTo>
                      <a:pt x="2183" y="33"/>
                    </a:lnTo>
                    <a:lnTo>
                      <a:pt x="1662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70"/>
              <p:cNvSpPr/>
              <p:nvPr/>
            </p:nvSpPr>
            <p:spPr>
              <a:xfrm>
                <a:off x="5545068" y="1491918"/>
                <a:ext cx="195174" cy="132633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8080" extrusionOk="0">
                    <a:moveTo>
                      <a:pt x="1401" y="1"/>
                    </a:moveTo>
                    <a:lnTo>
                      <a:pt x="1303" y="33"/>
                    </a:lnTo>
                    <a:lnTo>
                      <a:pt x="1205" y="98"/>
                    </a:lnTo>
                    <a:lnTo>
                      <a:pt x="1043" y="261"/>
                    </a:lnTo>
                    <a:lnTo>
                      <a:pt x="912" y="424"/>
                    </a:lnTo>
                    <a:lnTo>
                      <a:pt x="815" y="652"/>
                    </a:lnTo>
                    <a:lnTo>
                      <a:pt x="782" y="880"/>
                    </a:lnTo>
                    <a:lnTo>
                      <a:pt x="782" y="1108"/>
                    </a:lnTo>
                    <a:lnTo>
                      <a:pt x="815" y="1271"/>
                    </a:lnTo>
                    <a:lnTo>
                      <a:pt x="782" y="1467"/>
                    </a:lnTo>
                    <a:lnTo>
                      <a:pt x="717" y="1825"/>
                    </a:lnTo>
                    <a:lnTo>
                      <a:pt x="587" y="2216"/>
                    </a:lnTo>
                    <a:lnTo>
                      <a:pt x="456" y="2607"/>
                    </a:lnTo>
                    <a:lnTo>
                      <a:pt x="130" y="3226"/>
                    </a:lnTo>
                    <a:lnTo>
                      <a:pt x="0" y="3486"/>
                    </a:lnTo>
                    <a:lnTo>
                      <a:pt x="98" y="3649"/>
                    </a:lnTo>
                    <a:lnTo>
                      <a:pt x="358" y="4073"/>
                    </a:lnTo>
                    <a:lnTo>
                      <a:pt x="847" y="4691"/>
                    </a:lnTo>
                    <a:lnTo>
                      <a:pt x="1140" y="5050"/>
                    </a:lnTo>
                    <a:lnTo>
                      <a:pt x="1499" y="5408"/>
                    </a:lnTo>
                    <a:lnTo>
                      <a:pt x="1922" y="5799"/>
                    </a:lnTo>
                    <a:lnTo>
                      <a:pt x="2378" y="6190"/>
                    </a:lnTo>
                    <a:lnTo>
                      <a:pt x="2867" y="6581"/>
                    </a:lnTo>
                    <a:lnTo>
                      <a:pt x="3420" y="6939"/>
                    </a:lnTo>
                    <a:lnTo>
                      <a:pt x="4039" y="7265"/>
                    </a:lnTo>
                    <a:lnTo>
                      <a:pt x="4691" y="7525"/>
                    </a:lnTo>
                    <a:lnTo>
                      <a:pt x="5375" y="7786"/>
                    </a:lnTo>
                    <a:lnTo>
                      <a:pt x="6157" y="7949"/>
                    </a:lnTo>
                    <a:lnTo>
                      <a:pt x="6906" y="8047"/>
                    </a:lnTo>
                    <a:lnTo>
                      <a:pt x="7590" y="8079"/>
                    </a:lnTo>
                    <a:lnTo>
                      <a:pt x="8209" y="8047"/>
                    </a:lnTo>
                    <a:lnTo>
                      <a:pt x="8795" y="7949"/>
                    </a:lnTo>
                    <a:lnTo>
                      <a:pt x="9316" y="7819"/>
                    </a:lnTo>
                    <a:lnTo>
                      <a:pt x="9772" y="7656"/>
                    </a:lnTo>
                    <a:lnTo>
                      <a:pt x="10196" y="7460"/>
                    </a:lnTo>
                    <a:lnTo>
                      <a:pt x="10554" y="7232"/>
                    </a:lnTo>
                    <a:lnTo>
                      <a:pt x="10880" y="7004"/>
                    </a:lnTo>
                    <a:lnTo>
                      <a:pt x="11141" y="6776"/>
                    </a:lnTo>
                    <a:lnTo>
                      <a:pt x="11369" y="6548"/>
                    </a:lnTo>
                    <a:lnTo>
                      <a:pt x="11564" y="6353"/>
                    </a:lnTo>
                    <a:lnTo>
                      <a:pt x="11792" y="6027"/>
                    </a:lnTo>
                    <a:lnTo>
                      <a:pt x="11890" y="5897"/>
                    </a:lnTo>
                    <a:lnTo>
                      <a:pt x="11792" y="5734"/>
                    </a:lnTo>
                    <a:lnTo>
                      <a:pt x="11727" y="5571"/>
                    </a:lnTo>
                    <a:lnTo>
                      <a:pt x="11629" y="5180"/>
                    </a:lnTo>
                    <a:lnTo>
                      <a:pt x="11564" y="4724"/>
                    </a:lnTo>
                    <a:lnTo>
                      <a:pt x="11531" y="4301"/>
                    </a:lnTo>
                    <a:lnTo>
                      <a:pt x="11531" y="3584"/>
                    </a:lnTo>
                    <a:lnTo>
                      <a:pt x="11564" y="3291"/>
                    </a:lnTo>
                    <a:lnTo>
                      <a:pt x="11662" y="3193"/>
                    </a:lnTo>
                    <a:lnTo>
                      <a:pt x="11727" y="3095"/>
                    </a:lnTo>
                    <a:lnTo>
                      <a:pt x="11825" y="2867"/>
                    </a:lnTo>
                    <a:lnTo>
                      <a:pt x="11857" y="2639"/>
                    </a:lnTo>
                    <a:lnTo>
                      <a:pt x="11857" y="2411"/>
                    </a:lnTo>
                    <a:lnTo>
                      <a:pt x="11825" y="2183"/>
                    </a:lnTo>
                    <a:lnTo>
                      <a:pt x="11792" y="2020"/>
                    </a:lnTo>
                    <a:lnTo>
                      <a:pt x="11759" y="1857"/>
                    </a:lnTo>
                    <a:lnTo>
                      <a:pt x="11401" y="1955"/>
                    </a:lnTo>
                    <a:lnTo>
                      <a:pt x="11075" y="2053"/>
                    </a:lnTo>
                    <a:lnTo>
                      <a:pt x="10391" y="2151"/>
                    </a:lnTo>
                    <a:lnTo>
                      <a:pt x="9675" y="2183"/>
                    </a:lnTo>
                    <a:lnTo>
                      <a:pt x="8926" y="2183"/>
                    </a:lnTo>
                    <a:lnTo>
                      <a:pt x="8209" y="2118"/>
                    </a:lnTo>
                    <a:lnTo>
                      <a:pt x="7460" y="1988"/>
                    </a:lnTo>
                    <a:lnTo>
                      <a:pt x="6743" y="1825"/>
                    </a:lnTo>
                    <a:lnTo>
                      <a:pt x="6026" y="1662"/>
                    </a:lnTo>
                    <a:lnTo>
                      <a:pt x="5342" y="1434"/>
                    </a:lnTo>
                    <a:lnTo>
                      <a:pt x="4691" y="1239"/>
                    </a:lnTo>
                    <a:lnTo>
                      <a:pt x="3518" y="783"/>
                    </a:lnTo>
                    <a:lnTo>
                      <a:pt x="2574" y="392"/>
                    </a:lnTo>
                    <a:lnTo>
                      <a:pt x="1922" y="66"/>
                    </a:lnTo>
                    <a:lnTo>
                      <a:pt x="1792" y="33"/>
                    </a:lnTo>
                    <a:lnTo>
                      <a:pt x="1661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70"/>
              <p:cNvSpPr/>
              <p:nvPr/>
            </p:nvSpPr>
            <p:spPr>
              <a:xfrm>
                <a:off x="5557362" y="1513306"/>
                <a:ext cx="178612" cy="44928"/>
              </a:xfrm>
              <a:custGeom>
                <a:avLst/>
                <a:gdLst/>
                <a:ahLst/>
                <a:cxnLst/>
                <a:rect l="l" t="t" r="r" b="b"/>
                <a:pathLst>
                  <a:path w="10881" h="2737" extrusionOk="0">
                    <a:moveTo>
                      <a:pt x="131" y="1"/>
                    </a:moveTo>
                    <a:lnTo>
                      <a:pt x="66" y="33"/>
                    </a:lnTo>
                    <a:lnTo>
                      <a:pt x="33" y="98"/>
                    </a:lnTo>
                    <a:lnTo>
                      <a:pt x="0" y="196"/>
                    </a:lnTo>
                    <a:lnTo>
                      <a:pt x="0" y="261"/>
                    </a:lnTo>
                    <a:lnTo>
                      <a:pt x="33" y="326"/>
                    </a:lnTo>
                    <a:lnTo>
                      <a:pt x="98" y="359"/>
                    </a:lnTo>
                    <a:lnTo>
                      <a:pt x="978" y="782"/>
                    </a:lnTo>
                    <a:lnTo>
                      <a:pt x="1890" y="1173"/>
                    </a:lnTo>
                    <a:lnTo>
                      <a:pt x="2997" y="1597"/>
                    </a:lnTo>
                    <a:lnTo>
                      <a:pt x="4235" y="2020"/>
                    </a:lnTo>
                    <a:lnTo>
                      <a:pt x="4919" y="2216"/>
                    </a:lnTo>
                    <a:lnTo>
                      <a:pt x="5603" y="2379"/>
                    </a:lnTo>
                    <a:lnTo>
                      <a:pt x="6320" y="2509"/>
                    </a:lnTo>
                    <a:lnTo>
                      <a:pt x="7004" y="2639"/>
                    </a:lnTo>
                    <a:lnTo>
                      <a:pt x="7688" y="2704"/>
                    </a:lnTo>
                    <a:lnTo>
                      <a:pt x="8372" y="2737"/>
                    </a:lnTo>
                    <a:lnTo>
                      <a:pt x="9023" y="2704"/>
                    </a:lnTo>
                    <a:lnTo>
                      <a:pt x="9642" y="2607"/>
                    </a:lnTo>
                    <a:lnTo>
                      <a:pt x="10196" y="2476"/>
                    </a:lnTo>
                    <a:lnTo>
                      <a:pt x="10489" y="2379"/>
                    </a:lnTo>
                    <a:lnTo>
                      <a:pt x="10750" y="2281"/>
                    </a:lnTo>
                    <a:lnTo>
                      <a:pt x="10815" y="2248"/>
                    </a:lnTo>
                    <a:lnTo>
                      <a:pt x="10848" y="2183"/>
                    </a:lnTo>
                    <a:lnTo>
                      <a:pt x="10880" y="2085"/>
                    </a:lnTo>
                    <a:lnTo>
                      <a:pt x="10848" y="2020"/>
                    </a:lnTo>
                    <a:lnTo>
                      <a:pt x="10815" y="1955"/>
                    </a:lnTo>
                    <a:lnTo>
                      <a:pt x="10750" y="1923"/>
                    </a:lnTo>
                    <a:lnTo>
                      <a:pt x="10652" y="1890"/>
                    </a:lnTo>
                    <a:lnTo>
                      <a:pt x="10587" y="1923"/>
                    </a:lnTo>
                    <a:lnTo>
                      <a:pt x="10261" y="2053"/>
                    </a:lnTo>
                    <a:lnTo>
                      <a:pt x="9903" y="2151"/>
                    </a:lnTo>
                    <a:lnTo>
                      <a:pt x="9545" y="2216"/>
                    </a:lnTo>
                    <a:lnTo>
                      <a:pt x="9154" y="2281"/>
                    </a:lnTo>
                    <a:lnTo>
                      <a:pt x="8763" y="2313"/>
                    </a:lnTo>
                    <a:lnTo>
                      <a:pt x="8372" y="2313"/>
                    </a:lnTo>
                    <a:lnTo>
                      <a:pt x="7525" y="2281"/>
                    </a:lnTo>
                    <a:lnTo>
                      <a:pt x="6678" y="2183"/>
                    </a:lnTo>
                    <a:lnTo>
                      <a:pt x="5831" y="2020"/>
                    </a:lnTo>
                    <a:lnTo>
                      <a:pt x="4984" y="1792"/>
                    </a:lnTo>
                    <a:lnTo>
                      <a:pt x="4170" y="1564"/>
                    </a:lnTo>
                    <a:lnTo>
                      <a:pt x="3388" y="1304"/>
                    </a:lnTo>
                    <a:lnTo>
                      <a:pt x="2671" y="1043"/>
                    </a:lnTo>
                    <a:lnTo>
                      <a:pt x="1434" y="554"/>
                    </a:lnTo>
                    <a:lnTo>
                      <a:pt x="619" y="164"/>
                    </a:lnTo>
                    <a:lnTo>
                      <a:pt x="294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34" name="Google Shape;5934;p70"/>
          <p:cNvGrpSpPr/>
          <p:nvPr/>
        </p:nvGrpSpPr>
        <p:grpSpPr>
          <a:xfrm>
            <a:off x="7609130" y="1138640"/>
            <a:ext cx="611648" cy="365223"/>
            <a:chOff x="4504125" y="1762525"/>
            <a:chExt cx="985575" cy="588500"/>
          </a:xfrm>
        </p:grpSpPr>
        <p:sp>
          <p:nvSpPr>
            <p:cNvPr id="5935" name="Google Shape;5935;p70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0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0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0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9" name="Google Shape;5939;p70"/>
          <p:cNvGrpSpPr/>
          <p:nvPr/>
        </p:nvGrpSpPr>
        <p:grpSpPr>
          <a:xfrm>
            <a:off x="7965610" y="4108411"/>
            <a:ext cx="930353" cy="829089"/>
            <a:chOff x="2236010" y="3967511"/>
            <a:chExt cx="930353" cy="829089"/>
          </a:xfrm>
        </p:grpSpPr>
        <p:sp>
          <p:nvSpPr>
            <p:cNvPr id="5940" name="Google Shape;5940;p70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1" name="Google Shape;5941;p70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5942" name="Google Shape;5942;p70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70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70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70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70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70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70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49" name="Google Shape;5949;p70"/>
          <p:cNvGrpSpPr/>
          <p:nvPr/>
        </p:nvGrpSpPr>
        <p:grpSpPr>
          <a:xfrm>
            <a:off x="7765916" y="4563798"/>
            <a:ext cx="518113" cy="461719"/>
            <a:chOff x="2236010" y="3967511"/>
            <a:chExt cx="930353" cy="829089"/>
          </a:xfrm>
        </p:grpSpPr>
        <p:sp>
          <p:nvSpPr>
            <p:cNvPr id="5950" name="Google Shape;5950;p70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51" name="Google Shape;5951;p70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5952" name="Google Shape;5952;p70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3" name="Google Shape;5953;p70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4" name="Google Shape;5954;p70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5" name="Google Shape;5955;p70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6" name="Google Shape;5956;p70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7" name="Google Shape;5957;p70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8" name="Google Shape;5958;p70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59" name="Google Shape;5959;p70"/>
          <p:cNvGrpSpPr/>
          <p:nvPr/>
        </p:nvGrpSpPr>
        <p:grpSpPr>
          <a:xfrm>
            <a:off x="7672380" y="1753915"/>
            <a:ext cx="611648" cy="365223"/>
            <a:chOff x="4504125" y="1762525"/>
            <a:chExt cx="985575" cy="588500"/>
          </a:xfrm>
        </p:grpSpPr>
        <p:sp>
          <p:nvSpPr>
            <p:cNvPr id="5960" name="Google Shape;5960;p70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70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70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70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4" name="Google Shape;5964;p70"/>
          <p:cNvSpPr/>
          <p:nvPr/>
        </p:nvSpPr>
        <p:spPr>
          <a:xfrm>
            <a:off x="5580900" y="675999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0" name="Google Shape;5970;p70"/>
          <p:cNvGrpSpPr/>
          <p:nvPr/>
        </p:nvGrpSpPr>
        <p:grpSpPr>
          <a:xfrm>
            <a:off x="4395429" y="4346999"/>
            <a:ext cx="745923" cy="742920"/>
            <a:chOff x="778525" y="3588975"/>
            <a:chExt cx="1073425" cy="1068950"/>
          </a:xfrm>
        </p:grpSpPr>
        <p:sp>
          <p:nvSpPr>
            <p:cNvPr id="5971" name="Google Shape;5971;p70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2" name="Google Shape;5972;p70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5973" name="Google Shape;5973;p70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4" name="Google Shape;5974;p70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5" name="Google Shape;5975;p70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6" name="Google Shape;5976;p70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7" name="Google Shape;5977;p70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8" name="Google Shape;5978;p70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9" name="Google Shape;5979;p70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0" name="Google Shape;5980;p70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1" name="Google Shape;5981;p70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2" name="Google Shape;5982;p70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3" name="Google Shape;5983;p70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4" name="Google Shape;5984;p70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005CC6B-6AF2-445D-9A2E-AB4628FEDA1B}"/>
              </a:ext>
            </a:extLst>
          </p:cNvPr>
          <p:cNvSpPr/>
          <p:nvPr/>
        </p:nvSpPr>
        <p:spPr>
          <a:xfrm>
            <a:off x="1170925" y="3375230"/>
            <a:ext cx="3464140" cy="678233"/>
          </a:xfrm>
          <a:prstGeom prst="rect">
            <a:avLst/>
          </a:prstGeom>
          <a:solidFill>
            <a:srgbClr val="F7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Rectangle: Rounded Corners 791">
            <a:extLst>
              <a:ext uri="{FF2B5EF4-FFF2-40B4-BE49-F238E27FC236}">
                <a16:creationId xmlns:a16="http://schemas.microsoft.com/office/drawing/2014/main" xmlns="" id="{84D9F6B3-8385-4930-AF6C-97066F24BF1E}"/>
              </a:ext>
            </a:extLst>
          </p:cNvPr>
          <p:cNvSpPr/>
          <p:nvPr/>
        </p:nvSpPr>
        <p:spPr>
          <a:xfrm>
            <a:off x="1655049" y="378297"/>
            <a:ext cx="5756732" cy="414010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>
              <a:solidFill>
                <a:srgbClr val="327D96"/>
              </a:solidFill>
            </a:endParaRPr>
          </a:p>
        </p:txBody>
      </p:sp>
      <p:sp>
        <p:nvSpPr>
          <p:cNvPr id="790" name="Rectangle 8">
            <a:extLst>
              <a:ext uri="{FF2B5EF4-FFF2-40B4-BE49-F238E27FC236}">
                <a16:creationId xmlns:a16="http://schemas.microsoft.com/office/drawing/2014/main" xmlns="" id="{C4A05845-FB4B-4E77-BFA9-3679F33B3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0964" y="206578"/>
            <a:ext cx="7444016" cy="754280"/>
          </a:xfrm>
        </p:spPr>
        <p:txBody>
          <a:bodyPr/>
          <a:lstStyle/>
          <a:p>
            <a:r>
              <a:rPr lang="id-ID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DEFINISI KEPEMIMPINAN</a:t>
            </a:r>
          </a:p>
        </p:txBody>
      </p:sp>
      <p:sp>
        <p:nvSpPr>
          <p:cNvPr id="791" name="Content Placeholder 1">
            <a:extLst>
              <a:ext uri="{FF2B5EF4-FFF2-40B4-BE49-F238E27FC236}">
                <a16:creationId xmlns:a16="http://schemas.microsoft.com/office/drawing/2014/main" xmlns="" id="{E5723BCD-DFFC-4492-8BC3-9994D7717B38}"/>
              </a:ext>
            </a:extLst>
          </p:cNvPr>
          <p:cNvSpPr txBox="1">
            <a:spLocks/>
          </p:cNvSpPr>
          <p:nvPr/>
        </p:nvSpPr>
        <p:spPr>
          <a:xfrm>
            <a:off x="237188" y="859213"/>
            <a:ext cx="8674584" cy="377225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Selain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 banyak juga pendapat dari para tokoh mengenai arti dari kepemimpinan, yaitu: 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id-ID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Menurut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Stephen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 Robbins 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2015)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menuju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pencapaian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ditetapkan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bawahannya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ditetapkan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Selain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menginspirasi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karyawannya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mengerjakan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tugasnya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tujuannya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id-ID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Tannenbaum</a:t>
            </a:r>
            <a:r>
              <a:rPr lang="id-ID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Weschler, &amp; Massarik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bahwa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kepemimpinan adalah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pengaruh antar pribadi yang dijalankan dalam suatu situasi tertentu, serta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diarahkan melalui proses komunikasi, ke arah pencapaian satu atau beberapa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tujuan tertentu.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id-ID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Menurut Stogdill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bahwa kepemimpinan adalah pembentukkan awal serta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pemeliharaan struktur dalam harapan dan interaksi. 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endParaRPr lang="id-ID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6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Rectangle: Rounded Corners 791">
            <a:extLst>
              <a:ext uri="{FF2B5EF4-FFF2-40B4-BE49-F238E27FC236}">
                <a16:creationId xmlns:a16="http://schemas.microsoft.com/office/drawing/2014/main" xmlns="" id="{84D9F6B3-8385-4930-AF6C-97066F24BF1E}"/>
              </a:ext>
            </a:extLst>
          </p:cNvPr>
          <p:cNvSpPr/>
          <p:nvPr/>
        </p:nvSpPr>
        <p:spPr>
          <a:xfrm>
            <a:off x="1655049" y="415475"/>
            <a:ext cx="5756732" cy="414010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>
              <a:solidFill>
                <a:srgbClr val="327D96"/>
              </a:solidFill>
            </a:endParaRPr>
          </a:p>
        </p:txBody>
      </p:sp>
      <p:sp>
        <p:nvSpPr>
          <p:cNvPr id="790" name="Rectangle 8">
            <a:extLst>
              <a:ext uri="{FF2B5EF4-FFF2-40B4-BE49-F238E27FC236}">
                <a16:creationId xmlns:a16="http://schemas.microsoft.com/office/drawing/2014/main" xmlns="" id="{C4A05845-FB4B-4E77-BFA9-3679F33B3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0964" y="243756"/>
            <a:ext cx="7444016" cy="754280"/>
          </a:xfrm>
        </p:spPr>
        <p:txBody>
          <a:bodyPr/>
          <a:lstStyle/>
          <a:p>
            <a:r>
              <a:rPr lang="id-ID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DEFINISI KEPEMIMPINAN</a:t>
            </a:r>
          </a:p>
        </p:txBody>
      </p:sp>
      <p:sp>
        <p:nvSpPr>
          <p:cNvPr id="791" name="Content Placeholder 1">
            <a:extLst>
              <a:ext uri="{FF2B5EF4-FFF2-40B4-BE49-F238E27FC236}">
                <a16:creationId xmlns:a16="http://schemas.microsoft.com/office/drawing/2014/main" xmlns="" id="{E5723BCD-DFFC-4492-8BC3-9994D7717B38}"/>
              </a:ext>
            </a:extLst>
          </p:cNvPr>
          <p:cNvSpPr txBox="1">
            <a:spLocks/>
          </p:cNvSpPr>
          <p:nvPr/>
        </p:nvSpPr>
        <p:spPr>
          <a:xfrm>
            <a:off x="535258" y="926127"/>
            <a:ext cx="8058615" cy="38521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Selain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 banyak juga pendapat dari para tokoh mengenai arti dari kepemimpinan, yaitu: 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+mj-lt"/>
              <a:buAutoNum type="arabicPeriod" startAt="4"/>
            </a:pPr>
            <a:r>
              <a:rPr lang="id-ID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Menurut </a:t>
            </a:r>
            <a:r>
              <a:rPr lang="id-ID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Katz dan Kahn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bahwa kepemimpinan adalah peningkatan pengaruh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sedikit demi sedikit pada dan berada di atas kepatuhan mekanis terhadap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pengarahan rutin </a:t>
            </a:r>
            <a:r>
              <a:rPr lang="id-ID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organisasi.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+mj-lt"/>
              <a:buAutoNum type="arabicPeriod" startAt="4"/>
            </a:pPr>
            <a:r>
              <a:rPr lang="id-ID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Menurut </a:t>
            </a:r>
            <a:r>
              <a:rPr lang="id-ID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Rauch dan Behling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bahwa kepemimpinan adalah proses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mempengaruhi aktifitas sebuah kelompok yang diorganisasi kearah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pencapaian </a:t>
            </a:r>
            <a:r>
              <a:rPr lang="id-ID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tujuan.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+mj-lt"/>
              <a:buAutoNum type="arabicPeriod" startAt="4"/>
            </a:pPr>
            <a:r>
              <a:rPr lang="id-ID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Menurut </a:t>
            </a:r>
            <a:r>
              <a:rPr lang="id-ID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Jacob dan Jacques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bahwa kepemimpinan adalah sebuah proses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 arti (pengarahan yang berarti) terhadap usaha kolektif dan yang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mengakibatkan kesediaan untuk melakukan usaha yang diinginkan untuk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mencapai sasaran.</a:t>
            </a:r>
            <a:endParaRPr lang="id-ID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2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54104300-838A-4DE5-838D-9EB31893C7E4}"/>
              </a:ext>
            </a:extLst>
          </p:cNvPr>
          <p:cNvSpPr/>
          <p:nvPr/>
        </p:nvSpPr>
        <p:spPr>
          <a:xfrm>
            <a:off x="1175866" y="155277"/>
            <a:ext cx="6792261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136" name="Rectangle 8">
            <a:extLst>
              <a:ext uri="{FF2B5EF4-FFF2-40B4-BE49-F238E27FC236}">
                <a16:creationId xmlns:a16="http://schemas.microsoft.com/office/drawing/2014/main" xmlns="" id="{304B918A-22D9-4BD8-9C9C-87B1A8B0F0BE}"/>
              </a:ext>
            </a:extLst>
          </p:cNvPr>
          <p:cNvSpPr txBox="1">
            <a:spLocks noChangeArrowheads="1"/>
          </p:cNvSpPr>
          <p:nvPr/>
        </p:nvSpPr>
        <p:spPr>
          <a:xfrm>
            <a:off x="1438725" y="-68162"/>
            <a:ext cx="754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id-ID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Pengertian Pemimpin Dalam Manajemen </a:t>
            </a:r>
          </a:p>
        </p:txBody>
      </p:sp>
      <p:grpSp>
        <p:nvGrpSpPr>
          <p:cNvPr id="139" name="Google Shape;4934;p66">
            <a:extLst>
              <a:ext uri="{FF2B5EF4-FFF2-40B4-BE49-F238E27FC236}">
                <a16:creationId xmlns:a16="http://schemas.microsoft.com/office/drawing/2014/main" xmlns="" id="{F15917E4-15E3-47FE-A708-3F82D4407E49}"/>
              </a:ext>
            </a:extLst>
          </p:cNvPr>
          <p:cNvGrpSpPr/>
          <p:nvPr/>
        </p:nvGrpSpPr>
        <p:grpSpPr>
          <a:xfrm>
            <a:off x="6197600" y="2235294"/>
            <a:ext cx="2946400" cy="2156025"/>
            <a:chOff x="594799" y="1283125"/>
            <a:chExt cx="4564525" cy="3135800"/>
          </a:xfrm>
        </p:grpSpPr>
        <p:sp>
          <p:nvSpPr>
            <p:cNvPr id="140" name="Google Shape;4935;p66">
              <a:extLst>
                <a:ext uri="{FF2B5EF4-FFF2-40B4-BE49-F238E27FC236}">
                  <a16:creationId xmlns:a16="http://schemas.microsoft.com/office/drawing/2014/main" xmlns="" id="{182DCAD6-5028-4449-BFF2-1C45EF7512DA}"/>
                </a:ext>
              </a:extLst>
            </p:cNvPr>
            <p:cNvSpPr/>
            <p:nvPr/>
          </p:nvSpPr>
          <p:spPr>
            <a:xfrm>
              <a:off x="3836925" y="4184625"/>
              <a:ext cx="13224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936;p66">
              <a:extLst>
                <a:ext uri="{FF2B5EF4-FFF2-40B4-BE49-F238E27FC236}">
                  <a16:creationId xmlns:a16="http://schemas.microsoft.com/office/drawing/2014/main" xmlns="" id="{77074E3D-AC77-45D6-ACEB-128CB4ECD119}"/>
                </a:ext>
              </a:extLst>
            </p:cNvPr>
            <p:cNvSpPr/>
            <p:nvPr/>
          </p:nvSpPr>
          <p:spPr>
            <a:xfrm>
              <a:off x="594799" y="4184625"/>
              <a:ext cx="32691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937;p66">
              <a:extLst>
                <a:ext uri="{FF2B5EF4-FFF2-40B4-BE49-F238E27FC236}">
                  <a16:creationId xmlns:a16="http://schemas.microsoft.com/office/drawing/2014/main" xmlns="" id="{1CD5514A-B201-4286-9644-9F7F12E2B76A}"/>
                </a:ext>
              </a:extLst>
            </p:cNvPr>
            <p:cNvSpPr/>
            <p:nvPr/>
          </p:nvSpPr>
          <p:spPr>
            <a:xfrm>
              <a:off x="4340136" y="1361390"/>
              <a:ext cx="357980" cy="401304"/>
            </a:xfrm>
            <a:custGeom>
              <a:avLst/>
              <a:gdLst/>
              <a:ahLst/>
              <a:cxnLst/>
              <a:rect l="l" t="t" r="r" b="b"/>
              <a:pathLst>
                <a:path w="16658" h="18674" extrusionOk="0">
                  <a:moveTo>
                    <a:pt x="8775" y="1"/>
                  </a:moveTo>
                  <a:lnTo>
                    <a:pt x="8249" y="24"/>
                  </a:lnTo>
                  <a:lnTo>
                    <a:pt x="7722" y="93"/>
                  </a:lnTo>
                  <a:lnTo>
                    <a:pt x="7217" y="161"/>
                  </a:lnTo>
                  <a:lnTo>
                    <a:pt x="6713" y="276"/>
                  </a:lnTo>
                  <a:lnTo>
                    <a:pt x="6232" y="390"/>
                  </a:lnTo>
                  <a:lnTo>
                    <a:pt x="5751" y="551"/>
                  </a:lnTo>
                  <a:lnTo>
                    <a:pt x="5293" y="734"/>
                  </a:lnTo>
                  <a:lnTo>
                    <a:pt x="4858" y="940"/>
                  </a:lnTo>
                  <a:lnTo>
                    <a:pt x="4445" y="1147"/>
                  </a:lnTo>
                  <a:lnTo>
                    <a:pt x="4056" y="1399"/>
                  </a:lnTo>
                  <a:lnTo>
                    <a:pt x="3666" y="1674"/>
                  </a:lnTo>
                  <a:lnTo>
                    <a:pt x="3300" y="1971"/>
                  </a:lnTo>
                  <a:lnTo>
                    <a:pt x="2979" y="2269"/>
                  </a:lnTo>
                  <a:lnTo>
                    <a:pt x="2658" y="2613"/>
                  </a:lnTo>
                  <a:lnTo>
                    <a:pt x="2360" y="2957"/>
                  </a:lnTo>
                  <a:lnTo>
                    <a:pt x="2108" y="3323"/>
                  </a:lnTo>
                  <a:lnTo>
                    <a:pt x="1856" y="3713"/>
                  </a:lnTo>
                  <a:lnTo>
                    <a:pt x="1650" y="4125"/>
                  </a:lnTo>
                  <a:lnTo>
                    <a:pt x="1467" y="4537"/>
                  </a:lnTo>
                  <a:lnTo>
                    <a:pt x="1306" y="4996"/>
                  </a:lnTo>
                  <a:lnTo>
                    <a:pt x="1192" y="5431"/>
                  </a:lnTo>
                  <a:lnTo>
                    <a:pt x="1100" y="5912"/>
                  </a:lnTo>
                  <a:lnTo>
                    <a:pt x="1031" y="6393"/>
                  </a:lnTo>
                  <a:lnTo>
                    <a:pt x="986" y="6897"/>
                  </a:lnTo>
                  <a:lnTo>
                    <a:pt x="986" y="7424"/>
                  </a:lnTo>
                  <a:lnTo>
                    <a:pt x="1031" y="7951"/>
                  </a:lnTo>
                  <a:lnTo>
                    <a:pt x="1100" y="8478"/>
                  </a:lnTo>
                  <a:lnTo>
                    <a:pt x="1169" y="8959"/>
                  </a:lnTo>
                  <a:lnTo>
                    <a:pt x="1192" y="9463"/>
                  </a:lnTo>
                  <a:lnTo>
                    <a:pt x="1215" y="9990"/>
                  </a:lnTo>
                  <a:lnTo>
                    <a:pt x="1215" y="10517"/>
                  </a:lnTo>
                  <a:lnTo>
                    <a:pt x="1169" y="11067"/>
                  </a:lnTo>
                  <a:lnTo>
                    <a:pt x="1123" y="11617"/>
                  </a:lnTo>
                  <a:lnTo>
                    <a:pt x="1077" y="12190"/>
                  </a:lnTo>
                  <a:lnTo>
                    <a:pt x="986" y="12763"/>
                  </a:lnTo>
                  <a:lnTo>
                    <a:pt x="802" y="13908"/>
                  </a:lnTo>
                  <a:lnTo>
                    <a:pt x="550" y="15077"/>
                  </a:lnTo>
                  <a:lnTo>
                    <a:pt x="298" y="16222"/>
                  </a:lnTo>
                  <a:lnTo>
                    <a:pt x="0" y="17368"/>
                  </a:lnTo>
                  <a:lnTo>
                    <a:pt x="1902" y="17735"/>
                  </a:lnTo>
                  <a:lnTo>
                    <a:pt x="3804" y="18101"/>
                  </a:lnTo>
                  <a:lnTo>
                    <a:pt x="4766" y="18262"/>
                  </a:lnTo>
                  <a:lnTo>
                    <a:pt x="5728" y="18399"/>
                  </a:lnTo>
                  <a:lnTo>
                    <a:pt x="6691" y="18536"/>
                  </a:lnTo>
                  <a:lnTo>
                    <a:pt x="7630" y="18605"/>
                  </a:lnTo>
                  <a:lnTo>
                    <a:pt x="8615" y="18674"/>
                  </a:lnTo>
                  <a:lnTo>
                    <a:pt x="9577" y="18674"/>
                  </a:lnTo>
                  <a:lnTo>
                    <a:pt x="10059" y="18651"/>
                  </a:lnTo>
                  <a:lnTo>
                    <a:pt x="10540" y="18628"/>
                  </a:lnTo>
                  <a:lnTo>
                    <a:pt x="11044" y="18582"/>
                  </a:lnTo>
                  <a:lnTo>
                    <a:pt x="11525" y="18514"/>
                  </a:lnTo>
                  <a:lnTo>
                    <a:pt x="12029" y="18445"/>
                  </a:lnTo>
                  <a:lnTo>
                    <a:pt x="12510" y="18353"/>
                  </a:lnTo>
                  <a:lnTo>
                    <a:pt x="13014" y="18239"/>
                  </a:lnTo>
                  <a:lnTo>
                    <a:pt x="13518" y="18101"/>
                  </a:lnTo>
                  <a:lnTo>
                    <a:pt x="14022" y="17941"/>
                  </a:lnTo>
                  <a:lnTo>
                    <a:pt x="14503" y="17780"/>
                  </a:lnTo>
                  <a:lnTo>
                    <a:pt x="15030" y="17597"/>
                  </a:lnTo>
                  <a:lnTo>
                    <a:pt x="15534" y="17368"/>
                  </a:lnTo>
                  <a:lnTo>
                    <a:pt x="15557" y="16497"/>
                  </a:lnTo>
                  <a:lnTo>
                    <a:pt x="15603" y="16039"/>
                  </a:lnTo>
                  <a:lnTo>
                    <a:pt x="15672" y="15558"/>
                  </a:lnTo>
                  <a:lnTo>
                    <a:pt x="15741" y="15054"/>
                  </a:lnTo>
                  <a:lnTo>
                    <a:pt x="15832" y="14527"/>
                  </a:lnTo>
                  <a:lnTo>
                    <a:pt x="15947" y="13977"/>
                  </a:lnTo>
                  <a:lnTo>
                    <a:pt x="16084" y="13404"/>
                  </a:lnTo>
                  <a:lnTo>
                    <a:pt x="16222" y="12786"/>
                  </a:lnTo>
                  <a:lnTo>
                    <a:pt x="16359" y="12052"/>
                  </a:lnTo>
                  <a:lnTo>
                    <a:pt x="16474" y="11205"/>
                  </a:lnTo>
                  <a:lnTo>
                    <a:pt x="16565" y="10288"/>
                  </a:lnTo>
                  <a:lnTo>
                    <a:pt x="16634" y="9326"/>
                  </a:lnTo>
                  <a:lnTo>
                    <a:pt x="16657" y="8822"/>
                  </a:lnTo>
                  <a:lnTo>
                    <a:pt x="16657" y="8318"/>
                  </a:lnTo>
                  <a:lnTo>
                    <a:pt x="16634" y="7814"/>
                  </a:lnTo>
                  <a:lnTo>
                    <a:pt x="16588" y="7287"/>
                  </a:lnTo>
                  <a:lnTo>
                    <a:pt x="16543" y="6783"/>
                  </a:lnTo>
                  <a:lnTo>
                    <a:pt x="16474" y="6279"/>
                  </a:lnTo>
                  <a:lnTo>
                    <a:pt x="16382" y="5775"/>
                  </a:lnTo>
                  <a:lnTo>
                    <a:pt x="16268" y="5271"/>
                  </a:lnTo>
                  <a:lnTo>
                    <a:pt x="16130" y="4767"/>
                  </a:lnTo>
                  <a:lnTo>
                    <a:pt x="15970" y="4308"/>
                  </a:lnTo>
                  <a:lnTo>
                    <a:pt x="15786" y="3827"/>
                  </a:lnTo>
                  <a:lnTo>
                    <a:pt x="15580" y="3392"/>
                  </a:lnTo>
                  <a:lnTo>
                    <a:pt x="15328" y="2957"/>
                  </a:lnTo>
                  <a:lnTo>
                    <a:pt x="15053" y="2544"/>
                  </a:lnTo>
                  <a:lnTo>
                    <a:pt x="14755" y="2155"/>
                  </a:lnTo>
                  <a:lnTo>
                    <a:pt x="14412" y="1811"/>
                  </a:lnTo>
                  <a:lnTo>
                    <a:pt x="14045" y="1467"/>
                  </a:lnTo>
                  <a:lnTo>
                    <a:pt x="13633" y="1169"/>
                  </a:lnTo>
                  <a:lnTo>
                    <a:pt x="13197" y="895"/>
                  </a:lnTo>
                  <a:lnTo>
                    <a:pt x="12716" y="665"/>
                  </a:lnTo>
                  <a:lnTo>
                    <a:pt x="12189" y="482"/>
                  </a:lnTo>
                  <a:lnTo>
                    <a:pt x="11617" y="322"/>
                  </a:lnTo>
                  <a:lnTo>
                    <a:pt x="11044" y="207"/>
                  </a:lnTo>
                  <a:lnTo>
                    <a:pt x="10471" y="116"/>
                  </a:lnTo>
                  <a:lnTo>
                    <a:pt x="9898" y="47"/>
                  </a:lnTo>
                  <a:lnTo>
                    <a:pt x="9325" y="24"/>
                  </a:lnTo>
                  <a:lnTo>
                    <a:pt x="87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938;p66">
              <a:extLst>
                <a:ext uri="{FF2B5EF4-FFF2-40B4-BE49-F238E27FC236}">
                  <a16:creationId xmlns:a16="http://schemas.microsoft.com/office/drawing/2014/main" xmlns="" id="{495BFBB6-4FDB-4B6A-AA06-153C1B233AD7}"/>
                </a:ext>
              </a:extLst>
            </p:cNvPr>
            <p:cNvSpPr/>
            <p:nvPr/>
          </p:nvSpPr>
          <p:spPr>
            <a:xfrm>
              <a:off x="4340136" y="1361390"/>
              <a:ext cx="357980" cy="401304"/>
            </a:xfrm>
            <a:custGeom>
              <a:avLst/>
              <a:gdLst/>
              <a:ahLst/>
              <a:cxnLst/>
              <a:rect l="l" t="t" r="r" b="b"/>
              <a:pathLst>
                <a:path w="16658" h="18674" fill="none" extrusionOk="0">
                  <a:moveTo>
                    <a:pt x="0" y="17368"/>
                  </a:moveTo>
                  <a:lnTo>
                    <a:pt x="0" y="17368"/>
                  </a:lnTo>
                  <a:lnTo>
                    <a:pt x="1902" y="17735"/>
                  </a:lnTo>
                  <a:lnTo>
                    <a:pt x="3804" y="18101"/>
                  </a:lnTo>
                  <a:lnTo>
                    <a:pt x="4766" y="18262"/>
                  </a:lnTo>
                  <a:lnTo>
                    <a:pt x="5728" y="18399"/>
                  </a:lnTo>
                  <a:lnTo>
                    <a:pt x="6691" y="18536"/>
                  </a:lnTo>
                  <a:lnTo>
                    <a:pt x="7630" y="18605"/>
                  </a:lnTo>
                  <a:lnTo>
                    <a:pt x="8615" y="18674"/>
                  </a:lnTo>
                  <a:lnTo>
                    <a:pt x="9577" y="18674"/>
                  </a:lnTo>
                  <a:lnTo>
                    <a:pt x="10059" y="18651"/>
                  </a:lnTo>
                  <a:lnTo>
                    <a:pt x="10540" y="18628"/>
                  </a:lnTo>
                  <a:lnTo>
                    <a:pt x="11044" y="18582"/>
                  </a:lnTo>
                  <a:lnTo>
                    <a:pt x="11525" y="18514"/>
                  </a:lnTo>
                  <a:lnTo>
                    <a:pt x="12029" y="18445"/>
                  </a:lnTo>
                  <a:lnTo>
                    <a:pt x="12510" y="18353"/>
                  </a:lnTo>
                  <a:lnTo>
                    <a:pt x="13014" y="18239"/>
                  </a:lnTo>
                  <a:lnTo>
                    <a:pt x="13518" y="18101"/>
                  </a:lnTo>
                  <a:lnTo>
                    <a:pt x="14022" y="17941"/>
                  </a:lnTo>
                  <a:lnTo>
                    <a:pt x="14503" y="17780"/>
                  </a:lnTo>
                  <a:lnTo>
                    <a:pt x="15030" y="17597"/>
                  </a:lnTo>
                  <a:lnTo>
                    <a:pt x="15534" y="17368"/>
                  </a:lnTo>
                  <a:lnTo>
                    <a:pt x="15534" y="17368"/>
                  </a:lnTo>
                  <a:lnTo>
                    <a:pt x="15557" y="16497"/>
                  </a:lnTo>
                  <a:lnTo>
                    <a:pt x="15603" y="16039"/>
                  </a:lnTo>
                  <a:lnTo>
                    <a:pt x="15672" y="15558"/>
                  </a:lnTo>
                  <a:lnTo>
                    <a:pt x="15741" y="15054"/>
                  </a:lnTo>
                  <a:lnTo>
                    <a:pt x="15832" y="14527"/>
                  </a:lnTo>
                  <a:lnTo>
                    <a:pt x="15947" y="13977"/>
                  </a:lnTo>
                  <a:lnTo>
                    <a:pt x="16084" y="13404"/>
                  </a:lnTo>
                  <a:lnTo>
                    <a:pt x="16084" y="13404"/>
                  </a:lnTo>
                  <a:lnTo>
                    <a:pt x="16222" y="12786"/>
                  </a:lnTo>
                  <a:lnTo>
                    <a:pt x="16359" y="12052"/>
                  </a:lnTo>
                  <a:lnTo>
                    <a:pt x="16474" y="11205"/>
                  </a:lnTo>
                  <a:lnTo>
                    <a:pt x="16565" y="10288"/>
                  </a:lnTo>
                  <a:lnTo>
                    <a:pt x="16634" y="9326"/>
                  </a:lnTo>
                  <a:lnTo>
                    <a:pt x="16657" y="8822"/>
                  </a:lnTo>
                  <a:lnTo>
                    <a:pt x="16657" y="8318"/>
                  </a:lnTo>
                  <a:lnTo>
                    <a:pt x="16634" y="7814"/>
                  </a:lnTo>
                  <a:lnTo>
                    <a:pt x="16588" y="7287"/>
                  </a:lnTo>
                  <a:lnTo>
                    <a:pt x="16543" y="6783"/>
                  </a:lnTo>
                  <a:lnTo>
                    <a:pt x="16474" y="6279"/>
                  </a:lnTo>
                  <a:lnTo>
                    <a:pt x="16382" y="5775"/>
                  </a:lnTo>
                  <a:lnTo>
                    <a:pt x="16268" y="5271"/>
                  </a:lnTo>
                  <a:lnTo>
                    <a:pt x="16130" y="4767"/>
                  </a:lnTo>
                  <a:lnTo>
                    <a:pt x="15970" y="4308"/>
                  </a:lnTo>
                  <a:lnTo>
                    <a:pt x="15786" y="3827"/>
                  </a:lnTo>
                  <a:lnTo>
                    <a:pt x="15580" y="3392"/>
                  </a:lnTo>
                  <a:lnTo>
                    <a:pt x="15328" y="2957"/>
                  </a:lnTo>
                  <a:lnTo>
                    <a:pt x="15053" y="2544"/>
                  </a:lnTo>
                  <a:lnTo>
                    <a:pt x="14755" y="2155"/>
                  </a:lnTo>
                  <a:lnTo>
                    <a:pt x="14412" y="1811"/>
                  </a:lnTo>
                  <a:lnTo>
                    <a:pt x="14045" y="1467"/>
                  </a:lnTo>
                  <a:lnTo>
                    <a:pt x="13633" y="1169"/>
                  </a:lnTo>
                  <a:lnTo>
                    <a:pt x="13197" y="895"/>
                  </a:lnTo>
                  <a:lnTo>
                    <a:pt x="12716" y="665"/>
                  </a:lnTo>
                  <a:lnTo>
                    <a:pt x="12189" y="482"/>
                  </a:lnTo>
                  <a:lnTo>
                    <a:pt x="11617" y="322"/>
                  </a:lnTo>
                  <a:lnTo>
                    <a:pt x="11617" y="322"/>
                  </a:lnTo>
                  <a:lnTo>
                    <a:pt x="11044" y="207"/>
                  </a:lnTo>
                  <a:lnTo>
                    <a:pt x="10471" y="116"/>
                  </a:lnTo>
                  <a:lnTo>
                    <a:pt x="9898" y="47"/>
                  </a:lnTo>
                  <a:lnTo>
                    <a:pt x="9325" y="24"/>
                  </a:lnTo>
                  <a:lnTo>
                    <a:pt x="8775" y="1"/>
                  </a:lnTo>
                  <a:lnTo>
                    <a:pt x="8249" y="24"/>
                  </a:lnTo>
                  <a:lnTo>
                    <a:pt x="7722" y="93"/>
                  </a:lnTo>
                  <a:lnTo>
                    <a:pt x="7217" y="161"/>
                  </a:lnTo>
                  <a:lnTo>
                    <a:pt x="6713" y="276"/>
                  </a:lnTo>
                  <a:lnTo>
                    <a:pt x="6232" y="390"/>
                  </a:lnTo>
                  <a:lnTo>
                    <a:pt x="5751" y="551"/>
                  </a:lnTo>
                  <a:lnTo>
                    <a:pt x="5293" y="734"/>
                  </a:lnTo>
                  <a:lnTo>
                    <a:pt x="4858" y="940"/>
                  </a:lnTo>
                  <a:lnTo>
                    <a:pt x="4445" y="1147"/>
                  </a:lnTo>
                  <a:lnTo>
                    <a:pt x="4056" y="1399"/>
                  </a:lnTo>
                  <a:lnTo>
                    <a:pt x="3666" y="1674"/>
                  </a:lnTo>
                  <a:lnTo>
                    <a:pt x="3300" y="1971"/>
                  </a:lnTo>
                  <a:lnTo>
                    <a:pt x="2979" y="2269"/>
                  </a:lnTo>
                  <a:lnTo>
                    <a:pt x="2658" y="2613"/>
                  </a:lnTo>
                  <a:lnTo>
                    <a:pt x="2360" y="2957"/>
                  </a:lnTo>
                  <a:lnTo>
                    <a:pt x="2108" y="3323"/>
                  </a:lnTo>
                  <a:lnTo>
                    <a:pt x="1856" y="3713"/>
                  </a:lnTo>
                  <a:lnTo>
                    <a:pt x="1650" y="4125"/>
                  </a:lnTo>
                  <a:lnTo>
                    <a:pt x="1467" y="4537"/>
                  </a:lnTo>
                  <a:lnTo>
                    <a:pt x="1306" y="4996"/>
                  </a:lnTo>
                  <a:lnTo>
                    <a:pt x="1192" y="5431"/>
                  </a:lnTo>
                  <a:lnTo>
                    <a:pt x="1100" y="5912"/>
                  </a:lnTo>
                  <a:lnTo>
                    <a:pt x="1031" y="6393"/>
                  </a:lnTo>
                  <a:lnTo>
                    <a:pt x="986" y="6897"/>
                  </a:lnTo>
                  <a:lnTo>
                    <a:pt x="986" y="7424"/>
                  </a:lnTo>
                  <a:lnTo>
                    <a:pt x="1031" y="7951"/>
                  </a:lnTo>
                  <a:lnTo>
                    <a:pt x="1100" y="8478"/>
                  </a:lnTo>
                  <a:lnTo>
                    <a:pt x="1100" y="8478"/>
                  </a:lnTo>
                  <a:lnTo>
                    <a:pt x="1169" y="8959"/>
                  </a:lnTo>
                  <a:lnTo>
                    <a:pt x="1192" y="9463"/>
                  </a:lnTo>
                  <a:lnTo>
                    <a:pt x="1215" y="9990"/>
                  </a:lnTo>
                  <a:lnTo>
                    <a:pt x="1215" y="10517"/>
                  </a:lnTo>
                  <a:lnTo>
                    <a:pt x="1169" y="11067"/>
                  </a:lnTo>
                  <a:lnTo>
                    <a:pt x="1123" y="11617"/>
                  </a:lnTo>
                  <a:lnTo>
                    <a:pt x="1077" y="12190"/>
                  </a:lnTo>
                  <a:lnTo>
                    <a:pt x="986" y="12763"/>
                  </a:lnTo>
                  <a:lnTo>
                    <a:pt x="802" y="13908"/>
                  </a:lnTo>
                  <a:lnTo>
                    <a:pt x="550" y="15077"/>
                  </a:lnTo>
                  <a:lnTo>
                    <a:pt x="298" y="16222"/>
                  </a:lnTo>
                  <a:lnTo>
                    <a:pt x="0" y="173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939;p66">
              <a:extLst>
                <a:ext uri="{FF2B5EF4-FFF2-40B4-BE49-F238E27FC236}">
                  <a16:creationId xmlns:a16="http://schemas.microsoft.com/office/drawing/2014/main" xmlns="" id="{AE4941C9-46EA-4311-B73B-C8E0B7E650B6}"/>
                </a:ext>
              </a:extLst>
            </p:cNvPr>
            <p:cNvSpPr/>
            <p:nvPr/>
          </p:nvSpPr>
          <p:spPr>
            <a:xfrm>
              <a:off x="3836935" y="1810437"/>
              <a:ext cx="560825" cy="483031"/>
            </a:xfrm>
            <a:custGeom>
              <a:avLst/>
              <a:gdLst/>
              <a:ahLst/>
              <a:cxnLst/>
              <a:rect l="l" t="t" r="r" b="b"/>
              <a:pathLst>
                <a:path w="26097" h="22477" extrusionOk="0">
                  <a:moveTo>
                    <a:pt x="22866" y="0"/>
                  </a:moveTo>
                  <a:lnTo>
                    <a:pt x="22592" y="46"/>
                  </a:lnTo>
                  <a:lnTo>
                    <a:pt x="22339" y="115"/>
                  </a:lnTo>
                  <a:lnTo>
                    <a:pt x="22087" y="184"/>
                  </a:lnTo>
                  <a:lnTo>
                    <a:pt x="21835" y="298"/>
                  </a:lnTo>
                  <a:lnTo>
                    <a:pt x="21606" y="436"/>
                  </a:lnTo>
                  <a:lnTo>
                    <a:pt x="21377" y="573"/>
                  </a:lnTo>
                  <a:lnTo>
                    <a:pt x="21171" y="756"/>
                  </a:lnTo>
                  <a:lnTo>
                    <a:pt x="20988" y="940"/>
                  </a:lnTo>
                  <a:lnTo>
                    <a:pt x="20804" y="1146"/>
                  </a:lnTo>
                  <a:lnTo>
                    <a:pt x="20644" y="1375"/>
                  </a:lnTo>
                  <a:lnTo>
                    <a:pt x="20507" y="1604"/>
                  </a:lnTo>
                  <a:lnTo>
                    <a:pt x="20392" y="1879"/>
                  </a:lnTo>
                  <a:lnTo>
                    <a:pt x="20392" y="1902"/>
                  </a:lnTo>
                  <a:lnTo>
                    <a:pt x="20025" y="2819"/>
                  </a:lnTo>
                  <a:lnTo>
                    <a:pt x="19659" y="3781"/>
                  </a:lnTo>
                  <a:lnTo>
                    <a:pt x="18949" y="5682"/>
                  </a:lnTo>
                  <a:lnTo>
                    <a:pt x="17505" y="9440"/>
                  </a:lnTo>
                  <a:lnTo>
                    <a:pt x="16749" y="11296"/>
                  </a:lnTo>
                  <a:lnTo>
                    <a:pt x="15993" y="13129"/>
                  </a:lnTo>
                  <a:lnTo>
                    <a:pt x="15603" y="14022"/>
                  </a:lnTo>
                  <a:lnTo>
                    <a:pt x="15191" y="14893"/>
                  </a:lnTo>
                  <a:lnTo>
                    <a:pt x="14802" y="15718"/>
                  </a:lnTo>
                  <a:lnTo>
                    <a:pt x="14389" y="16474"/>
                  </a:lnTo>
                  <a:lnTo>
                    <a:pt x="14183" y="16818"/>
                  </a:lnTo>
                  <a:lnTo>
                    <a:pt x="14080" y="16972"/>
                  </a:lnTo>
                  <a:lnTo>
                    <a:pt x="14080" y="16972"/>
                  </a:lnTo>
                  <a:lnTo>
                    <a:pt x="14000" y="16978"/>
                  </a:lnTo>
                  <a:lnTo>
                    <a:pt x="13610" y="16978"/>
                  </a:lnTo>
                  <a:lnTo>
                    <a:pt x="13221" y="16955"/>
                  </a:lnTo>
                  <a:lnTo>
                    <a:pt x="12785" y="16909"/>
                  </a:lnTo>
                  <a:lnTo>
                    <a:pt x="11869" y="16818"/>
                  </a:lnTo>
                  <a:lnTo>
                    <a:pt x="10929" y="16657"/>
                  </a:lnTo>
                  <a:lnTo>
                    <a:pt x="9967" y="16474"/>
                  </a:lnTo>
                  <a:lnTo>
                    <a:pt x="8043" y="16084"/>
                  </a:lnTo>
                  <a:lnTo>
                    <a:pt x="6072" y="15626"/>
                  </a:lnTo>
                  <a:lnTo>
                    <a:pt x="4102" y="15145"/>
                  </a:lnTo>
                  <a:lnTo>
                    <a:pt x="2131" y="14687"/>
                  </a:lnTo>
                  <a:lnTo>
                    <a:pt x="2109" y="14664"/>
                  </a:lnTo>
                  <a:lnTo>
                    <a:pt x="1925" y="14641"/>
                  </a:lnTo>
                  <a:lnTo>
                    <a:pt x="1765" y="14618"/>
                  </a:lnTo>
                  <a:lnTo>
                    <a:pt x="1582" y="14641"/>
                  </a:lnTo>
                  <a:lnTo>
                    <a:pt x="1421" y="14641"/>
                  </a:lnTo>
                  <a:lnTo>
                    <a:pt x="1261" y="14687"/>
                  </a:lnTo>
                  <a:lnTo>
                    <a:pt x="1100" y="14733"/>
                  </a:lnTo>
                  <a:lnTo>
                    <a:pt x="940" y="14801"/>
                  </a:lnTo>
                  <a:lnTo>
                    <a:pt x="803" y="14870"/>
                  </a:lnTo>
                  <a:lnTo>
                    <a:pt x="665" y="14962"/>
                  </a:lnTo>
                  <a:lnTo>
                    <a:pt x="551" y="15076"/>
                  </a:lnTo>
                  <a:lnTo>
                    <a:pt x="436" y="15191"/>
                  </a:lnTo>
                  <a:lnTo>
                    <a:pt x="321" y="15328"/>
                  </a:lnTo>
                  <a:lnTo>
                    <a:pt x="230" y="15466"/>
                  </a:lnTo>
                  <a:lnTo>
                    <a:pt x="138" y="15603"/>
                  </a:lnTo>
                  <a:lnTo>
                    <a:pt x="92" y="15764"/>
                  </a:lnTo>
                  <a:lnTo>
                    <a:pt x="24" y="15947"/>
                  </a:lnTo>
                  <a:lnTo>
                    <a:pt x="1" y="16222"/>
                  </a:lnTo>
                  <a:lnTo>
                    <a:pt x="1" y="16520"/>
                  </a:lnTo>
                  <a:lnTo>
                    <a:pt x="46" y="16795"/>
                  </a:lnTo>
                  <a:lnTo>
                    <a:pt x="138" y="17047"/>
                  </a:lnTo>
                  <a:lnTo>
                    <a:pt x="276" y="17276"/>
                  </a:lnTo>
                  <a:lnTo>
                    <a:pt x="436" y="17505"/>
                  </a:lnTo>
                  <a:lnTo>
                    <a:pt x="642" y="17688"/>
                  </a:lnTo>
                  <a:lnTo>
                    <a:pt x="871" y="17849"/>
                  </a:lnTo>
                  <a:lnTo>
                    <a:pt x="1352" y="18101"/>
                  </a:lnTo>
                  <a:lnTo>
                    <a:pt x="1811" y="18353"/>
                  </a:lnTo>
                  <a:lnTo>
                    <a:pt x="2773" y="18834"/>
                  </a:lnTo>
                  <a:lnTo>
                    <a:pt x="3735" y="19269"/>
                  </a:lnTo>
                  <a:lnTo>
                    <a:pt x="4698" y="19704"/>
                  </a:lnTo>
                  <a:lnTo>
                    <a:pt x="5683" y="20140"/>
                  </a:lnTo>
                  <a:lnTo>
                    <a:pt x="6668" y="20529"/>
                  </a:lnTo>
                  <a:lnTo>
                    <a:pt x="7676" y="20919"/>
                  </a:lnTo>
                  <a:lnTo>
                    <a:pt x="8684" y="21262"/>
                  </a:lnTo>
                  <a:lnTo>
                    <a:pt x="9738" y="21606"/>
                  </a:lnTo>
                  <a:lnTo>
                    <a:pt x="10815" y="21904"/>
                  </a:lnTo>
                  <a:lnTo>
                    <a:pt x="11365" y="22041"/>
                  </a:lnTo>
                  <a:lnTo>
                    <a:pt x="11938" y="22179"/>
                  </a:lnTo>
                  <a:lnTo>
                    <a:pt x="12533" y="22293"/>
                  </a:lnTo>
                  <a:lnTo>
                    <a:pt x="13129" y="22385"/>
                  </a:lnTo>
                  <a:lnTo>
                    <a:pt x="13793" y="22454"/>
                  </a:lnTo>
                  <a:lnTo>
                    <a:pt x="14137" y="22454"/>
                  </a:lnTo>
                  <a:lnTo>
                    <a:pt x="14527" y="22477"/>
                  </a:lnTo>
                  <a:lnTo>
                    <a:pt x="14916" y="22454"/>
                  </a:lnTo>
                  <a:lnTo>
                    <a:pt x="15351" y="22408"/>
                  </a:lnTo>
                  <a:lnTo>
                    <a:pt x="15855" y="22316"/>
                  </a:lnTo>
                  <a:lnTo>
                    <a:pt x="16130" y="22248"/>
                  </a:lnTo>
                  <a:lnTo>
                    <a:pt x="16428" y="22133"/>
                  </a:lnTo>
                  <a:lnTo>
                    <a:pt x="16772" y="21996"/>
                  </a:lnTo>
                  <a:lnTo>
                    <a:pt x="17116" y="21812"/>
                  </a:lnTo>
                  <a:lnTo>
                    <a:pt x="17299" y="21698"/>
                  </a:lnTo>
                  <a:lnTo>
                    <a:pt x="17505" y="21560"/>
                  </a:lnTo>
                  <a:lnTo>
                    <a:pt x="17688" y="21400"/>
                  </a:lnTo>
                  <a:lnTo>
                    <a:pt x="17780" y="21308"/>
                  </a:lnTo>
                  <a:lnTo>
                    <a:pt x="17849" y="21262"/>
                  </a:lnTo>
                  <a:lnTo>
                    <a:pt x="18147" y="20965"/>
                  </a:lnTo>
                  <a:lnTo>
                    <a:pt x="18284" y="20804"/>
                  </a:lnTo>
                  <a:lnTo>
                    <a:pt x="18399" y="20667"/>
                  </a:lnTo>
                  <a:lnTo>
                    <a:pt x="18857" y="20117"/>
                  </a:lnTo>
                  <a:lnTo>
                    <a:pt x="19223" y="19590"/>
                  </a:lnTo>
                  <a:lnTo>
                    <a:pt x="19567" y="19086"/>
                  </a:lnTo>
                  <a:lnTo>
                    <a:pt x="19865" y="18582"/>
                  </a:lnTo>
                  <a:lnTo>
                    <a:pt x="20438" y="17597"/>
                  </a:lnTo>
                  <a:lnTo>
                    <a:pt x="20942" y="16611"/>
                  </a:lnTo>
                  <a:lnTo>
                    <a:pt x="21446" y="15626"/>
                  </a:lnTo>
                  <a:lnTo>
                    <a:pt x="21904" y="14641"/>
                  </a:lnTo>
                  <a:lnTo>
                    <a:pt x="22339" y="13679"/>
                  </a:lnTo>
                  <a:lnTo>
                    <a:pt x="22752" y="12693"/>
                  </a:lnTo>
                  <a:lnTo>
                    <a:pt x="23164" y="11708"/>
                  </a:lnTo>
                  <a:lnTo>
                    <a:pt x="23943" y="9761"/>
                  </a:lnTo>
                  <a:lnTo>
                    <a:pt x="24676" y="7767"/>
                  </a:lnTo>
                  <a:lnTo>
                    <a:pt x="25020" y="6782"/>
                  </a:lnTo>
                  <a:lnTo>
                    <a:pt x="25341" y="5774"/>
                  </a:lnTo>
                  <a:lnTo>
                    <a:pt x="25685" y="4789"/>
                  </a:lnTo>
                  <a:lnTo>
                    <a:pt x="25822" y="4285"/>
                  </a:lnTo>
                  <a:lnTo>
                    <a:pt x="25982" y="3758"/>
                  </a:lnTo>
                  <a:lnTo>
                    <a:pt x="26051" y="3460"/>
                  </a:lnTo>
                  <a:lnTo>
                    <a:pt x="26097" y="3162"/>
                  </a:lnTo>
                  <a:lnTo>
                    <a:pt x="26097" y="2887"/>
                  </a:lnTo>
                  <a:lnTo>
                    <a:pt x="26074" y="2589"/>
                  </a:lnTo>
                  <a:lnTo>
                    <a:pt x="26028" y="2314"/>
                  </a:lnTo>
                  <a:lnTo>
                    <a:pt x="25960" y="2040"/>
                  </a:lnTo>
                  <a:lnTo>
                    <a:pt x="25845" y="1765"/>
                  </a:lnTo>
                  <a:lnTo>
                    <a:pt x="25730" y="1513"/>
                  </a:lnTo>
                  <a:lnTo>
                    <a:pt x="25570" y="1283"/>
                  </a:lnTo>
                  <a:lnTo>
                    <a:pt x="25410" y="1054"/>
                  </a:lnTo>
                  <a:lnTo>
                    <a:pt x="25226" y="848"/>
                  </a:lnTo>
                  <a:lnTo>
                    <a:pt x="24997" y="642"/>
                  </a:lnTo>
                  <a:lnTo>
                    <a:pt x="24768" y="482"/>
                  </a:lnTo>
                  <a:lnTo>
                    <a:pt x="24516" y="321"/>
                  </a:lnTo>
                  <a:lnTo>
                    <a:pt x="24241" y="207"/>
                  </a:lnTo>
                  <a:lnTo>
                    <a:pt x="23966" y="115"/>
                  </a:lnTo>
                  <a:lnTo>
                    <a:pt x="23691" y="46"/>
                  </a:lnTo>
                  <a:lnTo>
                    <a:pt x="23416" y="0"/>
                  </a:lnTo>
                  <a:close/>
                </a:path>
              </a:pathLst>
            </a:custGeom>
            <a:solidFill>
              <a:srgbClr val="F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940;p66">
              <a:extLst>
                <a:ext uri="{FF2B5EF4-FFF2-40B4-BE49-F238E27FC236}">
                  <a16:creationId xmlns:a16="http://schemas.microsoft.com/office/drawing/2014/main" xmlns="" id="{37131B4F-E401-4640-ADB8-C9B005662070}"/>
                </a:ext>
              </a:extLst>
            </p:cNvPr>
            <p:cNvSpPr/>
            <p:nvPr/>
          </p:nvSpPr>
          <p:spPr>
            <a:xfrm>
              <a:off x="3672002" y="2043320"/>
              <a:ext cx="237830" cy="167429"/>
            </a:xfrm>
            <a:custGeom>
              <a:avLst/>
              <a:gdLst/>
              <a:ahLst/>
              <a:cxnLst/>
              <a:rect l="l" t="t" r="r" b="b"/>
              <a:pathLst>
                <a:path w="11067" h="7791" extrusionOk="0">
                  <a:moveTo>
                    <a:pt x="6553" y="1"/>
                  </a:moveTo>
                  <a:lnTo>
                    <a:pt x="6507" y="24"/>
                  </a:lnTo>
                  <a:lnTo>
                    <a:pt x="6461" y="69"/>
                  </a:lnTo>
                  <a:lnTo>
                    <a:pt x="6438" y="138"/>
                  </a:lnTo>
                  <a:lnTo>
                    <a:pt x="6370" y="298"/>
                  </a:lnTo>
                  <a:lnTo>
                    <a:pt x="6370" y="459"/>
                  </a:lnTo>
                  <a:lnTo>
                    <a:pt x="6393" y="596"/>
                  </a:lnTo>
                  <a:lnTo>
                    <a:pt x="6416" y="757"/>
                  </a:lnTo>
                  <a:lnTo>
                    <a:pt x="6484" y="917"/>
                  </a:lnTo>
                  <a:lnTo>
                    <a:pt x="6668" y="1215"/>
                  </a:lnTo>
                  <a:lnTo>
                    <a:pt x="6851" y="1513"/>
                  </a:lnTo>
                  <a:lnTo>
                    <a:pt x="7057" y="1788"/>
                  </a:lnTo>
                  <a:lnTo>
                    <a:pt x="7240" y="2063"/>
                  </a:lnTo>
                  <a:lnTo>
                    <a:pt x="7309" y="2200"/>
                  </a:lnTo>
                  <a:lnTo>
                    <a:pt x="7355" y="2338"/>
                  </a:lnTo>
                  <a:lnTo>
                    <a:pt x="7401" y="2475"/>
                  </a:lnTo>
                  <a:lnTo>
                    <a:pt x="7401" y="2590"/>
                  </a:lnTo>
                  <a:lnTo>
                    <a:pt x="7378" y="2658"/>
                  </a:lnTo>
                  <a:lnTo>
                    <a:pt x="7309" y="2704"/>
                  </a:lnTo>
                  <a:lnTo>
                    <a:pt x="7240" y="2750"/>
                  </a:lnTo>
                  <a:lnTo>
                    <a:pt x="7149" y="2773"/>
                  </a:lnTo>
                  <a:lnTo>
                    <a:pt x="6874" y="2819"/>
                  </a:lnTo>
                  <a:lnTo>
                    <a:pt x="6530" y="2842"/>
                  </a:lnTo>
                  <a:lnTo>
                    <a:pt x="6095" y="2842"/>
                  </a:lnTo>
                  <a:lnTo>
                    <a:pt x="5637" y="2819"/>
                  </a:lnTo>
                  <a:lnTo>
                    <a:pt x="4628" y="2750"/>
                  </a:lnTo>
                  <a:lnTo>
                    <a:pt x="3552" y="2658"/>
                  </a:lnTo>
                  <a:lnTo>
                    <a:pt x="2589" y="2613"/>
                  </a:lnTo>
                  <a:lnTo>
                    <a:pt x="2154" y="2590"/>
                  </a:lnTo>
                  <a:lnTo>
                    <a:pt x="1787" y="2590"/>
                  </a:lnTo>
                  <a:lnTo>
                    <a:pt x="1490" y="2635"/>
                  </a:lnTo>
                  <a:lnTo>
                    <a:pt x="1375" y="2658"/>
                  </a:lnTo>
                  <a:lnTo>
                    <a:pt x="1283" y="2681"/>
                  </a:lnTo>
                  <a:lnTo>
                    <a:pt x="1215" y="2727"/>
                  </a:lnTo>
                  <a:lnTo>
                    <a:pt x="1192" y="2773"/>
                  </a:lnTo>
                  <a:lnTo>
                    <a:pt x="1169" y="2819"/>
                  </a:lnTo>
                  <a:lnTo>
                    <a:pt x="1169" y="2865"/>
                  </a:lnTo>
                  <a:lnTo>
                    <a:pt x="1192" y="2887"/>
                  </a:lnTo>
                  <a:lnTo>
                    <a:pt x="1237" y="2933"/>
                  </a:lnTo>
                  <a:lnTo>
                    <a:pt x="1375" y="3025"/>
                  </a:lnTo>
                  <a:lnTo>
                    <a:pt x="1581" y="3117"/>
                  </a:lnTo>
                  <a:lnTo>
                    <a:pt x="1810" y="3208"/>
                  </a:lnTo>
                  <a:lnTo>
                    <a:pt x="2383" y="3392"/>
                  </a:lnTo>
                  <a:lnTo>
                    <a:pt x="3002" y="3529"/>
                  </a:lnTo>
                  <a:lnTo>
                    <a:pt x="3552" y="3666"/>
                  </a:lnTo>
                  <a:lnTo>
                    <a:pt x="4101" y="3758"/>
                  </a:lnTo>
                  <a:lnTo>
                    <a:pt x="3506" y="3712"/>
                  </a:lnTo>
                  <a:lnTo>
                    <a:pt x="2910" y="3666"/>
                  </a:lnTo>
                  <a:lnTo>
                    <a:pt x="2200" y="3644"/>
                  </a:lnTo>
                  <a:lnTo>
                    <a:pt x="1467" y="3621"/>
                  </a:lnTo>
                  <a:lnTo>
                    <a:pt x="1123" y="3644"/>
                  </a:lnTo>
                  <a:lnTo>
                    <a:pt x="802" y="3666"/>
                  </a:lnTo>
                  <a:lnTo>
                    <a:pt x="527" y="3689"/>
                  </a:lnTo>
                  <a:lnTo>
                    <a:pt x="275" y="3758"/>
                  </a:lnTo>
                  <a:lnTo>
                    <a:pt x="115" y="3827"/>
                  </a:lnTo>
                  <a:lnTo>
                    <a:pt x="46" y="3873"/>
                  </a:lnTo>
                  <a:lnTo>
                    <a:pt x="0" y="3918"/>
                  </a:lnTo>
                  <a:lnTo>
                    <a:pt x="0" y="3964"/>
                  </a:lnTo>
                  <a:lnTo>
                    <a:pt x="0" y="4010"/>
                  </a:lnTo>
                  <a:lnTo>
                    <a:pt x="23" y="4079"/>
                  </a:lnTo>
                  <a:lnTo>
                    <a:pt x="46" y="4125"/>
                  </a:lnTo>
                  <a:lnTo>
                    <a:pt x="184" y="4239"/>
                  </a:lnTo>
                  <a:lnTo>
                    <a:pt x="367" y="4331"/>
                  </a:lnTo>
                  <a:lnTo>
                    <a:pt x="619" y="4423"/>
                  </a:lnTo>
                  <a:lnTo>
                    <a:pt x="894" y="4514"/>
                  </a:lnTo>
                  <a:lnTo>
                    <a:pt x="1512" y="4697"/>
                  </a:lnTo>
                  <a:lnTo>
                    <a:pt x="2131" y="4835"/>
                  </a:lnTo>
                  <a:lnTo>
                    <a:pt x="2704" y="4950"/>
                  </a:lnTo>
                  <a:lnTo>
                    <a:pt x="3254" y="5064"/>
                  </a:lnTo>
                  <a:lnTo>
                    <a:pt x="3254" y="5064"/>
                  </a:lnTo>
                  <a:lnTo>
                    <a:pt x="2795" y="5018"/>
                  </a:lnTo>
                  <a:lnTo>
                    <a:pt x="2337" y="4995"/>
                  </a:lnTo>
                  <a:lnTo>
                    <a:pt x="1787" y="4995"/>
                  </a:lnTo>
                  <a:lnTo>
                    <a:pt x="1237" y="5018"/>
                  </a:lnTo>
                  <a:lnTo>
                    <a:pt x="963" y="5041"/>
                  </a:lnTo>
                  <a:lnTo>
                    <a:pt x="711" y="5087"/>
                  </a:lnTo>
                  <a:lnTo>
                    <a:pt x="504" y="5133"/>
                  </a:lnTo>
                  <a:lnTo>
                    <a:pt x="321" y="5202"/>
                  </a:lnTo>
                  <a:lnTo>
                    <a:pt x="184" y="5270"/>
                  </a:lnTo>
                  <a:lnTo>
                    <a:pt x="138" y="5316"/>
                  </a:lnTo>
                  <a:lnTo>
                    <a:pt x="115" y="5385"/>
                  </a:lnTo>
                  <a:lnTo>
                    <a:pt x="92" y="5454"/>
                  </a:lnTo>
                  <a:lnTo>
                    <a:pt x="92" y="5499"/>
                  </a:lnTo>
                  <a:lnTo>
                    <a:pt x="115" y="5568"/>
                  </a:lnTo>
                  <a:lnTo>
                    <a:pt x="161" y="5637"/>
                  </a:lnTo>
                  <a:lnTo>
                    <a:pt x="321" y="5729"/>
                  </a:lnTo>
                  <a:lnTo>
                    <a:pt x="527" y="5843"/>
                  </a:lnTo>
                  <a:lnTo>
                    <a:pt x="779" y="5912"/>
                  </a:lnTo>
                  <a:lnTo>
                    <a:pt x="1100" y="6003"/>
                  </a:lnTo>
                  <a:lnTo>
                    <a:pt x="1764" y="6118"/>
                  </a:lnTo>
                  <a:lnTo>
                    <a:pt x="2475" y="6210"/>
                  </a:lnTo>
                  <a:lnTo>
                    <a:pt x="3093" y="6255"/>
                  </a:lnTo>
                  <a:lnTo>
                    <a:pt x="3712" y="6301"/>
                  </a:lnTo>
                  <a:lnTo>
                    <a:pt x="3231" y="6347"/>
                  </a:lnTo>
                  <a:lnTo>
                    <a:pt x="2750" y="6393"/>
                  </a:lnTo>
                  <a:lnTo>
                    <a:pt x="2200" y="6439"/>
                  </a:lnTo>
                  <a:lnTo>
                    <a:pt x="1673" y="6530"/>
                  </a:lnTo>
                  <a:lnTo>
                    <a:pt x="1421" y="6599"/>
                  </a:lnTo>
                  <a:lnTo>
                    <a:pt x="1192" y="6668"/>
                  </a:lnTo>
                  <a:lnTo>
                    <a:pt x="1008" y="6737"/>
                  </a:lnTo>
                  <a:lnTo>
                    <a:pt x="871" y="6805"/>
                  </a:lnTo>
                  <a:lnTo>
                    <a:pt x="779" y="6897"/>
                  </a:lnTo>
                  <a:lnTo>
                    <a:pt x="779" y="6943"/>
                  </a:lnTo>
                  <a:lnTo>
                    <a:pt x="779" y="6989"/>
                  </a:lnTo>
                  <a:lnTo>
                    <a:pt x="779" y="7034"/>
                  </a:lnTo>
                  <a:lnTo>
                    <a:pt x="825" y="7080"/>
                  </a:lnTo>
                  <a:lnTo>
                    <a:pt x="940" y="7149"/>
                  </a:lnTo>
                  <a:lnTo>
                    <a:pt x="1100" y="7195"/>
                  </a:lnTo>
                  <a:lnTo>
                    <a:pt x="1329" y="7241"/>
                  </a:lnTo>
                  <a:lnTo>
                    <a:pt x="1902" y="7309"/>
                  </a:lnTo>
                  <a:lnTo>
                    <a:pt x="2589" y="7355"/>
                  </a:lnTo>
                  <a:lnTo>
                    <a:pt x="4216" y="7424"/>
                  </a:lnTo>
                  <a:lnTo>
                    <a:pt x="5018" y="7470"/>
                  </a:lnTo>
                  <a:lnTo>
                    <a:pt x="5407" y="7516"/>
                  </a:lnTo>
                  <a:lnTo>
                    <a:pt x="5751" y="7561"/>
                  </a:lnTo>
                  <a:lnTo>
                    <a:pt x="6416" y="7676"/>
                  </a:lnTo>
                  <a:lnTo>
                    <a:pt x="6965" y="7745"/>
                  </a:lnTo>
                  <a:lnTo>
                    <a:pt x="7469" y="7791"/>
                  </a:lnTo>
                  <a:lnTo>
                    <a:pt x="7928" y="7791"/>
                  </a:lnTo>
                  <a:lnTo>
                    <a:pt x="8363" y="7768"/>
                  </a:lnTo>
                  <a:lnTo>
                    <a:pt x="8821" y="7676"/>
                  </a:lnTo>
                  <a:lnTo>
                    <a:pt x="9325" y="7561"/>
                  </a:lnTo>
                  <a:lnTo>
                    <a:pt x="9852" y="7378"/>
                  </a:lnTo>
                  <a:lnTo>
                    <a:pt x="9990" y="7309"/>
                  </a:lnTo>
                  <a:lnTo>
                    <a:pt x="10127" y="7241"/>
                  </a:lnTo>
                  <a:lnTo>
                    <a:pt x="10242" y="7172"/>
                  </a:lnTo>
                  <a:lnTo>
                    <a:pt x="10356" y="7080"/>
                  </a:lnTo>
                  <a:lnTo>
                    <a:pt x="10540" y="6874"/>
                  </a:lnTo>
                  <a:lnTo>
                    <a:pt x="10700" y="6645"/>
                  </a:lnTo>
                  <a:lnTo>
                    <a:pt x="10815" y="6393"/>
                  </a:lnTo>
                  <a:lnTo>
                    <a:pt x="10906" y="6141"/>
                  </a:lnTo>
                  <a:lnTo>
                    <a:pt x="10975" y="5866"/>
                  </a:lnTo>
                  <a:lnTo>
                    <a:pt x="11021" y="5591"/>
                  </a:lnTo>
                  <a:lnTo>
                    <a:pt x="11044" y="5339"/>
                  </a:lnTo>
                  <a:lnTo>
                    <a:pt x="11067" y="5087"/>
                  </a:lnTo>
                  <a:lnTo>
                    <a:pt x="11067" y="4652"/>
                  </a:lnTo>
                  <a:lnTo>
                    <a:pt x="11044" y="4354"/>
                  </a:lnTo>
                  <a:lnTo>
                    <a:pt x="11021" y="4239"/>
                  </a:lnTo>
                  <a:lnTo>
                    <a:pt x="10288" y="3392"/>
                  </a:lnTo>
                  <a:lnTo>
                    <a:pt x="9715" y="2750"/>
                  </a:lnTo>
                  <a:lnTo>
                    <a:pt x="9325" y="2360"/>
                  </a:lnTo>
                  <a:lnTo>
                    <a:pt x="8867" y="1925"/>
                  </a:lnTo>
                  <a:lnTo>
                    <a:pt x="8409" y="1444"/>
                  </a:lnTo>
                  <a:lnTo>
                    <a:pt x="7928" y="963"/>
                  </a:lnTo>
                  <a:lnTo>
                    <a:pt x="7492" y="528"/>
                  </a:lnTo>
                  <a:lnTo>
                    <a:pt x="7286" y="344"/>
                  </a:lnTo>
                  <a:lnTo>
                    <a:pt x="7080" y="207"/>
                  </a:lnTo>
                  <a:lnTo>
                    <a:pt x="6920" y="92"/>
                  </a:lnTo>
                  <a:lnTo>
                    <a:pt x="6759" y="24"/>
                  </a:lnTo>
                  <a:lnTo>
                    <a:pt x="6622" y="1"/>
                  </a:lnTo>
                  <a:close/>
                </a:path>
              </a:pathLst>
            </a:custGeom>
            <a:solidFill>
              <a:srgbClr val="F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941;p66">
              <a:extLst>
                <a:ext uri="{FF2B5EF4-FFF2-40B4-BE49-F238E27FC236}">
                  <a16:creationId xmlns:a16="http://schemas.microsoft.com/office/drawing/2014/main" xmlns="" id="{8B50EF39-A58F-468D-BAFB-520BE7D2DAB9}"/>
                </a:ext>
              </a:extLst>
            </p:cNvPr>
            <p:cNvSpPr/>
            <p:nvPr/>
          </p:nvSpPr>
          <p:spPr>
            <a:xfrm>
              <a:off x="3761119" y="2124572"/>
              <a:ext cx="12335" cy="62042"/>
            </a:xfrm>
            <a:custGeom>
              <a:avLst/>
              <a:gdLst/>
              <a:ahLst/>
              <a:cxnLst/>
              <a:rect l="l" t="t" r="r" b="b"/>
              <a:pathLst>
                <a:path w="574" h="2887" extrusionOk="0">
                  <a:moveTo>
                    <a:pt x="413" y="0"/>
                  </a:moveTo>
                  <a:lnTo>
                    <a:pt x="344" y="23"/>
                  </a:lnTo>
                  <a:lnTo>
                    <a:pt x="298" y="46"/>
                  </a:lnTo>
                  <a:lnTo>
                    <a:pt x="275" y="92"/>
                  </a:lnTo>
                  <a:lnTo>
                    <a:pt x="161" y="435"/>
                  </a:lnTo>
                  <a:lnTo>
                    <a:pt x="69" y="756"/>
                  </a:lnTo>
                  <a:lnTo>
                    <a:pt x="23" y="1100"/>
                  </a:lnTo>
                  <a:lnTo>
                    <a:pt x="0" y="1443"/>
                  </a:lnTo>
                  <a:lnTo>
                    <a:pt x="23" y="1787"/>
                  </a:lnTo>
                  <a:lnTo>
                    <a:pt x="69" y="2131"/>
                  </a:lnTo>
                  <a:lnTo>
                    <a:pt x="161" y="2452"/>
                  </a:lnTo>
                  <a:lnTo>
                    <a:pt x="275" y="2795"/>
                  </a:lnTo>
                  <a:lnTo>
                    <a:pt x="321" y="2841"/>
                  </a:lnTo>
                  <a:lnTo>
                    <a:pt x="367" y="2887"/>
                  </a:lnTo>
                  <a:lnTo>
                    <a:pt x="458" y="2887"/>
                  </a:lnTo>
                  <a:lnTo>
                    <a:pt x="504" y="2864"/>
                  </a:lnTo>
                  <a:lnTo>
                    <a:pt x="550" y="2818"/>
                  </a:lnTo>
                  <a:lnTo>
                    <a:pt x="573" y="2772"/>
                  </a:lnTo>
                  <a:lnTo>
                    <a:pt x="550" y="2727"/>
                  </a:lnTo>
                  <a:lnTo>
                    <a:pt x="436" y="2406"/>
                  </a:lnTo>
                  <a:lnTo>
                    <a:pt x="367" y="2085"/>
                  </a:lnTo>
                  <a:lnTo>
                    <a:pt x="321" y="1764"/>
                  </a:lnTo>
                  <a:lnTo>
                    <a:pt x="298" y="1443"/>
                  </a:lnTo>
                  <a:lnTo>
                    <a:pt x="298" y="1123"/>
                  </a:lnTo>
                  <a:lnTo>
                    <a:pt x="344" y="802"/>
                  </a:lnTo>
                  <a:lnTo>
                    <a:pt x="436" y="481"/>
                  </a:lnTo>
                  <a:lnTo>
                    <a:pt x="550" y="160"/>
                  </a:lnTo>
                  <a:lnTo>
                    <a:pt x="550" y="115"/>
                  </a:lnTo>
                  <a:lnTo>
                    <a:pt x="527" y="69"/>
                  </a:lnTo>
                  <a:lnTo>
                    <a:pt x="504" y="23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942;p66">
              <a:extLst>
                <a:ext uri="{FF2B5EF4-FFF2-40B4-BE49-F238E27FC236}">
                  <a16:creationId xmlns:a16="http://schemas.microsoft.com/office/drawing/2014/main" xmlns="" id="{1F26725C-BADC-4C9D-A181-D27CE0606C4B}"/>
                </a:ext>
              </a:extLst>
            </p:cNvPr>
            <p:cNvSpPr/>
            <p:nvPr/>
          </p:nvSpPr>
          <p:spPr>
            <a:xfrm>
              <a:off x="3799521" y="2136864"/>
              <a:ext cx="64513" cy="37951"/>
            </a:xfrm>
            <a:custGeom>
              <a:avLst/>
              <a:gdLst/>
              <a:ahLst/>
              <a:cxnLst/>
              <a:rect l="l" t="t" r="r" b="b"/>
              <a:pathLst>
                <a:path w="3002" h="1766" extrusionOk="0">
                  <a:moveTo>
                    <a:pt x="69" y="1"/>
                  </a:moveTo>
                  <a:lnTo>
                    <a:pt x="23" y="24"/>
                  </a:lnTo>
                  <a:lnTo>
                    <a:pt x="0" y="70"/>
                  </a:lnTo>
                  <a:lnTo>
                    <a:pt x="0" y="115"/>
                  </a:lnTo>
                  <a:lnTo>
                    <a:pt x="0" y="184"/>
                  </a:lnTo>
                  <a:lnTo>
                    <a:pt x="23" y="230"/>
                  </a:lnTo>
                  <a:lnTo>
                    <a:pt x="69" y="253"/>
                  </a:lnTo>
                  <a:lnTo>
                    <a:pt x="138" y="276"/>
                  </a:lnTo>
                  <a:lnTo>
                    <a:pt x="527" y="322"/>
                  </a:lnTo>
                  <a:lnTo>
                    <a:pt x="894" y="390"/>
                  </a:lnTo>
                  <a:lnTo>
                    <a:pt x="1261" y="528"/>
                  </a:lnTo>
                  <a:lnTo>
                    <a:pt x="1604" y="688"/>
                  </a:lnTo>
                  <a:lnTo>
                    <a:pt x="1925" y="894"/>
                  </a:lnTo>
                  <a:lnTo>
                    <a:pt x="2223" y="1123"/>
                  </a:lnTo>
                  <a:lnTo>
                    <a:pt x="2498" y="1398"/>
                  </a:lnTo>
                  <a:lnTo>
                    <a:pt x="2727" y="1696"/>
                  </a:lnTo>
                  <a:lnTo>
                    <a:pt x="2773" y="1742"/>
                  </a:lnTo>
                  <a:lnTo>
                    <a:pt x="2818" y="1765"/>
                  </a:lnTo>
                  <a:lnTo>
                    <a:pt x="2887" y="1765"/>
                  </a:lnTo>
                  <a:lnTo>
                    <a:pt x="2933" y="1742"/>
                  </a:lnTo>
                  <a:lnTo>
                    <a:pt x="2979" y="1719"/>
                  </a:lnTo>
                  <a:lnTo>
                    <a:pt x="3002" y="1673"/>
                  </a:lnTo>
                  <a:lnTo>
                    <a:pt x="3002" y="1605"/>
                  </a:lnTo>
                  <a:lnTo>
                    <a:pt x="2979" y="1559"/>
                  </a:lnTo>
                  <a:lnTo>
                    <a:pt x="2704" y="1215"/>
                  </a:lnTo>
                  <a:lnTo>
                    <a:pt x="2406" y="917"/>
                  </a:lnTo>
                  <a:lnTo>
                    <a:pt x="2085" y="665"/>
                  </a:lnTo>
                  <a:lnTo>
                    <a:pt x="1742" y="436"/>
                  </a:lnTo>
                  <a:lnTo>
                    <a:pt x="1375" y="276"/>
                  </a:lnTo>
                  <a:lnTo>
                    <a:pt x="963" y="138"/>
                  </a:lnTo>
                  <a:lnTo>
                    <a:pt x="550" y="47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943;p66">
              <a:extLst>
                <a:ext uri="{FF2B5EF4-FFF2-40B4-BE49-F238E27FC236}">
                  <a16:creationId xmlns:a16="http://schemas.microsoft.com/office/drawing/2014/main" xmlns="" id="{0EA0E47E-CB89-4198-8092-CDD0CD18A803}"/>
                </a:ext>
              </a:extLst>
            </p:cNvPr>
            <p:cNvSpPr/>
            <p:nvPr/>
          </p:nvSpPr>
          <p:spPr>
            <a:xfrm>
              <a:off x="4135812" y="2171828"/>
              <a:ext cx="33976" cy="35480"/>
            </a:xfrm>
            <a:custGeom>
              <a:avLst/>
              <a:gdLst/>
              <a:ahLst/>
              <a:cxnLst/>
              <a:rect l="l" t="t" r="r" b="b"/>
              <a:pathLst>
                <a:path w="1581" h="1651" extrusionOk="0">
                  <a:moveTo>
                    <a:pt x="115" y="1"/>
                  </a:moveTo>
                  <a:lnTo>
                    <a:pt x="69" y="23"/>
                  </a:lnTo>
                  <a:lnTo>
                    <a:pt x="23" y="69"/>
                  </a:lnTo>
                  <a:lnTo>
                    <a:pt x="0" y="115"/>
                  </a:lnTo>
                  <a:lnTo>
                    <a:pt x="0" y="161"/>
                  </a:lnTo>
                  <a:lnTo>
                    <a:pt x="0" y="207"/>
                  </a:lnTo>
                  <a:lnTo>
                    <a:pt x="46" y="253"/>
                  </a:lnTo>
                  <a:lnTo>
                    <a:pt x="412" y="528"/>
                  </a:lnTo>
                  <a:lnTo>
                    <a:pt x="756" y="848"/>
                  </a:lnTo>
                  <a:lnTo>
                    <a:pt x="1077" y="1215"/>
                  </a:lnTo>
                  <a:lnTo>
                    <a:pt x="1329" y="1581"/>
                  </a:lnTo>
                  <a:lnTo>
                    <a:pt x="1375" y="1627"/>
                  </a:lnTo>
                  <a:lnTo>
                    <a:pt x="1421" y="1650"/>
                  </a:lnTo>
                  <a:lnTo>
                    <a:pt x="1489" y="1650"/>
                  </a:lnTo>
                  <a:lnTo>
                    <a:pt x="1535" y="1627"/>
                  </a:lnTo>
                  <a:lnTo>
                    <a:pt x="1558" y="1581"/>
                  </a:lnTo>
                  <a:lnTo>
                    <a:pt x="1581" y="1536"/>
                  </a:lnTo>
                  <a:lnTo>
                    <a:pt x="1581" y="1490"/>
                  </a:lnTo>
                  <a:lnTo>
                    <a:pt x="1558" y="1421"/>
                  </a:lnTo>
                  <a:lnTo>
                    <a:pt x="1283" y="1032"/>
                  </a:lnTo>
                  <a:lnTo>
                    <a:pt x="962" y="665"/>
                  </a:lnTo>
                  <a:lnTo>
                    <a:pt x="619" y="321"/>
                  </a:lnTo>
                  <a:lnTo>
                    <a:pt x="229" y="23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944;p66">
              <a:extLst>
                <a:ext uri="{FF2B5EF4-FFF2-40B4-BE49-F238E27FC236}">
                  <a16:creationId xmlns:a16="http://schemas.microsoft.com/office/drawing/2014/main" xmlns="" id="{78F39C17-AF6D-4BEB-9143-24B290BA54A5}"/>
                </a:ext>
              </a:extLst>
            </p:cNvPr>
            <p:cNvSpPr/>
            <p:nvPr/>
          </p:nvSpPr>
          <p:spPr>
            <a:xfrm>
              <a:off x="4145160" y="2177243"/>
              <a:ext cx="28087" cy="7414"/>
            </a:xfrm>
            <a:custGeom>
              <a:avLst/>
              <a:gdLst/>
              <a:ahLst/>
              <a:cxnLst/>
              <a:rect l="l" t="t" r="r" b="b"/>
              <a:pathLst>
                <a:path w="1307" h="345" extrusionOk="0">
                  <a:moveTo>
                    <a:pt x="1146" y="1"/>
                  </a:moveTo>
                  <a:lnTo>
                    <a:pt x="115" y="69"/>
                  </a:lnTo>
                  <a:lnTo>
                    <a:pt x="69" y="92"/>
                  </a:lnTo>
                  <a:lnTo>
                    <a:pt x="23" y="115"/>
                  </a:lnTo>
                  <a:lnTo>
                    <a:pt x="0" y="161"/>
                  </a:lnTo>
                  <a:lnTo>
                    <a:pt x="0" y="230"/>
                  </a:lnTo>
                  <a:lnTo>
                    <a:pt x="0" y="276"/>
                  </a:lnTo>
                  <a:lnTo>
                    <a:pt x="46" y="321"/>
                  </a:lnTo>
                  <a:lnTo>
                    <a:pt x="92" y="344"/>
                  </a:lnTo>
                  <a:lnTo>
                    <a:pt x="138" y="344"/>
                  </a:lnTo>
                  <a:lnTo>
                    <a:pt x="1169" y="298"/>
                  </a:lnTo>
                  <a:lnTo>
                    <a:pt x="1238" y="276"/>
                  </a:lnTo>
                  <a:lnTo>
                    <a:pt x="1260" y="253"/>
                  </a:lnTo>
                  <a:lnTo>
                    <a:pt x="1283" y="207"/>
                  </a:lnTo>
                  <a:lnTo>
                    <a:pt x="1306" y="138"/>
                  </a:lnTo>
                  <a:lnTo>
                    <a:pt x="1283" y="92"/>
                  </a:lnTo>
                  <a:lnTo>
                    <a:pt x="1260" y="46"/>
                  </a:lnTo>
                  <a:lnTo>
                    <a:pt x="1215" y="23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945;p66">
              <a:extLst>
                <a:ext uri="{FF2B5EF4-FFF2-40B4-BE49-F238E27FC236}">
                  <a16:creationId xmlns:a16="http://schemas.microsoft.com/office/drawing/2014/main" xmlns="" id="{FD1F340A-E8F5-42BB-BF00-40AADC09A9F3}"/>
                </a:ext>
              </a:extLst>
            </p:cNvPr>
            <p:cNvSpPr/>
            <p:nvPr/>
          </p:nvSpPr>
          <p:spPr>
            <a:xfrm>
              <a:off x="4181585" y="1750374"/>
              <a:ext cx="582508" cy="883819"/>
            </a:xfrm>
            <a:custGeom>
              <a:avLst/>
              <a:gdLst/>
              <a:ahLst/>
              <a:cxnLst/>
              <a:rect l="l" t="t" r="r" b="b"/>
              <a:pathLst>
                <a:path w="27106" h="41127" extrusionOk="0">
                  <a:moveTo>
                    <a:pt x="18857" y="0"/>
                  </a:moveTo>
                  <a:lnTo>
                    <a:pt x="11777" y="825"/>
                  </a:lnTo>
                  <a:lnTo>
                    <a:pt x="11457" y="1008"/>
                  </a:lnTo>
                  <a:lnTo>
                    <a:pt x="11067" y="1214"/>
                  </a:lnTo>
                  <a:lnTo>
                    <a:pt x="10609" y="1444"/>
                  </a:lnTo>
                  <a:lnTo>
                    <a:pt x="10059" y="1673"/>
                  </a:lnTo>
                  <a:lnTo>
                    <a:pt x="9486" y="1902"/>
                  </a:lnTo>
                  <a:lnTo>
                    <a:pt x="9188" y="1971"/>
                  </a:lnTo>
                  <a:lnTo>
                    <a:pt x="8890" y="2062"/>
                  </a:lnTo>
                  <a:lnTo>
                    <a:pt x="8593" y="2108"/>
                  </a:lnTo>
                  <a:lnTo>
                    <a:pt x="8295" y="2131"/>
                  </a:lnTo>
                  <a:lnTo>
                    <a:pt x="7722" y="2177"/>
                  </a:lnTo>
                  <a:lnTo>
                    <a:pt x="7218" y="2223"/>
                  </a:lnTo>
                  <a:lnTo>
                    <a:pt x="6714" y="2291"/>
                  </a:lnTo>
                  <a:lnTo>
                    <a:pt x="6508" y="2360"/>
                  </a:lnTo>
                  <a:lnTo>
                    <a:pt x="6279" y="2429"/>
                  </a:lnTo>
                  <a:lnTo>
                    <a:pt x="6095" y="2520"/>
                  </a:lnTo>
                  <a:lnTo>
                    <a:pt x="5912" y="2635"/>
                  </a:lnTo>
                  <a:lnTo>
                    <a:pt x="5729" y="2772"/>
                  </a:lnTo>
                  <a:lnTo>
                    <a:pt x="5568" y="2933"/>
                  </a:lnTo>
                  <a:lnTo>
                    <a:pt x="5431" y="3139"/>
                  </a:lnTo>
                  <a:lnTo>
                    <a:pt x="5293" y="3368"/>
                  </a:lnTo>
                  <a:lnTo>
                    <a:pt x="5202" y="3620"/>
                  </a:lnTo>
                  <a:lnTo>
                    <a:pt x="5110" y="3941"/>
                  </a:lnTo>
                  <a:lnTo>
                    <a:pt x="5018" y="4308"/>
                  </a:lnTo>
                  <a:lnTo>
                    <a:pt x="4973" y="4674"/>
                  </a:lnTo>
                  <a:lnTo>
                    <a:pt x="4950" y="5041"/>
                  </a:lnTo>
                  <a:lnTo>
                    <a:pt x="4950" y="5430"/>
                  </a:lnTo>
                  <a:lnTo>
                    <a:pt x="4996" y="6163"/>
                  </a:lnTo>
                  <a:lnTo>
                    <a:pt x="5041" y="6874"/>
                  </a:lnTo>
                  <a:lnTo>
                    <a:pt x="5064" y="7424"/>
                  </a:lnTo>
                  <a:lnTo>
                    <a:pt x="5064" y="7676"/>
                  </a:lnTo>
                  <a:lnTo>
                    <a:pt x="5041" y="7905"/>
                  </a:lnTo>
                  <a:lnTo>
                    <a:pt x="4996" y="8134"/>
                  </a:lnTo>
                  <a:lnTo>
                    <a:pt x="4950" y="8340"/>
                  </a:lnTo>
                  <a:lnTo>
                    <a:pt x="4858" y="8523"/>
                  </a:lnTo>
                  <a:lnTo>
                    <a:pt x="4766" y="8707"/>
                  </a:lnTo>
                  <a:lnTo>
                    <a:pt x="4423" y="9096"/>
                  </a:lnTo>
                  <a:lnTo>
                    <a:pt x="4010" y="9554"/>
                  </a:lnTo>
                  <a:lnTo>
                    <a:pt x="3552" y="10081"/>
                  </a:lnTo>
                  <a:lnTo>
                    <a:pt x="3323" y="10356"/>
                  </a:lnTo>
                  <a:lnTo>
                    <a:pt x="3117" y="10677"/>
                  </a:lnTo>
                  <a:lnTo>
                    <a:pt x="2933" y="10952"/>
                  </a:lnTo>
                  <a:lnTo>
                    <a:pt x="2704" y="11341"/>
                  </a:lnTo>
                  <a:lnTo>
                    <a:pt x="2521" y="11777"/>
                  </a:lnTo>
                  <a:lnTo>
                    <a:pt x="2384" y="12212"/>
                  </a:lnTo>
                  <a:lnTo>
                    <a:pt x="2338" y="12464"/>
                  </a:lnTo>
                  <a:lnTo>
                    <a:pt x="2292" y="12716"/>
                  </a:lnTo>
                  <a:lnTo>
                    <a:pt x="2269" y="12991"/>
                  </a:lnTo>
                  <a:lnTo>
                    <a:pt x="2269" y="13243"/>
                  </a:lnTo>
                  <a:lnTo>
                    <a:pt x="2269" y="13495"/>
                  </a:lnTo>
                  <a:lnTo>
                    <a:pt x="2292" y="13862"/>
                  </a:lnTo>
                  <a:lnTo>
                    <a:pt x="2338" y="14205"/>
                  </a:lnTo>
                  <a:lnTo>
                    <a:pt x="2407" y="14572"/>
                  </a:lnTo>
                  <a:lnTo>
                    <a:pt x="2498" y="14916"/>
                  </a:lnTo>
                  <a:lnTo>
                    <a:pt x="2590" y="15191"/>
                  </a:lnTo>
                  <a:lnTo>
                    <a:pt x="2796" y="15832"/>
                  </a:lnTo>
                  <a:lnTo>
                    <a:pt x="3048" y="16474"/>
                  </a:lnTo>
                  <a:lnTo>
                    <a:pt x="3575" y="17757"/>
                  </a:lnTo>
                  <a:lnTo>
                    <a:pt x="3827" y="18375"/>
                  </a:lnTo>
                  <a:lnTo>
                    <a:pt x="4033" y="19017"/>
                  </a:lnTo>
                  <a:lnTo>
                    <a:pt x="4217" y="19635"/>
                  </a:lnTo>
                  <a:lnTo>
                    <a:pt x="4262" y="19956"/>
                  </a:lnTo>
                  <a:lnTo>
                    <a:pt x="4308" y="20277"/>
                  </a:lnTo>
                  <a:lnTo>
                    <a:pt x="4354" y="20575"/>
                  </a:lnTo>
                  <a:lnTo>
                    <a:pt x="4354" y="20919"/>
                  </a:lnTo>
                  <a:lnTo>
                    <a:pt x="4331" y="21652"/>
                  </a:lnTo>
                  <a:lnTo>
                    <a:pt x="4262" y="22476"/>
                  </a:lnTo>
                  <a:lnTo>
                    <a:pt x="4148" y="23347"/>
                  </a:lnTo>
                  <a:lnTo>
                    <a:pt x="4010" y="24172"/>
                  </a:lnTo>
                  <a:lnTo>
                    <a:pt x="3827" y="25043"/>
                  </a:lnTo>
                  <a:lnTo>
                    <a:pt x="3644" y="25890"/>
                  </a:lnTo>
                  <a:lnTo>
                    <a:pt x="3438" y="26761"/>
                  </a:lnTo>
                  <a:lnTo>
                    <a:pt x="3208" y="27609"/>
                  </a:lnTo>
                  <a:lnTo>
                    <a:pt x="2979" y="28434"/>
                  </a:lnTo>
                  <a:lnTo>
                    <a:pt x="2521" y="29946"/>
                  </a:lnTo>
                  <a:lnTo>
                    <a:pt x="2109" y="31297"/>
                  </a:lnTo>
                  <a:lnTo>
                    <a:pt x="1742" y="32558"/>
                  </a:lnTo>
                  <a:lnTo>
                    <a:pt x="1421" y="33726"/>
                  </a:lnTo>
                  <a:lnTo>
                    <a:pt x="1123" y="34803"/>
                  </a:lnTo>
                  <a:lnTo>
                    <a:pt x="894" y="35811"/>
                  </a:lnTo>
                  <a:lnTo>
                    <a:pt x="688" y="36728"/>
                  </a:lnTo>
                  <a:lnTo>
                    <a:pt x="505" y="37552"/>
                  </a:lnTo>
                  <a:lnTo>
                    <a:pt x="367" y="38286"/>
                  </a:lnTo>
                  <a:lnTo>
                    <a:pt x="161" y="39523"/>
                  </a:lnTo>
                  <a:lnTo>
                    <a:pt x="70" y="40393"/>
                  </a:lnTo>
                  <a:lnTo>
                    <a:pt x="1" y="40943"/>
                  </a:lnTo>
                  <a:lnTo>
                    <a:pt x="1" y="41104"/>
                  </a:lnTo>
                  <a:lnTo>
                    <a:pt x="413" y="41127"/>
                  </a:lnTo>
                  <a:lnTo>
                    <a:pt x="940" y="41104"/>
                  </a:lnTo>
                  <a:lnTo>
                    <a:pt x="1650" y="41081"/>
                  </a:lnTo>
                  <a:lnTo>
                    <a:pt x="2521" y="41012"/>
                  </a:lnTo>
                  <a:lnTo>
                    <a:pt x="3575" y="40897"/>
                  </a:lnTo>
                  <a:lnTo>
                    <a:pt x="4766" y="40714"/>
                  </a:lnTo>
                  <a:lnTo>
                    <a:pt x="6118" y="40462"/>
                  </a:lnTo>
                  <a:lnTo>
                    <a:pt x="6851" y="40302"/>
                  </a:lnTo>
                  <a:lnTo>
                    <a:pt x="7607" y="40141"/>
                  </a:lnTo>
                  <a:lnTo>
                    <a:pt x="8386" y="39935"/>
                  </a:lnTo>
                  <a:lnTo>
                    <a:pt x="9211" y="39706"/>
                  </a:lnTo>
                  <a:lnTo>
                    <a:pt x="10059" y="39454"/>
                  </a:lnTo>
                  <a:lnTo>
                    <a:pt x="10930" y="39179"/>
                  </a:lnTo>
                  <a:lnTo>
                    <a:pt x="11823" y="38858"/>
                  </a:lnTo>
                  <a:lnTo>
                    <a:pt x="12763" y="38515"/>
                  </a:lnTo>
                  <a:lnTo>
                    <a:pt x="13702" y="38148"/>
                  </a:lnTo>
                  <a:lnTo>
                    <a:pt x="14664" y="37736"/>
                  </a:lnTo>
                  <a:lnTo>
                    <a:pt x="15649" y="37300"/>
                  </a:lnTo>
                  <a:lnTo>
                    <a:pt x="16658" y="36819"/>
                  </a:lnTo>
                  <a:lnTo>
                    <a:pt x="17689" y="36292"/>
                  </a:lnTo>
                  <a:lnTo>
                    <a:pt x="18720" y="35742"/>
                  </a:lnTo>
                  <a:lnTo>
                    <a:pt x="19774" y="35147"/>
                  </a:lnTo>
                  <a:lnTo>
                    <a:pt x="20850" y="34505"/>
                  </a:lnTo>
                  <a:lnTo>
                    <a:pt x="20759" y="34299"/>
                  </a:lnTo>
                  <a:lnTo>
                    <a:pt x="20507" y="33772"/>
                  </a:lnTo>
                  <a:lnTo>
                    <a:pt x="20140" y="32924"/>
                  </a:lnTo>
                  <a:lnTo>
                    <a:pt x="19957" y="32420"/>
                  </a:lnTo>
                  <a:lnTo>
                    <a:pt x="19751" y="31847"/>
                  </a:lnTo>
                  <a:lnTo>
                    <a:pt x="19567" y="31206"/>
                  </a:lnTo>
                  <a:lnTo>
                    <a:pt x="19384" y="30541"/>
                  </a:lnTo>
                  <a:lnTo>
                    <a:pt x="19224" y="29831"/>
                  </a:lnTo>
                  <a:lnTo>
                    <a:pt x="19086" y="29075"/>
                  </a:lnTo>
                  <a:lnTo>
                    <a:pt x="18995" y="28296"/>
                  </a:lnTo>
                  <a:lnTo>
                    <a:pt x="18926" y="27494"/>
                  </a:lnTo>
                  <a:lnTo>
                    <a:pt x="18926" y="26692"/>
                  </a:lnTo>
                  <a:lnTo>
                    <a:pt x="18926" y="26257"/>
                  </a:lnTo>
                  <a:lnTo>
                    <a:pt x="18972" y="25845"/>
                  </a:lnTo>
                  <a:lnTo>
                    <a:pt x="19017" y="25386"/>
                  </a:lnTo>
                  <a:lnTo>
                    <a:pt x="19109" y="24905"/>
                  </a:lnTo>
                  <a:lnTo>
                    <a:pt x="19224" y="24401"/>
                  </a:lnTo>
                  <a:lnTo>
                    <a:pt x="19361" y="23851"/>
                  </a:lnTo>
                  <a:lnTo>
                    <a:pt x="19613" y="23095"/>
                  </a:lnTo>
                  <a:lnTo>
                    <a:pt x="19888" y="22316"/>
                  </a:lnTo>
                  <a:lnTo>
                    <a:pt x="20209" y="21514"/>
                  </a:lnTo>
                  <a:lnTo>
                    <a:pt x="20553" y="20666"/>
                  </a:lnTo>
                  <a:lnTo>
                    <a:pt x="20919" y="19819"/>
                  </a:lnTo>
                  <a:lnTo>
                    <a:pt x="21332" y="18971"/>
                  </a:lnTo>
                  <a:lnTo>
                    <a:pt x="22179" y="17276"/>
                  </a:lnTo>
                  <a:lnTo>
                    <a:pt x="23073" y="15580"/>
                  </a:lnTo>
                  <a:lnTo>
                    <a:pt x="23943" y="13976"/>
                  </a:lnTo>
                  <a:lnTo>
                    <a:pt x="25547" y="11135"/>
                  </a:lnTo>
                  <a:lnTo>
                    <a:pt x="26510" y="9486"/>
                  </a:lnTo>
                  <a:lnTo>
                    <a:pt x="26670" y="9165"/>
                  </a:lnTo>
                  <a:lnTo>
                    <a:pt x="26830" y="8890"/>
                  </a:lnTo>
                  <a:lnTo>
                    <a:pt x="26922" y="8638"/>
                  </a:lnTo>
                  <a:lnTo>
                    <a:pt x="26968" y="8455"/>
                  </a:lnTo>
                  <a:lnTo>
                    <a:pt x="27059" y="7744"/>
                  </a:lnTo>
                  <a:lnTo>
                    <a:pt x="27082" y="7378"/>
                  </a:lnTo>
                  <a:lnTo>
                    <a:pt x="27105" y="7011"/>
                  </a:lnTo>
                  <a:lnTo>
                    <a:pt x="27082" y="6645"/>
                  </a:lnTo>
                  <a:lnTo>
                    <a:pt x="27014" y="6278"/>
                  </a:lnTo>
                  <a:lnTo>
                    <a:pt x="26922" y="5911"/>
                  </a:lnTo>
                  <a:lnTo>
                    <a:pt x="26784" y="5568"/>
                  </a:lnTo>
                  <a:lnTo>
                    <a:pt x="26601" y="5201"/>
                  </a:lnTo>
                  <a:lnTo>
                    <a:pt x="26372" y="4857"/>
                  </a:lnTo>
                  <a:lnTo>
                    <a:pt x="26212" y="4674"/>
                  </a:lnTo>
                  <a:lnTo>
                    <a:pt x="26051" y="4514"/>
                  </a:lnTo>
                  <a:lnTo>
                    <a:pt x="25891" y="4353"/>
                  </a:lnTo>
                  <a:lnTo>
                    <a:pt x="25685" y="4170"/>
                  </a:lnTo>
                  <a:lnTo>
                    <a:pt x="25479" y="4010"/>
                  </a:lnTo>
                  <a:lnTo>
                    <a:pt x="25249" y="3849"/>
                  </a:lnTo>
                  <a:lnTo>
                    <a:pt x="24722" y="3551"/>
                  </a:lnTo>
                  <a:lnTo>
                    <a:pt x="24127" y="3254"/>
                  </a:lnTo>
                  <a:lnTo>
                    <a:pt x="23416" y="3002"/>
                  </a:lnTo>
                  <a:lnTo>
                    <a:pt x="22729" y="2727"/>
                  </a:lnTo>
                  <a:lnTo>
                    <a:pt x="22088" y="2452"/>
                  </a:lnTo>
                  <a:lnTo>
                    <a:pt x="21538" y="2200"/>
                  </a:lnTo>
                  <a:lnTo>
                    <a:pt x="21034" y="1925"/>
                  </a:lnTo>
                  <a:lnTo>
                    <a:pt x="20598" y="1673"/>
                  </a:lnTo>
                  <a:lnTo>
                    <a:pt x="20232" y="1421"/>
                  </a:lnTo>
                  <a:lnTo>
                    <a:pt x="19911" y="1192"/>
                  </a:lnTo>
                  <a:lnTo>
                    <a:pt x="19659" y="962"/>
                  </a:lnTo>
                  <a:lnTo>
                    <a:pt x="19430" y="756"/>
                  </a:lnTo>
                  <a:lnTo>
                    <a:pt x="19269" y="573"/>
                  </a:lnTo>
                  <a:lnTo>
                    <a:pt x="19017" y="275"/>
                  </a:lnTo>
                  <a:lnTo>
                    <a:pt x="18903" y="69"/>
                  </a:lnTo>
                  <a:lnTo>
                    <a:pt x="18857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946;p66">
              <a:extLst>
                <a:ext uri="{FF2B5EF4-FFF2-40B4-BE49-F238E27FC236}">
                  <a16:creationId xmlns:a16="http://schemas.microsoft.com/office/drawing/2014/main" xmlns="" id="{68DEAE1C-E601-49C0-8B00-31D76230A6F8}"/>
                </a:ext>
              </a:extLst>
            </p:cNvPr>
            <p:cNvSpPr/>
            <p:nvPr/>
          </p:nvSpPr>
          <p:spPr>
            <a:xfrm>
              <a:off x="4244614" y="1978335"/>
              <a:ext cx="402787" cy="69928"/>
            </a:xfrm>
            <a:custGeom>
              <a:avLst/>
              <a:gdLst/>
              <a:ahLst/>
              <a:cxnLst/>
              <a:rect l="l" t="t" r="r" b="b"/>
              <a:pathLst>
                <a:path w="18743" h="3254" extrusionOk="0">
                  <a:moveTo>
                    <a:pt x="2521" y="0"/>
                  </a:moveTo>
                  <a:lnTo>
                    <a:pt x="1352" y="23"/>
                  </a:lnTo>
                  <a:lnTo>
                    <a:pt x="184" y="69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169" y="298"/>
                  </a:lnTo>
                  <a:lnTo>
                    <a:pt x="2360" y="275"/>
                  </a:lnTo>
                  <a:lnTo>
                    <a:pt x="3552" y="275"/>
                  </a:lnTo>
                  <a:lnTo>
                    <a:pt x="4720" y="321"/>
                  </a:lnTo>
                  <a:lnTo>
                    <a:pt x="5912" y="413"/>
                  </a:lnTo>
                  <a:lnTo>
                    <a:pt x="7080" y="504"/>
                  </a:lnTo>
                  <a:lnTo>
                    <a:pt x="8249" y="642"/>
                  </a:lnTo>
                  <a:lnTo>
                    <a:pt x="9440" y="802"/>
                  </a:lnTo>
                  <a:lnTo>
                    <a:pt x="10586" y="1008"/>
                  </a:lnTo>
                  <a:lnTo>
                    <a:pt x="11754" y="1237"/>
                  </a:lnTo>
                  <a:lnTo>
                    <a:pt x="12900" y="1490"/>
                  </a:lnTo>
                  <a:lnTo>
                    <a:pt x="14068" y="1787"/>
                  </a:lnTo>
                  <a:lnTo>
                    <a:pt x="15191" y="2108"/>
                  </a:lnTo>
                  <a:lnTo>
                    <a:pt x="16336" y="2452"/>
                  </a:lnTo>
                  <a:lnTo>
                    <a:pt x="17459" y="2818"/>
                  </a:lnTo>
                  <a:lnTo>
                    <a:pt x="18559" y="3231"/>
                  </a:lnTo>
                  <a:lnTo>
                    <a:pt x="18628" y="3254"/>
                  </a:lnTo>
                  <a:lnTo>
                    <a:pt x="18673" y="3231"/>
                  </a:lnTo>
                  <a:lnTo>
                    <a:pt x="18696" y="3208"/>
                  </a:lnTo>
                  <a:lnTo>
                    <a:pt x="18719" y="3162"/>
                  </a:lnTo>
                  <a:lnTo>
                    <a:pt x="18742" y="3093"/>
                  </a:lnTo>
                  <a:lnTo>
                    <a:pt x="18719" y="3048"/>
                  </a:lnTo>
                  <a:lnTo>
                    <a:pt x="18696" y="3002"/>
                  </a:lnTo>
                  <a:lnTo>
                    <a:pt x="18628" y="2979"/>
                  </a:lnTo>
                  <a:lnTo>
                    <a:pt x="17528" y="2566"/>
                  </a:lnTo>
                  <a:lnTo>
                    <a:pt x="16405" y="2200"/>
                  </a:lnTo>
                  <a:lnTo>
                    <a:pt x="15283" y="1833"/>
                  </a:lnTo>
                  <a:lnTo>
                    <a:pt x="14160" y="1535"/>
                  </a:lnTo>
                  <a:lnTo>
                    <a:pt x="13014" y="1237"/>
                  </a:lnTo>
                  <a:lnTo>
                    <a:pt x="11869" y="985"/>
                  </a:lnTo>
                  <a:lnTo>
                    <a:pt x="10723" y="756"/>
                  </a:lnTo>
                  <a:lnTo>
                    <a:pt x="9555" y="550"/>
                  </a:lnTo>
                  <a:lnTo>
                    <a:pt x="8386" y="390"/>
                  </a:lnTo>
                  <a:lnTo>
                    <a:pt x="7218" y="252"/>
                  </a:lnTo>
                  <a:lnTo>
                    <a:pt x="6049" y="138"/>
                  </a:lnTo>
                  <a:lnTo>
                    <a:pt x="4881" y="69"/>
                  </a:lnTo>
                  <a:lnTo>
                    <a:pt x="3712" y="23"/>
                  </a:lnTo>
                  <a:lnTo>
                    <a:pt x="2521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947;p66">
              <a:extLst>
                <a:ext uri="{FF2B5EF4-FFF2-40B4-BE49-F238E27FC236}">
                  <a16:creationId xmlns:a16="http://schemas.microsoft.com/office/drawing/2014/main" xmlns="" id="{242799D7-10D0-45F5-8390-132E2C2FD88B}"/>
                </a:ext>
              </a:extLst>
            </p:cNvPr>
            <p:cNvSpPr/>
            <p:nvPr/>
          </p:nvSpPr>
          <p:spPr>
            <a:xfrm>
              <a:off x="4230345" y="2022647"/>
              <a:ext cx="401283" cy="63524"/>
            </a:xfrm>
            <a:custGeom>
              <a:avLst/>
              <a:gdLst/>
              <a:ahLst/>
              <a:cxnLst/>
              <a:rect l="l" t="t" r="r" b="b"/>
              <a:pathLst>
                <a:path w="18673" h="2956" extrusionOk="0">
                  <a:moveTo>
                    <a:pt x="1214" y="0"/>
                  </a:moveTo>
                  <a:lnTo>
                    <a:pt x="23" y="46"/>
                  </a:lnTo>
                  <a:lnTo>
                    <a:pt x="0" y="321"/>
                  </a:lnTo>
                  <a:lnTo>
                    <a:pt x="1169" y="275"/>
                  </a:lnTo>
                  <a:lnTo>
                    <a:pt x="2360" y="275"/>
                  </a:lnTo>
                  <a:lnTo>
                    <a:pt x="3528" y="298"/>
                  </a:lnTo>
                  <a:lnTo>
                    <a:pt x="4697" y="344"/>
                  </a:lnTo>
                  <a:lnTo>
                    <a:pt x="5865" y="413"/>
                  </a:lnTo>
                  <a:lnTo>
                    <a:pt x="7034" y="527"/>
                  </a:lnTo>
                  <a:lnTo>
                    <a:pt x="8202" y="642"/>
                  </a:lnTo>
                  <a:lnTo>
                    <a:pt x="9371" y="802"/>
                  </a:lnTo>
                  <a:lnTo>
                    <a:pt x="10516" y="986"/>
                  </a:lnTo>
                  <a:lnTo>
                    <a:pt x="11685" y="1192"/>
                  </a:lnTo>
                  <a:lnTo>
                    <a:pt x="12831" y="1421"/>
                  </a:lnTo>
                  <a:lnTo>
                    <a:pt x="13976" y="1673"/>
                  </a:lnTo>
                  <a:lnTo>
                    <a:pt x="15122" y="1948"/>
                  </a:lnTo>
                  <a:lnTo>
                    <a:pt x="16244" y="2246"/>
                  </a:lnTo>
                  <a:lnTo>
                    <a:pt x="17390" y="2589"/>
                  </a:lnTo>
                  <a:lnTo>
                    <a:pt x="18490" y="2933"/>
                  </a:lnTo>
                  <a:lnTo>
                    <a:pt x="18558" y="2956"/>
                  </a:lnTo>
                  <a:lnTo>
                    <a:pt x="18604" y="2933"/>
                  </a:lnTo>
                  <a:lnTo>
                    <a:pt x="18650" y="2887"/>
                  </a:lnTo>
                  <a:lnTo>
                    <a:pt x="18650" y="2841"/>
                  </a:lnTo>
                  <a:lnTo>
                    <a:pt x="18673" y="2796"/>
                  </a:lnTo>
                  <a:lnTo>
                    <a:pt x="18650" y="2750"/>
                  </a:lnTo>
                  <a:lnTo>
                    <a:pt x="18627" y="2704"/>
                  </a:lnTo>
                  <a:lnTo>
                    <a:pt x="18581" y="2681"/>
                  </a:lnTo>
                  <a:lnTo>
                    <a:pt x="17459" y="2314"/>
                  </a:lnTo>
                  <a:lnTo>
                    <a:pt x="16313" y="1994"/>
                  </a:lnTo>
                  <a:lnTo>
                    <a:pt x="15190" y="1673"/>
                  </a:lnTo>
                  <a:lnTo>
                    <a:pt x="14045" y="1398"/>
                  </a:lnTo>
                  <a:lnTo>
                    <a:pt x="12899" y="1146"/>
                  </a:lnTo>
                  <a:lnTo>
                    <a:pt x="11731" y="917"/>
                  </a:lnTo>
                  <a:lnTo>
                    <a:pt x="10585" y="711"/>
                  </a:lnTo>
                  <a:lnTo>
                    <a:pt x="9417" y="527"/>
                  </a:lnTo>
                  <a:lnTo>
                    <a:pt x="8248" y="367"/>
                  </a:lnTo>
                  <a:lnTo>
                    <a:pt x="7080" y="252"/>
                  </a:lnTo>
                  <a:lnTo>
                    <a:pt x="5911" y="138"/>
                  </a:lnTo>
                  <a:lnTo>
                    <a:pt x="4743" y="69"/>
                  </a:lnTo>
                  <a:lnTo>
                    <a:pt x="3551" y="23"/>
                  </a:lnTo>
                  <a:lnTo>
                    <a:pt x="2383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948;p66">
              <a:extLst>
                <a:ext uri="{FF2B5EF4-FFF2-40B4-BE49-F238E27FC236}">
                  <a16:creationId xmlns:a16="http://schemas.microsoft.com/office/drawing/2014/main" xmlns="" id="{E6216A16-386C-44B4-80E3-FC431A273A0C}"/>
                </a:ext>
              </a:extLst>
            </p:cNvPr>
            <p:cNvSpPr/>
            <p:nvPr/>
          </p:nvSpPr>
          <p:spPr>
            <a:xfrm>
              <a:off x="4235266" y="2070891"/>
              <a:ext cx="375688" cy="59592"/>
            </a:xfrm>
            <a:custGeom>
              <a:avLst/>
              <a:gdLst/>
              <a:ahLst/>
              <a:cxnLst/>
              <a:rect l="l" t="t" r="r" b="b"/>
              <a:pathLst>
                <a:path w="17482" h="2773" extrusionOk="0">
                  <a:moveTo>
                    <a:pt x="0" y="1"/>
                  </a:moveTo>
                  <a:lnTo>
                    <a:pt x="92" y="276"/>
                  </a:lnTo>
                  <a:lnTo>
                    <a:pt x="917" y="299"/>
                  </a:lnTo>
                  <a:lnTo>
                    <a:pt x="3551" y="344"/>
                  </a:lnTo>
                  <a:lnTo>
                    <a:pt x="4857" y="390"/>
                  </a:lnTo>
                  <a:lnTo>
                    <a:pt x="5499" y="436"/>
                  </a:lnTo>
                  <a:lnTo>
                    <a:pt x="6163" y="482"/>
                  </a:lnTo>
                  <a:lnTo>
                    <a:pt x="7584" y="665"/>
                  </a:lnTo>
                  <a:lnTo>
                    <a:pt x="8982" y="871"/>
                  </a:lnTo>
                  <a:lnTo>
                    <a:pt x="10379" y="1146"/>
                  </a:lnTo>
                  <a:lnTo>
                    <a:pt x="11777" y="1444"/>
                  </a:lnTo>
                  <a:lnTo>
                    <a:pt x="13174" y="1765"/>
                  </a:lnTo>
                  <a:lnTo>
                    <a:pt x="14549" y="2086"/>
                  </a:lnTo>
                  <a:lnTo>
                    <a:pt x="17321" y="2773"/>
                  </a:lnTo>
                  <a:lnTo>
                    <a:pt x="17367" y="2773"/>
                  </a:lnTo>
                  <a:lnTo>
                    <a:pt x="17413" y="2750"/>
                  </a:lnTo>
                  <a:lnTo>
                    <a:pt x="17459" y="2727"/>
                  </a:lnTo>
                  <a:lnTo>
                    <a:pt x="17482" y="2681"/>
                  </a:lnTo>
                  <a:lnTo>
                    <a:pt x="17482" y="2635"/>
                  </a:lnTo>
                  <a:lnTo>
                    <a:pt x="17482" y="2567"/>
                  </a:lnTo>
                  <a:lnTo>
                    <a:pt x="17436" y="2544"/>
                  </a:lnTo>
                  <a:lnTo>
                    <a:pt x="17390" y="2521"/>
                  </a:lnTo>
                  <a:lnTo>
                    <a:pt x="14893" y="1902"/>
                  </a:lnTo>
                  <a:lnTo>
                    <a:pt x="12395" y="1307"/>
                  </a:lnTo>
                  <a:lnTo>
                    <a:pt x="11318" y="1055"/>
                  </a:lnTo>
                  <a:lnTo>
                    <a:pt x="10219" y="825"/>
                  </a:lnTo>
                  <a:lnTo>
                    <a:pt x="9119" y="619"/>
                  </a:lnTo>
                  <a:lnTo>
                    <a:pt x="8042" y="459"/>
                  </a:lnTo>
                  <a:lnTo>
                    <a:pt x="6942" y="299"/>
                  </a:lnTo>
                  <a:lnTo>
                    <a:pt x="5820" y="184"/>
                  </a:lnTo>
                  <a:lnTo>
                    <a:pt x="4720" y="92"/>
                  </a:lnTo>
                  <a:lnTo>
                    <a:pt x="3620" y="46"/>
                  </a:lnTo>
                  <a:lnTo>
                    <a:pt x="1810" y="24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949;p66">
              <a:extLst>
                <a:ext uri="{FF2B5EF4-FFF2-40B4-BE49-F238E27FC236}">
                  <a16:creationId xmlns:a16="http://schemas.microsoft.com/office/drawing/2014/main" xmlns="" id="{07559F6B-C990-461A-B0ED-A92FC1E67965}"/>
                </a:ext>
              </a:extLst>
            </p:cNvPr>
            <p:cNvSpPr/>
            <p:nvPr/>
          </p:nvSpPr>
          <p:spPr>
            <a:xfrm>
              <a:off x="4315509" y="2210724"/>
              <a:ext cx="160530" cy="71411"/>
            </a:xfrm>
            <a:custGeom>
              <a:avLst/>
              <a:gdLst/>
              <a:ahLst/>
              <a:cxnLst/>
              <a:rect l="l" t="t" r="r" b="b"/>
              <a:pathLst>
                <a:path w="7470" h="3323" extrusionOk="0">
                  <a:moveTo>
                    <a:pt x="115" y="1"/>
                  </a:moveTo>
                  <a:lnTo>
                    <a:pt x="69" y="23"/>
                  </a:lnTo>
                  <a:lnTo>
                    <a:pt x="24" y="46"/>
                  </a:lnTo>
                  <a:lnTo>
                    <a:pt x="1" y="92"/>
                  </a:lnTo>
                  <a:lnTo>
                    <a:pt x="1" y="138"/>
                  </a:lnTo>
                  <a:lnTo>
                    <a:pt x="24" y="207"/>
                  </a:lnTo>
                  <a:lnTo>
                    <a:pt x="344" y="596"/>
                  </a:lnTo>
                  <a:lnTo>
                    <a:pt x="711" y="986"/>
                  </a:lnTo>
                  <a:lnTo>
                    <a:pt x="1078" y="1329"/>
                  </a:lnTo>
                  <a:lnTo>
                    <a:pt x="1490" y="1650"/>
                  </a:lnTo>
                  <a:lnTo>
                    <a:pt x="1902" y="1948"/>
                  </a:lnTo>
                  <a:lnTo>
                    <a:pt x="2338" y="2223"/>
                  </a:lnTo>
                  <a:lnTo>
                    <a:pt x="2819" y="2452"/>
                  </a:lnTo>
                  <a:lnTo>
                    <a:pt x="3277" y="2658"/>
                  </a:lnTo>
                  <a:lnTo>
                    <a:pt x="3758" y="2865"/>
                  </a:lnTo>
                  <a:lnTo>
                    <a:pt x="4262" y="3002"/>
                  </a:lnTo>
                  <a:lnTo>
                    <a:pt x="4766" y="3139"/>
                  </a:lnTo>
                  <a:lnTo>
                    <a:pt x="5270" y="3231"/>
                  </a:lnTo>
                  <a:lnTo>
                    <a:pt x="5797" y="3300"/>
                  </a:lnTo>
                  <a:lnTo>
                    <a:pt x="6301" y="3323"/>
                  </a:lnTo>
                  <a:lnTo>
                    <a:pt x="6828" y="3323"/>
                  </a:lnTo>
                  <a:lnTo>
                    <a:pt x="7332" y="3277"/>
                  </a:lnTo>
                  <a:lnTo>
                    <a:pt x="7378" y="3254"/>
                  </a:lnTo>
                  <a:lnTo>
                    <a:pt x="7424" y="3231"/>
                  </a:lnTo>
                  <a:lnTo>
                    <a:pt x="7447" y="3185"/>
                  </a:lnTo>
                  <a:lnTo>
                    <a:pt x="7470" y="3117"/>
                  </a:lnTo>
                  <a:lnTo>
                    <a:pt x="7447" y="3071"/>
                  </a:lnTo>
                  <a:lnTo>
                    <a:pt x="7424" y="3025"/>
                  </a:lnTo>
                  <a:lnTo>
                    <a:pt x="7378" y="3002"/>
                  </a:lnTo>
                  <a:lnTo>
                    <a:pt x="7332" y="3002"/>
                  </a:lnTo>
                  <a:lnTo>
                    <a:pt x="6828" y="3025"/>
                  </a:lnTo>
                  <a:lnTo>
                    <a:pt x="6347" y="3025"/>
                  </a:lnTo>
                  <a:lnTo>
                    <a:pt x="5843" y="3002"/>
                  </a:lnTo>
                  <a:lnTo>
                    <a:pt x="5362" y="2933"/>
                  </a:lnTo>
                  <a:lnTo>
                    <a:pt x="4858" y="2865"/>
                  </a:lnTo>
                  <a:lnTo>
                    <a:pt x="4377" y="2750"/>
                  </a:lnTo>
                  <a:lnTo>
                    <a:pt x="3896" y="2590"/>
                  </a:lnTo>
                  <a:lnTo>
                    <a:pt x="3437" y="2429"/>
                  </a:lnTo>
                  <a:lnTo>
                    <a:pt x="2956" y="2223"/>
                  </a:lnTo>
                  <a:lnTo>
                    <a:pt x="2521" y="1994"/>
                  </a:lnTo>
                  <a:lnTo>
                    <a:pt x="2086" y="1719"/>
                  </a:lnTo>
                  <a:lnTo>
                    <a:pt x="1673" y="1444"/>
                  </a:lnTo>
                  <a:lnTo>
                    <a:pt x="1284" y="1146"/>
                  </a:lnTo>
                  <a:lnTo>
                    <a:pt x="917" y="802"/>
                  </a:lnTo>
                  <a:lnTo>
                    <a:pt x="596" y="436"/>
                  </a:lnTo>
                  <a:lnTo>
                    <a:pt x="276" y="69"/>
                  </a:lnTo>
                  <a:lnTo>
                    <a:pt x="230" y="23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FA7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950;p66">
              <a:extLst>
                <a:ext uri="{FF2B5EF4-FFF2-40B4-BE49-F238E27FC236}">
                  <a16:creationId xmlns:a16="http://schemas.microsoft.com/office/drawing/2014/main" xmlns="" id="{0F8A9FC4-5E20-4AFB-804D-E6E9DB5EF68D}"/>
                </a:ext>
              </a:extLst>
            </p:cNvPr>
            <p:cNvSpPr/>
            <p:nvPr/>
          </p:nvSpPr>
          <p:spPr>
            <a:xfrm>
              <a:off x="4384942" y="1844906"/>
              <a:ext cx="176282" cy="38424"/>
            </a:xfrm>
            <a:custGeom>
              <a:avLst/>
              <a:gdLst/>
              <a:ahLst/>
              <a:cxnLst/>
              <a:rect l="l" t="t" r="r" b="b"/>
              <a:pathLst>
                <a:path w="8203" h="1788" extrusionOk="0">
                  <a:moveTo>
                    <a:pt x="115" y="0"/>
                  </a:moveTo>
                  <a:lnTo>
                    <a:pt x="69" y="46"/>
                  </a:lnTo>
                  <a:lnTo>
                    <a:pt x="46" y="92"/>
                  </a:lnTo>
                  <a:lnTo>
                    <a:pt x="0" y="298"/>
                  </a:lnTo>
                  <a:lnTo>
                    <a:pt x="0" y="504"/>
                  </a:lnTo>
                  <a:lnTo>
                    <a:pt x="46" y="688"/>
                  </a:lnTo>
                  <a:lnTo>
                    <a:pt x="92" y="894"/>
                  </a:lnTo>
                  <a:lnTo>
                    <a:pt x="206" y="1054"/>
                  </a:lnTo>
                  <a:lnTo>
                    <a:pt x="321" y="1215"/>
                  </a:lnTo>
                  <a:lnTo>
                    <a:pt x="459" y="1352"/>
                  </a:lnTo>
                  <a:lnTo>
                    <a:pt x="642" y="1467"/>
                  </a:lnTo>
                  <a:lnTo>
                    <a:pt x="894" y="1604"/>
                  </a:lnTo>
                  <a:lnTo>
                    <a:pt x="1192" y="1696"/>
                  </a:lnTo>
                  <a:lnTo>
                    <a:pt x="1490" y="1741"/>
                  </a:lnTo>
                  <a:lnTo>
                    <a:pt x="1787" y="1764"/>
                  </a:lnTo>
                  <a:lnTo>
                    <a:pt x="2085" y="1787"/>
                  </a:lnTo>
                  <a:lnTo>
                    <a:pt x="2406" y="1764"/>
                  </a:lnTo>
                  <a:lnTo>
                    <a:pt x="2979" y="1741"/>
                  </a:lnTo>
                  <a:lnTo>
                    <a:pt x="3643" y="1673"/>
                  </a:lnTo>
                  <a:lnTo>
                    <a:pt x="4308" y="1581"/>
                  </a:lnTo>
                  <a:lnTo>
                    <a:pt x="4972" y="1444"/>
                  </a:lnTo>
                  <a:lnTo>
                    <a:pt x="5614" y="1306"/>
                  </a:lnTo>
                  <a:lnTo>
                    <a:pt x="6255" y="1123"/>
                  </a:lnTo>
                  <a:lnTo>
                    <a:pt x="6897" y="894"/>
                  </a:lnTo>
                  <a:lnTo>
                    <a:pt x="7515" y="665"/>
                  </a:lnTo>
                  <a:lnTo>
                    <a:pt x="8134" y="390"/>
                  </a:lnTo>
                  <a:lnTo>
                    <a:pt x="8180" y="367"/>
                  </a:lnTo>
                  <a:lnTo>
                    <a:pt x="8203" y="321"/>
                  </a:lnTo>
                  <a:lnTo>
                    <a:pt x="8203" y="275"/>
                  </a:lnTo>
                  <a:lnTo>
                    <a:pt x="8180" y="206"/>
                  </a:lnTo>
                  <a:lnTo>
                    <a:pt x="8157" y="183"/>
                  </a:lnTo>
                  <a:lnTo>
                    <a:pt x="8111" y="138"/>
                  </a:lnTo>
                  <a:lnTo>
                    <a:pt x="8042" y="138"/>
                  </a:lnTo>
                  <a:lnTo>
                    <a:pt x="7996" y="161"/>
                  </a:lnTo>
                  <a:lnTo>
                    <a:pt x="7515" y="367"/>
                  </a:lnTo>
                  <a:lnTo>
                    <a:pt x="7034" y="550"/>
                  </a:lnTo>
                  <a:lnTo>
                    <a:pt x="6530" y="733"/>
                  </a:lnTo>
                  <a:lnTo>
                    <a:pt x="6026" y="894"/>
                  </a:lnTo>
                  <a:lnTo>
                    <a:pt x="5522" y="1031"/>
                  </a:lnTo>
                  <a:lnTo>
                    <a:pt x="5018" y="1146"/>
                  </a:lnTo>
                  <a:lnTo>
                    <a:pt x="4514" y="1260"/>
                  </a:lnTo>
                  <a:lnTo>
                    <a:pt x="3987" y="1329"/>
                  </a:lnTo>
                  <a:lnTo>
                    <a:pt x="3483" y="1398"/>
                  </a:lnTo>
                  <a:lnTo>
                    <a:pt x="2979" y="1444"/>
                  </a:lnTo>
                  <a:lnTo>
                    <a:pt x="2452" y="1467"/>
                  </a:lnTo>
                  <a:lnTo>
                    <a:pt x="1650" y="1467"/>
                  </a:lnTo>
                  <a:lnTo>
                    <a:pt x="1352" y="1398"/>
                  </a:lnTo>
                  <a:lnTo>
                    <a:pt x="1031" y="1306"/>
                  </a:lnTo>
                  <a:lnTo>
                    <a:pt x="894" y="1260"/>
                  </a:lnTo>
                  <a:lnTo>
                    <a:pt x="756" y="1192"/>
                  </a:lnTo>
                  <a:lnTo>
                    <a:pt x="619" y="1100"/>
                  </a:lnTo>
                  <a:lnTo>
                    <a:pt x="527" y="1008"/>
                  </a:lnTo>
                  <a:lnTo>
                    <a:pt x="436" y="917"/>
                  </a:lnTo>
                  <a:lnTo>
                    <a:pt x="344" y="779"/>
                  </a:lnTo>
                  <a:lnTo>
                    <a:pt x="298" y="665"/>
                  </a:lnTo>
                  <a:lnTo>
                    <a:pt x="275" y="504"/>
                  </a:lnTo>
                  <a:lnTo>
                    <a:pt x="298" y="344"/>
                  </a:lnTo>
                  <a:lnTo>
                    <a:pt x="321" y="183"/>
                  </a:lnTo>
                  <a:lnTo>
                    <a:pt x="344" y="115"/>
                  </a:lnTo>
                  <a:lnTo>
                    <a:pt x="321" y="69"/>
                  </a:lnTo>
                  <a:lnTo>
                    <a:pt x="275" y="23"/>
                  </a:lnTo>
                  <a:lnTo>
                    <a:pt x="229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951;p66">
              <a:extLst>
                <a:ext uri="{FF2B5EF4-FFF2-40B4-BE49-F238E27FC236}">
                  <a16:creationId xmlns:a16="http://schemas.microsoft.com/office/drawing/2014/main" xmlns="" id="{2640BB85-6A42-4890-AB6E-81939D6F738B}"/>
                </a:ext>
              </a:extLst>
            </p:cNvPr>
            <p:cNvSpPr/>
            <p:nvPr/>
          </p:nvSpPr>
          <p:spPr>
            <a:xfrm>
              <a:off x="4528707" y="1998020"/>
              <a:ext cx="147722" cy="377665"/>
            </a:xfrm>
            <a:custGeom>
              <a:avLst/>
              <a:gdLst/>
              <a:ahLst/>
              <a:cxnLst/>
              <a:rect l="l" t="t" r="r" b="b"/>
              <a:pathLst>
                <a:path w="6874" h="17574" extrusionOk="0">
                  <a:moveTo>
                    <a:pt x="6691" y="1"/>
                  </a:moveTo>
                  <a:lnTo>
                    <a:pt x="6645" y="24"/>
                  </a:lnTo>
                  <a:lnTo>
                    <a:pt x="6599" y="69"/>
                  </a:lnTo>
                  <a:lnTo>
                    <a:pt x="6003" y="1078"/>
                  </a:lnTo>
                  <a:lnTo>
                    <a:pt x="5431" y="2086"/>
                  </a:lnTo>
                  <a:lnTo>
                    <a:pt x="4881" y="3117"/>
                  </a:lnTo>
                  <a:lnTo>
                    <a:pt x="4377" y="4171"/>
                  </a:lnTo>
                  <a:lnTo>
                    <a:pt x="3873" y="5202"/>
                  </a:lnTo>
                  <a:lnTo>
                    <a:pt x="3391" y="6279"/>
                  </a:lnTo>
                  <a:lnTo>
                    <a:pt x="2933" y="7355"/>
                  </a:lnTo>
                  <a:lnTo>
                    <a:pt x="2521" y="8432"/>
                  </a:lnTo>
                  <a:lnTo>
                    <a:pt x="2108" y="9509"/>
                  </a:lnTo>
                  <a:lnTo>
                    <a:pt x="1742" y="10609"/>
                  </a:lnTo>
                  <a:lnTo>
                    <a:pt x="1375" y="11731"/>
                  </a:lnTo>
                  <a:lnTo>
                    <a:pt x="1054" y="12854"/>
                  </a:lnTo>
                  <a:lnTo>
                    <a:pt x="757" y="13977"/>
                  </a:lnTo>
                  <a:lnTo>
                    <a:pt x="482" y="15100"/>
                  </a:lnTo>
                  <a:lnTo>
                    <a:pt x="230" y="16245"/>
                  </a:lnTo>
                  <a:lnTo>
                    <a:pt x="0" y="17391"/>
                  </a:lnTo>
                  <a:lnTo>
                    <a:pt x="0" y="17436"/>
                  </a:lnTo>
                  <a:lnTo>
                    <a:pt x="23" y="17505"/>
                  </a:lnTo>
                  <a:lnTo>
                    <a:pt x="69" y="17528"/>
                  </a:lnTo>
                  <a:lnTo>
                    <a:pt x="115" y="17551"/>
                  </a:lnTo>
                  <a:lnTo>
                    <a:pt x="184" y="17574"/>
                  </a:lnTo>
                  <a:lnTo>
                    <a:pt x="230" y="17551"/>
                  </a:lnTo>
                  <a:lnTo>
                    <a:pt x="253" y="17528"/>
                  </a:lnTo>
                  <a:lnTo>
                    <a:pt x="275" y="17459"/>
                  </a:lnTo>
                  <a:lnTo>
                    <a:pt x="505" y="16314"/>
                  </a:lnTo>
                  <a:lnTo>
                    <a:pt x="757" y="15191"/>
                  </a:lnTo>
                  <a:lnTo>
                    <a:pt x="1031" y="14068"/>
                  </a:lnTo>
                  <a:lnTo>
                    <a:pt x="1329" y="12946"/>
                  </a:lnTo>
                  <a:lnTo>
                    <a:pt x="1650" y="11823"/>
                  </a:lnTo>
                  <a:lnTo>
                    <a:pt x="1994" y="10723"/>
                  </a:lnTo>
                  <a:lnTo>
                    <a:pt x="2383" y="9624"/>
                  </a:lnTo>
                  <a:lnTo>
                    <a:pt x="2773" y="8547"/>
                  </a:lnTo>
                  <a:lnTo>
                    <a:pt x="3208" y="7470"/>
                  </a:lnTo>
                  <a:lnTo>
                    <a:pt x="3643" y="6393"/>
                  </a:lnTo>
                  <a:lnTo>
                    <a:pt x="4125" y="5339"/>
                  </a:lnTo>
                  <a:lnTo>
                    <a:pt x="4629" y="4285"/>
                  </a:lnTo>
                  <a:lnTo>
                    <a:pt x="5156" y="3254"/>
                  </a:lnTo>
                  <a:lnTo>
                    <a:pt x="5683" y="2223"/>
                  </a:lnTo>
                  <a:lnTo>
                    <a:pt x="6255" y="1215"/>
                  </a:lnTo>
                  <a:lnTo>
                    <a:pt x="6851" y="230"/>
                  </a:lnTo>
                  <a:lnTo>
                    <a:pt x="6874" y="161"/>
                  </a:lnTo>
                  <a:lnTo>
                    <a:pt x="6874" y="115"/>
                  </a:lnTo>
                  <a:lnTo>
                    <a:pt x="6851" y="69"/>
                  </a:lnTo>
                  <a:lnTo>
                    <a:pt x="6805" y="24"/>
                  </a:lnTo>
                  <a:lnTo>
                    <a:pt x="6759" y="1"/>
                  </a:lnTo>
                  <a:close/>
                </a:path>
              </a:pathLst>
            </a:custGeom>
            <a:solidFill>
              <a:srgbClr val="92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952;p66">
              <a:extLst>
                <a:ext uri="{FF2B5EF4-FFF2-40B4-BE49-F238E27FC236}">
                  <a16:creationId xmlns:a16="http://schemas.microsoft.com/office/drawing/2014/main" xmlns="" id="{F23379FB-02EE-44D8-87BB-490C1513AEE2}"/>
                </a:ext>
              </a:extLst>
            </p:cNvPr>
            <p:cNvSpPr/>
            <p:nvPr/>
          </p:nvSpPr>
          <p:spPr>
            <a:xfrm>
              <a:off x="4377549" y="1544073"/>
              <a:ext cx="33009" cy="72894"/>
            </a:xfrm>
            <a:custGeom>
              <a:avLst/>
              <a:gdLst/>
              <a:ahLst/>
              <a:cxnLst/>
              <a:rect l="l" t="t" r="r" b="b"/>
              <a:pathLst>
                <a:path w="1536" h="3392" extrusionOk="0">
                  <a:moveTo>
                    <a:pt x="1077" y="0"/>
                  </a:moveTo>
                  <a:lnTo>
                    <a:pt x="963" y="23"/>
                  </a:lnTo>
                  <a:lnTo>
                    <a:pt x="825" y="46"/>
                  </a:lnTo>
                  <a:lnTo>
                    <a:pt x="688" y="115"/>
                  </a:lnTo>
                  <a:lnTo>
                    <a:pt x="505" y="229"/>
                  </a:lnTo>
                  <a:lnTo>
                    <a:pt x="344" y="390"/>
                  </a:lnTo>
                  <a:lnTo>
                    <a:pt x="276" y="481"/>
                  </a:lnTo>
                  <a:lnTo>
                    <a:pt x="207" y="619"/>
                  </a:lnTo>
                  <a:lnTo>
                    <a:pt x="138" y="756"/>
                  </a:lnTo>
                  <a:lnTo>
                    <a:pt x="92" y="917"/>
                  </a:lnTo>
                  <a:lnTo>
                    <a:pt x="46" y="1100"/>
                  </a:lnTo>
                  <a:lnTo>
                    <a:pt x="24" y="1283"/>
                  </a:lnTo>
                  <a:lnTo>
                    <a:pt x="1" y="1696"/>
                  </a:lnTo>
                  <a:lnTo>
                    <a:pt x="1" y="1925"/>
                  </a:lnTo>
                  <a:lnTo>
                    <a:pt x="46" y="2131"/>
                  </a:lnTo>
                  <a:lnTo>
                    <a:pt x="69" y="2337"/>
                  </a:lnTo>
                  <a:lnTo>
                    <a:pt x="138" y="2520"/>
                  </a:lnTo>
                  <a:lnTo>
                    <a:pt x="207" y="2727"/>
                  </a:lnTo>
                  <a:lnTo>
                    <a:pt x="276" y="2887"/>
                  </a:lnTo>
                  <a:lnTo>
                    <a:pt x="367" y="3047"/>
                  </a:lnTo>
                  <a:lnTo>
                    <a:pt x="482" y="3162"/>
                  </a:lnTo>
                  <a:lnTo>
                    <a:pt x="619" y="3277"/>
                  </a:lnTo>
                  <a:lnTo>
                    <a:pt x="757" y="3345"/>
                  </a:lnTo>
                  <a:lnTo>
                    <a:pt x="917" y="3391"/>
                  </a:lnTo>
                  <a:lnTo>
                    <a:pt x="1100" y="3391"/>
                  </a:lnTo>
                  <a:lnTo>
                    <a:pt x="1192" y="3368"/>
                  </a:lnTo>
                  <a:lnTo>
                    <a:pt x="1261" y="3345"/>
                  </a:lnTo>
                  <a:lnTo>
                    <a:pt x="1329" y="3299"/>
                  </a:lnTo>
                  <a:lnTo>
                    <a:pt x="1375" y="3231"/>
                  </a:lnTo>
                  <a:lnTo>
                    <a:pt x="1421" y="3139"/>
                  </a:lnTo>
                  <a:lnTo>
                    <a:pt x="1467" y="3047"/>
                  </a:lnTo>
                  <a:lnTo>
                    <a:pt x="1513" y="2818"/>
                  </a:lnTo>
                  <a:lnTo>
                    <a:pt x="1536" y="2566"/>
                  </a:lnTo>
                  <a:lnTo>
                    <a:pt x="1513" y="2291"/>
                  </a:lnTo>
                  <a:lnTo>
                    <a:pt x="1490" y="1993"/>
                  </a:lnTo>
                  <a:lnTo>
                    <a:pt x="1467" y="1673"/>
                  </a:lnTo>
                  <a:lnTo>
                    <a:pt x="1352" y="1054"/>
                  </a:lnTo>
                  <a:lnTo>
                    <a:pt x="1215" y="52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953;p66">
              <a:extLst>
                <a:ext uri="{FF2B5EF4-FFF2-40B4-BE49-F238E27FC236}">
                  <a16:creationId xmlns:a16="http://schemas.microsoft.com/office/drawing/2014/main" xmlns="" id="{57768451-3F95-4CAA-933E-22ACD18D7ABB}"/>
                </a:ext>
              </a:extLst>
            </p:cNvPr>
            <p:cNvSpPr/>
            <p:nvPr/>
          </p:nvSpPr>
          <p:spPr>
            <a:xfrm>
              <a:off x="4377549" y="1544073"/>
              <a:ext cx="33009" cy="72894"/>
            </a:xfrm>
            <a:custGeom>
              <a:avLst/>
              <a:gdLst/>
              <a:ahLst/>
              <a:cxnLst/>
              <a:rect l="l" t="t" r="r" b="b"/>
              <a:pathLst>
                <a:path w="1536" h="3392" fill="none" extrusionOk="0">
                  <a:moveTo>
                    <a:pt x="1077" y="0"/>
                  </a:moveTo>
                  <a:lnTo>
                    <a:pt x="1077" y="0"/>
                  </a:lnTo>
                  <a:lnTo>
                    <a:pt x="963" y="23"/>
                  </a:lnTo>
                  <a:lnTo>
                    <a:pt x="825" y="46"/>
                  </a:lnTo>
                  <a:lnTo>
                    <a:pt x="688" y="115"/>
                  </a:lnTo>
                  <a:lnTo>
                    <a:pt x="505" y="229"/>
                  </a:lnTo>
                  <a:lnTo>
                    <a:pt x="344" y="390"/>
                  </a:lnTo>
                  <a:lnTo>
                    <a:pt x="276" y="481"/>
                  </a:lnTo>
                  <a:lnTo>
                    <a:pt x="207" y="619"/>
                  </a:lnTo>
                  <a:lnTo>
                    <a:pt x="138" y="756"/>
                  </a:lnTo>
                  <a:lnTo>
                    <a:pt x="92" y="917"/>
                  </a:lnTo>
                  <a:lnTo>
                    <a:pt x="92" y="917"/>
                  </a:lnTo>
                  <a:lnTo>
                    <a:pt x="46" y="1100"/>
                  </a:lnTo>
                  <a:lnTo>
                    <a:pt x="24" y="1283"/>
                  </a:lnTo>
                  <a:lnTo>
                    <a:pt x="1" y="1696"/>
                  </a:lnTo>
                  <a:lnTo>
                    <a:pt x="1" y="1925"/>
                  </a:lnTo>
                  <a:lnTo>
                    <a:pt x="46" y="2131"/>
                  </a:lnTo>
                  <a:lnTo>
                    <a:pt x="69" y="2337"/>
                  </a:lnTo>
                  <a:lnTo>
                    <a:pt x="138" y="2520"/>
                  </a:lnTo>
                  <a:lnTo>
                    <a:pt x="207" y="2727"/>
                  </a:lnTo>
                  <a:lnTo>
                    <a:pt x="276" y="2887"/>
                  </a:lnTo>
                  <a:lnTo>
                    <a:pt x="367" y="3047"/>
                  </a:lnTo>
                  <a:lnTo>
                    <a:pt x="482" y="3162"/>
                  </a:lnTo>
                  <a:lnTo>
                    <a:pt x="619" y="3277"/>
                  </a:lnTo>
                  <a:lnTo>
                    <a:pt x="757" y="3345"/>
                  </a:lnTo>
                  <a:lnTo>
                    <a:pt x="917" y="3391"/>
                  </a:lnTo>
                  <a:lnTo>
                    <a:pt x="1100" y="3391"/>
                  </a:lnTo>
                  <a:lnTo>
                    <a:pt x="1100" y="3391"/>
                  </a:lnTo>
                  <a:lnTo>
                    <a:pt x="1192" y="3368"/>
                  </a:lnTo>
                  <a:lnTo>
                    <a:pt x="1261" y="3345"/>
                  </a:lnTo>
                  <a:lnTo>
                    <a:pt x="1329" y="3299"/>
                  </a:lnTo>
                  <a:lnTo>
                    <a:pt x="1375" y="3231"/>
                  </a:lnTo>
                  <a:lnTo>
                    <a:pt x="1421" y="3139"/>
                  </a:lnTo>
                  <a:lnTo>
                    <a:pt x="1467" y="3047"/>
                  </a:lnTo>
                  <a:lnTo>
                    <a:pt x="1513" y="2818"/>
                  </a:lnTo>
                  <a:lnTo>
                    <a:pt x="1536" y="2566"/>
                  </a:lnTo>
                  <a:lnTo>
                    <a:pt x="1513" y="2291"/>
                  </a:lnTo>
                  <a:lnTo>
                    <a:pt x="1490" y="1993"/>
                  </a:lnTo>
                  <a:lnTo>
                    <a:pt x="1467" y="1673"/>
                  </a:lnTo>
                  <a:lnTo>
                    <a:pt x="1352" y="1054"/>
                  </a:lnTo>
                  <a:lnTo>
                    <a:pt x="1215" y="527"/>
                  </a:lnTo>
                  <a:lnTo>
                    <a:pt x="10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954;p66">
              <a:extLst>
                <a:ext uri="{FF2B5EF4-FFF2-40B4-BE49-F238E27FC236}">
                  <a16:creationId xmlns:a16="http://schemas.microsoft.com/office/drawing/2014/main" xmlns="" id="{451B6BAB-0999-4F2B-B296-A75E617655EF}"/>
                </a:ext>
              </a:extLst>
            </p:cNvPr>
            <p:cNvSpPr/>
            <p:nvPr/>
          </p:nvSpPr>
          <p:spPr>
            <a:xfrm>
              <a:off x="4364741" y="1594295"/>
              <a:ext cx="56153" cy="56648"/>
            </a:xfrm>
            <a:custGeom>
              <a:avLst/>
              <a:gdLst/>
              <a:ahLst/>
              <a:cxnLst/>
              <a:rect l="l" t="t" r="r" b="b"/>
              <a:pathLst>
                <a:path w="2613" h="2636" extrusionOk="0">
                  <a:moveTo>
                    <a:pt x="1376" y="390"/>
                  </a:moveTo>
                  <a:lnTo>
                    <a:pt x="1559" y="413"/>
                  </a:lnTo>
                  <a:lnTo>
                    <a:pt x="1742" y="481"/>
                  </a:lnTo>
                  <a:lnTo>
                    <a:pt x="1880" y="596"/>
                  </a:lnTo>
                  <a:lnTo>
                    <a:pt x="2017" y="710"/>
                  </a:lnTo>
                  <a:lnTo>
                    <a:pt x="2109" y="848"/>
                  </a:lnTo>
                  <a:lnTo>
                    <a:pt x="2200" y="1008"/>
                  </a:lnTo>
                  <a:lnTo>
                    <a:pt x="2223" y="1192"/>
                  </a:lnTo>
                  <a:lnTo>
                    <a:pt x="2246" y="1375"/>
                  </a:lnTo>
                  <a:lnTo>
                    <a:pt x="2200" y="1558"/>
                  </a:lnTo>
                  <a:lnTo>
                    <a:pt x="2132" y="1741"/>
                  </a:lnTo>
                  <a:lnTo>
                    <a:pt x="2040" y="1879"/>
                  </a:lnTo>
                  <a:lnTo>
                    <a:pt x="1925" y="2016"/>
                  </a:lnTo>
                  <a:lnTo>
                    <a:pt x="1765" y="2131"/>
                  </a:lnTo>
                  <a:lnTo>
                    <a:pt x="1605" y="2200"/>
                  </a:lnTo>
                  <a:lnTo>
                    <a:pt x="1421" y="2246"/>
                  </a:lnTo>
                  <a:lnTo>
                    <a:pt x="1238" y="2246"/>
                  </a:lnTo>
                  <a:lnTo>
                    <a:pt x="1055" y="2200"/>
                  </a:lnTo>
                  <a:lnTo>
                    <a:pt x="894" y="2154"/>
                  </a:lnTo>
                  <a:lnTo>
                    <a:pt x="734" y="2039"/>
                  </a:lnTo>
                  <a:lnTo>
                    <a:pt x="620" y="1925"/>
                  </a:lnTo>
                  <a:lnTo>
                    <a:pt x="505" y="1787"/>
                  </a:lnTo>
                  <a:lnTo>
                    <a:pt x="436" y="1627"/>
                  </a:lnTo>
                  <a:lnTo>
                    <a:pt x="390" y="1444"/>
                  </a:lnTo>
                  <a:lnTo>
                    <a:pt x="390" y="1260"/>
                  </a:lnTo>
                  <a:lnTo>
                    <a:pt x="413" y="1077"/>
                  </a:lnTo>
                  <a:lnTo>
                    <a:pt x="482" y="894"/>
                  </a:lnTo>
                  <a:lnTo>
                    <a:pt x="574" y="756"/>
                  </a:lnTo>
                  <a:lnTo>
                    <a:pt x="711" y="619"/>
                  </a:lnTo>
                  <a:lnTo>
                    <a:pt x="849" y="504"/>
                  </a:lnTo>
                  <a:lnTo>
                    <a:pt x="1009" y="435"/>
                  </a:lnTo>
                  <a:lnTo>
                    <a:pt x="1192" y="390"/>
                  </a:lnTo>
                  <a:close/>
                  <a:moveTo>
                    <a:pt x="1399" y="0"/>
                  </a:moveTo>
                  <a:lnTo>
                    <a:pt x="1146" y="23"/>
                  </a:lnTo>
                  <a:lnTo>
                    <a:pt x="894" y="69"/>
                  </a:lnTo>
                  <a:lnTo>
                    <a:pt x="665" y="183"/>
                  </a:lnTo>
                  <a:lnTo>
                    <a:pt x="459" y="321"/>
                  </a:lnTo>
                  <a:lnTo>
                    <a:pt x="276" y="504"/>
                  </a:lnTo>
                  <a:lnTo>
                    <a:pt x="138" y="733"/>
                  </a:lnTo>
                  <a:lnTo>
                    <a:pt x="47" y="962"/>
                  </a:lnTo>
                  <a:lnTo>
                    <a:pt x="1" y="1214"/>
                  </a:lnTo>
                  <a:lnTo>
                    <a:pt x="1" y="1489"/>
                  </a:lnTo>
                  <a:lnTo>
                    <a:pt x="70" y="1741"/>
                  </a:lnTo>
                  <a:lnTo>
                    <a:pt x="184" y="1971"/>
                  </a:lnTo>
                  <a:lnTo>
                    <a:pt x="322" y="2177"/>
                  </a:lnTo>
                  <a:lnTo>
                    <a:pt x="505" y="2337"/>
                  </a:lnTo>
                  <a:lnTo>
                    <a:pt x="711" y="2475"/>
                  </a:lnTo>
                  <a:lnTo>
                    <a:pt x="963" y="2589"/>
                  </a:lnTo>
                  <a:lnTo>
                    <a:pt x="1215" y="2635"/>
                  </a:lnTo>
                  <a:lnTo>
                    <a:pt x="1490" y="2612"/>
                  </a:lnTo>
                  <a:lnTo>
                    <a:pt x="1742" y="2566"/>
                  </a:lnTo>
                  <a:lnTo>
                    <a:pt x="1971" y="2452"/>
                  </a:lnTo>
                  <a:lnTo>
                    <a:pt x="2178" y="2314"/>
                  </a:lnTo>
                  <a:lnTo>
                    <a:pt x="2338" y="2131"/>
                  </a:lnTo>
                  <a:lnTo>
                    <a:pt x="2475" y="1902"/>
                  </a:lnTo>
                  <a:lnTo>
                    <a:pt x="2567" y="1673"/>
                  </a:lnTo>
                  <a:lnTo>
                    <a:pt x="2613" y="1421"/>
                  </a:lnTo>
                  <a:lnTo>
                    <a:pt x="2613" y="1146"/>
                  </a:lnTo>
                  <a:lnTo>
                    <a:pt x="2544" y="894"/>
                  </a:lnTo>
                  <a:lnTo>
                    <a:pt x="2452" y="665"/>
                  </a:lnTo>
                  <a:lnTo>
                    <a:pt x="2292" y="458"/>
                  </a:lnTo>
                  <a:lnTo>
                    <a:pt x="2109" y="275"/>
                  </a:lnTo>
                  <a:lnTo>
                    <a:pt x="1903" y="138"/>
                  </a:lnTo>
                  <a:lnTo>
                    <a:pt x="1673" y="46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A9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955;p66">
              <a:extLst>
                <a:ext uri="{FF2B5EF4-FFF2-40B4-BE49-F238E27FC236}">
                  <a16:creationId xmlns:a16="http://schemas.microsoft.com/office/drawing/2014/main" xmlns="" id="{B5842977-5CFC-4137-8F63-08AF14077C7E}"/>
                </a:ext>
              </a:extLst>
            </p:cNvPr>
            <p:cNvSpPr/>
            <p:nvPr/>
          </p:nvSpPr>
          <p:spPr>
            <a:xfrm>
              <a:off x="4364741" y="1594295"/>
              <a:ext cx="56153" cy="56648"/>
            </a:xfrm>
            <a:custGeom>
              <a:avLst/>
              <a:gdLst/>
              <a:ahLst/>
              <a:cxnLst/>
              <a:rect l="l" t="t" r="r" b="b"/>
              <a:pathLst>
                <a:path w="2613" h="2636" fill="none" extrusionOk="0">
                  <a:moveTo>
                    <a:pt x="1215" y="2635"/>
                  </a:moveTo>
                  <a:lnTo>
                    <a:pt x="1215" y="2635"/>
                  </a:lnTo>
                  <a:lnTo>
                    <a:pt x="963" y="2589"/>
                  </a:lnTo>
                  <a:lnTo>
                    <a:pt x="711" y="2475"/>
                  </a:lnTo>
                  <a:lnTo>
                    <a:pt x="505" y="2337"/>
                  </a:lnTo>
                  <a:lnTo>
                    <a:pt x="322" y="2177"/>
                  </a:lnTo>
                  <a:lnTo>
                    <a:pt x="184" y="1971"/>
                  </a:lnTo>
                  <a:lnTo>
                    <a:pt x="70" y="1741"/>
                  </a:lnTo>
                  <a:lnTo>
                    <a:pt x="1" y="1489"/>
                  </a:lnTo>
                  <a:lnTo>
                    <a:pt x="1" y="1214"/>
                  </a:lnTo>
                  <a:lnTo>
                    <a:pt x="1" y="1214"/>
                  </a:lnTo>
                  <a:lnTo>
                    <a:pt x="47" y="962"/>
                  </a:lnTo>
                  <a:lnTo>
                    <a:pt x="138" y="733"/>
                  </a:lnTo>
                  <a:lnTo>
                    <a:pt x="276" y="504"/>
                  </a:lnTo>
                  <a:lnTo>
                    <a:pt x="459" y="321"/>
                  </a:lnTo>
                  <a:lnTo>
                    <a:pt x="665" y="183"/>
                  </a:lnTo>
                  <a:lnTo>
                    <a:pt x="894" y="69"/>
                  </a:lnTo>
                  <a:lnTo>
                    <a:pt x="1146" y="23"/>
                  </a:lnTo>
                  <a:lnTo>
                    <a:pt x="1399" y="0"/>
                  </a:lnTo>
                  <a:lnTo>
                    <a:pt x="1399" y="0"/>
                  </a:lnTo>
                  <a:lnTo>
                    <a:pt x="1673" y="46"/>
                  </a:lnTo>
                  <a:lnTo>
                    <a:pt x="1903" y="138"/>
                  </a:lnTo>
                  <a:lnTo>
                    <a:pt x="2109" y="275"/>
                  </a:lnTo>
                  <a:lnTo>
                    <a:pt x="2292" y="458"/>
                  </a:lnTo>
                  <a:lnTo>
                    <a:pt x="2452" y="665"/>
                  </a:lnTo>
                  <a:lnTo>
                    <a:pt x="2544" y="894"/>
                  </a:lnTo>
                  <a:lnTo>
                    <a:pt x="2613" y="1146"/>
                  </a:lnTo>
                  <a:lnTo>
                    <a:pt x="2613" y="1421"/>
                  </a:lnTo>
                  <a:lnTo>
                    <a:pt x="2613" y="1421"/>
                  </a:lnTo>
                  <a:lnTo>
                    <a:pt x="2567" y="1673"/>
                  </a:lnTo>
                  <a:lnTo>
                    <a:pt x="2475" y="1902"/>
                  </a:lnTo>
                  <a:lnTo>
                    <a:pt x="2338" y="2131"/>
                  </a:lnTo>
                  <a:lnTo>
                    <a:pt x="2178" y="2314"/>
                  </a:lnTo>
                  <a:lnTo>
                    <a:pt x="1971" y="2452"/>
                  </a:lnTo>
                  <a:lnTo>
                    <a:pt x="1742" y="2566"/>
                  </a:lnTo>
                  <a:lnTo>
                    <a:pt x="1490" y="2612"/>
                  </a:lnTo>
                  <a:lnTo>
                    <a:pt x="1215" y="2635"/>
                  </a:lnTo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956;p66">
              <a:extLst>
                <a:ext uri="{FF2B5EF4-FFF2-40B4-BE49-F238E27FC236}">
                  <a16:creationId xmlns:a16="http://schemas.microsoft.com/office/drawing/2014/main" xmlns="" id="{3F8E543E-0EF0-47BE-AF6A-3FD2F5754298}"/>
                </a:ext>
              </a:extLst>
            </p:cNvPr>
            <p:cNvSpPr/>
            <p:nvPr/>
          </p:nvSpPr>
          <p:spPr>
            <a:xfrm>
              <a:off x="4373122" y="1602654"/>
              <a:ext cx="39907" cy="39907"/>
            </a:xfrm>
            <a:custGeom>
              <a:avLst/>
              <a:gdLst/>
              <a:ahLst/>
              <a:cxnLst/>
              <a:rect l="l" t="t" r="r" b="b"/>
              <a:pathLst>
                <a:path w="1857" h="1857" fill="none" extrusionOk="0">
                  <a:moveTo>
                    <a:pt x="986" y="1"/>
                  </a:moveTo>
                  <a:lnTo>
                    <a:pt x="986" y="1"/>
                  </a:lnTo>
                  <a:lnTo>
                    <a:pt x="802" y="1"/>
                  </a:lnTo>
                  <a:lnTo>
                    <a:pt x="619" y="46"/>
                  </a:lnTo>
                  <a:lnTo>
                    <a:pt x="459" y="115"/>
                  </a:lnTo>
                  <a:lnTo>
                    <a:pt x="321" y="230"/>
                  </a:lnTo>
                  <a:lnTo>
                    <a:pt x="184" y="367"/>
                  </a:lnTo>
                  <a:lnTo>
                    <a:pt x="92" y="505"/>
                  </a:lnTo>
                  <a:lnTo>
                    <a:pt x="23" y="688"/>
                  </a:lnTo>
                  <a:lnTo>
                    <a:pt x="0" y="871"/>
                  </a:lnTo>
                  <a:lnTo>
                    <a:pt x="0" y="871"/>
                  </a:lnTo>
                  <a:lnTo>
                    <a:pt x="0" y="1055"/>
                  </a:lnTo>
                  <a:lnTo>
                    <a:pt x="46" y="1238"/>
                  </a:lnTo>
                  <a:lnTo>
                    <a:pt x="115" y="1398"/>
                  </a:lnTo>
                  <a:lnTo>
                    <a:pt x="230" y="1536"/>
                  </a:lnTo>
                  <a:lnTo>
                    <a:pt x="344" y="1650"/>
                  </a:lnTo>
                  <a:lnTo>
                    <a:pt x="504" y="1765"/>
                  </a:lnTo>
                  <a:lnTo>
                    <a:pt x="665" y="1811"/>
                  </a:lnTo>
                  <a:lnTo>
                    <a:pt x="848" y="1857"/>
                  </a:lnTo>
                  <a:lnTo>
                    <a:pt x="848" y="1857"/>
                  </a:lnTo>
                  <a:lnTo>
                    <a:pt x="1031" y="1857"/>
                  </a:lnTo>
                  <a:lnTo>
                    <a:pt x="1215" y="1811"/>
                  </a:lnTo>
                  <a:lnTo>
                    <a:pt x="1375" y="1742"/>
                  </a:lnTo>
                  <a:lnTo>
                    <a:pt x="1535" y="1627"/>
                  </a:lnTo>
                  <a:lnTo>
                    <a:pt x="1650" y="1490"/>
                  </a:lnTo>
                  <a:lnTo>
                    <a:pt x="1742" y="1352"/>
                  </a:lnTo>
                  <a:lnTo>
                    <a:pt x="1810" y="1169"/>
                  </a:lnTo>
                  <a:lnTo>
                    <a:pt x="1856" y="986"/>
                  </a:lnTo>
                  <a:lnTo>
                    <a:pt x="1856" y="986"/>
                  </a:lnTo>
                  <a:lnTo>
                    <a:pt x="1833" y="803"/>
                  </a:lnTo>
                  <a:lnTo>
                    <a:pt x="1810" y="619"/>
                  </a:lnTo>
                  <a:lnTo>
                    <a:pt x="1719" y="459"/>
                  </a:lnTo>
                  <a:lnTo>
                    <a:pt x="1627" y="321"/>
                  </a:lnTo>
                  <a:lnTo>
                    <a:pt x="1490" y="207"/>
                  </a:lnTo>
                  <a:lnTo>
                    <a:pt x="1352" y="92"/>
                  </a:lnTo>
                  <a:lnTo>
                    <a:pt x="1169" y="24"/>
                  </a:lnTo>
                  <a:lnTo>
                    <a:pt x="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957;p66">
              <a:extLst>
                <a:ext uri="{FF2B5EF4-FFF2-40B4-BE49-F238E27FC236}">
                  <a16:creationId xmlns:a16="http://schemas.microsoft.com/office/drawing/2014/main" xmlns="" id="{0FE5FCC1-0E92-4220-A2C8-5D93CF37328C}"/>
                </a:ext>
              </a:extLst>
            </p:cNvPr>
            <p:cNvSpPr/>
            <p:nvPr/>
          </p:nvSpPr>
          <p:spPr>
            <a:xfrm>
              <a:off x="4438107" y="1708512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958;p66">
              <a:extLst>
                <a:ext uri="{FF2B5EF4-FFF2-40B4-BE49-F238E27FC236}">
                  <a16:creationId xmlns:a16="http://schemas.microsoft.com/office/drawing/2014/main" xmlns="" id="{277AAA99-64BD-43AA-AB48-43BDCF91A189}"/>
                </a:ext>
              </a:extLst>
            </p:cNvPr>
            <p:cNvSpPr/>
            <p:nvPr/>
          </p:nvSpPr>
          <p:spPr>
            <a:xfrm>
              <a:off x="4438107" y="1708512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959;p66">
              <a:extLst>
                <a:ext uri="{FF2B5EF4-FFF2-40B4-BE49-F238E27FC236}">
                  <a16:creationId xmlns:a16="http://schemas.microsoft.com/office/drawing/2014/main" xmlns="" id="{18CD3A5F-15C5-4660-8B5D-BE9B2D68945C}"/>
                </a:ext>
              </a:extLst>
            </p:cNvPr>
            <p:cNvSpPr/>
            <p:nvPr/>
          </p:nvSpPr>
          <p:spPr>
            <a:xfrm>
              <a:off x="4423838" y="1642539"/>
              <a:ext cx="175788" cy="192529"/>
            </a:xfrm>
            <a:custGeom>
              <a:avLst/>
              <a:gdLst/>
              <a:ahLst/>
              <a:cxnLst/>
              <a:rect l="l" t="t" r="r" b="b"/>
              <a:pathLst>
                <a:path w="8180" h="8959" extrusionOk="0">
                  <a:moveTo>
                    <a:pt x="7515" y="1"/>
                  </a:moveTo>
                  <a:lnTo>
                    <a:pt x="7240" y="115"/>
                  </a:lnTo>
                  <a:lnTo>
                    <a:pt x="6851" y="298"/>
                  </a:lnTo>
                  <a:lnTo>
                    <a:pt x="6553" y="596"/>
                  </a:lnTo>
                  <a:lnTo>
                    <a:pt x="6255" y="871"/>
                  </a:lnTo>
                  <a:lnTo>
                    <a:pt x="5911" y="1123"/>
                  </a:lnTo>
                  <a:lnTo>
                    <a:pt x="5591" y="1375"/>
                  </a:lnTo>
                  <a:lnTo>
                    <a:pt x="5224" y="1604"/>
                  </a:lnTo>
                  <a:lnTo>
                    <a:pt x="4880" y="1811"/>
                  </a:lnTo>
                  <a:lnTo>
                    <a:pt x="4491" y="2017"/>
                  </a:lnTo>
                  <a:lnTo>
                    <a:pt x="4124" y="2177"/>
                  </a:lnTo>
                  <a:lnTo>
                    <a:pt x="3712" y="2337"/>
                  </a:lnTo>
                  <a:lnTo>
                    <a:pt x="3322" y="2498"/>
                  </a:lnTo>
                  <a:lnTo>
                    <a:pt x="2910" y="2612"/>
                  </a:lnTo>
                  <a:lnTo>
                    <a:pt x="2475" y="2750"/>
                  </a:lnTo>
                  <a:lnTo>
                    <a:pt x="2039" y="2842"/>
                  </a:lnTo>
                  <a:lnTo>
                    <a:pt x="1604" y="2933"/>
                  </a:lnTo>
                  <a:lnTo>
                    <a:pt x="1146" y="3002"/>
                  </a:lnTo>
                  <a:lnTo>
                    <a:pt x="665" y="3071"/>
                  </a:lnTo>
                  <a:lnTo>
                    <a:pt x="665" y="3094"/>
                  </a:lnTo>
                  <a:lnTo>
                    <a:pt x="665" y="3598"/>
                  </a:lnTo>
                  <a:lnTo>
                    <a:pt x="642" y="4606"/>
                  </a:lnTo>
                  <a:lnTo>
                    <a:pt x="596" y="5064"/>
                  </a:lnTo>
                  <a:lnTo>
                    <a:pt x="550" y="5476"/>
                  </a:lnTo>
                  <a:lnTo>
                    <a:pt x="459" y="6072"/>
                  </a:lnTo>
                  <a:lnTo>
                    <a:pt x="367" y="6439"/>
                  </a:lnTo>
                  <a:lnTo>
                    <a:pt x="275" y="6805"/>
                  </a:lnTo>
                  <a:lnTo>
                    <a:pt x="161" y="7149"/>
                  </a:lnTo>
                  <a:lnTo>
                    <a:pt x="0" y="7493"/>
                  </a:lnTo>
                  <a:lnTo>
                    <a:pt x="23" y="7561"/>
                  </a:lnTo>
                  <a:lnTo>
                    <a:pt x="92" y="7745"/>
                  </a:lnTo>
                  <a:lnTo>
                    <a:pt x="161" y="7859"/>
                  </a:lnTo>
                  <a:lnTo>
                    <a:pt x="275" y="7974"/>
                  </a:lnTo>
                  <a:lnTo>
                    <a:pt x="390" y="8111"/>
                  </a:lnTo>
                  <a:lnTo>
                    <a:pt x="573" y="8272"/>
                  </a:lnTo>
                  <a:lnTo>
                    <a:pt x="779" y="8409"/>
                  </a:lnTo>
                  <a:lnTo>
                    <a:pt x="1031" y="8547"/>
                  </a:lnTo>
                  <a:lnTo>
                    <a:pt x="1329" y="8661"/>
                  </a:lnTo>
                  <a:lnTo>
                    <a:pt x="1696" y="8776"/>
                  </a:lnTo>
                  <a:lnTo>
                    <a:pt x="2131" y="8867"/>
                  </a:lnTo>
                  <a:lnTo>
                    <a:pt x="2612" y="8913"/>
                  </a:lnTo>
                  <a:lnTo>
                    <a:pt x="3162" y="8959"/>
                  </a:lnTo>
                  <a:lnTo>
                    <a:pt x="3804" y="8959"/>
                  </a:lnTo>
                  <a:lnTo>
                    <a:pt x="4308" y="8913"/>
                  </a:lnTo>
                  <a:lnTo>
                    <a:pt x="4789" y="8844"/>
                  </a:lnTo>
                  <a:lnTo>
                    <a:pt x="5247" y="8707"/>
                  </a:lnTo>
                  <a:lnTo>
                    <a:pt x="5682" y="8569"/>
                  </a:lnTo>
                  <a:lnTo>
                    <a:pt x="6072" y="8386"/>
                  </a:lnTo>
                  <a:lnTo>
                    <a:pt x="6416" y="8180"/>
                  </a:lnTo>
                  <a:lnTo>
                    <a:pt x="6759" y="7974"/>
                  </a:lnTo>
                  <a:lnTo>
                    <a:pt x="7057" y="7745"/>
                  </a:lnTo>
                  <a:lnTo>
                    <a:pt x="7309" y="7538"/>
                  </a:lnTo>
                  <a:lnTo>
                    <a:pt x="7538" y="7332"/>
                  </a:lnTo>
                  <a:lnTo>
                    <a:pt x="7905" y="6966"/>
                  </a:lnTo>
                  <a:lnTo>
                    <a:pt x="8111" y="6714"/>
                  </a:lnTo>
                  <a:lnTo>
                    <a:pt x="8180" y="6599"/>
                  </a:lnTo>
                  <a:lnTo>
                    <a:pt x="7859" y="5843"/>
                  </a:lnTo>
                  <a:lnTo>
                    <a:pt x="7722" y="5453"/>
                  </a:lnTo>
                  <a:lnTo>
                    <a:pt x="7607" y="5087"/>
                  </a:lnTo>
                  <a:lnTo>
                    <a:pt x="7492" y="4697"/>
                  </a:lnTo>
                  <a:lnTo>
                    <a:pt x="7401" y="4331"/>
                  </a:lnTo>
                  <a:lnTo>
                    <a:pt x="7332" y="3964"/>
                  </a:lnTo>
                  <a:lnTo>
                    <a:pt x="7286" y="3598"/>
                  </a:lnTo>
                  <a:lnTo>
                    <a:pt x="7240" y="3231"/>
                  </a:lnTo>
                  <a:lnTo>
                    <a:pt x="7217" y="2864"/>
                  </a:lnTo>
                  <a:lnTo>
                    <a:pt x="7217" y="2498"/>
                  </a:lnTo>
                  <a:lnTo>
                    <a:pt x="7217" y="2131"/>
                  </a:lnTo>
                  <a:lnTo>
                    <a:pt x="7263" y="1742"/>
                  </a:lnTo>
                  <a:lnTo>
                    <a:pt x="7309" y="1375"/>
                  </a:lnTo>
                  <a:lnTo>
                    <a:pt x="7355" y="986"/>
                  </a:lnTo>
                  <a:lnTo>
                    <a:pt x="7447" y="596"/>
                  </a:lnTo>
                  <a:lnTo>
                    <a:pt x="7538" y="161"/>
                  </a:lnTo>
                  <a:lnTo>
                    <a:pt x="7515" y="1"/>
                  </a:lnTo>
                  <a:close/>
                </a:path>
              </a:pathLst>
            </a:custGeom>
            <a:solidFill>
              <a:srgbClr val="F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960;p66">
              <a:extLst>
                <a:ext uri="{FF2B5EF4-FFF2-40B4-BE49-F238E27FC236}">
                  <a16:creationId xmlns:a16="http://schemas.microsoft.com/office/drawing/2014/main" xmlns="" id="{2E042F98-2BF5-495C-BFD9-D93D7EAD726B}"/>
                </a:ext>
              </a:extLst>
            </p:cNvPr>
            <p:cNvSpPr/>
            <p:nvPr/>
          </p:nvSpPr>
          <p:spPr>
            <a:xfrm>
              <a:off x="4435657" y="1684873"/>
              <a:ext cx="94556" cy="75365"/>
            </a:xfrm>
            <a:custGeom>
              <a:avLst/>
              <a:gdLst/>
              <a:ahLst/>
              <a:cxnLst/>
              <a:rect l="l" t="t" r="r" b="b"/>
              <a:pathLst>
                <a:path w="4400" h="3507" extrusionOk="0">
                  <a:moveTo>
                    <a:pt x="4399" y="1"/>
                  </a:moveTo>
                  <a:lnTo>
                    <a:pt x="3918" y="299"/>
                  </a:lnTo>
                  <a:lnTo>
                    <a:pt x="3391" y="574"/>
                  </a:lnTo>
                  <a:lnTo>
                    <a:pt x="2864" y="803"/>
                  </a:lnTo>
                  <a:lnTo>
                    <a:pt x="2337" y="986"/>
                  </a:lnTo>
                  <a:lnTo>
                    <a:pt x="1810" y="1124"/>
                  </a:lnTo>
                  <a:lnTo>
                    <a:pt x="1558" y="1169"/>
                  </a:lnTo>
                  <a:lnTo>
                    <a:pt x="1283" y="1192"/>
                  </a:lnTo>
                  <a:lnTo>
                    <a:pt x="1031" y="1215"/>
                  </a:lnTo>
                  <a:lnTo>
                    <a:pt x="779" y="1192"/>
                  </a:lnTo>
                  <a:lnTo>
                    <a:pt x="527" y="1192"/>
                  </a:lnTo>
                  <a:lnTo>
                    <a:pt x="275" y="1146"/>
                  </a:lnTo>
                  <a:lnTo>
                    <a:pt x="115" y="1124"/>
                  </a:lnTo>
                  <a:lnTo>
                    <a:pt x="115" y="1628"/>
                  </a:lnTo>
                  <a:lnTo>
                    <a:pt x="92" y="2636"/>
                  </a:lnTo>
                  <a:lnTo>
                    <a:pt x="46" y="3094"/>
                  </a:lnTo>
                  <a:lnTo>
                    <a:pt x="0" y="3506"/>
                  </a:lnTo>
                  <a:lnTo>
                    <a:pt x="436" y="3392"/>
                  </a:lnTo>
                  <a:lnTo>
                    <a:pt x="825" y="3254"/>
                  </a:lnTo>
                  <a:lnTo>
                    <a:pt x="1214" y="3094"/>
                  </a:lnTo>
                  <a:lnTo>
                    <a:pt x="1581" y="2911"/>
                  </a:lnTo>
                  <a:lnTo>
                    <a:pt x="1925" y="2704"/>
                  </a:lnTo>
                  <a:lnTo>
                    <a:pt x="2246" y="2475"/>
                  </a:lnTo>
                  <a:lnTo>
                    <a:pt x="2543" y="2223"/>
                  </a:lnTo>
                  <a:lnTo>
                    <a:pt x="2841" y="1971"/>
                  </a:lnTo>
                  <a:lnTo>
                    <a:pt x="3093" y="1719"/>
                  </a:lnTo>
                  <a:lnTo>
                    <a:pt x="3345" y="1467"/>
                  </a:lnTo>
                  <a:lnTo>
                    <a:pt x="3781" y="940"/>
                  </a:lnTo>
                  <a:lnTo>
                    <a:pt x="4124" y="436"/>
                  </a:lnTo>
                  <a:lnTo>
                    <a:pt x="4399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961;p66">
              <a:extLst>
                <a:ext uri="{FF2B5EF4-FFF2-40B4-BE49-F238E27FC236}">
                  <a16:creationId xmlns:a16="http://schemas.microsoft.com/office/drawing/2014/main" xmlns="" id="{D0063A47-051C-4B96-89AE-2D3027F5594C}"/>
                </a:ext>
              </a:extLst>
            </p:cNvPr>
            <p:cNvSpPr/>
            <p:nvPr/>
          </p:nvSpPr>
          <p:spPr>
            <a:xfrm>
              <a:off x="4386897" y="1403252"/>
              <a:ext cx="270838" cy="310702"/>
            </a:xfrm>
            <a:custGeom>
              <a:avLst/>
              <a:gdLst/>
              <a:ahLst/>
              <a:cxnLst/>
              <a:rect l="l" t="t" r="r" b="b"/>
              <a:pathLst>
                <a:path w="12603" h="14458" extrusionOk="0">
                  <a:moveTo>
                    <a:pt x="6210" y="0"/>
                  </a:moveTo>
                  <a:lnTo>
                    <a:pt x="5339" y="69"/>
                  </a:lnTo>
                  <a:lnTo>
                    <a:pt x="4515" y="161"/>
                  </a:lnTo>
                  <a:lnTo>
                    <a:pt x="3781" y="298"/>
                  </a:lnTo>
                  <a:lnTo>
                    <a:pt x="3461" y="390"/>
                  </a:lnTo>
                  <a:lnTo>
                    <a:pt x="3140" y="482"/>
                  </a:lnTo>
                  <a:lnTo>
                    <a:pt x="2842" y="596"/>
                  </a:lnTo>
                  <a:lnTo>
                    <a:pt x="2544" y="711"/>
                  </a:lnTo>
                  <a:lnTo>
                    <a:pt x="2292" y="825"/>
                  </a:lnTo>
                  <a:lnTo>
                    <a:pt x="2040" y="963"/>
                  </a:lnTo>
                  <a:lnTo>
                    <a:pt x="1811" y="1100"/>
                  </a:lnTo>
                  <a:lnTo>
                    <a:pt x="1582" y="1238"/>
                  </a:lnTo>
                  <a:lnTo>
                    <a:pt x="1376" y="1398"/>
                  </a:lnTo>
                  <a:lnTo>
                    <a:pt x="1192" y="1558"/>
                  </a:lnTo>
                  <a:lnTo>
                    <a:pt x="1032" y="1719"/>
                  </a:lnTo>
                  <a:lnTo>
                    <a:pt x="872" y="1879"/>
                  </a:lnTo>
                  <a:lnTo>
                    <a:pt x="734" y="2062"/>
                  </a:lnTo>
                  <a:lnTo>
                    <a:pt x="597" y="2246"/>
                  </a:lnTo>
                  <a:lnTo>
                    <a:pt x="390" y="2612"/>
                  </a:lnTo>
                  <a:lnTo>
                    <a:pt x="207" y="3002"/>
                  </a:lnTo>
                  <a:lnTo>
                    <a:pt x="93" y="3414"/>
                  </a:lnTo>
                  <a:lnTo>
                    <a:pt x="24" y="3827"/>
                  </a:lnTo>
                  <a:lnTo>
                    <a:pt x="1" y="4239"/>
                  </a:lnTo>
                  <a:lnTo>
                    <a:pt x="1" y="4674"/>
                  </a:lnTo>
                  <a:lnTo>
                    <a:pt x="47" y="5178"/>
                  </a:lnTo>
                  <a:lnTo>
                    <a:pt x="138" y="5774"/>
                  </a:lnTo>
                  <a:lnTo>
                    <a:pt x="322" y="7034"/>
                  </a:lnTo>
                  <a:lnTo>
                    <a:pt x="574" y="8524"/>
                  </a:lnTo>
                  <a:lnTo>
                    <a:pt x="551" y="8569"/>
                  </a:lnTo>
                  <a:lnTo>
                    <a:pt x="436" y="8959"/>
                  </a:lnTo>
                  <a:lnTo>
                    <a:pt x="345" y="9348"/>
                  </a:lnTo>
                  <a:lnTo>
                    <a:pt x="276" y="9715"/>
                  </a:lnTo>
                  <a:lnTo>
                    <a:pt x="230" y="10082"/>
                  </a:lnTo>
                  <a:lnTo>
                    <a:pt x="184" y="10471"/>
                  </a:lnTo>
                  <a:lnTo>
                    <a:pt x="184" y="10838"/>
                  </a:lnTo>
                  <a:lnTo>
                    <a:pt x="184" y="11227"/>
                  </a:lnTo>
                  <a:lnTo>
                    <a:pt x="207" y="11594"/>
                  </a:lnTo>
                  <a:lnTo>
                    <a:pt x="253" y="11960"/>
                  </a:lnTo>
                  <a:lnTo>
                    <a:pt x="322" y="12327"/>
                  </a:lnTo>
                  <a:lnTo>
                    <a:pt x="436" y="12648"/>
                  </a:lnTo>
                  <a:lnTo>
                    <a:pt x="551" y="12968"/>
                  </a:lnTo>
                  <a:lnTo>
                    <a:pt x="711" y="13266"/>
                  </a:lnTo>
                  <a:lnTo>
                    <a:pt x="894" y="13541"/>
                  </a:lnTo>
                  <a:lnTo>
                    <a:pt x="1124" y="13770"/>
                  </a:lnTo>
                  <a:lnTo>
                    <a:pt x="1376" y="13977"/>
                  </a:lnTo>
                  <a:lnTo>
                    <a:pt x="1651" y="14137"/>
                  </a:lnTo>
                  <a:lnTo>
                    <a:pt x="1811" y="14183"/>
                  </a:lnTo>
                  <a:lnTo>
                    <a:pt x="1971" y="14251"/>
                  </a:lnTo>
                  <a:lnTo>
                    <a:pt x="2384" y="14366"/>
                  </a:lnTo>
                  <a:lnTo>
                    <a:pt x="2727" y="14435"/>
                  </a:lnTo>
                  <a:lnTo>
                    <a:pt x="3140" y="14458"/>
                  </a:lnTo>
                  <a:lnTo>
                    <a:pt x="3483" y="14458"/>
                  </a:lnTo>
                  <a:lnTo>
                    <a:pt x="3873" y="14412"/>
                  </a:lnTo>
                  <a:lnTo>
                    <a:pt x="4262" y="14366"/>
                  </a:lnTo>
                  <a:lnTo>
                    <a:pt x="4675" y="14274"/>
                  </a:lnTo>
                  <a:lnTo>
                    <a:pt x="5110" y="14160"/>
                  </a:lnTo>
                  <a:lnTo>
                    <a:pt x="5568" y="14022"/>
                  </a:lnTo>
                  <a:lnTo>
                    <a:pt x="6004" y="13839"/>
                  </a:lnTo>
                  <a:lnTo>
                    <a:pt x="6462" y="13656"/>
                  </a:lnTo>
                  <a:lnTo>
                    <a:pt x="6897" y="13427"/>
                  </a:lnTo>
                  <a:lnTo>
                    <a:pt x="7333" y="13175"/>
                  </a:lnTo>
                  <a:lnTo>
                    <a:pt x="7745" y="12900"/>
                  </a:lnTo>
                  <a:lnTo>
                    <a:pt x="8135" y="12602"/>
                  </a:lnTo>
                  <a:lnTo>
                    <a:pt x="8501" y="12281"/>
                  </a:lnTo>
                  <a:lnTo>
                    <a:pt x="8822" y="11937"/>
                  </a:lnTo>
                  <a:lnTo>
                    <a:pt x="9120" y="11548"/>
                  </a:lnTo>
                  <a:lnTo>
                    <a:pt x="9372" y="11158"/>
                  </a:lnTo>
                  <a:lnTo>
                    <a:pt x="9418" y="11044"/>
                  </a:lnTo>
                  <a:lnTo>
                    <a:pt x="9532" y="10838"/>
                  </a:lnTo>
                  <a:lnTo>
                    <a:pt x="9578" y="10838"/>
                  </a:lnTo>
                  <a:lnTo>
                    <a:pt x="9899" y="10815"/>
                  </a:lnTo>
                  <a:lnTo>
                    <a:pt x="10197" y="10769"/>
                  </a:lnTo>
                  <a:lnTo>
                    <a:pt x="10494" y="10700"/>
                  </a:lnTo>
                  <a:lnTo>
                    <a:pt x="10769" y="10586"/>
                  </a:lnTo>
                  <a:lnTo>
                    <a:pt x="11044" y="10448"/>
                  </a:lnTo>
                  <a:lnTo>
                    <a:pt x="11273" y="10288"/>
                  </a:lnTo>
                  <a:lnTo>
                    <a:pt x="11503" y="10127"/>
                  </a:lnTo>
                  <a:lnTo>
                    <a:pt x="11709" y="9921"/>
                  </a:lnTo>
                  <a:lnTo>
                    <a:pt x="11915" y="9715"/>
                  </a:lnTo>
                  <a:lnTo>
                    <a:pt x="12075" y="9486"/>
                  </a:lnTo>
                  <a:lnTo>
                    <a:pt x="12213" y="9234"/>
                  </a:lnTo>
                  <a:lnTo>
                    <a:pt x="12350" y="9005"/>
                  </a:lnTo>
                  <a:lnTo>
                    <a:pt x="12442" y="8753"/>
                  </a:lnTo>
                  <a:lnTo>
                    <a:pt x="12511" y="8478"/>
                  </a:lnTo>
                  <a:lnTo>
                    <a:pt x="12579" y="8226"/>
                  </a:lnTo>
                  <a:lnTo>
                    <a:pt x="12602" y="7974"/>
                  </a:lnTo>
                  <a:lnTo>
                    <a:pt x="12602" y="7813"/>
                  </a:lnTo>
                  <a:lnTo>
                    <a:pt x="12602" y="7630"/>
                  </a:lnTo>
                  <a:lnTo>
                    <a:pt x="12556" y="7447"/>
                  </a:lnTo>
                  <a:lnTo>
                    <a:pt x="12511" y="7286"/>
                  </a:lnTo>
                  <a:lnTo>
                    <a:pt x="12442" y="7126"/>
                  </a:lnTo>
                  <a:lnTo>
                    <a:pt x="12350" y="6966"/>
                  </a:lnTo>
                  <a:lnTo>
                    <a:pt x="12236" y="6828"/>
                  </a:lnTo>
                  <a:lnTo>
                    <a:pt x="12075" y="6714"/>
                  </a:lnTo>
                  <a:lnTo>
                    <a:pt x="12121" y="6645"/>
                  </a:lnTo>
                  <a:lnTo>
                    <a:pt x="12167" y="6576"/>
                  </a:lnTo>
                  <a:lnTo>
                    <a:pt x="12259" y="6324"/>
                  </a:lnTo>
                  <a:lnTo>
                    <a:pt x="12327" y="6003"/>
                  </a:lnTo>
                  <a:lnTo>
                    <a:pt x="12396" y="5660"/>
                  </a:lnTo>
                  <a:lnTo>
                    <a:pt x="12465" y="4995"/>
                  </a:lnTo>
                  <a:lnTo>
                    <a:pt x="12465" y="4743"/>
                  </a:lnTo>
                  <a:lnTo>
                    <a:pt x="12465" y="4583"/>
                  </a:lnTo>
                  <a:lnTo>
                    <a:pt x="12396" y="4262"/>
                  </a:lnTo>
                  <a:lnTo>
                    <a:pt x="12327" y="3918"/>
                  </a:lnTo>
                  <a:lnTo>
                    <a:pt x="12213" y="3529"/>
                  </a:lnTo>
                  <a:lnTo>
                    <a:pt x="12075" y="3162"/>
                  </a:lnTo>
                  <a:lnTo>
                    <a:pt x="11892" y="2750"/>
                  </a:lnTo>
                  <a:lnTo>
                    <a:pt x="11686" y="2360"/>
                  </a:lnTo>
                  <a:lnTo>
                    <a:pt x="11411" y="1971"/>
                  </a:lnTo>
                  <a:lnTo>
                    <a:pt x="11090" y="1604"/>
                  </a:lnTo>
                  <a:lnTo>
                    <a:pt x="10930" y="1421"/>
                  </a:lnTo>
                  <a:lnTo>
                    <a:pt x="10724" y="1261"/>
                  </a:lnTo>
                  <a:lnTo>
                    <a:pt x="10517" y="1100"/>
                  </a:lnTo>
                  <a:lnTo>
                    <a:pt x="10311" y="940"/>
                  </a:lnTo>
                  <a:lnTo>
                    <a:pt x="10059" y="802"/>
                  </a:lnTo>
                  <a:lnTo>
                    <a:pt x="9807" y="642"/>
                  </a:lnTo>
                  <a:lnTo>
                    <a:pt x="9532" y="527"/>
                  </a:lnTo>
                  <a:lnTo>
                    <a:pt x="9257" y="413"/>
                  </a:lnTo>
                  <a:lnTo>
                    <a:pt x="8936" y="298"/>
                  </a:lnTo>
                  <a:lnTo>
                    <a:pt x="8616" y="207"/>
                  </a:lnTo>
                  <a:lnTo>
                    <a:pt x="8272" y="138"/>
                  </a:lnTo>
                  <a:lnTo>
                    <a:pt x="7905" y="69"/>
                  </a:lnTo>
                  <a:lnTo>
                    <a:pt x="7516" y="23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rgbClr val="F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962;p66">
              <a:extLst>
                <a:ext uri="{FF2B5EF4-FFF2-40B4-BE49-F238E27FC236}">
                  <a16:creationId xmlns:a16="http://schemas.microsoft.com/office/drawing/2014/main" xmlns="" id="{618E780D-FE4B-48EE-8EFF-569269C9D04E}"/>
                </a:ext>
              </a:extLst>
            </p:cNvPr>
            <p:cNvSpPr/>
            <p:nvPr/>
          </p:nvSpPr>
          <p:spPr>
            <a:xfrm>
              <a:off x="4386897" y="1403252"/>
              <a:ext cx="270838" cy="310702"/>
            </a:xfrm>
            <a:custGeom>
              <a:avLst/>
              <a:gdLst/>
              <a:ahLst/>
              <a:cxnLst/>
              <a:rect l="l" t="t" r="r" b="b"/>
              <a:pathLst>
                <a:path w="12603" h="14458" fill="none" extrusionOk="0">
                  <a:moveTo>
                    <a:pt x="12602" y="7974"/>
                  </a:moveTo>
                  <a:lnTo>
                    <a:pt x="12602" y="7974"/>
                  </a:lnTo>
                  <a:lnTo>
                    <a:pt x="12579" y="8226"/>
                  </a:lnTo>
                  <a:lnTo>
                    <a:pt x="12511" y="8478"/>
                  </a:lnTo>
                  <a:lnTo>
                    <a:pt x="12442" y="8753"/>
                  </a:lnTo>
                  <a:lnTo>
                    <a:pt x="12350" y="9005"/>
                  </a:lnTo>
                  <a:lnTo>
                    <a:pt x="12213" y="9234"/>
                  </a:lnTo>
                  <a:lnTo>
                    <a:pt x="12075" y="9486"/>
                  </a:lnTo>
                  <a:lnTo>
                    <a:pt x="11915" y="9715"/>
                  </a:lnTo>
                  <a:lnTo>
                    <a:pt x="11709" y="9921"/>
                  </a:lnTo>
                  <a:lnTo>
                    <a:pt x="11503" y="10127"/>
                  </a:lnTo>
                  <a:lnTo>
                    <a:pt x="11273" y="10288"/>
                  </a:lnTo>
                  <a:lnTo>
                    <a:pt x="11044" y="10448"/>
                  </a:lnTo>
                  <a:lnTo>
                    <a:pt x="10769" y="10586"/>
                  </a:lnTo>
                  <a:lnTo>
                    <a:pt x="10494" y="10700"/>
                  </a:lnTo>
                  <a:lnTo>
                    <a:pt x="10197" y="10769"/>
                  </a:lnTo>
                  <a:lnTo>
                    <a:pt x="9899" y="10815"/>
                  </a:lnTo>
                  <a:lnTo>
                    <a:pt x="9578" y="10838"/>
                  </a:lnTo>
                  <a:lnTo>
                    <a:pt x="9578" y="10838"/>
                  </a:lnTo>
                  <a:lnTo>
                    <a:pt x="9578" y="10838"/>
                  </a:lnTo>
                  <a:lnTo>
                    <a:pt x="9532" y="10838"/>
                  </a:lnTo>
                  <a:lnTo>
                    <a:pt x="9532" y="10838"/>
                  </a:lnTo>
                  <a:lnTo>
                    <a:pt x="9418" y="11044"/>
                  </a:lnTo>
                  <a:lnTo>
                    <a:pt x="9418" y="11044"/>
                  </a:lnTo>
                  <a:lnTo>
                    <a:pt x="9372" y="11158"/>
                  </a:lnTo>
                  <a:lnTo>
                    <a:pt x="9372" y="11158"/>
                  </a:lnTo>
                  <a:lnTo>
                    <a:pt x="9372" y="11158"/>
                  </a:lnTo>
                  <a:lnTo>
                    <a:pt x="9120" y="11548"/>
                  </a:lnTo>
                  <a:lnTo>
                    <a:pt x="8822" y="11937"/>
                  </a:lnTo>
                  <a:lnTo>
                    <a:pt x="8501" y="12281"/>
                  </a:lnTo>
                  <a:lnTo>
                    <a:pt x="8135" y="12602"/>
                  </a:lnTo>
                  <a:lnTo>
                    <a:pt x="7745" y="12900"/>
                  </a:lnTo>
                  <a:lnTo>
                    <a:pt x="7333" y="13175"/>
                  </a:lnTo>
                  <a:lnTo>
                    <a:pt x="6897" y="13427"/>
                  </a:lnTo>
                  <a:lnTo>
                    <a:pt x="6462" y="13656"/>
                  </a:lnTo>
                  <a:lnTo>
                    <a:pt x="6004" y="13839"/>
                  </a:lnTo>
                  <a:lnTo>
                    <a:pt x="5568" y="14022"/>
                  </a:lnTo>
                  <a:lnTo>
                    <a:pt x="5110" y="14160"/>
                  </a:lnTo>
                  <a:lnTo>
                    <a:pt x="4675" y="14274"/>
                  </a:lnTo>
                  <a:lnTo>
                    <a:pt x="4262" y="14366"/>
                  </a:lnTo>
                  <a:lnTo>
                    <a:pt x="3873" y="14412"/>
                  </a:lnTo>
                  <a:lnTo>
                    <a:pt x="3483" y="14458"/>
                  </a:lnTo>
                  <a:lnTo>
                    <a:pt x="3140" y="14458"/>
                  </a:lnTo>
                  <a:lnTo>
                    <a:pt x="3140" y="14458"/>
                  </a:lnTo>
                  <a:lnTo>
                    <a:pt x="2727" y="14435"/>
                  </a:lnTo>
                  <a:lnTo>
                    <a:pt x="2384" y="14366"/>
                  </a:lnTo>
                  <a:lnTo>
                    <a:pt x="1971" y="14251"/>
                  </a:lnTo>
                  <a:lnTo>
                    <a:pt x="1971" y="14251"/>
                  </a:lnTo>
                  <a:lnTo>
                    <a:pt x="1811" y="14183"/>
                  </a:lnTo>
                  <a:lnTo>
                    <a:pt x="1651" y="14137"/>
                  </a:lnTo>
                  <a:lnTo>
                    <a:pt x="1376" y="13977"/>
                  </a:lnTo>
                  <a:lnTo>
                    <a:pt x="1124" y="13770"/>
                  </a:lnTo>
                  <a:lnTo>
                    <a:pt x="894" y="13541"/>
                  </a:lnTo>
                  <a:lnTo>
                    <a:pt x="711" y="13266"/>
                  </a:lnTo>
                  <a:lnTo>
                    <a:pt x="551" y="12968"/>
                  </a:lnTo>
                  <a:lnTo>
                    <a:pt x="436" y="12648"/>
                  </a:lnTo>
                  <a:lnTo>
                    <a:pt x="322" y="12327"/>
                  </a:lnTo>
                  <a:lnTo>
                    <a:pt x="253" y="11960"/>
                  </a:lnTo>
                  <a:lnTo>
                    <a:pt x="207" y="11594"/>
                  </a:lnTo>
                  <a:lnTo>
                    <a:pt x="184" y="11227"/>
                  </a:lnTo>
                  <a:lnTo>
                    <a:pt x="184" y="10838"/>
                  </a:lnTo>
                  <a:lnTo>
                    <a:pt x="184" y="10471"/>
                  </a:lnTo>
                  <a:lnTo>
                    <a:pt x="230" y="10082"/>
                  </a:lnTo>
                  <a:lnTo>
                    <a:pt x="276" y="9715"/>
                  </a:lnTo>
                  <a:lnTo>
                    <a:pt x="345" y="9348"/>
                  </a:lnTo>
                  <a:lnTo>
                    <a:pt x="345" y="9348"/>
                  </a:lnTo>
                  <a:lnTo>
                    <a:pt x="436" y="8959"/>
                  </a:lnTo>
                  <a:lnTo>
                    <a:pt x="551" y="8569"/>
                  </a:lnTo>
                  <a:lnTo>
                    <a:pt x="551" y="8569"/>
                  </a:lnTo>
                  <a:lnTo>
                    <a:pt x="574" y="8524"/>
                  </a:lnTo>
                  <a:lnTo>
                    <a:pt x="574" y="8524"/>
                  </a:lnTo>
                  <a:lnTo>
                    <a:pt x="322" y="7034"/>
                  </a:lnTo>
                  <a:lnTo>
                    <a:pt x="138" y="5774"/>
                  </a:lnTo>
                  <a:lnTo>
                    <a:pt x="47" y="5178"/>
                  </a:lnTo>
                  <a:lnTo>
                    <a:pt x="1" y="4674"/>
                  </a:lnTo>
                  <a:lnTo>
                    <a:pt x="1" y="4674"/>
                  </a:lnTo>
                  <a:lnTo>
                    <a:pt x="1" y="4239"/>
                  </a:lnTo>
                  <a:lnTo>
                    <a:pt x="24" y="3827"/>
                  </a:lnTo>
                  <a:lnTo>
                    <a:pt x="93" y="3414"/>
                  </a:lnTo>
                  <a:lnTo>
                    <a:pt x="207" y="3002"/>
                  </a:lnTo>
                  <a:lnTo>
                    <a:pt x="390" y="2612"/>
                  </a:lnTo>
                  <a:lnTo>
                    <a:pt x="597" y="2246"/>
                  </a:lnTo>
                  <a:lnTo>
                    <a:pt x="734" y="2062"/>
                  </a:lnTo>
                  <a:lnTo>
                    <a:pt x="872" y="1879"/>
                  </a:lnTo>
                  <a:lnTo>
                    <a:pt x="1032" y="1719"/>
                  </a:lnTo>
                  <a:lnTo>
                    <a:pt x="1192" y="1558"/>
                  </a:lnTo>
                  <a:lnTo>
                    <a:pt x="1376" y="1398"/>
                  </a:lnTo>
                  <a:lnTo>
                    <a:pt x="1582" y="1238"/>
                  </a:lnTo>
                  <a:lnTo>
                    <a:pt x="1811" y="1100"/>
                  </a:lnTo>
                  <a:lnTo>
                    <a:pt x="2040" y="963"/>
                  </a:lnTo>
                  <a:lnTo>
                    <a:pt x="2292" y="825"/>
                  </a:lnTo>
                  <a:lnTo>
                    <a:pt x="2544" y="711"/>
                  </a:lnTo>
                  <a:lnTo>
                    <a:pt x="2842" y="596"/>
                  </a:lnTo>
                  <a:lnTo>
                    <a:pt x="3140" y="482"/>
                  </a:lnTo>
                  <a:lnTo>
                    <a:pt x="3461" y="390"/>
                  </a:lnTo>
                  <a:lnTo>
                    <a:pt x="3781" y="298"/>
                  </a:lnTo>
                  <a:lnTo>
                    <a:pt x="4515" y="161"/>
                  </a:lnTo>
                  <a:lnTo>
                    <a:pt x="5339" y="69"/>
                  </a:lnTo>
                  <a:lnTo>
                    <a:pt x="6210" y="0"/>
                  </a:lnTo>
                  <a:lnTo>
                    <a:pt x="6210" y="0"/>
                  </a:lnTo>
                  <a:lnTo>
                    <a:pt x="6668" y="0"/>
                  </a:lnTo>
                  <a:lnTo>
                    <a:pt x="7104" y="0"/>
                  </a:lnTo>
                  <a:lnTo>
                    <a:pt x="7516" y="23"/>
                  </a:lnTo>
                  <a:lnTo>
                    <a:pt x="7905" y="69"/>
                  </a:lnTo>
                  <a:lnTo>
                    <a:pt x="8272" y="138"/>
                  </a:lnTo>
                  <a:lnTo>
                    <a:pt x="8616" y="207"/>
                  </a:lnTo>
                  <a:lnTo>
                    <a:pt x="8936" y="298"/>
                  </a:lnTo>
                  <a:lnTo>
                    <a:pt x="9257" y="413"/>
                  </a:lnTo>
                  <a:lnTo>
                    <a:pt x="9532" y="527"/>
                  </a:lnTo>
                  <a:lnTo>
                    <a:pt x="9807" y="642"/>
                  </a:lnTo>
                  <a:lnTo>
                    <a:pt x="10059" y="802"/>
                  </a:lnTo>
                  <a:lnTo>
                    <a:pt x="10311" y="940"/>
                  </a:lnTo>
                  <a:lnTo>
                    <a:pt x="10517" y="1100"/>
                  </a:lnTo>
                  <a:lnTo>
                    <a:pt x="10724" y="1261"/>
                  </a:lnTo>
                  <a:lnTo>
                    <a:pt x="10930" y="1421"/>
                  </a:lnTo>
                  <a:lnTo>
                    <a:pt x="11090" y="1604"/>
                  </a:lnTo>
                  <a:lnTo>
                    <a:pt x="11411" y="1971"/>
                  </a:lnTo>
                  <a:lnTo>
                    <a:pt x="11686" y="2360"/>
                  </a:lnTo>
                  <a:lnTo>
                    <a:pt x="11892" y="2750"/>
                  </a:lnTo>
                  <a:lnTo>
                    <a:pt x="12075" y="3162"/>
                  </a:lnTo>
                  <a:lnTo>
                    <a:pt x="12213" y="3529"/>
                  </a:lnTo>
                  <a:lnTo>
                    <a:pt x="12327" y="3918"/>
                  </a:lnTo>
                  <a:lnTo>
                    <a:pt x="12396" y="4262"/>
                  </a:lnTo>
                  <a:lnTo>
                    <a:pt x="12465" y="4583"/>
                  </a:lnTo>
                  <a:lnTo>
                    <a:pt x="12465" y="4583"/>
                  </a:lnTo>
                  <a:lnTo>
                    <a:pt x="12465" y="4743"/>
                  </a:lnTo>
                  <a:lnTo>
                    <a:pt x="12465" y="4995"/>
                  </a:lnTo>
                  <a:lnTo>
                    <a:pt x="12396" y="5660"/>
                  </a:lnTo>
                  <a:lnTo>
                    <a:pt x="12327" y="6003"/>
                  </a:lnTo>
                  <a:lnTo>
                    <a:pt x="12259" y="6324"/>
                  </a:lnTo>
                  <a:lnTo>
                    <a:pt x="12167" y="6576"/>
                  </a:lnTo>
                  <a:lnTo>
                    <a:pt x="12121" y="6645"/>
                  </a:lnTo>
                  <a:lnTo>
                    <a:pt x="12075" y="6714"/>
                  </a:lnTo>
                  <a:lnTo>
                    <a:pt x="12075" y="6714"/>
                  </a:lnTo>
                  <a:lnTo>
                    <a:pt x="12236" y="6828"/>
                  </a:lnTo>
                  <a:lnTo>
                    <a:pt x="12350" y="6966"/>
                  </a:lnTo>
                  <a:lnTo>
                    <a:pt x="12442" y="7126"/>
                  </a:lnTo>
                  <a:lnTo>
                    <a:pt x="12511" y="7286"/>
                  </a:lnTo>
                  <a:lnTo>
                    <a:pt x="12556" y="7447"/>
                  </a:lnTo>
                  <a:lnTo>
                    <a:pt x="12602" y="7630"/>
                  </a:lnTo>
                  <a:lnTo>
                    <a:pt x="12602" y="7813"/>
                  </a:lnTo>
                  <a:lnTo>
                    <a:pt x="12602" y="79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963;p66">
              <a:extLst>
                <a:ext uri="{FF2B5EF4-FFF2-40B4-BE49-F238E27FC236}">
                  <a16:creationId xmlns:a16="http://schemas.microsoft.com/office/drawing/2014/main" xmlns="" id="{DEAC8463-25CC-4360-8C02-5DF91B6D4787}"/>
                </a:ext>
              </a:extLst>
            </p:cNvPr>
            <p:cNvSpPr/>
            <p:nvPr/>
          </p:nvSpPr>
          <p:spPr>
            <a:xfrm>
              <a:off x="4586321" y="1566723"/>
              <a:ext cx="49749" cy="46784"/>
            </a:xfrm>
            <a:custGeom>
              <a:avLst/>
              <a:gdLst/>
              <a:ahLst/>
              <a:cxnLst/>
              <a:rect l="l" t="t" r="r" b="b"/>
              <a:pathLst>
                <a:path w="2315" h="2177" extrusionOk="0">
                  <a:moveTo>
                    <a:pt x="2085" y="0"/>
                  </a:moveTo>
                  <a:lnTo>
                    <a:pt x="1787" y="115"/>
                  </a:lnTo>
                  <a:lnTo>
                    <a:pt x="1489" y="252"/>
                  </a:lnTo>
                  <a:lnTo>
                    <a:pt x="1146" y="435"/>
                  </a:lnTo>
                  <a:lnTo>
                    <a:pt x="962" y="573"/>
                  </a:lnTo>
                  <a:lnTo>
                    <a:pt x="802" y="710"/>
                  </a:lnTo>
                  <a:lnTo>
                    <a:pt x="619" y="871"/>
                  </a:lnTo>
                  <a:lnTo>
                    <a:pt x="458" y="1054"/>
                  </a:lnTo>
                  <a:lnTo>
                    <a:pt x="321" y="1237"/>
                  </a:lnTo>
                  <a:lnTo>
                    <a:pt x="183" y="1466"/>
                  </a:lnTo>
                  <a:lnTo>
                    <a:pt x="69" y="1696"/>
                  </a:lnTo>
                  <a:lnTo>
                    <a:pt x="0" y="1948"/>
                  </a:lnTo>
                  <a:lnTo>
                    <a:pt x="0" y="2039"/>
                  </a:lnTo>
                  <a:lnTo>
                    <a:pt x="23" y="2085"/>
                  </a:lnTo>
                  <a:lnTo>
                    <a:pt x="69" y="2154"/>
                  </a:lnTo>
                  <a:lnTo>
                    <a:pt x="138" y="2177"/>
                  </a:lnTo>
                  <a:lnTo>
                    <a:pt x="183" y="2177"/>
                  </a:lnTo>
                  <a:lnTo>
                    <a:pt x="252" y="2154"/>
                  </a:lnTo>
                  <a:lnTo>
                    <a:pt x="298" y="2131"/>
                  </a:lnTo>
                  <a:lnTo>
                    <a:pt x="321" y="2085"/>
                  </a:lnTo>
                  <a:lnTo>
                    <a:pt x="344" y="2039"/>
                  </a:lnTo>
                  <a:lnTo>
                    <a:pt x="413" y="1810"/>
                  </a:lnTo>
                  <a:lnTo>
                    <a:pt x="504" y="1627"/>
                  </a:lnTo>
                  <a:lnTo>
                    <a:pt x="619" y="1421"/>
                  </a:lnTo>
                  <a:lnTo>
                    <a:pt x="756" y="1260"/>
                  </a:lnTo>
                  <a:lnTo>
                    <a:pt x="894" y="1100"/>
                  </a:lnTo>
                  <a:lnTo>
                    <a:pt x="1054" y="962"/>
                  </a:lnTo>
                  <a:lnTo>
                    <a:pt x="1375" y="733"/>
                  </a:lnTo>
                  <a:lnTo>
                    <a:pt x="1673" y="550"/>
                  </a:lnTo>
                  <a:lnTo>
                    <a:pt x="1925" y="435"/>
                  </a:lnTo>
                  <a:lnTo>
                    <a:pt x="2177" y="344"/>
                  </a:lnTo>
                  <a:lnTo>
                    <a:pt x="2245" y="298"/>
                  </a:lnTo>
                  <a:lnTo>
                    <a:pt x="2291" y="252"/>
                  </a:lnTo>
                  <a:lnTo>
                    <a:pt x="2314" y="183"/>
                  </a:lnTo>
                  <a:lnTo>
                    <a:pt x="2314" y="115"/>
                  </a:lnTo>
                  <a:lnTo>
                    <a:pt x="2268" y="46"/>
                  </a:lnTo>
                  <a:lnTo>
                    <a:pt x="2223" y="2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964;p66">
              <a:extLst>
                <a:ext uri="{FF2B5EF4-FFF2-40B4-BE49-F238E27FC236}">
                  <a16:creationId xmlns:a16="http://schemas.microsoft.com/office/drawing/2014/main" xmlns="" id="{FF2B7F18-B7AF-4512-BDA6-62C67149FAE7}"/>
                </a:ext>
              </a:extLst>
            </p:cNvPr>
            <p:cNvSpPr/>
            <p:nvPr/>
          </p:nvSpPr>
          <p:spPr>
            <a:xfrm>
              <a:off x="4601084" y="1581981"/>
              <a:ext cx="27099" cy="18245"/>
            </a:xfrm>
            <a:custGeom>
              <a:avLst/>
              <a:gdLst/>
              <a:ahLst/>
              <a:cxnLst/>
              <a:rect l="l" t="t" r="r" b="b"/>
              <a:pathLst>
                <a:path w="1261" h="849" extrusionOk="0">
                  <a:moveTo>
                    <a:pt x="115" y="0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0" y="184"/>
                  </a:lnTo>
                  <a:lnTo>
                    <a:pt x="23" y="252"/>
                  </a:lnTo>
                  <a:lnTo>
                    <a:pt x="46" y="298"/>
                  </a:lnTo>
                  <a:lnTo>
                    <a:pt x="115" y="344"/>
                  </a:lnTo>
                  <a:lnTo>
                    <a:pt x="184" y="367"/>
                  </a:lnTo>
                  <a:lnTo>
                    <a:pt x="367" y="367"/>
                  </a:lnTo>
                  <a:lnTo>
                    <a:pt x="505" y="413"/>
                  </a:lnTo>
                  <a:lnTo>
                    <a:pt x="642" y="482"/>
                  </a:lnTo>
                  <a:lnTo>
                    <a:pt x="757" y="550"/>
                  </a:lnTo>
                  <a:lnTo>
                    <a:pt x="871" y="688"/>
                  </a:lnTo>
                  <a:lnTo>
                    <a:pt x="917" y="756"/>
                  </a:lnTo>
                  <a:lnTo>
                    <a:pt x="963" y="802"/>
                  </a:lnTo>
                  <a:lnTo>
                    <a:pt x="1009" y="825"/>
                  </a:lnTo>
                  <a:lnTo>
                    <a:pt x="1054" y="848"/>
                  </a:lnTo>
                  <a:lnTo>
                    <a:pt x="1100" y="848"/>
                  </a:lnTo>
                  <a:lnTo>
                    <a:pt x="1169" y="825"/>
                  </a:lnTo>
                  <a:lnTo>
                    <a:pt x="1215" y="779"/>
                  </a:lnTo>
                  <a:lnTo>
                    <a:pt x="1261" y="734"/>
                  </a:lnTo>
                  <a:lnTo>
                    <a:pt x="1261" y="665"/>
                  </a:lnTo>
                  <a:lnTo>
                    <a:pt x="1238" y="596"/>
                  </a:lnTo>
                  <a:lnTo>
                    <a:pt x="1169" y="482"/>
                  </a:lnTo>
                  <a:lnTo>
                    <a:pt x="1100" y="390"/>
                  </a:lnTo>
                  <a:lnTo>
                    <a:pt x="986" y="298"/>
                  </a:lnTo>
                  <a:lnTo>
                    <a:pt x="825" y="184"/>
                  </a:lnTo>
                  <a:lnTo>
                    <a:pt x="665" y="92"/>
                  </a:lnTo>
                  <a:lnTo>
                    <a:pt x="436" y="2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965;p66">
              <a:extLst>
                <a:ext uri="{FF2B5EF4-FFF2-40B4-BE49-F238E27FC236}">
                  <a16:creationId xmlns:a16="http://schemas.microsoft.com/office/drawing/2014/main" xmlns="" id="{EA1FDCA8-E82A-4126-B0C0-78530643C1D3}"/>
                </a:ext>
              </a:extLst>
            </p:cNvPr>
            <p:cNvSpPr/>
            <p:nvPr/>
          </p:nvSpPr>
          <p:spPr>
            <a:xfrm>
              <a:off x="4394290" y="1587396"/>
              <a:ext cx="22178" cy="16762"/>
            </a:xfrm>
            <a:custGeom>
              <a:avLst/>
              <a:gdLst/>
              <a:ahLst/>
              <a:cxnLst/>
              <a:rect l="l" t="t" r="r" b="b"/>
              <a:pathLst>
                <a:path w="1032" h="780" extrusionOk="0">
                  <a:moveTo>
                    <a:pt x="207" y="0"/>
                  </a:moveTo>
                  <a:lnTo>
                    <a:pt x="115" y="344"/>
                  </a:lnTo>
                  <a:lnTo>
                    <a:pt x="24" y="711"/>
                  </a:lnTo>
                  <a:lnTo>
                    <a:pt x="1" y="779"/>
                  </a:lnTo>
                  <a:lnTo>
                    <a:pt x="24" y="779"/>
                  </a:lnTo>
                  <a:lnTo>
                    <a:pt x="413" y="756"/>
                  </a:lnTo>
                  <a:lnTo>
                    <a:pt x="573" y="734"/>
                  </a:lnTo>
                  <a:lnTo>
                    <a:pt x="734" y="688"/>
                  </a:lnTo>
                  <a:lnTo>
                    <a:pt x="848" y="642"/>
                  </a:lnTo>
                  <a:lnTo>
                    <a:pt x="940" y="596"/>
                  </a:lnTo>
                  <a:lnTo>
                    <a:pt x="1009" y="527"/>
                  </a:lnTo>
                  <a:lnTo>
                    <a:pt x="1032" y="459"/>
                  </a:lnTo>
                  <a:lnTo>
                    <a:pt x="1009" y="390"/>
                  </a:lnTo>
                  <a:lnTo>
                    <a:pt x="963" y="321"/>
                  </a:lnTo>
                  <a:lnTo>
                    <a:pt x="894" y="252"/>
                  </a:lnTo>
                  <a:lnTo>
                    <a:pt x="803" y="207"/>
                  </a:lnTo>
                  <a:lnTo>
                    <a:pt x="550" y="9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EE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966;p66">
              <a:extLst>
                <a:ext uri="{FF2B5EF4-FFF2-40B4-BE49-F238E27FC236}">
                  <a16:creationId xmlns:a16="http://schemas.microsoft.com/office/drawing/2014/main" xmlns="" id="{62B7C897-CD69-4CE4-8802-FFDE052DAA58}"/>
                </a:ext>
              </a:extLst>
            </p:cNvPr>
            <p:cNvSpPr/>
            <p:nvPr/>
          </p:nvSpPr>
          <p:spPr>
            <a:xfrm>
              <a:off x="4394290" y="1587396"/>
              <a:ext cx="22178" cy="16762"/>
            </a:xfrm>
            <a:custGeom>
              <a:avLst/>
              <a:gdLst/>
              <a:ahLst/>
              <a:cxnLst/>
              <a:rect l="l" t="t" r="r" b="b"/>
              <a:pathLst>
                <a:path w="1032" h="780" fill="none" extrusionOk="0">
                  <a:moveTo>
                    <a:pt x="207" y="0"/>
                  </a:moveTo>
                  <a:lnTo>
                    <a:pt x="207" y="0"/>
                  </a:lnTo>
                  <a:lnTo>
                    <a:pt x="207" y="0"/>
                  </a:lnTo>
                  <a:lnTo>
                    <a:pt x="115" y="344"/>
                  </a:lnTo>
                  <a:lnTo>
                    <a:pt x="115" y="344"/>
                  </a:lnTo>
                  <a:lnTo>
                    <a:pt x="24" y="711"/>
                  </a:lnTo>
                  <a:lnTo>
                    <a:pt x="24" y="711"/>
                  </a:lnTo>
                  <a:lnTo>
                    <a:pt x="1" y="779"/>
                  </a:lnTo>
                  <a:lnTo>
                    <a:pt x="1" y="779"/>
                  </a:lnTo>
                  <a:lnTo>
                    <a:pt x="24" y="779"/>
                  </a:lnTo>
                  <a:lnTo>
                    <a:pt x="24" y="779"/>
                  </a:lnTo>
                  <a:lnTo>
                    <a:pt x="413" y="756"/>
                  </a:lnTo>
                  <a:lnTo>
                    <a:pt x="573" y="734"/>
                  </a:lnTo>
                  <a:lnTo>
                    <a:pt x="734" y="688"/>
                  </a:lnTo>
                  <a:lnTo>
                    <a:pt x="848" y="642"/>
                  </a:lnTo>
                  <a:lnTo>
                    <a:pt x="940" y="596"/>
                  </a:lnTo>
                  <a:lnTo>
                    <a:pt x="1009" y="527"/>
                  </a:lnTo>
                  <a:lnTo>
                    <a:pt x="1032" y="459"/>
                  </a:lnTo>
                  <a:lnTo>
                    <a:pt x="1032" y="459"/>
                  </a:lnTo>
                  <a:lnTo>
                    <a:pt x="1009" y="390"/>
                  </a:lnTo>
                  <a:lnTo>
                    <a:pt x="963" y="321"/>
                  </a:lnTo>
                  <a:lnTo>
                    <a:pt x="894" y="252"/>
                  </a:lnTo>
                  <a:lnTo>
                    <a:pt x="803" y="207"/>
                  </a:lnTo>
                  <a:lnTo>
                    <a:pt x="550" y="92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967;p66">
              <a:extLst>
                <a:ext uri="{FF2B5EF4-FFF2-40B4-BE49-F238E27FC236}">
                  <a16:creationId xmlns:a16="http://schemas.microsoft.com/office/drawing/2014/main" xmlns="" id="{EAACBEE8-EEED-49B9-9B8F-8467DBC58CB5}"/>
                </a:ext>
              </a:extLst>
            </p:cNvPr>
            <p:cNvSpPr/>
            <p:nvPr/>
          </p:nvSpPr>
          <p:spPr>
            <a:xfrm>
              <a:off x="4482418" y="1594295"/>
              <a:ext cx="53704" cy="17729"/>
            </a:xfrm>
            <a:custGeom>
              <a:avLst/>
              <a:gdLst/>
              <a:ahLst/>
              <a:cxnLst/>
              <a:rect l="l" t="t" r="r" b="b"/>
              <a:pathLst>
                <a:path w="2499" h="825" extrusionOk="0">
                  <a:moveTo>
                    <a:pt x="1009" y="0"/>
                  </a:moveTo>
                  <a:lnTo>
                    <a:pt x="596" y="23"/>
                  </a:lnTo>
                  <a:lnTo>
                    <a:pt x="436" y="46"/>
                  </a:lnTo>
                  <a:lnTo>
                    <a:pt x="299" y="92"/>
                  </a:lnTo>
                  <a:lnTo>
                    <a:pt x="161" y="138"/>
                  </a:lnTo>
                  <a:lnTo>
                    <a:pt x="70" y="183"/>
                  </a:lnTo>
                  <a:lnTo>
                    <a:pt x="24" y="252"/>
                  </a:lnTo>
                  <a:lnTo>
                    <a:pt x="1" y="321"/>
                  </a:lnTo>
                  <a:lnTo>
                    <a:pt x="1" y="413"/>
                  </a:lnTo>
                  <a:lnTo>
                    <a:pt x="70" y="481"/>
                  </a:lnTo>
                  <a:lnTo>
                    <a:pt x="184" y="573"/>
                  </a:lnTo>
                  <a:lnTo>
                    <a:pt x="344" y="642"/>
                  </a:lnTo>
                  <a:lnTo>
                    <a:pt x="528" y="710"/>
                  </a:lnTo>
                  <a:lnTo>
                    <a:pt x="734" y="756"/>
                  </a:lnTo>
                  <a:lnTo>
                    <a:pt x="963" y="802"/>
                  </a:lnTo>
                  <a:lnTo>
                    <a:pt x="1215" y="825"/>
                  </a:lnTo>
                  <a:lnTo>
                    <a:pt x="1490" y="825"/>
                  </a:lnTo>
                  <a:lnTo>
                    <a:pt x="1880" y="802"/>
                  </a:lnTo>
                  <a:lnTo>
                    <a:pt x="2040" y="779"/>
                  </a:lnTo>
                  <a:lnTo>
                    <a:pt x="2200" y="733"/>
                  </a:lnTo>
                  <a:lnTo>
                    <a:pt x="2315" y="688"/>
                  </a:lnTo>
                  <a:lnTo>
                    <a:pt x="2407" y="642"/>
                  </a:lnTo>
                  <a:lnTo>
                    <a:pt x="2475" y="573"/>
                  </a:lnTo>
                  <a:lnTo>
                    <a:pt x="2498" y="504"/>
                  </a:lnTo>
                  <a:lnTo>
                    <a:pt x="2475" y="413"/>
                  </a:lnTo>
                  <a:lnTo>
                    <a:pt x="2407" y="344"/>
                  </a:lnTo>
                  <a:lnTo>
                    <a:pt x="2292" y="275"/>
                  </a:lnTo>
                  <a:lnTo>
                    <a:pt x="2154" y="183"/>
                  </a:lnTo>
                  <a:lnTo>
                    <a:pt x="1971" y="138"/>
                  </a:lnTo>
                  <a:lnTo>
                    <a:pt x="1742" y="69"/>
                  </a:lnTo>
                  <a:lnTo>
                    <a:pt x="1513" y="46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EE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968;p66">
              <a:extLst>
                <a:ext uri="{FF2B5EF4-FFF2-40B4-BE49-F238E27FC236}">
                  <a16:creationId xmlns:a16="http://schemas.microsoft.com/office/drawing/2014/main" xmlns="" id="{875E7D46-7CDB-40D6-B5BD-53DB6A916993}"/>
                </a:ext>
              </a:extLst>
            </p:cNvPr>
            <p:cNvSpPr/>
            <p:nvPr/>
          </p:nvSpPr>
          <p:spPr>
            <a:xfrm>
              <a:off x="4482418" y="1594295"/>
              <a:ext cx="53704" cy="17729"/>
            </a:xfrm>
            <a:custGeom>
              <a:avLst/>
              <a:gdLst/>
              <a:ahLst/>
              <a:cxnLst/>
              <a:rect l="l" t="t" r="r" b="b"/>
              <a:pathLst>
                <a:path w="2499" h="825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596" y="23"/>
                  </a:lnTo>
                  <a:lnTo>
                    <a:pt x="436" y="46"/>
                  </a:lnTo>
                  <a:lnTo>
                    <a:pt x="299" y="92"/>
                  </a:lnTo>
                  <a:lnTo>
                    <a:pt x="161" y="138"/>
                  </a:lnTo>
                  <a:lnTo>
                    <a:pt x="70" y="183"/>
                  </a:lnTo>
                  <a:lnTo>
                    <a:pt x="24" y="252"/>
                  </a:lnTo>
                  <a:lnTo>
                    <a:pt x="1" y="321"/>
                  </a:lnTo>
                  <a:lnTo>
                    <a:pt x="1" y="321"/>
                  </a:lnTo>
                  <a:lnTo>
                    <a:pt x="1" y="413"/>
                  </a:lnTo>
                  <a:lnTo>
                    <a:pt x="70" y="481"/>
                  </a:lnTo>
                  <a:lnTo>
                    <a:pt x="184" y="573"/>
                  </a:lnTo>
                  <a:lnTo>
                    <a:pt x="344" y="642"/>
                  </a:lnTo>
                  <a:lnTo>
                    <a:pt x="528" y="710"/>
                  </a:lnTo>
                  <a:lnTo>
                    <a:pt x="734" y="756"/>
                  </a:lnTo>
                  <a:lnTo>
                    <a:pt x="963" y="802"/>
                  </a:lnTo>
                  <a:lnTo>
                    <a:pt x="1215" y="825"/>
                  </a:lnTo>
                  <a:lnTo>
                    <a:pt x="1215" y="825"/>
                  </a:lnTo>
                  <a:lnTo>
                    <a:pt x="1490" y="825"/>
                  </a:lnTo>
                  <a:lnTo>
                    <a:pt x="1490" y="825"/>
                  </a:lnTo>
                  <a:lnTo>
                    <a:pt x="1880" y="802"/>
                  </a:lnTo>
                  <a:lnTo>
                    <a:pt x="2040" y="779"/>
                  </a:lnTo>
                  <a:lnTo>
                    <a:pt x="2200" y="733"/>
                  </a:lnTo>
                  <a:lnTo>
                    <a:pt x="2315" y="688"/>
                  </a:lnTo>
                  <a:lnTo>
                    <a:pt x="2407" y="642"/>
                  </a:lnTo>
                  <a:lnTo>
                    <a:pt x="2475" y="573"/>
                  </a:lnTo>
                  <a:lnTo>
                    <a:pt x="2498" y="504"/>
                  </a:lnTo>
                  <a:lnTo>
                    <a:pt x="2498" y="504"/>
                  </a:lnTo>
                  <a:lnTo>
                    <a:pt x="2475" y="413"/>
                  </a:lnTo>
                  <a:lnTo>
                    <a:pt x="2407" y="344"/>
                  </a:lnTo>
                  <a:lnTo>
                    <a:pt x="2292" y="275"/>
                  </a:lnTo>
                  <a:lnTo>
                    <a:pt x="2154" y="183"/>
                  </a:lnTo>
                  <a:lnTo>
                    <a:pt x="1971" y="138"/>
                  </a:lnTo>
                  <a:lnTo>
                    <a:pt x="1742" y="69"/>
                  </a:lnTo>
                  <a:lnTo>
                    <a:pt x="1513" y="46"/>
                  </a:lnTo>
                  <a:lnTo>
                    <a:pt x="1261" y="0"/>
                  </a:lnTo>
                  <a:lnTo>
                    <a:pt x="1261" y="0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969;p66">
              <a:extLst>
                <a:ext uri="{FF2B5EF4-FFF2-40B4-BE49-F238E27FC236}">
                  <a16:creationId xmlns:a16="http://schemas.microsoft.com/office/drawing/2014/main" xmlns="" id="{763A5994-391D-45AC-94D8-571F1CF2FD3A}"/>
                </a:ext>
              </a:extLst>
            </p:cNvPr>
            <p:cNvSpPr/>
            <p:nvPr/>
          </p:nvSpPr>
          <p:spPr>
            <a:xfrm>
              <a:off x="4566615" y="1622360"/>
              <a:ext cx="26110" cy="20695"/>
            </a:xfrm>
            <a:custGeom>
              <a:avLst/>
              <a:gdLst/>
              <a:ahLst/>
              <a:cxnLst/>
              <a:rect l="l" t="t" r="r" b="b"/>
              <a:pathLst>
                <a:path w="1215" h="963" extrusionOk="0">
                  <a:moveTo>
                    <a:pt x="161" y="0"/>
                  </a:moveTo>
                  <a:lnTo>
                    <a:pt x="92" y="23"/>
                  </a:lnTo>
                  <a:lnTo>
                    <a:pt x="46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92" y="390"/>
                  </a:lnTo>
                  <a:lnTo>
                    <a:pt x="161" y="481"/>
                  </a:lnTo>
                  <a:lnTo>
                    <a:pt x="344" y="665"/>
                  </a:lnTo>
                  <a:lnTo>
                    <a:pt x="528" y="779"/>
                  </a:lnTo>
                  <a:lnTo>
                    <a:pt x="688" y="871"/>
                  </a:lnTo>
                  <a:lnTo>
                    <a:pt x="848" y="917"/>
                  </a:lnTo>
                  <a:lnTo>
                    <a:pt x="1009" y="962"/>
                  </a:lnTo>
                  <a:lnTo>
                    <a:pt x="1055" y="848"/>
                  </a:lnTo>
                  <a:lnTo>
                    <a:pt x="1169" y="642"/>
                  </a:lnTo>
                  <a:lnTo>
                    <a:pt x="1215" y="642"/>
                  </a:lnTo>
                  <a:lnTo>
                    <a:pt x="1055" y="596"/>
                  </a:lnTo>
                  <a:lnTo>
                    <a:pt x="894" y="550"/>
                  </a:lnTo>
                  <a:lnTo>
                    <a:pt x="734" y="481"/>
                  </a:lnTo>
                  <a:lnTo>
                    <a:pt x="619" y="413"/>
                  </a:lnTo>
                  <a:lnTo>
                    <a:pt x="528" y="321"/>
                  </a:lnTo>
                  <a:lnTo>
                    <a:pt x="413" y="229"/>
                  </a:lnTo>
                  <a:lnTo>
                    <a:pt x="344" y="92"/>
                  </a:lnTo>
                  <a:lnTo>
                    <a:pt x="299" y="23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970;p66">
              <a:extLst>
                <a:ext uri="{FF2B5EF4-FFF2-40B4-BE49-F238E27FC236}">
                  <a16:creationId xmlns:a16="http://schemas.microsoft.com/office/drawing/2014/main" xmlns="" id="{A8909AD4-962F-485E-A894-1FC2A23D35E8}"/>
                </a:ext>
              </a:extLst>
            </p:cNvPr>
            <p:cNvSpPr/>
            <p:nvPr/>
          </p:nvSpPr>
          <p:spPr>
            <a:xfrm>
              <a:off x="4583355" y="1610541"/>
              <a:ext cx="56153" cy="55659"/>
            </a:xfrm>
            <a:custGeom>
              <a:avLst/>
              <a:gdLst/>
              <a:ahLst/>
              <a:cxnLst/>
              <a:rect l="l" t="t" r="r" b="b"/>
              <a:pathLst>
                <a:path w="2613" h="2590" extrusionOk="0">
                  <a:moveTo>
                    <a:pt x="1536" y="0"/>
                  </a:moveTo>
                  <a:lnTo>
                    <a:pt x="1467" y="92"/>
                  </a:lnTo>
                  <a:lnTo>
                    <a:pt x="1444" y="184"/>
                  </a:lnTo>
                  <a:lnTo>
                    <a:pt x="1444" y="275"/>
                  </a:lnTo>
                  <a:lnTo>
                    <a:pt x="1513" y="390"/>
                  </a:lnTo>
                  <a:lnTo>
                    <a:pt x="1673" y="436"/>
                  </a:lnTo>
                  <a:lnTo>
                    <a:pt x="1811" y="504"/>
                  </a:lnTo>
                  <a:lnTo>
                    <a:pt x="1948" y="619"/>
                  </a:lnTo>
                  <a:lnTo>
                    <a:pt x="2040" y="733"/>
                  </a:lnTo>
                  <a:lnTo>
                    <a:pt x="2131" y="871"/>
                  </a:lnTo>
                  <a:lnTo>
                    <a:pt x="2200" y="1031"/>
                  </a:lnTo>
                  <a:lnTo>
                    <a:pt x="2223" y="1192"/>
                  </a:lnTo>
                  <a:lnTo>
                    <a:pt x="2223" y="1352"/>
                  </a:lnTo>
                  <a:lnTo>
                    <a:pt x="2200" y="1535"/>
                  </a:lnTo>
                  <a:lnTo>
                    <a:pt x="2131" y="1696"/>
                  </a:lnTo>
                  <a:lnTo>
                    <a:pt x="2040" y="1856"/>
                  </a:lnTo>
                  <a:lnTo>
                    <a:pt x="1902" y="1994"/>
                  </a:lnTo>
                  <a:lnTo>
                    <a:pt x="1765" y="2085"/>
                  </a:lnTo>
                  <a:lnTo>
                    <a:pt x="1604" y="2154"/>
                  </a:lnTo>
                  <a:lnTo>
                    <a:pt x="1421" y="2200"/>
                  </a:lnTo>
                  <a:lnTo>
                    <a:pt x="1238" y="2200"/>
                  </a:lnTo>
                  <a:lnTo>
                    <a:pt x="1055" y="2177"/>
                  </a:lnTo>
                  <a:lnTo>
                    <a:pt x="871" y="2108"/>
                  </a:lnTo>
                  <a:lnTo>
                    <a:pt x="734" y="2016"/>
                  </a:lnTo>
                  <a:lnTo>
                    <a:pt x="596" y="1902"/>
                  </a:lnTo>
                  <a:lnTo>
                    <a:pt x="505" y="1742"/>
                  </a:lnTo>
                  <a:lnTo>
                    <a:pt x="413" y="1581"/>
                  </a:lnTo>
                  <a:lnTo>
                    <a:pt x="390" y="1398"/>
                  </a:lnTo>
                  <a:lnTo>
                    <a:pt x="367" y="1215"/>
                  </a:lnTo>
                  <a:lnTo>
                    <a:pt x="367" y="1192"/>
                  </a:lnTo>
                  <a:lnTo>
                    <a:pt x="184" y="1169"/>
                  </a:lnTo>
                  <a:lnTo>
                    <a:pt x="1" y="1123"/>
                  </a:lnTo>
                  <a:lnTo>
                    <a:pt x="1" y="1192"/>
                  </a:lnTo>
                  <a:lnTo>
                    <a:pt x="1" y="1467"/>
                  </a:lnTo>
                  <a:lnTo>
                    <a:pt x="69" y="1719"/>
                  </a:lnTo>
                  <a:lnTo>
                    <a:pt x="161" y="1948"/>
                  </a:lnTo>
                  <a:lnTo>
                    <a:pt x="321" y="2154"/>
                  </a:lnTo>
                  <a:lnTo>
                    <a:pt x="482" y="2314"/>
                  </a:lnTo>
                  <a:lnTo>
                    <a:pt x="711" y="2452"/>
                  </a:lnTo>
                  <a:lnTo>
                    <a:pt x="940" y="2543"/>
                  </a:lnTo>
                  <a:lnTo>
                    <a:pt x="1215" y="2589"/>
                  </a:lnTo>
                  <a:lnTo>
                    <a:pt x="1467" y="2589"/>
                  </a:lnTo>
                  <a:lnTo>
                    <a:pt x="1719" y="2521"/>
                  </a:lnTo>
                  <a:lnTo>
                    <a:pt x="1948" y="2429"/>
                  </a:lnTo>
                  <a:lnTo>
                    <a:pt x="2154" y="2269"/>
                  </a:lnTo>
                  <a:lnTo>
                    <a:pt x="2338" y="2085"/>
                  </a:lnTo>
                  <a:lnTo>
                    <a:pt x="2475" y="1879"/>
                  </a:lnTo>
                  <a:lnTo>
                    <a:pt x="2567" y="1650"/>
                  </a:lnTo>
                  <a:lnTo>
                    <a:pt x="2613" y="1375"/>
                  </a:lnTo>
                  <a:lnTo>
                    <a:pt x="2613" y="1123"/>
                  </a:lnTo>
                  <a:lnTo>
                    <a:pt x="2544" y="894"/>
                  </a:lnTo>
                  <a:lnTo>
                    <a:pt x="2452" y="688"/>
                  </a:lnTo>
                  <a:lnTo>
                    <a:pt x="2338" y="481"/>
                  </a:lnTo>
                  <a:lnTo>
                    <a:pt x="2177" y="321"/>
                  </a:lnTo>
                  <a:lnTo>
                    <a:pt x="1994" y="161"/>
                  </a:lnTo>
                  <a:lnTo>
                    <a:pt x="1765" y="69"/>
                  </a:lnTo>
                  <a:lnTo>
                    <a:pt x="1536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971;p66">
              <a:extLst>
                <a:ext uri="{FF2B5EF4-FFF2-40B4-BE49-F238E27FC236}">
                  <a16:creationId xmlns:a16="http://schemas.microsoft.com/office/drawing/2014/main" xmlns="" id="{86636669-68BD-4961-9C6D-732F531F1A90}"/>
                </a:ext>
              </a:extLst>
            </p:cNvPr>
            <p:cNvSpPr/>
            <p:nvPr/>
          </p:nvSpPr>
          <p:spPr>
            <a:xfrm>
              <a:off x="4416940" y="1621371"/>
              <a:ext cx="61075" cy="33009"/>
            </a:xfrm>
            <a:custGeom>
              <a:avLst/>
              <a:gdLst/>
              <a:ahLst/>
              <a:cxnLst/>
              <a:rect l="l" t="t" r="r" b="b"/>
              <a:pathLst>
                <a:path w="2842" h="1536" extrusionOk="0">
                  <a:moveTo>
                    <a:pt x="2842" y="0"/>
                  </a:moveTo>
                  <a:lnTo>
                    <a:pt x="1" y="252"/>
                  </a:lnTo>
                  <a:lnTo>
                    <a:pt x="23" y="436"/>
                  </a:lnTo>
                  <a:lnTo>
                    <a:pt x="69" y="642"/>
                  </a:lnTo>
                  <a:lnTo>
                    <a:pt x="184" y="894"/>
                  </a:lnTo>
                  <a:lnTo>
                    <a:pt x="253" y="1008"/>
                  </a:lnTo>
                  <a:lnTo>
                    <a:pt x="344" y="1123"/>
                  </a:lnTo>
                  <a:lnTo>
                    <a:pt x="459" y="1238"/>
                  </a:lnTo>
                  <a:lnTo>
                    <a:pt x="596" y="1329"/>
                  </a:lnTo>
                  <a:lnTo>
                    <a:pt x="734" y="1421"/>
                  </a:lnTo>
                  <a:lnTo>
                    <a:pt x="917" y="1490"/>
                  </a:lnTo>
                  <a:lnTo>
                    <a:pt x="1123" y="1535"/>
                  </a:lnTo>
                  <a:lnTo>
                    <a:pt x="1581" y="1535"/>
                  </a:lnTo>
                  <a:lnTo>
                    <a:pt x="1788" y="1490"/>
                  </a:lnTo>
                  <a:lnTo>
                    <a:pt x="1971" y="1398"/>
                  </a:lnTo>
                  <a:lnTo>
                    <a:pt x="2131" y="1306"/>
                  </a:lnTo>
                  <a:lnTo>
                    <a:pt x="2269" y="1192"/>
                  </a:lnTo>
                  <a:lnTo>
                    <a:pt x="2406" y="1054"/>
                  </a:lnTo>
                  <a:lnTo>
                    <a:pt x="2498" y="917"/>
                  </a:lnTo>
                  <a:lnTo>
                    <a:pt x="2590" y="779"/>
                  </a:lnTo>
                  <a:lnTo>
                    <a:pt x="2727" y="504"/>
                  </a:lnTo>
                  <a:lnTo>
                    <a:pt x="2796" y="252"/>
                  </a:lnTo>
                  <a:lnTo>
                    <a:pt x="28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972;p66">
              <a:extLst>
                <a:ext uri="{FF2B5EF4-FFF2-40B4-BE49-F238E27FC236}">
                  <a16:creationId xmlns:a16="http://schemas.microsoft.com/office/drawing/2014/main" xmlns="" id="{DFF34CB2-63B8-421C-AE93-717E64C2940D}"/>
                </a:ext>
              </a:extLst>
            </p:cNvPr>
            <p:cNvSpPr/>
            <p:nvPr/>
          </p:nvSpPr>
          <p:spPr>
            <a:xfrm>
              <a:off x="4441072" y="1658785"/>
              <a:ext cx="19212" cy="8897"/>
            </a:xfrm>
            <a:custGeom>
              <a:avLst/>
              <a:gdLst/>
              <a:ahLst/>
              <a:cxnLst/>
              <a:rect l="l" t="t" r="r" b="b"/>
              <a:pathLst>
                <a:path w="894" h="414" extrusionOk="0">
                  <a:moveTo>
                    <a:pt x="710" y="1"/>
                  </a:moveTo>
                  <a:lnTo>
                    <a:pt x="688" y="46"/>
                  </a:lnTo>
                  <a:lnTo>
                    <a:pt x="642" y="69"/>
                  </a:lnTo>
                  <a:lnTo>
                    <a:pt x="550" y="138"/>
                  </a:lnTo>
                  <a:lnTo>
                    <a:pt x="458" y="161"/>
                  </a:lnTo>
                  <a:lnTo>
                    <a:pt x="367" y="184"/>
                  </a:lnTo>
                  <a:lnTo>
                    <a:pt x="275" y="161"/>
                  </a:lnTo>
                  <a:lnTo>
                    <a:pt x="161" y="138"/>
                  </a:lnTo>
                  <a:lnTo>
                    <a:pt x="69" y="138"/>
                  </a:lnTo>
                  <a:lnTo>
                    <a:pt x="46" y="161"/>
                  </a:lnTo>
                  <a:lnTo>
                    <a:pt x="0" y="207"/>
                  </a:lnTo>
                  <a:lnTo>
                    <a:pt x="0" y="253"/>
                  </a:lnTo>
                  <a:lnTo>
                    <a:pt x="23" y="298"/>
                  </a:lnTo>
                  <a:lnTo>
                    <a:pt x="46" y="344"/>
                  </a:lnTo>
                  <a:lnTo>
                    <a:pt x="69" y="367"/>
                  </a:lnTo>
                  <a:lnTo>
                    <a:pt x="275" y="413"/>
                  </a:lnTo>
                  <a:lnTo>
                    <a:pt x="458" y="413"/>
                  </a:lnTo>
                  <a:lnTo>
                    <a:pt x="619" y="367"/>
                  </a:lnTo>
                  <a:lnTo>
                    <a:pt x="756" y="298"/>
                  </a:lnTo>
                  <a:lnTo>
                    <a:pt x="825" y="230"/>
                  </a:lnTo>
                  <a:lnTo>
                    <a:pt x="871" y="184"/>
                  </a:lnTo>
                  <a:lnTo>
                    <a:pt x="894" y="161"/>
                  </a:lnTo>
                  <a:lnTo>
                    <a:pt x="894" y="115"/>
                  </a:lnTo>
                  <a:lnTo>
                    <a:pt x="871" y="69"/>
                  </a:lnTo>
                  <a:lnTo>
                    <a:pt x="848" y="24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973;p66">
              <a:extLst>
                <a:ext uri="{FF2B5EF4-FFF2-40B4-BE49-F238E27FC236}">
                  <a16:creationId xmlns:a16="http://schemas.microsoft.com/office/drawing/2014/main" xmlns="" id="{3C393E15-8563-43D9-AB10-A951F335F580}"/>
                </a:ext>
              </a:extLst>
            </p:cNvPr>
            <p:cNvSpPr/>
            <p:nvPr/>
          </p:nvSpPr>
          <p:spPr>
            <a:xfrm>
              <a:off x="4466172" y="1552433"/>
              <a:ext cx="37436" cy="21683"/>
            </a:xfrm>
            <a:custGeom>
              <a:avLst/>
              <a:gdLst/>
              <a:ahLst/>
              <a:cxnLst/>
              <a:rect l="l" t="t" r="r" b="b"/>
              <a:pathLst>
                <a:path w="1742" h="1009" extrusionOk="0">
                  <a:moveTo>
                    <a:pt x="711" y="1"/>
                  </a:moveTo>
                  <a:lnTo>
                    <a:pt x="619" y="24"/>
                  </a:lnTo>
                  <a:lnTo>
                    <a:pt x="482" y="115"/>
                  </a:lnTo>
                  <a:lnTo>
                    <a:pt x="344" y="230"/>
                  </a:lnTo>
                  <a:lnTo>
                    <a:pt x="230" y="367"/>
                  </a:lnTo>
                  <a:lnTo>
                    <a:pt x="161" y="505"/>
                  </a:lnTo>
                  <a:lnTo>
                    <a:pt x="92" y="619"/>
                  </a:lnTo>
                  <a:lnTo>
                    <a:pt x="24" y="757"/>
                  </a:lnTo>
                  <a:lnTo>
                    <a:pt x="1" y="848"/>
                  </a:lnTo>
                  <a:lnTo>
                    <a:pt x="24" y="894"/>
                  </a:lnTo>
                  <a:lnTo>
                    <a:pt x="69" y="963"/>
                  </a:lnTo>
                  <a:lnTo>
                    <a:pt x="138" y="1009"/>
                  </a:lnTo>
                  <a:lnTo>
                    <a:pt x="230" y="1009"/>
                  </a:lnTo>
                  <a:lnTo>
                    <a:pt x="299" y="986"/>
                  </a:lnTo>
                  <a:lnTo>
                    <a:pt x="344" y="940"/>
                  </a:lnTo>
                  <a:lnTo>
                    <a:pt x="367" y="894"/>
                  </a:lnTo>
                  <a:lnTo>
                    <a:pt x="436" y="734"/>
                  </a:lnTo>
                  <a:lnTo>
                    <a:pt x="551" y="573"/>
                  </a:lnTo>
                  <a:lnTo>
                    <a:pt x="688" y="413"/>
                  </a:lnTo>
                  <a:lnTo>
                    <a:pt x="757" y="367"/>
                  </a:lnTo>
                  <a:lnTo>
                    <a:pt x="826" y="344"/>
                  </a:lnTo>
                  <a:lnTo>
                    <a:pt x="940" y="367"/>
                  </a:lnTo>
                  <a:lnTo>
                    <a:pt x="1055" y="390"/>
                  </a:lnTo>
                  <a:lnTo>
                    <a:pt x="1238" y="482"/>
                  </a:lnTo>
                  <a:lnTo>
                    <a:pt x="1375" y="573"/>
                  </a:lnTo>
                  <a:lnTo>
                    <a:pt x="1444" y="619"/>
                  </a:lnTo>
                  <a:lnTo>
                    <a:pt x="1490" y="642"/>
                  </a:lnTo>
                  <a:lnTo>
                    <a:pt x="1559" y="665"/>
                  </a:lnTo>
                  <a:lnTo>
                    <a:pt x="1627" y="642"/>
                  </a:lnTo>
                  <a:lnTo>
                    <a:pt x="1696" y="596"/>
                  </a:lnTo>
                  <a:lnTo>
                    <a:pt x="1719" y="551"/>
                  </a:lnTo>
                  <a:lnTo>
                    <a:pt x="1742" y="482"/>
                  </a:lnTo>
                  <a:lnTo>
                    <a:pt x="1719" y="413"/>
                  </a:lnTo>
                  <a:lnTo>
                    <a:pt x="1696" y="344"/>
                  </a:lnTo>
                  <a:lnTo>
                    <a:pt x="1605" y="276"/>
                  </a:lnTo>
                  <a:lnTo>
                    <a:pt x="1398" y="138"/>
                  </a:lnTo>
                  <a:lnTo>
                    <a:pt x="1284" y="69"/>
                  </a:lnTo>
                  <a:lnTo>
                    <a:pt x="1123" y="24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974;p66">
              <a:extLst>
                <a:ext uri="{FF2B5EF4-FFF2-40B4-BE49-F238E27FC236}">
                  <a16:creationId xmlns:a16="http://schemas.microsoft.com/office/drawing/2014/main" xmlns="" id="{9E398CDB-F1C6-434A-A7EA-9F8A9BC1ECE3}"/>
                </a:ext>
              </a:extLst>
            </p:cNvPr>
            <p:cNvSpPr/>
            <p:nvPr/>
          </p:nvSpPr>
          <p:spPr>
            <a:xfrm>
              <a:off x="4403165" y="1553421"/>
              <a:ext cx="29549" cy="20201"/>
            </a:xfrm>
            <a:custGeom>
              <a:avLst/>
              <a:gdLst/>
              <a:ahLst/>
              <a:cxnLst/>
              <a:rect l="l" t="t" r="r" b="b"/>
              <a:pathLst>
                <a:path w="1375" h="940" extrusionOk="0">
                  <a:moveTo>
                    <a:pt x="573" y="0"/>
                  </a:moveTo>
                  <a:lnTo>
                    <a:pt x="435" y="23"/>
                  </a:lnTo>
                  <a:lnTo>
                    <a:pt x="344" y="69"/>
                  </a:lnTo>
                  <a:lnTo>
                    <a:pt x="160" y="138"/>
                  </a:lnTo>
                  <a:lnTo>
                    <a:pt x="69" y="207"/>
                  </a:lnTo>
                  <a:lnTo>
                    <a:pt x="23" y="253"/>
                  </a:lnTo>
                  <a:lnTo>
                    <a:pt x="0" y="321"/>
                  </a:lnTo>
                  <a:lnTo>
                    <a:pt x="0" y="390"/>
                  </a:lnTo>
                  <a:lnTo>
                    <a:pt x="23" y="459"/>
                  </a:lnTo>
                  <a:lnTo>
                    <a:pt x="92" y="505"/>
                  </a:lnTo>
                  <a:lnTo>
                    <a:pt x="160" y="527"/>
                  </a:lnTo>
                  <a:lnTo>
                    <a:pt x="229" y="527"/>
                  </a:lnTo>
                  <a:lnTo>
                    <a:pt x="298" y="505"/>
                  </a:lnTo>
                  <a:lnTo>
                    <a:pt x="367" y="459"/>
                  </a:lnTo>
                  <a:lnTo>
                    <a:pt x="481" y="390"/>
                  </a:lnTo>
                  <a:lnTo>
                    <a:pt x="619" y="367"/>
                  </a:lnTo>
                  <a:lnTo>
                    <a:pt x="756" y="367"/>
                  </a:lnTo>
                  <a:lnTo>
                    <a:pt x="802" y="390"/>
                  </a:lnTo>
                  <a:lnTo>
                    <a:pt x="848" y="436"/>
                  </a:lnTo>
                  <a:lnTo>
                    <a:pt x="916" y="550"/>
                  </a:lnTo>
                  <a:lnTo>
                    <a:pt x="985" y="688"/>
                  </a:lnTo>
                  <a:lnTo>
                    <a:pt x="1008" y="802"/>
                  </a:lnTo>
                  <a:lnTo>
                    <a:pt x="1031" y="871"/>
                  </a:lnTo>
                  <a:lnTo>
                    <a:pt x="1077" y="917"/>
                  </a:lnTo>
                  <a:lnTo>
                    <a:pt x="1123" y="940"/>
                  </a:lnTo>
                  <a:lnTo>
                    <a:pt x="1237" y="940"/>
                  </a:lnTo>
                  <a:lnTo>
                    <a:pt x="1306" y="917"/>
                  </a:lnTo>
                  <a:lnTo>
                    <a:pt x="1352" y="871"/>
                  </a:lnTo>
                  <a:lnTo>
                    <a:pt x="1375" y="802"/>
                  </a:lnTo>
                  <a:lnTo>
                    <a:pt x="1375" y="734"/>
                  </a:lnTo>
                  <a:lnTo>
                    <a:pt x="1329" y="596"/>
                  </a:lnTo>
                  <a:lnTo>
                    <a:pt x="1237" y="390"/>
                  </a:lnTo>
                  <a:lnTo>
                    <a:pt x="1169" y="275"/>
                  </a:lnTo>
                  <a:lnTo>
                    <a:pt x="1077" y="161"/>
                  </a:lnTo>
                  <a:lnTo>
                    <a:pt x="962" y="69"/>
                  </a:lnTo>
                  <a:lnTo>
                    <a:pt x="825" y="23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975;p66">
              <a:extLst>
                <a:ext uri="{FF2B5EF4-FFF2-40B4-BE49-F238E27FC236}">
                  <a16:creationId xmlns:a16="http://schemas.microsoft.com/office/drawing/2014/main" xmlns="" id="{FD3E79BC-4D6C-4EBA-B820-14311E5DD12A}"/>
                </a:ext>
              </a:extLst>
            </p:cNvPr>
            <p:cNvSpPr/>
            <p:nvPr/>
          </p:nvSpPr>
          <p:spPr>
            <a:xfrm>
              <a:off x="4378043" y="1395365"/>
              <a:ext cx="258525" cy="197472"/>
            </a:xfrm>
            <a:custGeom>
              <a:avLst/>
              <a:gdLst/>
              <a:ahLst/>
              <a:cxnLst/>
              <a:rect l="l" t="t" r="r" b="b"/>
              <a:pathLst>
                <a:path w="12030" h="9189" extrusionOk="0">
                  <a:moveTo>
                    <a:pt x="6966" y="1"/>
                  </a:moveTo>
                  <a:lnTo>
                    <a:pt x="6485" y="47"/>
                  </a:lnTo>
                  <a:lnTo>
                    <a:pt x="6049" y="93"/>
                  </a:lnTo>
                  <a:lnTo>
                    <a:pt x="5591" y="138"/>
                  </a:lnTo>
                  <a:lnTo>
                    <a:pt x="5156" y="230"/>
                  </a:lnTo>
                  <a:lnTo>
                    <a:pt x="4720" y="322"/>
                  </a:lnTo>
                  <a:lnTo>
                    <a:pt x="4308" y="413"/>
                  </a:lnTo>
                  <a:lnTo>
                    <a:pt x="3895" y="551"/>
                  </a:lnTo>
                  <a:lnTo>
                    <a:pt x="3506" y="688"/>
                  </a:lnTo>
                  <a:lnTo>
                    <a:pt x="3117" y="826"/>
                  </a:lnTo>
                  <a:lnTo>
                    <a:pt x="2773" y="1009"/>
                  </a:lnTo>
                  <a:lnTo>
                    <a:pt x="2406" y="1192"/>
                  </a:lnTo>
                  <a:lnTo>
                    <a:pt x="2085" y="1376"/>
                  </a:lnTo>
                  <a:lnTo>
                    <a:pt x="1788" y="1582"/>
                  </a:lnTo>
                  <a:lnTo>
                    <a:pt x="1490" y="1811"/>
                  </a:lnTo>
                  <a:lnTo>
                    <a:pt x="1238" y="2040"/>
                  </a:lnTo>
                  <a:lnTo>
                    <a:pt x="1009" y="2269"/>
                  </a:lnTo>
                  <a:lnTo>
                    <a:pt x="802" y="2521"/>
                  </a:lnTo>
                  <a:lnTo>
                    <a:pt x="619" y="2773"/>
                  </a:lnTo>
                  <a:lnTo>
                    <a:pt x="459" y="3048"/>
                  </a:lnTo>
                  <a:lnTo>
                    <a:pt x="321" y="3323"/>
                  </a:lnTo>
                  <a:lnTo>
                    <a:pt x="207" y="3621"/>
                  </a:lnTo>
                  <a:lnTo>
                    <a:pt x="138" y="3919"/>
                  </a:lnTo>
                  <a:lnTo>
                    <a:pt x="92" y="4217"/>
                  </a:lnTo>
                  <a:lnTo>
                    <a:pt x="23" y="5064"/>
                  </a:lnTo>
                  <a:lnTo>
                    <a:pt x="1" y="5385"/>
                  </a:lnTo>
                  <a:lnTo>
                    <a:pt x="23" y="5637"/>
                  </a:lnTo>
                  <a:lnTo>
                    <a:pt x="23" y="5866"/>
                  </a:lnTo>
                  <a:lnTo>
                    <a:pt x="69" y="6027"/>
                  </a:lnTo>
                  <a:lnTo>
                    <a:pt x="92" y="6164"/>
                  </a:lnTo>
                  <a:lnTo>
                    <a:pt x="138" y="6256"/>
                  </a:lnTo>
                  <a:lnTo>
                    <a:pt x="184" y="6302"/>
                  </a:lnTo>
                  <a:lnTo>
                    <a:pt x="230" y="6347"/>
                  </a:lnTo>
                  <a:lnTo>
                    <a:pt x="275" y="6370"/>
                  </a:lnTo>
                  <a:lnTo>
                    <a:pt x="298" y="6370"/>
                  </a:lnTo>
                  <a:lnTo>
                    <a:pt x="367" y="6347"/>
                  </a:lnTo>
                  <a:lnTo>
                    <a:pt x="390" y="6324"/>
                  </a:lnTo>
                  <a:lnTo>
                    <a:pt x="390" y="6233"/>
                  </a:lnTo>
                  <a:lnTo>
                    <a:pt x="482" y="5729"/>
                  </a:lnTo>
                  <a:lnTo>
                    <a:pt x="619" y="5087"/>
                  </a:lnTo>
                  <a:lnTo>
                    <a:pt x="848" y="4125"/>
                  </a:lnTo>
                  <a:lnTo>
                    <a:pt x="894" y="3942"/>
                  </a:lnTo>
                  <a:lnTo>
                    <a:pt x="986" y="3804"/>
                  </a:lnTo>
                  <a:lnTo>
                    <a:pt x="1100" y="3644"/>
                  </a:lnTo>
                  <a:lnTo>
                    <a:pt x="1238" y="3506"/>
                  </a:lnTo>
                  <a:lnTo>
                    <a:pt x="1398" y="3392"/>
                  </a:lnTo>
                  <a:lnTo>
                    <a:pt x="1581" y="3277"/>
                  </a:lnTo>
                  <a:lnTo>
                    <a:pt x="1788" y="3186"/>
                  </a:lnTo>
                  <a:lnTo>
                    <a:pt x="2017" y="3094"/>
                  </a:lnTo>
                  <a:lnTo>
                    <a:pt x="2498" y="2934"/>
                  </a:lnTo>
                  <a:lnTo>
                    <a:pt x="3025" y="2819"/>
                  </a:lnTo>
                  <a:lnTo>
                    <a:pt x="3575" y="2750"/>
                  </a:lnTo>
                  <a:lnTo>
                    <a:pt x="4125" y="2704"/>
                  </a:lnTo>
                  <a:lnTo>
                    <a:pt x="4674" y="2704"/>
                  </a:lnTo>
                  <a:lnTo>
                    <a:pt x="5201" y="2727"/>
                  </a:lnTo>
                  <a:lnTo>
                    <a:pt x="5660" y="2796"/>
                  </a:lnTo>
                  <a:lnTo>
                    <a:pt x="6072" y="2888"/>
                  </a:lnTo>
                  <a:lnTo>
                    <a:pt x="6255" y="2956"/>
                  </a:lnTo>
                  <a:lnTo>
                    <a:pt x="6416" y="3002"/>
                  </a:lnTo>
                  <a:lnTo>
                    <a:pt x="6553" y="3094"/>
                  </a:lnTo>
                  <a:lnTo>
                    <a:pt x="6645" y="3163"/>
                  </a:lnTo>
                  <a:lnTo>
                    <a:pt x="6714" y="3254"/>
                  </a:lnTo>
                  <a:lnTo>
                    <a:pt x="6759" y="3346"/>
                  </a:lnTo>
                  <a:lnTo>
                    <a:pt x="6782" y="3438"/>
                  </a:lnTo>
                  <a:lnTo>
                    <a:pt x="6759" y="3552"/>
                  </a:lnTo>
                  <a:lnTo>
                    <a:pt x="6737" y="3667"/>
                  </a:lnTo>
                  <a:lnTo>
                    <a:pt x="6737" y="3942"/>
                  </a:lnTo>
                  <a:lnTo>
                    <a:pt x="6737" y="4148"/>
                  </a:lnTo>
                  <a:lnTo>
                    <a:pt x="6782" y="4377"/>
                  </a:lnTo>
                  <a:lnTo>
                    <a:pt x="6828" y="4629"/>
                  </a:lnTo>
                  <a:lnTo>
                    <a:pt x="6920" y="4881"/>
                  </a:lnTo>
                  <a:lnTo>
                    <a:pt x="7057" y="4904"/>
                  </a:lnTo>
                  <a:lnTo>
                    <a:pt x="7493" y="5019"/>
                  </a:lnTo>
                  <a:lnTo>
                    <a:pt x="7859" y="5156"/>
                  </a:lnTo>
                  <a:lnTo>
                    <a:pt x="8203" y="5316"/>
                  </a:lnTo>
                  <a:lnTo>
                    <a:pt x="8524" y="5477"/>
                  </a:lnTo>
                  <a:lnTo>
                    <a:pt x="8684" y="5637"/>
                  </a:lnTo>
                  <a:lnTo>
                    <a:pt x="8821" y="5775"/>
                  </a:lnTo>
                  <a:lnTo>
                    <a:pt x="8982" y="5981"/>
                  </a:lnTo>
                  <a:lnTo>
                    <a:pt x="9119" y="6233"/>
                  </a:lnTo>
                  <a:lnTo>
                    <a:pt x="9188" y="6370"/>
                  </a:lnTo>
                  <a:lnTo>
                    <a:pt x="9234" y="6508"/>
                  </a:lnTo>
                  <a:lnTo>
                    <a:pt x="9257" y="6668"/>
                  </a:lnTo>
                  <a:lnTo>
                    <a:pt x="9280" y="6829"/>
                  </a:lnTo>
                  <a:lnTo>
                    <a:pt x="9280" y="6989"/>
                  </a:lnTo>
                  <a:lnTo>
                    <a:pt x="9257" y="7149"/>
                  </a:lnTo>
                  <a:lnTo>
                    <a:pt x="9096" y="7905"/>
                  </a:lnTo>
                  <a:lnTo>
                    <a:pt x="9028" y="8272"/>
                  </a:lnTo>
                  <a:lnTo>
                    <a:pt x="8959" y="8593"/>
                  </a:lnTo>
                  <a:lnTo>
                    <a:pt x="8959" y="8868"/>
                  </a:lnTo>
                  <a:lnTo>
                    <a:pt x="8982" y="8982"/>
                  </a:lnTo>
                  <a:lnTo>
                    <a:pt x="9005" y="9074"/>
                  </a:lnTo>
                  <a:lnTo>
                    <a:pt x="9051" y="9143"/>
                  </a:lnTo>
                  <a:lnTo>
                    <a:pt x="9119" y="9188"/>
                  </a:lnTo>
                  <a:lnTo>
                    <a:pt x="9211" y="9188"/>
                  </a:lnTo>
                  <a:lnTo>
                    <a:pt x="9326" y="9166"/>
                  </a:lnTo>
                  <a:lnTo>
                    <a:pt x="9440" y="9120"/>
                  </a:lnTo>
                  <a:lnTo>
                    <a:pt x="9555" y="9074"/>
                  </a:lnTo>
                  <a:lnTo>
                    <a:pt x="9761" y="8936"/>
                  </a:lnTo>
                  <a:lnTo>
                    <a:pt x="9921" y="8753"/>
                  </a:lnTo>
                  <a:lnTo>
                    <a:pt x="10036" y="8593"/>
                  </a:lnTo>
                  <a:lnTo>
                    <a:pt x="10150" y="8432"/>
                  </a:lnTo>
                  <a:lnTo>
                    <a:pt x="10219" y="8318"/>
                  </a:lnTo>
                  <a:lnTo>
                    <a:pt x="10265" y="8180"/>
                  </a:lnTo>
                  <a:lnTo>
                    <a:pt x="10563" y="7882"/>
                  </a:lnTo>
                  <a:lnTo>
                    <a:pt x="10723" y="7722"/>
                  </a:lnTo>
                  <a:lnTo>
                    <a:pt x="10906" y="7585"/>
                  </a:lnTo>
                  <a:lnTo>
                    <a:pt x="11090" y="7470"/>
                  </a:lnTo>
                  <a:lnTo>
                    <a:pt x="11296" y="7355"/>
                  </a:lnTo>
                  <a:lnTo>
                    <a:pt x="11502" y="7264"/>
                  </a:lnTo>
                  <a:lnTo>
                    <a:pt x="11754" y="7172"/>
                  </a:lnTo>
                  <a:lnTo>
                    <a:pt x="11846" y="6531"/>
                  </a:lnTo>
                  <a:lnTo>
                    <a:pt x="11937" y="5912"/>
                  </a:lnTo>
                  <a:lnTo>
                    <a:pt x="12006" y="5271"/>
                  </a:lnTo>
                  <a:lnTo>
                    <a:pt x="12029" y="4629"/>
                  </a:lnTo>
                  <a:lnTo>
                    <a:pt x="12006" y="3987"/>
                  </a:lnTo>
                  <a:lnTo>
                    <a:pt x="11937" y="3346"/>
                  </a:lnTo>
                  <a:lnTo>
                    <a:pt x="11892" y="3025"/>
                  </a:lnTo>
                  <a:lnTo>
                    <a:pt x="11823" y="2727"/>
                  </a:lnTo>
                  <a:lnTo>
                    <a:pt x="11731" y="2407"/>
                  </a:lnTo>
                  <a:lnTo>
                    <a:pt x="11640" y="2109"/>
                  </a:lnTo>
                  <a:lnTo>
                    <a:pt x="11227" y="1673"/>
                  </a:lnTo>
                  <a:lnTo>
                    <a:pt x="10792" y="1284"/>
                  </a:lnTo>
                  <a:lnTo>
                    <a:pt x="10563" y="1101"/>
                  </a:lnTo>
                  <a:lnTo>
                    <a:pt x="10334" y="917"/>
                  </a:lnTo>
                  <a:lnTo>
                    <a:pt x="10082" y="757"/>
                  </a:lnTo>
                  <a:lnTo>
                    <a:pt x="9807" y="619"/>
                  </a:lnTo>
                  <a:lnTo>
                    <a:pt x="9555" y="482"/>
                  </a:lnTo>
                  <a:lnTo>
                    <a:pt x="9280" y="367"/>
                  </a:lnTo>
                  <a:lnTo>
                    <a:pt x="8982" y="253"/>
                  </a:lnTo>
                  <a:lnTo>
                    <a:pt x="8684" y="161"/>
                  </a:lnTo>
                  <a:lnTo>
                    <a:pt x="8386" y="93"/>
                  </a:lnTo>
                  <a:lnTo>
                    <a:pt x="8065" y="47"/>
                  </a:lnTo>
                  <a:lnTo>
                    <a:pt x="77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976;p66">
              <a:extLst>
                <a:ext uri="{FF2B5EF4-FFF2-40B4-BE49-F238E27FC236}">
                  <a16:creationId xmlns:a16="http://schemas.microsoft.com/office/drawing/2014/main" xmlns="" id="{2C109B50-5E97-4E57-B83F-9772C71B276C}"/>
                </a:ext>
              </a:extLst>
            </p:cNvPr>
            <p:cNvSpPr/>
            <p:nvPr/>
          </p:nvSpPr>
          <p:spPr>
            <a:xfrm>
              <a:off x="4612409" y="1283125"/>
              <a:ext cx="157586" cy="145745"/>
            </a:xfrm>
            <a:custGeom>
              <a:avLst/>
              <a:gdLst/>
              <a:ahLst/>
              <a:cxnLst/>
              <a:rect l="l" t="t" r="r" b="b"/>
              <a:pathLst>
                <a:path w="7333" h="6782" extrusionOk="0">
                  <a:moveTo>
                    <a:pt x="3529" y="0"/>
                  </a:moveTo>
                  <a:lnTo>
                    <a:pt x="3254" y="23"/>
                  </a:lnTo>
                  <a:lnTo>
                    <a:pt x="3002" y="69"/>
                  </a:lnTo>
                  <a:lnTo>
                    <a:pt x="2750" y="137"/>
                  </a:lnTo>
                  <a:lnTo>
                    <a:pt x="2521" y="252"/>
                  </a:lnTo>
                  <a:lnTo>
                    <a:pt x="2315" y="367"/>
                  </a:lnTo>
                  <a:lnTo>
                    <a:pt x="2108" y="504"/>
                  </a:lnTo>
                  <a:lnTo>
                    <a:pt x="1902" y="664"/>
                  </a:lnTo>
                  <a:lnTo>
                    <a:pt x="1719" y="825"/>
                  </a:lnTo>
                  <a:lnTo>
                    <a:pt x="1558" y="1008"/>
                  </a:lnTo>
                  <a:lnTo>
                    <a:pt x="1398" y="1191"/>
                  </a:lnTo>
                  <a:lnTo>
                    <a:pt x="1238" y="1398"/>
                  </a:lnTo>
                  <a:lnTo>
                    <a:pt x="963" y="1833"/>
                  </a:lnTo>
                  <a:lnTo>
                    <a:pt x="734" y="2268"/>
                  </a:lnTo>
                  <a:lnTo>
                    <a:pt x="550" y="2726"/>
                  </a:lnTo>
                  <a:lnTo>
                    <a:pt x="390" y="3162"/>
                  </a:lnTo>
                  <a:lnTo>
                    <a:pt x="252" y="3574"/>
                  </a:lnTo>
                  <a:lnTo>
                    <a:pt x="161" y="3941"/>
                  </a:lnTo>
                  <a:lnTo>
                    <a:pt x="46" y="4491"/>
                  </a:lnTo>
                  <a:lnTo>
                    <a:pt x="0" y="4697"/>
                  </a:lnTo>
                  <a:lnTo>
                    <a:pt x="2177" y="6690"/>
                  </a:lnTo>
                  <a:lnTo>
                    <a:pt x="2383" y="6713"/>
                  </a:lnTo>
                  <a:lnTo>
                    <a:pt x="2864" y="6759"/>
                  </a:lnTo>
                  <a:lnTo>
                    <a:pt x="3598" y="6782"/>
                  </a:lnTo>
                  <a:lnTo>
                    <a:pt x="4010" y="6759"/>
                  </a:lnTo>
                  <a:lnTo>
                    <a:pt x="4445" y="6736"/>
                  </a:lnTo>
                  <a:lnTo>
                    <a:pt x="4881" y="6690"/>
                  </a:lnTo>
                  <a:lnTo>
                    <a:pt x="5316" y="6599"/>
                  </a:lnTo>
                  <a:lnTo>
                    <a:pt x="5728" y="6461"/>
                  </a:lnTo>
                  <a:lnTo>
                    <a:pt x="5935" y="6392"/>
                  </a:lnTo>
                  <a:lnTo>
                    <a:pt x="6141" y="6301"/>
                  </a:lnTo>
                  <a:lnTo>
                    <a:pt x="6324" y="6209"/>
                  </a:lnTo>
                  <a:lnTo>
                    <a:pt x="6484" y="6095"/>
                  </a:lnTo>
                  <a:lnTo>
                    <a:pt x="6645" y="5957"/>
                  </a:lnTo>
                  <a:lnTo>
                    <a:pt x="6782" y="5820"/>
                  </a:lnTo>
                  <a:lnTo>
                    <a:pt x="6920" y="5659"/>
                  </a:lnTo>
                  <a:lnTo>
                    <a:pt x="7034" y="5499"/>
                  </a:lnTo>
                  <a:lnTo>
                    <a:pt x="7126" y="5316"/>
                  </a:lnTo>
                  <a:lnTo>
                    <a:pt x="7195" y="5109"/>
                  </a:lnTo>
                  <a:lnTo>
                    <a:pt x="7286" y="4720"/>
                  </a:lnTo>
                  <a:lnTo>
                    <a:pt x="7332" y="4399"/>
                  </a:lnTo>
                  <a:lnTo>
                    <a:pt x="7332" y="4147"/>
                  </a:lnTo>
                  <a:lnTo>
                    <a:pt x="7286" y="3941"/>
                  </a:lnTo>
                  <a:lnTo>
                    <a:pt x="7218" y="3780"/>
                  </a:lnTo>
                  <a:lnTo>
                    <a:pt x="7103" y="3666"/>
                  </a:lnTo>
                  <a:lnTo>
                    <a:pt x="6988" y="3597"/>
                  </a:lnTo>
                  <a:lnTo>
                    <a:pt x="6851" y="3574"/>
                  </a:lnTo>
                  <a:lnTo>
                    <a:pt x="6691" y="3551"/>
                  </a:lnTo>
                  <a:lnTo>
                    <a:pt x="6553" y="3574"/>
                  </a:lnTo>
                  <a:lnTo>
                    <a:pt x="6278" y="3620"/>
                  </a:lnTo>
                  <a:lnTo>
                    <a:pt x="6072" y="3689"/>
                  </a:lnTo>
                  <a:lnTo>
                    <a:pt x="5980" y="3735"/>
                  </a:lnTo>
                  <a:lnTo>
                    <a:pt x="6026" y="3574"/>
                  </a:lnTo>
                  <a:lnTo>
                    <a:pt x="6095" y="3162"/>
                  </a:lnTo>
                  <a:lnTo>
                    <a:pt x="6118" y="2887"/>
                  </a:lnTo>
                  <a:lnTo>
                    <a:pt x="6118" y="2589"/>
                  </a:lnTo>
                  <a:lnTo>
                    <a:pt x="6118" y="2268"/>
                  </a:lnTo>
                  <a:lnTo>
                    <a:pt x="6072" y="1925"/>
                  </a:lnTo>
                  <a:lnTo>
                    <a:pt x="5980" y="1581"/>
                  </a:lnTo>
                  <a:lnTo>
                    <a:pt x="5866" y="1260"/>
                  </a:lnTo>
                  <a:lnTo>
                    <a:pt x="5797" y="1100"/>
                  </a:lnTo>
                  <a:lnTo>
                    <a:pt x="5705" y="939"/>
                  </a:lnTo>
                  <a:lnTo>
                    <a:pt x="5591" y="802"/>
                  </a:lnTo>
                  <a:lnTo>
                    <a:pt x="5476" y="664"/>
                  </a:lnTo>
                  <a:lnTo>
                    <a:pt x="5316" y="527"/>
                  </a:lnTo>
                  <a:lnTo>
                    <a:pt x="5178" y="412"/>
                  </a:lnTo>
                  <a:lnTo>
                    <a:pt x="4995" y="298"/>
                  </a:lnTo>
                  <a:lnTo>
                    <a:pt x="4812" y="206"/>
                  </a:lnTo>
                  <a:lnTo>
                    <a:pt x="4583" y="137"/>
                  </a:lnTo>
                  <a:lnTo>
                    <a:pt x="4354" y="69"/>
                  </a:lnTo>
                  <a:lnTo>
                    <a:pt x="4102" y="23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977;p66">
              <a:extLst>
                <a:ext uri="{FF2B5EF4-FFF2-40B4-BE49-F238E27FC236}">
                  <a16:creationId xmlns:a16="http://schemas.microsoft.com/office/drawing/2014/main" xmlns="" id="{1968C2AE-F413-4CA4-B43F-8684F17EC6E6}"/>
                </a:ext>
              </a:extLst>
            </p:cNvPr>
            <p:cNvSpPr/>
            <p:nvPr/>
          </p:nvSpPr>
          <p:spPr>
            <a:xfrm>
              <a:off x="4611421" y="1360917"/>
              <a:ext cx="75860" cy="79277"/>
            </a:xfrm>
            <a:custGeom>
              <a:avLst/>
              <a:gdLst/>
              <a:ahLst/>
              <a:cxnLst/>
              <a:rect l="l" t="t" r="r" b="b"/>
              <a:pathLst>
                <a:path w="3530" h="3689" extrusionOk="0">
                  <a:moveTo>
                    <a:pt x="321" y="0"/>
                  </a:moveTo>
                  <a:lnTo>
                    <a:pt x="253" y="69"/>
                  </a:lnTo>
                  <a:lnTo>
                    <a:pt x="161" y="138"/>
                  </a:lnTo>
                  <a:lnTo>
                    <a:pt x="115" y="229"/>
                  </a:lnTo>
                  <a:lnTo>
                    <a:pt x="69" y="298"/>
                  </a:lnTo>
                  <a:lnTo>
                    <a:pt x="24" y="481"/>
                  </a:lnTo>
                  <a:lnTo>
                    <a:pt x="1" y="664"/>
                  </a:lnTo>
                  <a:lnTo>
                    <a:pt x="1" y="825"/>
                  </a:lnTo>
                  <a:lnTo>
                    <a:pt x="24" y="962"/>
                  </a:lnTo>
                  <a:lnTo>
                    <a:pt x="46" y="1077"/>
                  </a:lnTo>
                  <a:lnTo>
                    <a:pt x="390" y="1283"/>
                  </a:lnTo>
                  <a:lnTo>
                    <a:pt x="688" y="1489"/>
                  </a:lnTo>
                  <a:lnTo>
                    <a:pt x="963" y="1718"/>
                  </a:lnTo>
                  <a:lnTo>
                    <a:pt x="1215" y="1948"/>
                  </a:lnTo>
                  <a:lnTo>
                    <a:pt x="1421" y="2154"/>
                  </a:lnTo>
                  <a:lnTo>
                    <a:pt x="1582" y="2383"/>
                  </a:lnTo>
                  <a:lnTo>
                    <a:pt x="1742" y="2589"/>
                  </a:lnTo>
                  <a:lnTo>
                    <a:pt x="1879" y="2795"/>
                  </a:lnTo>
                  <a:lnTo>
                    <a:pt x="2063" y="3139"/>
                  </a:lnTo>
                  <a:lnTo>
                    <a:pt x="2177" y="3437"/>
                  </a:lnTo>
                  <a:lnTo>
                    <a:pt x="2223" y="3620"/>
                  </a:lnTo>
                  <a:lnTo>
                    <a:pt x="2246" y="3689"/>
                  </a:lnTo>
                  <a:lnTo>
                    <a:pt x="2544" y="3643"/>
                  </a:lnTo>
                  <a:lnTo>
                    <a:pt x="2819" y="3597"/>
                  </a:lnTo>
                  <a:lnTo>
                    <a:pt x="3048" y="3506"/>
                  </a:lnTo>
                  <a:lnTo>
                    <a:pt x="3231" y="3414"/>
                  </a:lnTo>
                  <a:lnTo>
                    <a:pt x="3369" y="3322"/>
                  </a:lnTo>
                  <a:lnTo>
                    <a:pt x="3460" y="3253"/>
                  </a:lnTo>
                  <a:lnTo>
                    <a:pt x="3529" y="3185"/>
                  </a:lnTo>
                  <a:lnTo>
                    <a:pt x="3392" y="2772"/>
                  </a:lnTo>
                  <a:lnTo>
                    <a:pt x="3208" y="2383"/>
                  </a:lnTo>
                  <a:lnTo>
                    <a:pt x="3002" y="2039"/>
                  </a:lnTo>
                  <a:lnTo>
                    <a:pt x="2750" y="1718"/>
                  </a:lnTo>
                  <a:lnTo>
                    <a:pt x="2498" y="1421"/>
                  </a:lnTo>
                  <a:lnTo>
                    <a:pt x="2223" y="1169"/>
                  </a:lnTo>
                  <a:lnTo>
                    <a:pt x="1971" y="917"/>
                  </a:lnTo>
                  <a:lnTo>
                    <a:pt x="1696" y="733"/>
                  </a:lnTo>
                  <a:lnTo>
                    <a:pt x="1421" y="550"/>
                  </a:lnTo>
                  <a:lnTo>
                    <a:pt x="1169" y="390"/>
                  </a:lnTo>
                  <a:lnTo>
                    <a:pt x="734" y="160"/>
                  </a:lnTo>
                  <a:lnTo>
                    <a:pt x="436" y="23"/>
                  </a:lnTo>
                  <a:lnTo>
                    <a:pt x="321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978;p66">
              <a:extLst>
                <a:ext uri="{FF2B5EF4-FFF2-40B4-BE49-F238E27FC236}">
                  <a16:creationId xmlns:a16="http://schemas.microsoft.com/office/drawing/2014/main" xmlns="" id="{9BC6BE0C-111F-4A91-BB1F-4AF17D13C0CB}"/>
                </a:ext>
              </a:extLst>
            </p:cNvPr>
            <p:cNvSpPr/>
            <p:nvPr/>
          </p:nvSpPr>
          <p:spPr>
            <a:xfrm>
              <a:off x="4522797" y="1459877"/>
              <a:ext cx="118689" cy="234391"/>
            </a:xfrm>
            <a:custGeom>
              <a:avLst/>
              <a:gdLst/>
              <a:ahLst/>
              <a:cxnLst/>
              <a:rect l="l" t="t" r="r" b="b"/>
              <a:pathLst>
                <a:path w="5523" h="10907" extrusionOk="0">
                  <a:moveTo>
                    <a:pt x="3712" y="0"/>
                  </a:moveTo>
                  <a:lnTo>
                    <a:pt x="3323" y="23"/>
                  </a:lnTo>
                  <a:lnTo>
                    <a:pt x="2910" y="69"/>
                  </a:lnTo>
                  <a:lnTo>
                    <a:pt x="2521" y="138"/>
                  </a:lnTo>
                  <a:lnTo>
                    <a:pt x="2131" y="229"/>
                  </a:lnTo>
                  <a:lnTo>
                    <a:pt x="1398" y="413"/>
                  </a:lnTo>
                  <a:lnTo>
                    <a:pt x="780" y="619"/>
                  </a:lnTo>
                  <a:lnTo>
                    <a:pt x="298" y="802"/>
                  </a:lnTo>
                  <a:lnTo>
                    <a:pt x="1" y="940"/>
                  </a:lnTo>
                  <a:lnTo>
                    <a:pt x="1" y="1146"/>
                  </a:lnTo>
                  <a:lnTo>
                    <a:pt x="46" y="1375"/>
                  </a:lnTo>
                  <a:lnTo>
                    <a:pt x="92" y="1627"/>
                  </a:lnTo>
                  <a:lnTo>
                    <a:pt x="184" y="1879"/>
                  </a:lnTo>
                  <a:lnTo>
                    <a:pt x="321" y="1902"/>
                  </a:lnTo>
                  <a:lnTo>
                    <a:pt x="757" y="2017"/>
                  </a:lnTo>
                  <a:lnTo>
                    <a:pt x="1123" y="2154"/>
                  </a:lnTo>
                  <a:lnTo>
                    <a:pt x="1467" y="2314"/>
                  </a:lnTo>
                  <a:lnTo>
                    <a:pt x="1788" y="2475"/>
                  </a:lnTo>
                  <a:lnTo>
                    <a:pt x="1948" y="2635"/>
                  </a:lnTo>
                  <a:lnTo>
                    <a:pt x="2085" y="2773"/>
                  </a:lnTo>
                  <a:lnTo>
                    <a:pt x="2246" y="2979"/>
                  </a:lnTo>
                  <a:lnTo>
                    <a:pt x="2383" y="3231"/>
                  </a:lnTo>
                  <a:lnTo>
                    <a:pt x="2452" y="3368"/>
                  </a:lnTo>
                  <a:lnTo>
                    <a:pt x="2498" y="3506"/>
                  </a:lnTo>
                  <a:lnTo>
                    <a:pt x="2521" y="3666"/>
                  </a:lnTo>
                  <a:lnTo>
                    <a:pt x="2544" y="3827"/>
                  </a:lnTo>
                  <a:lnTo>
                    <a:pt x="2544" y="3987"/>
                  </a:lnTo>
                  <a:lnTo>
                    <a:pt x="2521" y="4147"/>
                  </a:lnTo>
                  <a:lnTo>
                    <a:pt x="2269" y="5568"/>
                  </a:lnTo>
                  <a:lnTo>
                    <a:pt x="2108" y="6622"/>
                  </a:lnTo>
                  <a:lnTo>
                    <a:pt x="1948" y="7767"/>
                  </a:lnTo>
                  <a:lnTo>
                    <a:pt x="1811" y="8867"/>
                  </a:lnTo>
                  <a:lnTo>
                    <a:pt x="1788" y="9371"/>
                  </a:lnTo>
                  <a:lnTo>
                    <a:pt x="1765" y="9829"/>
                  </a:lnTo>
                  <a:lnTo>
                    <a:pt x="1765" y="10219"/>
                  </a:lnTo>
                  <a:lnTo>
                    <a:pt x="1811" y="10517"/>
                  </a:lnTo>
                  <a:lnTo>
                    <a:pt x="1833" y="10631"/>
                  </a:lnTo>
                  <a:lnTo>
                    <a:pt x="1879" y="10746"/>
                  </a:lnTo>
                  <a:lnTo>
                    <a:pt x="1925" y="10815"/>
                  </a:lnTo>
                  <a:lnTo>
                    <a:pt x="1971" y="10837"/>
                  </a:lnTo>
                  <a:lnTo>
                    <a:pt x="2131" y="10883"/>
                  </a:lnTo>
                  <a:lnTo>
                    <a:pt x="2269" y="10906"/>
                  </a:lnTo>
                  <a:lnTo>
                    <a:pt x="2406" y="10860"/>
                  </a:lnTo>
                  <a:lnTo>
                    <a:pt x="2544" y="10815"/>
                  </a:lnTo>
                  <a:lnTo>
                    <a:pt x="2658" y="10723"/>
                  </a:lnTo>
                  <a:lnTo>
                    <a:pt x="2773" y="10585"/>
                  </a:lnTo>
                  <a:lnTo>
                    <a:pt x="2887" y="10448"/>
                  </a:lnTo>
                  <a:lnTo>
                    <a:pt x="2979" y="10265"/>
                  </a:lnTo>
                  <a:lnTo>
                    <a:pt x="3071" y="10059"/>
                  </a:lnTo>
                  <a:lnTo>
                    <a:pt x="3139" y="9852"/>
                  </a:lnTo>
                  <a:lnTo>
                    <a:pt x="3300" y="9371"/>
                  </a:lnTo>
                  <a:lnTo>
                    <a:pt x="3414" y="8844"/>
                  </a:lnTo>
                  <a:lnTo>
                    <a:pt x="3529" y="8294"/>
                  </a:lnTo>
                  <a:lnTo>
                    <a:pt x="3598" y="7722"/>
                  </a:lnTo>
                  <a:lnTo>
                    <a:pt x="3666" y="7172"/>
                  </a:lnTo>
                  <a:lnTo>
                    <a:pt x="3735" y="6164"/>
                  </a:lnTo>
                  <a:lnTo>
                    <a:pt x="3781" y="5453"/>
                  </a:lnTo>
                  <a:lnTo>
                    <a:pt x="3781" y="5178"/>
                  </a:lnTo>
                  <a:lnTo>
                    <a:pt x="4056" y="4880"/>
                  </a:lnTo>
                  <a:lnTo>
                    <a:pt x="4285" y="4583"/>
                  </a:lnTo>
                  <a:lnTo>
                    <a:pt x="4445" y="4468"/>
                  </a:lnTo>
                  <a:lnTo>
                    <a:pt x="4606" y="4353"/>
                  </a:lnTo>
                  <a:lnTo>
                    <a:pt x="4789" y="4262"/>
                  </a:lnTo>
                  <a:lnTo>
                    <a:pt x="5018" y="4170"/>
                  </a:lnTo>
                  <a:lnTo>
                    <a:pt x="5133" y="3918"/>
                  </a:lnTo>
                  <a:lnTo>
                    <a:pt x="5247" y="3666"/>
                  </a:lnTo>
                  <a:lnTo>
                    <a:pt x="5339" y="3414"/>
                  </a:lnTo>
                  <a:lnTo>
                    <a:pt x="5408" y="3185"/>
                  </a:lnTo>
                  <a:lnTo>
                    <a:pt x="5454" y="2933"/>
                  </a:lnTo>
                  <a:lnTo>
                    <a:pt x="5499" y="2681"/>
                  </a:lnTo>
                  <a:lnTo>
                    <a:pt x="5522" y="2429"/>
                  </a:lnTo>
                  <a:lnTo>
                    <a:pt x="5522" y="2177"/>
                  </a:lnTo>
                  <a:lnTo>
                    <a:pt x="5499" y="1696"/>
                  </a:lnTo>
                  <a:lnTo>
                    <a:pt x="5431" y="1192"/>
                  </a:lnTo>
                  <a:lnTo>
                    <a:pt x="5316" y="711"/>
                  </a:lnTo>
                  <a:lnTo>
                    <a:pt x="5179" y="229"/>
                  </a:lnTo>
                  <a:lnTo>
                    <a:pt x="4835" y="115"/>
                  </a:lnTo>
                  <a:lnTo>
                    <a:pt x="4491" y="46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979;p66">
              <a:extLst>
                <a:ext uri="{FF2B5EF4-FFF2-40B4-BE49-F238E27FC236}">
                  <a16:creationId xmlns:a16="http://schemas.microsoft.com/office/drawing/2014/main" xmlns="" id="{C0DBA994-4CB6-4472-BFE9-ABCD3E04CD83}"/>
                </a:ext>
              </a:extLst>
            </p:cNvPr>
            <p:cNvSpPr/>
            <p:nvPr/>
          </p:nvSpPr>
          <p:spPr>
            <a:xfrm>
              <a:off x="4621757" y="1423431"/>
              <a:ext cx="50738" cy="126576"/>
            </a:xfrm>
            <a:custGeom>
              <a:avLst/>
              <a:gdLst/>
              <a:ahLst/>
              <a:cxnLst/>
              <a:rect l="l" t="t" r="r" b="b"/>
              <a:pathLst>
                <a:path w="2361" h="5890" extrusionOk="0">
                  <a:moveTo>
                    <a:pt x="47" y="1"/>
                  </a:moveTo>
                  <a:lnTo>
                    <a:pt x="24" y="230"/>
                  </a:lnTo>
                  <a:lnTo>
                    <a:pt x="1" y="734"/>
                  </a:lnTo>
                  <a:lnTo>
                    <a:pt x="1" y="1032"/>
                  </a:lnTo>
                  <a:lnTo>
                    <a:pt x="24" y="1307"/>
                  </a:lnTo>
                  <a:lnTo>
                    <a:pt x="92" y="1582"/>
                  </a:lnTo>
                  <a:lnTo>
                    <a:pt x="138" y="1696"/>
                  </a:lnTo>
                  <a:lnTo>
                    <a:pt x="184" y="1788"/>
                  </a:lnTo>
                  <a:lnTo>
                    <a:pt x="230" y="1857"/>
                  </a:lnTo>
                  <a:lnTo>
                    <a:pt x="322" y="2086"/>
                  </a:lnTo>
                  <a:lnTo>
                    <a:pt x="459" y="2429"/>
                  </a:lnTo>
                  <a:lnTo>
                    <a:pt x="528" y="2659"/>
                  </a:lnTo>
                  <a:lnTo>
                    <a:pt x="574" y="2911"/>
                  </a:lnTo>
                  <a:lnTo>
                    <a:pt x="642" y="3186"/>
                  </a:lnTo>
                  <a:lnTo>
                    <a:pt x="665" y="3483"/>
                  </a:lnTo>
                  <a:lnTo>
                    <a:pt x="688" y="3827"/>
                  </a:lnTo>
                  <a:lnTo>
                    <a:pt x="688" y="4194"/>
                  </a:lnTo>
                  <a:lnTo>
                    <a:pt x="665" y="4583"/>
                  </a:lnTo>
                  <a:lnTo>
                    <a:pt x="619" y="4996"/>
                  </a:lnTo>
                  <a:lnTo>
                    <a:pt x="528" y="5408"/>
                  </a:lnTo>
                  <a:lnTo>
                    <a:pt x="413" y="5866"/>
                  </a:lnTo>
                  <a:lnTo>
                    <a:pt x="551" y="5843"/>
                  </a:lnTo>
                  <a:lnTo>
                    <a:pt x="894" y="5797"/>
                  </a:lnTo>
                  <a:lnTo>
                    <a:pt x="1307" y="5797"/>
                  </a:lnTo>
                  <a:lnTo>
                    <a:pt x="1513" y="5820"/>
                  </a:lnTo>
                  <a:lnTo>
                    <a:pt x="1673" y="5866"/>
                  </a:lnTo>
                  <a:lnTo>
                    <a:pt x="1742" y="5889"/>
                  </a:lnTo>
                  <a:lnTo>
                    <a:pt x="1834" y="5866"/>
                  </a:lnTo>
                  <a:lnTo>
                    <a:pt x="1902" y="5797"/>
                  </a:lnTo>
                  <a:lnTo>
                    <a:pt x="1971" y="5729"/>
                  </a:lnTo>
                  <a:lnTo>
                    <a:pt x="2040" y="5614"/>
                  </a:lnTo>
                  <a:lnTo>
                    <a:pt x="2109" y="5454"/>
                  </a:lnTo>
                  <a:lnTo>
                    <a:pt x="2223" y="5110"/>
                  </a:lnTo>
                  <a:lnTo>
                    <a:pt x="2315" y="4698"/>
                  </a:lnTo>
                  <a:lnTo>
                    <a:pt x="2338" y="4469"/>
                  </a:lnTo>
                  <a:lnTo>
                    <a:pt x="2361" y="4217"/>
                  </a:lnTo>
                  <a:lnTo>
                    <a:pt x="2338" y="3965"/>
                  </a:lnTo>
                  <a:lnTo>
                    <a:pt x="2338" y="3713"/>
                  </a:lnTo>
                  <a:lnTo>
                    <a:pt x="2292" y="3438"/>
                  </a:lnTo>
                  <a:lnTo>
                    <a:pt x="2246" y="3186"/>
                  </a:lnTo>
                  <a:lnTo>
                    <a:pt x="2154" y="2911"/>
                  </a:lnTo>
                  <a:lnTo>
                    <a:pt x="2063" y="2636"/>
                  </a:lnTo>
                  <a:lnTo>
                    <a:pt x="1925" y="2361"/>
                  </a:lnTo>
                  <a:lnTo>
                    <a:pt x="1765" y="2086"/>
                  </a:lnTo>
                  <a:lnTo>
                    <a:pt x="1398" y="1559"/>
                  </a:lnTo>
                  <a:lnTo>
                    <a:pt x="1032" y="1078"/>
                  </a:lnTo>
                  <a:lnTo>
                    <a:pt x="665" y="642"/>
                  </a:lnTo>
                  <a:lnTo>
                    <a:pt x="344" y="299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980;p66">
              <a:extLst>
                <a:ext uri="{FF2B5EF4-FFF2-40B4-BE49-F238E27FC236}">
                  <a16:creationId xmlns:a16="http://schemas.microsoft.com/office/drawing/2014/main" xmlns="" id="{60C1DC34-12C0-4E32-95B6-861857580870}"/>
                </a:ext>
              </a:extLst>
            </p:cNvPr>
            <p:cNvSpPr/>
            <p:nvPr/>
          </p:nvSpPr>
          <p:spPr>
            <a:xfrm>
              <a:off x="4423343" y="1562769"/>
              <a:ext cx="31526" cy="49255"/>
            </a:xfrm>
            <a:custGeom>
              <a:avLst/>
              <a:gdLst/>
              <a:ahLst/>
              <a:cxnLst/>
              <a:rect l="l" t="t" r="r" b="b"/>
              <a:pathLst>
                <a:path w="1467" h="2292" extrusionOk="0">
                  <a:moveTo>
                    <a:pt x="1306" y="1"/>
                  </a:moveTo>
                  <a:lnTo>
                    <a:pt x="1238" y="24"/>
                  </a:lnTo>
                  <a:lnTo>
                    <a:pt x="1192" y="47"/>
                  </a:lnTo>
                  <a:lnTo>
                    <a:pt x="1169" y="115"/>
                  </a:lnTo>
                  <a:lnTo>
                    <a:pt x="1100" y="367"/>
                  </a:lnTo>
                  <a:lnTo>
                    <a:pt x="1009" y="597"/>
                  </a:lnTo>
                  <a:lnTo>
                    <a:pt x="894" y="803"/>
                  </a:lnTo>
                  <a:lnTo>
                    <a:pt x="756" y="1009"/>
                  </a:lnTo>
                  <a:lnTo>
                    <a:pt x="619" y="1169"/>
                  </a:lnTo>
                  <a:lnTo>
                    <a:pt x="459" y="1330"/>
                  </a:lnTo>
                  <a:lnTo>
                    <a:pt x="275" y="1467"/>
                  </a:lnTo>
                  <a:lnTo>
                    <a:pt x="69" y="1582"/>
                  </a:lnTo>
                  <a:lnTo>
                    <a:pt x="23" y="1628"/>
                  </a:lnTo>
                  <a:lnTo>
                    <a:pt x="0" y="1696"/>
                  </a:lnTo>
                  <a:lnTo>
                    <a:pt x="23" y="1765"/>
                  </a:lnTo>
                  <a:lnTo>
                    <a:pt x="69" y="1834"/>
                  </a:lnTo>
                  <a:lnTo>
                    <a:pt x="711" y="2269"/>
                  </a:lnTo>
                  <a:lnTo>
                    <a:pt x="802" y="2292"/>
                  </a:lnTo>
                  <a:lnTo>
                    <a:pt x="871" y="2269"/>
                  </a:lnTo>
                  <a:lnTo>
                    <a:pt x="940" y="2223"/>
                  </a:lnTo>
                  <a:lnTo>
                    <a:pt x="963" y="2177"/>
                  </a:lnTo>
                  <a:lnTo>
                    <a:pt x="963" y="2109"/>
                  </a:lnTo>
                  <a:lnTo>
                    <a:pt x="940" y="2063"/>
                  </a:lnTo>
                  <a:lnTo>
                    <a:pt x="894" y="2017"/>
                  </a:lnTo>
                  <a:lnTo>
                    <a:pt x="436" y="1719"/>
                  </a:lnTo>
                  <a:lnTo>
                    <a:pt x="619" y="1582"/>
                  </a:lnTo>
                  <a:lnTo>
                    <a:pt x="779" y="1444"/>
                  </a:lnTo>
                  <a:lnTo>
                    <a:pt x="940" y="1261"/>
                  </a:lnTo>
                  <a:lnTo>
                    <a:pt x="1077" y="1101"/>
                  </a:lnTo>
                  <a:lnTo>
                    <a:pt x="1192" y="894"/>
                  </a:lnTo>
                  <a:lnTo>
                    <a:pt x="1283" y="665"/>
                  </a:lnTo>
                  <a:lnTo>
                    <a:pt x="1375" y="436"/>
                  </a:lnTo>
                  <a:lnTo>
                    <a:pt x="1467" y="184"/>
                  </a:lnTo>
                  <a:lnTo>
                    <a:pt x="1467" y="115"/>
                  </a:lnTo>
                  <a:lnTo>
                    <a:pt x="1444" y="70"/>
                  </a:lnTo>
                  <a:lnTo>
                    <a:pt x="1421" y="24"/>
                  </a:lnTo>
                  <a:lnTo>
                    <a:pt x="1352" y="1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981;p66">
              <a:extLst>
                <a:ext uri="{FF2B5EF4-FFF2-40B4-BE49-F238E27FC236}">
                  <a16:creationId xmlns:a16="http://schemas.microsoft.com/office/drawing/2014/main" xmlns="" id="{EBBB4F7C-CEF3-4A10-8FCA-71C58FC75296}"/>
                </a:ext>
              </a:extLst>
            </p:cNvPr>
            <p:cNvSpPr/>
            <p:nvPr/>
          </p:nvSpPr>
          <p:spPr>
            <a:xfrm>
              <a:off x="4452892" y="1535198"/>
              <a:ext cx="77321" cy="77321"/>
            </a:xfrm>
            <a:custGeom>
              <a:avLst/>
              <a:gdLst/>
              <a:ahLst/>
              <a:cxnLst/>
              <a:rect l="l" t="t" r="r" b="b"/>
              <a:pathLst>
                <a:path w="3598" h="3598" extrusionOk="0">
                  <a:moveTo>
                    <a:pt x="1810" y="276"/>
                  </a:moveTo>
                  <a:lnTo>
                    <a:pt x="1970" y="299"/>
                  </a:lnTo>
                  <a:lnTo>
                    <a:pt x="2108" y="322"/>
                  </a:lnTo>
                  <a:lnTo>
                    <a:pt x="2245" y="344"/>
                  </a:lnTo>
                  <a:lnTo>
                    <a:pt x="2406" y="413"/>
                  </a:lnTo>
                  <a:lnTo>
                    <a:pt x="2520" y="459"/>
                  </a:lnTo>
                  <a:lnTo>
                    <a:pt x="2658" y="551"/>
                  </a:lnTo>
                  <a:lnTo>
                    <a:pt x="2772" y="642"/>
                  </a:lnTo>
                  <a:lnTo>
                    <a:pt x="2864" y="734"/>
                  </a:lnTo>
                  <a:lnTo>
                    <a:pt x="2979" y="848"/>
                  </a:lnTo>
                  <a:lnTo>
                    <a:pt x="3070" y="963"/>
                  </a:lnTo>
                  <a:lnTo>
                    <a:pt x="3139" y="1078"/>
                  </a:lnTo>
                  <a:lnTo>
                    <a:pt x="3208" y="1215"/>
                  </a:lnTo>
                  <a:lnTo>
                    <a:pt x="3254" y="1353"/>
                  </a:lnTo>
                  <a:lnTo>
                    <a:pt x="3299" y="1490"/>
                  </a:lnTo>
                  <a:lnTo>
                    <a:pt x="3322" y="1650"/>
                  </a:lnTo>
                  <a:lnTo>
                    <a:pt x="3322" y="1788"/>
                  </a:lnTo>
                  <a:lnTo>
                    <a:pt x="3322" y="1948"/>
                  </a:lnTo>
                  <a:lnTo>
                    <a:pt x="3299" y="2109"/>
                  </a:lnTo>
                  <a:lnTo>
                    <a:pt x="3254" y="2246"/>
                  </a:lnTo>
                  <a:lnTo>
                    <a:pt x="3208" y="2384"/>
                  </a:lnTo>
                  <a:lnTo>
                    <a:pt x="3139" y="2521"/>
                  </a:lnTo>
                  <a:lnTo>
                    <a:pt x="3070" y="2636"/>
                  </a:lnTo>
                  <a:lnTo>
                    <a:pt x="2979" y="2750"/>
                  </a:lnTo>
                  <a:lnTo>
                    <a:pt x="2864" y="2865"/>
                  </a:lnTo>
                  <a:lnTo>
                    <a:pt x="2772" y="2956"/>
                  </a:lnTo>
                  <a:lnTo>
                    <a:pt x="2658" y="3048"/>
                  </a:lnTo>
                  <a:lnTo>
                    <a:pt x="2520" y="3140"/>
                  </a:lnTo>
                  <a:lnTo>
                    <a:pt x="2406" y="3185"/>
                  </a:lnTo>
                  <a:lnTo>
                    <a:pt x="2245" y="3254"/>
                  </a:lnTo>
                  <a:lnTo>
                    <a:pt x="2108" y="3277"/>
                  </a:lnTo>
                  <a:lnTo>
                    <a:pt x="1970" y="3300"/>
                  </a:lnTo>
                  <a:lnTo>
                    <a:pt x="1810" y="3323"/>
                  </a:lnTo>
                  <a:lnTo>
                    <a:pt x="1650" y="3300"/>
                  </a:lnTo>
                  <a:lnTo>
                    <a:pt x="1512" y="3277"/>
                  </a:lnTo>
                  <a:lnTo>
                    <a:pt x="1352" y="3254"/>
                  </a:lnTo>
                  <a:lnTo>
                    <a:pt x="1214" y="3185"/>
                  </a:lnTo>
                  <a:lnTo>
                    <a:pt x="1077" y="3140"/>
                  </a:lnTo>
                  <a:lnTo>
                    <a:pt x="962" y="3048"/>
                  </a:lnTo>
                  <a:lnTo>
                    <a:pt x="848" y="2956"/>
                  </a:lnTo>
                  <a:lnTo>
                    <a:pt x="733" y="2865"/>
                  </a:lnTo>
                  <a:lnTo>
                    <a:pt x="642" y="2750"/>
                  </a:lnTo>
                  <a:lnTo>
                    <a:pt x="550" y="2636"/>
                  </a:lnTo>
                  <a:lnTo>
                    <a:pt x="481" y="2521"/>
                  </a:lnTo>
                  <a:lnTo>
                    <a:pt x="412" y="2384"/>
                  </a:lnTo>
                  <a:lnTo>
                    <a:pt x="367" y="2246"/>
                  </a:lnTo>
                  <a:lnTo>
                    <a:pt x="321" y="2109"/>
                  </a:lnTo>
                  <a:lnTo>
                    <a:pt x="298" y="1948"/>
                  </a:lnTo>
                  <a:lnTo>
                    <a:pt x="298" y="1788"/>
                  </a:lnTo>
                  <a:lnTo>
                    <a:pt x="298" y="1650"/>
                  </a:lnTo>
                  <a:lnTo>
                    <a:pt x="321" y="1490"/>
                  </a:lnTo>
                  <a:lnTo>
                    <a:pt x="367" y="1353"/>
                  </a:lnTo>
                  <a:lnTo>
                    <a:pt x="412" y="1215"/>
                  </a:lnTo>
                  <a:lnTo>
                    <a:pt x="481" y="1078"/>
                  </a:lnTo>
                  <a:lnTo>
                    <a:pt x="550" y="963"/>
                  </a:lnTo>
                  <a:lnTo>
                    <a:pt x="642" y="848"/>
                  </a:lnTo>
                  <a:lnTo>
                    <a:pt x="733" y="734"/>
                  </a:lnTo>
                  <a:lnTo>
                    <a:pt x="848" y="642"/>
                  </a:lnTo>
                  <a:lnTo>
                    <a:pt x="962" y="551"/>
                  </a:lnTo>
                  <a:lnTo>
                    <a:pt x="1077" y="459"/>
                  </a:lnTo>
                  <a:lnTo>
                    <a:pt x="1214" y="413"/>
                  </a:lnTo>
                  <a:lnTo>
                    <a:pt x="1352" y="344"/>
                  </a:lnTo>
                  <a:lnTo>
                    <a:pt x="1512" y="322"/>
                  </a:lnTo>
                  <a:lnTo>
                    <a:pt x="1650" y="299"/>
                  </a:lnTo>
                  <a:lnTo>
                    <a:pt x="1810" y="276"/>
                  </a:lnTo>
                  <a:close/>
                  <a:moveTo>
                    <a:pt x="1810" y="1"/>
                  </a:moveTo>
                  <a:lnTo>
                    <a:pt x="1627" y="24"/>
                  </a:lnTo>
                  <a:lnTo>
                    <a:pt x="1444" y="47"/>
                  </a:lnTo>
                  <a:lnTo>
                    <a:pt x="1283" y="92"/>
                  </a:lnTo>
                  <a:lnTo>
                    <a:pt x="1100" y="138"/>
                  </a:lnTo>
                  <a:lnTo>
                    <a:pt x="962" y="230"/>
                  </a:lnTo>
                  <a:lnTo>
                    <a:pt x="802" y="322"/>
                  </a:lnTo>
                  <a:lnTo>
                    <a:pt x="665" y="413"/>
                  </a:lnTo>
                  <a:lnTo>
                    <a:pt x="527" y="528"/>
                  </a:lnTo>
                  <a:lnTo>
                    <a:pt x="412" y="665"/>
                  </a:lnTo>
                  <a:lnTo>
                    <a:pt x="321" y="803"/>
                  </a:lnTo>
                  <a:lnTo>
                    <a:pt x="229" y="940"/>
                  </a:lnTo>
                  <a:lnTo>
                    <a:pt x="160" y="1101"/>
                  </a:lnTo>
                  <a:lnTo>
                    <a:pt x="92" y="1261"/>
                  </a:lnTo>
                  <a:lnTo>
                    <a:pt x="46" y="1444"/>
                  </a:lnTo>
                  <a:lnTo>
                    <a:pt x="23" y="1605"/>
                  </a:lnTo>
                  <a:lnTo>
                    <a:pt x="0" y="1788"/>
                  </a:lnTo>
                  <a:lnTo>
                    <a:pt x="23" y="1971"/>
                  </a:lnTo>
                  <a:lnTo>
                    <a:pt x="46" y="2154"/>
                  </a:lnTo>
                  <a:lnTo>
                    <a:pt x="92" y="2338"/>
                  </a:lnTo>
                  <a:lnTo>
                    <a:pt x="160" y="2498"/>
                  </a:lnTo>
                  <a:lnTo>
                    <a:pt x="229" y="2659"/>
                  </a:lnTo>
                  <a:lnTo>
                    <a:pt x="321" y="2796"/>
                  </a:lnTo>
                  <a:lnTo>
                    <a:pt x="412" y="2933"/>
                  </a:lnTo>
                  <a:lnTo>
                    <a:pt x="527" y="3071"/>
                  </a:lnTo>
                  <a:lnTo>
                    <a:pt x="665" y="3185"/>
                  </a:lnTo>
                  <a:lnTo>
                    <a:pt x="802" y="3277"/>
                  </a:lnTo>
                  <a:lnTo>
                    <a:pt x="962" y="3369"/>
                  </a:lnTo>
                  <a:lnTo>
                    <a:pt x="1100" y="3460"/>
                  </a:lnTo>
                  <a:lnTo>
                    <a:pt x="1283" y="3506"/>
                  </a:lnTo>
                  <a:lnTo>
                    <a:pt x="1444" y="3552"/>
                  </a:lnTo>
                  <a:lnTo>
                    <a:pt x="1627" y="3575"/>
                  </a:lnTo>
                  <a:lnTo>
                    <a:pt x="1810" y="3598"/>
                  </a:lnTo>
                  <a:lnTo>
                    <a:pt x="1993" y="3575"/>
                  </a:lnTo>
                  <a:lnTo>
                    <a:pt x="2177" y="3552"/>
                  </a:lnTo>
                  <a:lnTo>
                    <a:pt x="2337" y="3506"/>
                  </a:lnTo>
                  <a:lnTo>
                    <a:pt x="2497" y="3460"/>
                  </a:lnTo>
                  <a:lnTo>
                    <a:pt x="2658" y="3369"/>
                  </a:lnTo>
                  <a:lnTo>
                    <a:pt x="2818" y="3277"/>
                  </a:lnTo>
                  <a:lnTo>
                    <a:pt x="2956" y="3185"/>
                  </a:lnTo>
                  <a:lnTo>
                    <a:pt x="3070" y="3071"/>
                  </a:lnTo>
                  <a:lnTo>
                    <a:pt x="3185" y="2933"/>
                  </a:lnTo>
                  <a:lnTo>
                    <a:pt x="3299" y="2796"/>
                  </a:lnTo>
                  <a:lnTo>
                    <a:pt x="3391" y="2659"/>
                  </a:lnTo>
                  <a:lnTo>
                    <a:pt x="3460" y="2498"/>
                  </a:lnTo>
                  <a:lnTo>
                    <a:pt x="3528" y="2338"/>
                  </a:lnTo>
                  <a:lnTo>
                    <a:pt x="3574" y="2154"/>
                  </a:lnTo>
                  <a:lnTo>
                    <a:pt x="3597" y="1971"/>
                  </a:lnTo>
                  <a:lnTo>
                    <a:pt x="3597" y="1788"/>
                  </a:lnTo>
                  <a:lnTo>
                    <a:pt x="3597" y="1605"/>
                  </a:lnTo>
                  <a:lnTo>
                    <a:pt x="3574" y="1444"/>
                  </a:lnTo>
                  <a:lnTo>
                    <a:pt x="3528" y="1261"/>
                  </a:lnTo>
                  <a:lnTo>
                    <a:pt x="3460" y="1101"/>
                  </a:lnTo>
                  <a:lnTo>
                    <a:pt x="3391" y="940"/>
                  </a:lnTo>
                  <a:lnTo>
                    <a:pt x="3299" y="803"/>
                  </a:lnTo>
                  <a:lnTo>
                    <a:pt x="3185" y="665"/>
                  </a:lnTo>
                  <a:lnTo>
                    <a:pt x="3070" y="528"/>
                  </a:lnTo>
                  <a:lnTo>
                    <a:pt x="2956" y="413"/>
                  </a:lnTo>
                  <a:lnTo>
                    <a:pt x="2818" y="322"/>
                  </a:lnTo>
                  <a:lnTo>
                    <a:pt x="2658" y="230"/>
                  </a:lnTo>
                  <a:lnTo>
                    <a:pt x="2497" y="138"/>
                  </a:lnTo>
                  <a:lnTo>
                    <a:pt x="2337" y="92"/>
                  </a:lnTo>
                  <a:lnTo>
                    <a:pt x="2177" y="47"/>
                  </a:lnTo>
                  <a:lnTo>
                    <a:pt x="1993" y="24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982;p66">
              <a:extLst>
                <a:ext uri="{FF2B5EF4-FFF2-40B4-BE49-F238E27FC236}">
                  <a16:creationId xmlns:a16="http://schemas.microsoft.com/office/drawing/2014/main" xmlns="" id="{7BDDFB76-9073-4CDA-8850-9E59B93C78F2}"/>
                </a:ext>
              </a:extLst>
            </p:cNvPr>
            <p:cNvSpPr/>
            <p:nvPr/>
          </p:nvSpPr>
          <p:spPr>
            <a:xfrm>
              <a:off x="4361797" y="1535198"/>
              <a:ext cx="76827" cy="77321"/>
            </a:xfrm>
            <a:custGeom>
              <a:avLst/>
              <a:gdLst/>
              <a:ahLst/>
              <a:cxnLst/>
              <a:rect l="l" t="t" r="r" b="b"/>
              <a:pathLst>
                <a:path w="3575" h="3598" extrusionOk="0">
                  <a:moveTo>
                    <a:pt x="1788" y="276"/>
                  </a:moveTo>
                  <a:lnTo>
                    <a:pt x="1948" y="299"/>
                  </a:lnTo>
                  <a:lnTo>
                    <a:pt x="2085" y="322"/>
                  </a:lnTo>
                  <a:lnTo>
                    <a:pt x="2246" y="344"/>
                  </a:lnTo>
                  <a:lnTo>
                    <a:pt x="2383" y="413"/>
                  </a:lnTo>
                  <a:lnTo>
                    <a:pt x="2498" y="459"/>
                  </a:lnTo>
                  <a:lnTo>
                    <a:pt x="2635" y="551"/>
                  </a:lnTo>
                  <a:lnTo>
                    <a:pt x="2750" y="642"/>
                  </a:lnTo>
                  <a:lnTo>
                    <a:pt x="2864" y="734"/>
                  </a:lnTo>
                  <a:lnTo>
                    <a:pt x="2956" y="848"/>
                  </a:lnTo>
                  <a:lnTo>
                    <a:pt x="3048" y="963"/>
                  </a:lnTo>
                  <a:lnTo>
                    <a:pt x="3116" y="1078"/>
                  </a:lnTo>
                  <a:lnTo>
                    <a:pt x="3185" y="1215"/>
                  </a:lnTo>
                  <a:lnTo>
                    <a:pt x="3231" y="1353"/>
                  </a:lnTo>
                  <a:lnTo>
                    <a:pt x="3277" y="1490"/>
                  </a:lnTo>
                  <a:lnTo>
                    <a:pt x="3300" y="1650"/>
                  </a:lnTo>
                  <a:lnTo>
                    <a:pt x="3300" y="1788"/>
                  </a:lnTo>
                  <a:lnTo>
                    <a:pt x="3300" y="1948"/>
                  </a:lnTo>
                  <a:lnTo>
                    <a:pt x="3277" y="2109"/>
                  </a:lnTo>
                  <a:lnTo>
                    <a:pt x="3231" y="2246"/>
                  </a:lnTo>
                  <a:lnTo>
                    <a:pt x="3185" y="2384"/>
                  </a:lnTo>
                  <a:lnTo>
                    <a:pt x="3116" y="2521"/>
                  </a:lnTo>
                  <a:lnTo>
                    <a:pt x="3048" y="2636"/>
                  </a:lnTo>
                  <a:lnTo>
                    <a:pt x="2956" y="2750"/>
                  </a:lnTo>
                  <a:lnTo>
                    <a:pt x="2864" y="2865"/>
                  </a:lnTo>
                  <a:lnTo>
                    <a:pt x="2750" y="2956"/>
                  </a:lnTo>
                  <a:lnTo>
                    <a:pt x="2635" y="3048"/>
                  </a:lnTo>
                  <a:lnTo>
                    <a:pt x="2498" y="3140"/>
                  </a:lnTo>
                  <a:lnTo>
                    <a:pt x="2383" y="3185"/>
                  </a:lnTo>
                  <a:lnTo>
                    <a:pt x="2246" y="3254"/>
                  </a:lnTo>
                  <a:lnTo>
                    <a:pt x="2085" y="3277"/>
                  </a:lnTo>
                  <a:lnTo>
                    <a:pt x="1948" y="3300"/>
                  </a:lnTo>
                  <a:lnTo>
                    <a:pt x="1788" y="3323"/>
                  </a:lnTo>
                  <a:lnTo>
                    <a:pt x="1627" y="3300"/>
                  </a:lnTo>
                  <a:lnTo>
                    <a:pt x="1490" y="3277"/>
                  </a:lnTo>
                  <a:lnTo>
                    <a:pt x="1329" y="3254"/>
                  </a:lnTo>
                  <a:lnTo>
                    <a:pt x="1192" y="3185"/>
                  </a:lnTo>
                  <a:lnTo>
                    <a:pt x="1077" y="3140"/>
                  </a:lnTo>
                  <a:lnTo>
                    <a:pt x="940" y="3048"/>
                  </a:lnTo>
                  <a:lnTo>
                    <a:pt x="825" y="2956"/>
                  </a:lnTo>
                  <a:lnTo>
                    <a:pt x="711" y="2865"/>
                  </a:lnTo>
                  <a:lnTo>
                    <a:pt x="619" y="2750"/>
                  </a:lnTo>
                  <a:lnTo>
                    <a:pt x="527" y="2636"/>
                  </a:lnTo>
                  <a:lnTo>
                    <a:pt x="459" y="2521"/>
                  </a:lnTo>
                  <a:lnTo>
                    <a:pt x="390" y="2384"/>
                  </a:lnTo>
                  <a:lnTo>
                    <a:pt x="344" y="2246"/>
                  </a:lnTo>
                  <a:lnTo>
                    <a:pt x="298" y="2109"/>
                  </a:lnTo>
                  <a:lnTo>
                    <a:pt x="275" y="1948"/>
                  </a:lnTo>
                  <a:lnTo>
                    <a:pt x="275" y="1788"/>
                  </a:lnTo>
                  <a:lnTo>
                    <a:pt x="275" y="1650"/>
                  </a:lnTo>
                  <a:lnTo>
                    <a:pt x="298" y="1490"/>
                  </a:lnTo>
                  <a:lnTo>
                    <a:pt x="344" y="1353"/>
                  </a:lnTo>
                  <a:lnTo>
                    <a:pt x="390" y="1215"/>
                  </a:lnTo>
                  <a:lnTo>
                    <a:pt x="459" y="1078"/>
                  </a:lnTo>
                  <a:lnTo>
                    <a:pt x="527" y="963"/>
                  </a:lnTo>
                  <a:lnTo>
                    <a:pt x="619" y="848"/>
                  </a:lnTo>
                  <a:lnTo>
                    <a:pt x="711" y="734"/>
                  </a:lnTo>
                  <a:lnTo>
                    <a:pt x="825" y="642"/>
                  </a:lnTo>
                  <a:lnTo>
                    <a:pt x="940" y="551"/>
                  </a:lnTo>
                  <a:lnTo>
                    <a:pt x="1077" y="459"/>
                  </a:lnTo>
                  <a:lnTo>
                    <a:pt x="1192" y="413"/>
                  </a:lnTo>
                  <a:lnTo>
                    <a:pt x="1329" y="344"/>
                  </a:lnTo>
                  <a:lnTo>
                    <a:pt x="1490" y="322"/>
                  </a:lnTo>
                  <a:lnTo>
                    <a:pt x="1627" y="299"/>
                  </a:lnTo>
                  <a:lnTo>
                    <a:pt x="1788" y="276"/>
                  </a:lnTo>
                  <a:close/>
                  <a:moveTo>
                    <a:pt x="1788" y="1"/>
                  </a:moveTo>
                  <a:lnTo>
                    <a:pt x="1604" y="24"/>
                  </a:lnTo>
                  <a:lnTo>
                    <a:pt x="1421" y="47"/>
                  </a:lnTo>
                  <a:lnTo>
                    <a:pt x="1261" y="92"/>
                  </a:lnTo>
                  <a:lnTo>
                    <a:pt x="1100" y="138"/>
                  </a:lnTo>
                  <a:lnTo>
                    <a:pt x="940" y="230"/>
                  </a:lnTo>
                  <a:lnTo>
                    <a:pt x="779" y="322"/>
                  </a:lnTo>
                  <a:lnTo>
                    <a:pt x="642" y="413"/>
                  </a:lnTo>
                  <a:lnTo>
                    <a:pt x="527" y="528"/>
                  </a:lnTo>
                  <a:lnTo>
                    <a:pt x="413" y="665"/>
                  </a:lnTo>
                  <a:lnTo>
                    <a:pt x="298" y="803"/>
                  </a:lnTo>
                  <a:lnTo>
                    <a:pt x="207" y="940"/>
                  </a:lnTo>
                  <a:lnTo>
                    <a:pt x="138" y="1101"/>
                  </a:lnTo>
                  <a:lnTo>
                    <a:pt x="69" y="1261"/>
                  </a:lnTo>
                  <a:lnTo>
                    <a:pt x="23" y="1444"/>
                  </a:lnTo>
                  <a:lnTo>
                    <a:pt x="0" y="1605"/>
                  </a:lnTo>
                  <a:lnTo>
                    <a:pt x="0" y="1788"/>
                  </a:lnTo>
                  <a:lnTo>
                    <a:pt x="0" y="1971"/>
                  </a:lnTo>
                  <a:lnTo>
                    <a:pt x="23" y="2154"/>
                  </a:lnTo>
                  <a:lnTo>
                    <a:pt x="69" y="2338"/>
                  </a:lnTo>
                  <a:lnTo>
                    <a:pt x="138" y="2498"/>
                  </a:lnTo>
                  <a:lnTo>
                    <a:pt x="207" y="2659"/>
                  </a:lnTo>
                  <a:lnTo>
                    <a:pt x="298" y="2796"/>
                  </a:lnTo>
                  <a:lnTo>
                    <a:pt x="413" y="2933"/>
                  </a:lnTo>
                  <a:lnTo>
                    <a:pt x="527" y="3071"/>
                  </a:lnTo>
                  <a:lnTo>
                    <a:pt x="642" y="3185"/>
                  </a:lnTo>
                  <a:lnTo>
                    <a:pt x="779" y="3277"/>
                  </a:lnTo>
                  <a:lnTo>
                    <a:pt x="940" y="3369"/>
                  </a:lnTo>
                  <a:lnTo>
                    <a:pt x="1100" y="3460"/>
                  </a:lnTo>
                  <a:lnTo>
                    <a:pt x="1261" y="3506"/>
                  </a:lnTo>
                  <a:lnTo>
                    <a:pt x="1421" y="3552"/>
                  </a:lnTo>
                  <a:lnTo>
                    <a:pt x="1604" y="3575"/>
                  </a:lnTo>
                  <a:lnTo>
                    <a:pt x="1788" y="3598"/>
                  </a:lnTo>
                  <a:lnTo>
                    <a:pt x="1971" y="3575"/>
                  </a:lnTo>
                  <a:lnTo>
                    <a:pt x="2154" y="3552"/>
                  </a:lnTo>
                  <a:lnTo>
                    <a:pt x="2315" y="3506"/>
                  </a:lnTo>
                  <a:lnTo>
                    <a:pt x="2475" y="3460"/>
                  </a:lnTo>
                  <a:lnTo>
                    <a:pt x="2635" y="3369"/>
                  </a:lnTo>
                  <a:lnTo>
                    <a:pt x="2796" y="3277"/>
                  </a:lnTo>
                  <a:lnTo>
                    <a:pt x="2933" y="3185"/>
                  </a:lnTo>
                  <a:lnTo>
                    <a:pt x="3048" y="3071"/>
                  </a:lnTo>
                  <a:lnTo>
                    <a:pt x="3162" y="2933"/>
                  </a:lnTo>
                  <a:lnTo>
                    <a:pt x="3277" y="2796"/>
                  </a:lnTo>
                  <a:lnTo>
                    <a:pt x="3368" y="2659"/>
                  </a:lnTo>
                  <a:lnTo>
                    <a:pt x="3437" y="2498"/>
                  </a:lnTo>
                  <a:lnTo>
                    <a:pt x="3506" y="2338"/>
                  </a:lnTo>
                  <a:lnTo>
                    <a:pt x="3552" y="2154"/>
                  </a:lnTo>
                  <a:lnTo>
                    <a:pt x="3575" y="1971"/>
                  </a:lnTo>
                  <a:lnTo>
                    <a:pt x="3575" y="1788"/>
                  </a:lnTo>
                  <a:lnTo>
                    <a:pt x="3575" y="1605"/>
                  </a:lnTo>
                  <a:lnTo>
                    <a:pt x="3552" y="1444"/>
                  </a:lnTo>
                  <a:lnTo>
                    <a:pt x="3506" y="1261"/>
                  </a:lnTo>
                  <a:lnTo>
                    <a:pt x="3437" y="1101"/>
                  </a:lnTo>
                  <a:lnTo>
                    <a:pt x="3368" y="940"/>
                  </a:lnTo>
                  <a:lnTo>
                    <a:pt x="3277" y="803"/>
                  </a:lnTo>
                  <a:lnTo>
                    <a:pt x="3162" y="665"/>
                  </a:lnTo>
                  <a:lnTo>
                    <a:pt x="3048" y="528"/>
                  </a:lnTo>
                  <a:lnTo>
                    <a:pt x="2933" y="413"/>
                  </a:lnTo>
                  <a:lnTo>
                    <a:pt x="2796" y="322"/>
                  </a:lnTo>
                  <a:lnTo>
                    <a:pt x="2635" y="230"/>
                  </a:lnTo>
                  <a:lnTo>
                    <a:pt x="2475" y="138"/>
                  </a:lnTo>
                  <a:lnTo>
                    <a:pt x="2315" y="92"/>
                  </a:lnTo>
                  <a:lnTo>
                    <a:pt x="2154" y="47"/>
                  </a:lnTo>
                  <a:lnTo>
                    <a:pt x="1971" y="24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983;p66">
              <a:extLst>
                <a:ext uri="{FF2B5EF4-FFF2-40B4-BE49-F238E27FC236}">
                  <a16:creationId xmlns:a16="http://schemas.microsoft.com/office/drawing/2014/main" xmlns="" id="{0FBA3525-EF95-4B1C-940F-EE23B008EAF6}"/>
                </a:ext>
              </a:extLst>
            </p:cNvPr>
            <p:cNvSpPr/>
            <p:nvPr/>
          </p:nvSpPr>
          <p:spPr>
            <a:xfrm>
              <a:off x="4521809" y="1544073"/>
              <a:ext cx="90129" cy="22178"/>
            </a:xfrm>
            <a:custGeom>
              <a:avLst/>
              <a:gdLst/>
              <a:ahLst/>
              <a:cxnLst/>
              <a:rect l="l" t="t" r="r" b="b"/>
              <a:pathLst>
                <a:path w="4194" h="1032" extrusionOk="0">
                  <a:moveTo>
                    <a:pt x="1627" y="0"/>
                  </a:moveTo>
                  <a:lnTo>
                    <a:pt x="1238" y="23"/>
                  </a:lnTo>
                  <a:lnTo>
                    <a:pt x="848" y="69"/>
                  </a:lnTo>
                  <a:lnTo>
                    <a:pt x="413" y="161"/>
                  </a:lnTo>
                  <a:lnTo>
                    <a:pt x="1" y="298"/>
                  </a:lnTo>
                  <a:lnTo>
                    <a:pt x="92" y="573"/>
                  </a:lnTo>
                  <a:lnTo>
                    <a:pt x="505" y="435"/>
                  </a:lnTo>
                  <a:lnTo>
                    <a:pt x="894" y="344"/>
                  </a:lnTo>
                  <a:lnTo>
                    <a:pt x="1261" y="298"/>
                  </a:lnTo>
                  <a:lnTo>
                    <a:pt x="1971" y="298"/>
                  </a:lnTo>
                  <a:lnTo>
                    <a:pt x="2292" y="344"/>
                  </a:lnTo>
                  <a:lnTo>
                    <a:pt x="2590" y="413"/>
                  </a:lnTo>
                  <a:lnTo>
                    <a:pt x="2865" y="481"/>
                  </a:lnTo>
                  <a:lnTo>
                    <a:pt x="3140" y="573"/>
                  </a:lnTo>
                  <a:lnTo>
                    <a:pt x="3346" y="665"/>
                  </a:lnTo>
                  <a:lnTo>
                    <a:pt x="3712" y="848"/>
                  </a:lnTo>
                  <a:lnTo>
                    <a:pt x="3964" y="985"/>
                  </a:lnTo>
                  <a:lnTo>
                    <a:pt x="4033" y="1031"/>
                  </a:lnTo>
                  <a:lnTo>
                    <a:pt x="4194" y="825"/>
                  </a:lnTo>
                  <a:lnTo>
                    <a:pt x="4102" y="756"/>
                  </a:lnTo>
                  <a:lnTo>
                    <a:pt x="3850" y="596"/>
                  </a:lnTo>
                  <a:lnTo>
                    <a:pt x="3460" y="413"/>
                  </a:lnTo>
                  <a:lnTo>
                    <a:pt x="3208" y="321"/>
                  </a:lnTo>
                  <a:lnTo>
                    <a:pt x="2933" y="229"/>
                  </a:lnTo>
                  <a:lnTo>
                    <a:pt x="2636" y="138"/>
                  </a:lnTo>
                  <a:lnTo>
                    <a:pt x="2315" y="69"/>
                  </a:lnTo>
                  <a:lnTo>
                    <a:pt x="1994" y="23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984;p66">
              <a:extLst>
                <a:ext uri="{FF2B5EF4-FFF2-40B4-BE49-F238E27FC236}">
                  <a16:creationId xmlns:a16="http://schemas.microsoft.com/office/drawing/2014/main" xmlns="" id="{3AD0F490-10BE-4F85-A254-DAF5E1D95A10}"/>
                </a:ext>
              </a:extLst>
            </p:cNvPr>
            <p:cNvSpPr/>
            <p:nvPr/>
          </p:nvSpPr>
          <p:spPr>
            <a:xfrm>
              <a:off x="4433680" y="1564252"/>
              <a:ext cx="24649" cy="9370"/>
            </a:xfrm>
            <a:custGeom>
              <a:avLst/>
              <a:gdLst/>
              <a:ahLst/>
              <a:cxnLst/>
              <a:rect l="l" t="t" r="r" b="b"/>
              <a:pathLst>
                <a:path w="1147" h="436" extrusionOk="0">
                  <a:moveTo>
                    <a:pt x="505" y="1"/>
                  </a:moveTo>
                  <a:lnTo>
                    <a:pt x="344" y="23"/>
                  </a:lnTo>
                  <a:lnTo>
                    <a:pt x="161" y="92"/>
                  </a:lnTo>
                  <a:lnTo>
                    <a:pt x="1" y="207"/>
                  </a:lnTo>
                  <a:lnTo>
                    <a:pt x="184" y="413"/>
                  </a:lnTo>
                  <a:lnTo>
                    <a:pt x="321" y="344"/>
                  </a:lnTo>
                  <a:lnTo>
                    <a:pt x="459" y="298"/>
                  </a:lnTo>
                  <a:lnTo>
                    <a:pt x="711" y="298"/>
                  </a:lnTo>
                  <a:lnTo>
                    <a:pt x="802" y="344"/>
                  </a:lnTo>
                  <a:lnTo>
                    <a:pt x="894" y="367"/>
                  </a:lnTo>
                  <a:lnTo>
                    <a:pt x="963" y="436"/>
                  </a:lnTo>
                  <a:lnTo>
                    <a:pt x="1146" y="207"/>
                  </a:lnTo>
                  <a:lnTo>
                    <a:pt x="1054" y="138"/>
                  </a:lnTo>
                  <a:lnTo>
                    <a:pt x="940" y="92"/>
                  </a:lnTo>
                  <a:lnTo>
                    <a:pt x="802" y="46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985;p66">
              <a:extLst>
                <a:ext uri="{FF2B5EF4-FFF2-40B4-BE49-F238E27FC236}">
                  <a16:creationId xmlns:a16="http://schemas.microsoft.com/office/drawing/2014/main" xmlns="" id="{E3B67E61-7705-4B5E-A523-DC579AAC9E53}"/>
                </a:ext>
              </a:extLst>
            </p:cNvPr>
            <p:cNvSpPr/>
            <p:nvPr/>
          </p:nvSpPr>
          <p:spPr>
            <a:xfrm>
              <a:off x="4468149" y="1504189"/>
              <a:ext cx="59097" cy="33009"/>
            </a:xfrm>
            <a:custGeom>
              <a:avLst/>
              <a:gdLst/>
              <a:ahLst/>
              <a:cxnLst/>
              <a:rect l="l" t="t" r="r" b="b"/>
              <a:pathLst>
                <a:path w="2750" h="1536" extrusionOk="0">
                  <a:moveTo>
                    <a:pt x="527" y="0"/>
                  </a:moveTo>
                  <a:lnTo>
                    <a:pt x="344" y="46"/>
                  </a:lnTo>
                  <a:lnTo>
                    <a:pt x="207" y="115"/>
                  </a:lnTo>
                  <a:lnTo>
                    <a:pt x="92" y="184"/>
                  </a:lnTo>
                  <a:lnTo>
                    <a:pt x="23" y="298"/>
                  </a:lnTo>
                  <a:lnTo>
                    <a:pt x="0" y="413"/>
                  </a:lnTo>
                  <a:lnTo>
                    <a:pt x="23" y="527"/>
                  </a:lnTo>
                  <a:lnTo>
                    <a:pt x="69" y="642"/>
                  </a:lnTo>
                  <a:lnTo>
                    <a:pt x="161" y="734"/>
                  </a:lnTo>
                  <a:lnTo>
                    <a:pt x="275" y="779"/>
                  </a:lnTo>
                  <a:lnTo>
                    <a:pt x="825" y="779"/>
                  </a:lnTo>
                  <a:lnTo>
                    <a:pt x="1100" y="825"/>
                  </a:lnTo>
                  <a:lnTo>
                    <a:pt x="1421" y="940"/>
                  </a:lnTo>
                  <a:lnTo>
                    <a:pt x="1742" y="1054"/>
                  </a:lnTo>
                  <a:lnTo>
                    <a:pt x="2039" y="1192"/>
                  </a:lnTo>
                  <a:lnTo>
                    <a:pt x="2544" y="1444"/>
                  </a:lnTo>
                  <a:lnTo>
                    <a:pt x="2750" y="1535"/>
                  </a:lnTo>
                  <a:lnTo>
                    <a:pt x="2658" y="1352"/>
                  </a:lnTo>
                  <a:lnTo>
                    <a:pt x="2544" y="1146"/>
                  </a:lnTo>
                  <a:lnTo>
                    <a:pt x="2360" y="894"/>
                  </a:lnTo>
                  <a:lnTo>
                    <a:pt x="2108" y="642"/>
                  </a:lnTo>
                  <a:lnTo>
                    <a:pt x="1948" y="504"/>
                  </a:lnTo>
                  <a:lnTo>
                    <a:pt x="1787" y="390"/>
                  </a:lnTo>
                  <a:lnTo>
                    <a:pt x="1604" y="275"/>
                  </a:lnTo>
                  <a:lnTo>
                    <a:pt x="1398" y="184"/>
                  </a:lnTo>
                  <a:lnTo>
                    <a:pt x="1192" y="92"/>
                  </a:lnTo>
                  <a:lnTo>
                    <a:pt x="940" y="2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986;p66">
              <a:extLst>
                <a:ext uri="{FF2B5EF4-FFF2-40B4-BE49-F238E27FC236}">
                  <a16:creationId xmlns:a16="http://schemas.microsoft.com/office/drawing/2014/main" xmlns="" id="{FED9D5EF-A5D9-40CB-B6CE-C6E9B3F78FBC}"/>
                </a:ext>
              </a:extLst>
            </p:cNvPr>
            <p:cNvSpPr/>
            <p:nvPr/>
          </p:nvSpPr>
          <p:spPr>
            <a:xfrm>
              <a:off x="4388874" y="1504683"/>
              <a:ext cx="51232" cy="26605"/>
            </a:xfrm>
            <a:custGeom>
              <a:avLst/>
              <a:gdLst/>
              <a:ahLst/>
              <a:cxnLst/>
              <a:rect l="l" t="t" r="r" b="b"/>
              <a:pathLst>
                <a:path w="2384" h="1238" extrusionOk="0">
                  <a:moveTo>
                    <a:pt x="1696" y="0"/>
                  </a:moveTo>
                  <a:lnTo>
                    <a:pt x="1467" y="23"/>
                  </a:lnTo>
                  <a:lnTo>
                    <a:pt x="1215" y="69"/>
                  </a:lnTo>
                  <a:lnTo>
                    <a:pt x="1009" y="138"/>
                  </a:lnTo>
                  <a:lnTo>
                    <a:pt x="825" y="229"/>
                  </a:lnTo>
                  <a:lnTo>
                    <a:pt x="665" y="321"/>
                  </a:lnTo>
                  <a:lnTo>
                    <a:pt x="528" y="413"/>
                  </a:lnTo>
                  <a:lnTo>
                    <a:pt x="413" y="527"/>
                  </a:lnTo>
                  <a:lnTo>
                    <a:pt x="321" y="619"/>
                  </a:lnTo>
                  <a:lnTo>
                    <a:pt x="230" y="733"/>
                  </a:lnTo>
                  <a:lnTo>
                    <a:pt x="115" y="917"/>
                  </a:lnTo>
                  <a:lnTo>
                    <a:pt x="46" y="1100"/>
                  </a:lnTo>
                  <a:lnTo>
                    <a:pt x="1" y="1237"/>
                  </a:lnTo>
                  <a:lnTo>
                    <a:pt x="161" y="1169"/>
                  </a:lnTo>
                  <a:lnTo>
                    <a:pt x="528" y="1031"/>
                  </a:lnTo>
                  <a:lnTo>
                    <a:pt x="757" y="940"/>
                  </a:lnTo>
                  <a:lnTo>
                    <a:pt x="1009" y="871"/>
                  </a:lnTo>
                  <a:lnTo>
                    <a:pt x="1284" y="802"/>
                  </a:lnTo>
                  <a:lnTo>
                    <a:pt x="1559" y="779"/>
                  </a:lnTo>
                  <a:lnTo>
                    <a:pt x="1788" y="779"/>
                  </a:lnTo>
                  <a:lnTo>
                    <a:pt x="1971" y="802"/>
                  </a:lnTo>
                  <a:lnTo>
                    <a:pt x="2108" y="802"/>
                  </a:lnTo>
                  <a:lnTo>
                    <a:pt x="2223" y="733"/>
                  </a:lnTo>
                  <a:lnTo>
                    <a:pt x="2315" y="665"/>
                  </a:lnTo>
                  <a:lnTo>
                    <a:pt x="2360" y="550"/>
                  </a:lnTo>
                  <a:lnTo>
                    <a:pt x="2383" y="436"/>
                  </a:lnTo>
                  <a:lnTo>
                    <a:pt x="2360" y="321"/>
                  </a:lnTo>
                  <a:lnTo>
                    <a:pt x="2315" y="206"/>
                  </a:lnTo>
                  <a:lnTo>
                    <a:pt x="2200" y="115"/>
                  </a:lnTo>
                  <a:lnTo>
                    <a:pt x="2063" y="46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987;p66">
              <a:extLst>
                <a:ext uri="{FF2B5EF4-FFF2-40B4-BE49-F238E27FC236}">
                  <a16:creationId xmlns:a16="http://schemas.microsoft.com/office/drawing/2014/main" xmlns="" id="{53AB824F-FF14-4F20-9BE2-50C0E470A9C1}"/>
                </a:ext>
              </a:extLst>
            </p:cNvPr>
            <p:cNvSpPr/>
            <p:nvPr/>
          </p:nvSpPr>
          <p:spPr>
            <a:xfrm>
              <a:off x="4395772" y="2569171"/>
              <a:ext cx="478604" cy="1504214"/>
            </a:xfrm>
            <a:custGeom>
              <a:avLst/>
              <a:gdLst/>
              <a:ahLst/>
              <a:cxnLst/>
              <a:rect l="l" t="t" r="r" b="b"/>
              <a:pathLst>
                <a:path w="22271" h="69996" extrusionOk="0">
                  <a:moveTo>
                    <a:pt x="7790" y="0"/>
                  </a:moveTo>
                  <a:lnTo>
                    <a:pt x="7492" y="23"/>
                  </a:lnTo>
                  <a:lnTo>
                    <a:pt x="7149" y="69"/>
                  </a:lnTo>
                  <a:lnTo>
                    <a:pt x="6828" y="161"/>
                  </a:lnTo>
                  <a:lnTo>
                    <a:pt x="6484" y="298"/>
                  </a:lnTo>
                  <a:lnTo>
                    <a:pt x="6141" y="458"/>
                  </a:lnTo>
                  <a:lnTo>
                    <a:pt x="5797" y="665"/>
                  </a:lnTo>
                  <a:lnTo>
                    <a:pt x="5453" y="871"/>
                  </a:lnTo>
                  <a:lnTo>
                    <a:pt x="5087" y="1123"/>
                  </a:lnTo>
                  <a:lnTo>
                    <a:pt x="4743" y="1398"/>
                  </a:lnTo>
                  <a:lnTo>
                    <a:pt x="4399" y="1719"/>
                  </a:lnTo>
                  <a:lnTo>
                    <a:pt x="4056" y="2016"/>
                  </a:lnTo>
                  <a:lnTo>
                    <a:pt x="3712" y="2360"/>
                  </a:lnTo>
                  <a:lnTo>
                    <a:pt x="3368" y="2727"/>
                  </a:lnTo>
                  <a:lnTo>
                    <a:pt x="3048" y="3093"/>
                  </a:lnTo>
                  <a:lnTo>
                    <a:pt x="2727" y="3483"/>
                  </a:lnTo>
                  <a:lnTo>
                    <a:pt x="2406" y="3872"/>
                  </a:lnTo>
                  <a:lnTo>
                    <a:pt x="2131" y="4262"/>
                  </a:lnTo>
                  <a:lnTo>
                    <a:pt x="1833" y="4674"/>
                  </a:lnTo>
                  <a:lnTo>
                    <a:pt x="1558" y="5087"/>
                  </a:lnTo>
                  <a:lnTo>
                    <a:pt x="1306" y="5499"/>
                  </a:lnTo>
                  <a:lnTo>
                    <a:pt x="1077" y="5934"/>
                  </a:lnTo>
                  <a:lnTo>
                    <a:pt x="871" y="6347"/>
                  </a:lnTo>
                  <a:lnTo>
                    <a:pt x="665" y="6736"/>
                  </a:lnTo>
                  <a:lnTo>
                    <a:pt x="504" y="7149"/>
                  </a:lnTo>
                  <a:lnTo>
                    <a:pt x="275" y="7790"/>
                  </a:lnTo>
                  <a:lnTo>
                    <a:pt x="184" y="8088"/>
                  </a:lnTo>
                  <a:lnTo>
                    <a:pt x="115" y="8386"/>
                  </a:lnTo>
                  <a:lnTo>
                    <a:pt x="46" y="8684"/>
                  </a:lnTo>
                  <a:lnTo>
                    <a:pt x="23" y="8959"/>
                  </a:lnTo>
                  <a:lnTo>
                    <a:pt x="0" y="9211"/>
                  </a:lnTo>
                  <a:lnTo>
                    <a:pt x="0" y="9463"/>
                  </a:lnTo>
                  <a:lnTo>
                    <a:pt x="252" y="10975"/>
                  </a:lnTo>
                  <a:lnTo>
                    <a:pt x="481" y="12418"/>
                  </a:lnTo>
                  <a:lnTo>
                    <a:pt x="756" y="13816"/>
                  </a:lnTo>
                  <a:lnTo>
                    <a:pt x="1054" y="15420"/>
                  </a:lnTo>
                  <a:lnTo>
                    <a:pt x="1421" y="17230"/>
                  </a:lnTo>
                  <a:lnTo>
                    <a:pt x="1856" y="19200"/>
                  </a:lnTo>
                  <a:lnTo>
                    <a:pt x="2612" y="22752"/>
                  </a:lnTo>
                  <a:lnTo>
                    <a:pt x="3185" y="25318"/>
                  </a:lnTo>
                  <a:lnTo>
                    <a:pt x="3735" y="27632"/>
                  </a:lnTo>
                  <a:lnTo>
                    <a:pt x="4010" y="28731"/>
                  </a:lnTo>
                  <a:lnTo>
                    <a:pt x="4308" y="29808"/>
                  </a:lnTo>
                  <a:lnTo>
                    <a:pt x="4606" y="30885"/>
                  </a:lnTo>
                  <a:lnTo>
                    <a:pt x="4949" y="31962"/>
                  </a:lnTo>
                  <a:lnTo>
                    <a:pt x="5247" y="32856"/>
                  </a:lnTo>
                  <a:lnTo>
                    <a:pt x="5568" y="33795"/>
                  </a:lnTo>
                  <a:lnTo>
                    <a:pt x="5912" y="34734"/>
                  </a:lnTo>
                  <a:lnTo>
                    <a:pt x="6301" y="35720"/>
                  </a:lnTo>
                  <a:lnTo>
                    <a:pt x="6782" y="37369"/>
                  </a:lnTo>
                  <a:lnTo>
                    <a:pt x="7286" y="38973"/>
                  </a:lnTo>
                  <a:lnTo>
                    <a:pt x="7767" y="40508"/>
                  </a:lnTo>
                  <a:lnTo>
                    <a:pt x="8249" y="41974"/>
                  </a:lnTo>
                  <a:lnTo>
                    <a:pt x="8730" y="43418"/>
                  </a:lnTo>
                  <a:lnTo>
                    <a:pt x="9211" y="44793"/>
                  </a:lnTo>
                  <a:lnTo>
                    <a:pt x="9692" y="46121"/>
                  </a:lnTo>
                  <a:lnTo>
                    <a:pt x="10173" y="47404"/>
                  </a:lnTo>
                  <a:lnTo>
                    <a:pt x="11135" y="49856"/>
                  </a:lnTo>
                  <a:lnTo>
                    <a:pt x="12052" y="52124"/>
                  </a:lnTo>
                  <a:lnTo>
                    <a:pt x="12968" y="54255"/>
                  </a:lnTo>
                  <a:lnTo>
                    <a:pt x="13839" y="56248"/>
                  </a:lnTo>
                  <a:lnTo>
                    <a:pt x="15489" y="59937"/>
                  </a:lnTo>
                  <a:lnTo>
                    <a:pt x="16268" y="61633"/>
                  </a:lnTo>
                  <a:lnTo>
                    <a:pt x="16978" y="63259"/>
                  </a:lnTo>
                  <a:lnTo>
                    <a:pt x="17619" y="64840"/>
                  </a:lnTo>
                  <a:lnTo>
                    <a:pt x="18238" y="66375"/>
                  </a:lnTo>
                  <a:lnTo>
                    <a:pt x="18513" y="67131"/>
                  </a:lnTo>
                  <a:lnTo>
                    <a:pt x="18765" y="67865"/>
                  </a:lnTo>
                  <a:lnTo>
                    <a:pt x="18994" y="68621"/>
                  </a:lnTo>
                  <a:lnTo>
                    <a:pt x="19223" y="69377"/>
                  </a:lnTo>
                  <a:lnTo>
                    <a:pt x="22270" y="69995"/>
                  </a:lnTo>
                  <a:lnTo>
                    <a:pt x="22270" y="69995"/>
                  </a:lnTo>
                  <a:lnTo>
                    <a:pt x="21698" y="64542"/>
                  </a:lnTo>
                  <a:lnTo>
                    <a:pt x="21171" y="59800"/>
                  </a:lnTo>
                  <a:lnTo>
                    <a:pt x="20667" y="55538"/>
                  </a:lnTo>
                  <a:lnTo>
                    <a:pt x="20392" y="53476"/>
                  </a:lnTo>
                  <a:lnTo>
                    <a:pt x="20048" y="50956"/>
                  </a:lnTo>
                  <a:lnTo>
                    <a:pt x="19636" y="48138"/>
                  </a:lnTo>
                  <a:lnTo>
                    <a:pt x="19177" y="45113"/>
                  </a:lnTo>
                  <a:lnTo>
                    <a:pt x="18673" y="42066"/>
                  </a:lnTo>
                  <a:lnTo>
                    <a:pt x="18398" y="40554"/>
                  </a:lnTo>
                  <a:lnTo>
                    <a:pt x="18123" y="39110"/>
                  </a:lnTo>
                  <a:lnTo>
                    <a:pt x="17826" y="37690"/>
                  </a:lnTo>
                  <a:lnTo>
                    <a:pt x="17551" y="36384"/>
                  </a:lnTo>
                  <a:lnTo>
                    <a:pt x="17253" y="35147"/>
                  </a:lnTo>
                  <a:lnTo>
                    <a:pt x="16955" y="34024"/>
                  </a:lnTo>
                  <a:lnTo>
                    <a:pt x="16909" y="33016"/>
                  </a:lnTo>
                  <a:lnTo>
                    <a:pt x="16817" y="31825"/>
                  </a:lnTo>
                  <a:lnTo>
                    <a:pt x="16703" y="30267"/>
                  </a:lnTo>
                  <a:lnTo>
                    <a:pt x="16543" y="28548"/>
                  </a:lnTo>
                  <a:lnTo>
                    <a:pt x="16313" y="26578"/>
                  </a:lnTo>
                  <a:lnTo>
                    <a:pt x="16038" y="24424"/>
                  </a:lnTo>
                  <a:lnTo>
                    <a:pt x="15695" y="22087"/>
                  </a:lnTo>
                  <a:lnTo>
                    <a:pt x="15374" y="20140"/>
                  </a:lnTo>
                  <a:lnTo>
                    <a:pt x="15007" y="18123"/>
                  </a:lnTo>
                  <a:lnTo>
                    <a:pt x="14641" y="16451"/>
                  </a:lnTo>
                  <a:lnTo>
                    <a:pt x="14251" y="14732"/>
                  </a:lnTo>
                  <a:lnTo>
                    <a:pt x="13816" y="12945"/>
                  </a:lnTo>
                  <a:lnTo>
                    <a:pt x="13312" y="11135"/>
                  </a:lnTo>
                  <a:lnTo>
                    <a:pt x="12968" y="9967"/>
                  </a:lnTo>
                  <a:lnTo>
                    <a:pt x="12579" y="8775"/>
                  </a:lnTo>
                  <a:lnTo>
                    <a:pt x="12189" y="7584"/>
                  </a:lnTo>
                  <a:lnTo>
                    <a:pt x="11777" y="6393"/>
                  </a:lnTo>
                  <a:lnTo>
                    <a:pt x="11319" y="5178"/>
                  </a:lnTo>
                  <a:lnTo>
                    <a:pt x="10838" y="3964"/>
                  </a:lnTo>
                  <a:lnTo>
                    <a:pt x="10333" y="2727"/>
                  </a:lnTo>
                  <a:lnTo>
                    <a:pt x="9807" y="1512"/>
                  </a:lnTo>
                  <a:lnTo>
                    <a:pt x="9623" y="1146"/>
                  </a:lnTo>
                  <a:lnTo>
                    <a:pt x="9417" y="825"/>
                  </a:lnTo>
                  <a:lnTo>
                    <a:pt x="9188" y="573"/>
                  </a:lnTo>
                  <a:lnTo>
                    <a:pt x="8936" y="344"/>
                  </a:lnTo>
                  <a:lnTo>
                    <a:pt x="8684" y="206"/>
                  </a:lnTo>
                  <a:lnTo>
                    <a:pt x="8386" y="92"/>
                  </a:lnTo>
                  <a:lnTo>
                    <a:pt x="8111" y="23"/>
                  </a:lnTo>
                  <a:lnTo>
                    <a:pt x="7790" y="0"/>
                  </a:lnTo>
                  <a:close/>
                </a:path>
              </a:pathLst>
            </a:custGeom>
            <a:solidFill>
              <a:srgbClr val="F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988;p66">
              <a:extLst>
                <a:ext uri="{FF2B5EF4-FFF2-40B4-BE49-F238E27FC236}">
                  <a16:creationId xmlns:a16="http://schemas.microsoft.com/office/drawing/2014/main" xmlns="" id="{E891A42B-F525-4178-8B85-90DEC47C865F}"/>
                </a:ext>
              </a:extLst>
            </p:cNvPr>
            <p:cNvSpPr/>
            <p:nvPr/>
          </p:nvSpPr>
          <p:spPr>
            <a:xfrm>
              <a:off x="4741906" y="4092053"/>
              <a:ext cx="173338" cy="279177"/>
            </a:xfrm>
            <a:custGeom>
              <a:avLst/>
              <a:gdLst/>
              <a:ahLst/>
              <a:cxnLst/>
              <a:rect l="l" t="t" r="r" b="b"/>
              <a:pathLst>
                <a:path w="8066" h="12991" extrusionOk="0">
                  <a:moveTo>
                    <a:pt x="6507" y="0"/>
                  </a:moveTo>
                  <a:lnTo>
                    <a:pt x="3139" y="2085"/>
                  </a:lnTo>
                  <a:lnTo>
                    <a:pt x="2268" y="4651"/>
                  </a:lnTo>
                  <a:lnTo>
                    <a:pt x="1558" y="6713"/>
                  </a:lnTo>
                  <a:lnTo>
                    <a:pt x="1237" y="7652"/>
                  </a:lnTo>
                  <a:lnTo>
                    <a:pt x="962" y="8363"/>
                  </a:lnTo>
                  <a:lnTo>
                    <a:pt x="710" y="8981"/>
                  </a:lnTo>
                  <a:lnTo>
                    <a:pt x="458" y="9692"/>
                  </a:lnTo>
                  <a:lnTo>
                    <a:pt x="229" y="10425"/>
                  </a:lnTo>
                  <a:lnTo>
                    <a:pt x="138" y="10768"/>
                  </a:lnTo>
                  <a:lnTo>
                    <a:pt x="69" y="11112"/>
                  </a:lnTo>
                  <a:lnTo>
                    <a:pt x="23" y="11456"/>
                  </a:lnTo>
                  <a:lnTo>
                    <a:pt x="0" y="11777"/>
                  </a:lnTo>
                  <a:lnTo>
                    <a:pt x="23" y="12052"/>
                  </a:lnTo>
                  <a:lnTo>
                    <a:pt x="69" y="12304"/>
                  </a:lnTo>
                  <a:lnTo>
                    <a:pt x="115" y="12418"/>
                  </a:lnTo>
                  <a:lnTo>
                    <a:pt x="161" y="12533"/>
                  </a:lnTo>
                  <a:lnTo>
                    <a:pt x="229" y="12624"/>
                  </a:lnTo>
                  <a:lnTo>
                    <a:pt x="298" y="12693"/>
                  </a:lnTo>
                  <a:lnTo>
                    <a:pt x="390" y="12762"/>
                  </a:lnTo>
                  <a:lnTo>
                    <a:pt x="504" y="12831"/>
                  </a:lnTo>
                  <a:lnTo>
                    <a:pt x="619" y="12876"/>
                  </a:lnTo>
                  <a:lnTo>
                    <a:pt x="756" y="12899"/>
                  </a:lnTo>
                  <a:lnTo>
                    <a:pt x="1329" y="12968"/>
                  </a:lnTo>
                  <a:lnTo>
                    <a:pt x="1971" y="12991"/>
                  </a:lnTo>
                  <a:lnTo>
                    <a:pt x="2314" y="12991"/>
                  </a:lnTo>
                  <a:lnTo>
                    <a:pt x="2658" y="12968"/>
                  </a:lnTo>
                  <a:lnTo>
                    <a:pt x="2979" y="12945"/>
                  </a:lnTo>
                  <a:lnTo>
                    <a:pt x="3322" y="12899"/>
                  </a:lnTo>
                  <a:lnTo>
                    <a:pt x="3643" y="12831"/>
                  </a:lnTo>
                  <a:lnTo>
                    <a:pt x="3964" y="12739"/>
                  </a:lnTo>
                  <a:lnTo>
                    <a:pt x="4285" y="12624"/>
                  </a:lnTo>
                  <a:lnTo>
                    <a:pt x="4583" y="12510"/>
                  </a:lnTo>
                  <a:lnTo>
                    <a:pt x="4857" y="12349"/>
                  </a:lnTo>
                  <a:lnTo>
                    <a:pt x="5110" y="12166"/>
                  </a:lnTo>
                  <a:lnTo>
                    <a:pt x="5362" y="11960"/>
                  </a:lnTo>
                  <a:lnTo>
                    <a:pt x="5568" y="11731"/>
                  </a:lnTo>
                  <a:lnTo>
                    <a:pt x="5751" y="11479"/>
                  </a:lnTo>
                  <a:lnTo>
                    <a:pt x="5911" y="11204"/>
                  </a:lnTo>
                  <a:lnTo>
                    <a:pt x="6072" y="10929"/>
                  </a:lnTo>
                  <a:lnTo>
                    <a:pt x="6209" y="10631"/>
                  </a:lnTo>
                  <a:lnTo>
                    <a:pt x="6438" y="10081"/>
                  </a:lnTo>
                  <a:lnTo>
                    <a:pt x="6622" y="9531"/>
                  </a:lnTo>
                  <a:lnTo>
                    <a:pt x="6736" y="9050"/>
                  </a:lnTo>
                  <a:lnTo>
                    <a:pt x="6828" y="8661"/>
                  </a:lnTo>
                  <a:lnTo>
                    <a:pt x="6874" y="8317"/>
                  </a:lnTo>
                  <a:lnTo>
                    <a:pt x="7286" y="10242"/>
                  </a:lnTo>
                  <a:lnTo>
                    <a:pt x="8042" y="10242"/>
                  </a:lnTo>
                  <a:lnTo>
                    <a:pt x="8065" y="7263"/>
                  </a:lnTo>
                  <a:lnTo>
                    <a:pt x="8065" y="4766"/>
                  </a:lnTo>
                  <a:lnTo>
                    <a:pt x="8042" y="2704"/>
                  </a:lnTo>
                  <a:lnTo>
                    <a:pt x="8019" y="2337"/>
                  </a:lnTo>
                  <a:lnTo>
                    <a:pt x="7973" y="1993"/>
                  </a:lnTo>
                  <a:lnTo>
                    <a:pt x="7882" y="1673"/>
                  </a:lnTo>
                  <a:lnTo>
                    <a:pt x="7790" y="1398"/>
                  </a:lnTo>
                  <a:lnTo>
                    <a:pt x="7676" y="1146"/>
                  </a:lnTo>
                  <a:lnTo>
                    <a:pt x="7538" y="916"/>
                  </a:lnTo>
                  <a:lnTo>
                    <a:pt x="7401" y="733"/>
                  </a:lnTo>
                  <a:lnTo>
                    <a:pt x="7263" y="573"/>
                  </a:lnTo>
                  <a:lnTo>
                    <a:pt x="7126" y="412"/>
                  </a:lnTo>
                  <a:lnTo>
                    <a:pt x="6988" y="298"/>
                  </a:lnTo>
                  <a:lnTo>
                    <a:pt x="6736" y="115"/>
                  </a:lnTo>
                  <a:lnTo>
                    <a:pt x="6576" y="23"/>
                  </a:lnTo>
                  <a:lnTo>
                    <a:pt x="6507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989;p66">
              <a:extLst>
                <a:ext uri="{FF2B5EF4-FFF2-40B4-BE49-F238E27FC236}">
                  <a16:creationId xmlns:a16="http://schemas.microsoft.com/office/drawing/2014/main" xmlns="" id="{7182F971-EFE0-4F57-9291-B3DF8C3AD7DD}"/>
                </a:ext>
              </a:extLst>
            </p:cNvPr>
            <p:cNvSpPr/>
            <p:nvPr/>
          </p:nvSpPr>
          <p:spPr>
            <a:xfrm>
              <a:off x="4771432" y="4012778"/>
              <a:ext cx="126576" cy="293962"/>
            </a:xfrm>
            <a:custGeom>
              <a:avLst/>
              <a:gdLst/>
              <a:ahLst/>
              <a:cxnLst/>
              <a:rect l="l" t="t" r="r" b="b"/>
              <a:pathLst>
                <a:path w="5890" h="13679" extrusionOk="0">
                  <a:moveTo>
                    <a:pt x="4492" y="0"/>
                  </a:moveTo>
                  <a:lnTo>
                    <a:pt x="1146" y="321"/>
                  </a:lnTo>
                  <a:lnTo>
                    <a:pt x="1353" y="1077"/>
                  </a:lnTo>
                  <a:lnTo>
                    <a:pt x="1559" y="1833"/>
                  </a:lnTo>
                  <a:lnTo>
                    <a:pt x="1719" y="2612"/>
                  </a:lnTo>
                  <a:lnTo>
                    <a:pt x="1765" y="3025"/>
                  </a:lnTo>
                  <a:lnTo>
                    <a:pt x="1811" y="3414"/>
                  </a:lnTo>
                  <a:lnTo>
                    <a:pt x="1857" y="3849"/>
                  </a:lnTo>
                  <a:lnTo>
                    <a:pt x="1857" y="4285"/>
                  </a:lnTo>
                  <a:lnTo>
                    <a:pt x="1857" y="4720"/>
                  </a:lnTo>
                  <a:lnTo>
                    <a:pt x="1834" y="5178"/>
                  </a:lnTo>
                  <a:lnTo>
                    <a:pt x="1765" y="5659"/>
                  </a:lnTo>
                  <a:lnTo>
                    <a:pt x="1696" y="6163"/>
                  </a:lnTo>
                  <a:lnTo>
                    <a:pt x="1582" y="6668"/>
                  </a:lnTo>
                  <a:lnTo>
                    <a:pt x="1467" y="7194"/>
                  </a:lnTo>
                  <a:lnTo>
                    <a:pt x="1261" y="7882"/>
                  </a:lnTo>
                  <a:lnTo>
                    <a:pt x="1009" y="8684"/>
                  </a:lnTo>
                  <a:lnTo>
                    <a:pt x="482" y="10402"/>
                  </a:lnTo>
                  <a:lnTo>
                    <a:pt x="253" y="11250"/>
                  </a:lnTo>
                  <a:lnTo>
                    <a:pt x="93" y="12006"/>
                  </a:lnTo>
                  <a:lnTo>
                    <a:pt x="24" y="12327"/>
                  </a:lnTo>
                  <a:lnTo>
                    <a:pt x="1" y="12625"/>
                  </a:lnTo>
                  <a:lnTo>
                    <a:pt x="1" y="12877"/>
                  </a:lnTo>
                  <a:lnTo>
                    <a:pt x="24" y="13060"/>
                  </a:lnTo>
                  <a:lnTo>
                    <a:pt x="47" y="13129"/>
                  </a:lnTo>
                  <a:lnTo>
                    <a:pt x="93" y="13220"/>
                  </a:lnTo>
                  <a:lnTo>
                    <a:pt x="207" y="13358"/>
                  </a:lnTo>
                  <a:lnTo>
                    <a:pt x="367" y="13449"/>
                  </a:lnTo>
                  <a:lnTo>
                    <a:pt x="574" y="13541"/>
                  </a:lnTo>
                  <a:lnTo>
                    <a:pt x="826" y="13610"/>
                  </a:lnTo>
                  <a:lnTo>
                    <a:pt x="1101" y="13656"/>
                  </a:lnTo>
                  <a:lnTo>
                    <a:pt x="1376" y="13678"/>
                  </a:lnTo>
                  <a:lnTo>
                    <a:pt x="1696" y="13678"/>
                  </a:lnTo>
                  <a:lnTo>
                    <a:pt x="1994" y="13656"/>
                  </a:lnTo>
                  <a:lnTo>
                    <a:pt x="2315" y="13610"/>
                  </a:lnTo>
                  <a:lnTo>
                    <a:pt x="2636" y="13541"/>
                  </a:lnTo>
                  <a:lnTo>
                    <a:pt x="2934" y="13426"/>
                  </a:lnTo>
                  <a:lnTo>
                    <a:pt x="3231" y="13312"/>
                  </a:lnTo>
                  <a:lnTo>
                    <a:pt x="3506" y="13174"/>
                  </a:lnTo>
                  <a:lnTo>
                    <a:pt x="3758" y="12991"/>
                  </a:lnTo>
                  <a:lnTo>
                    <a:pt x="3965" y="12808"/>
                  </a:lnTo>
                  <a:lnTo>
                    <a:pt x="4148" y="12579"/>
                  </a:lnTo>
                  <a:lnTo>
                    <a:pt x="4331" y="12327"/>
                  </a:lnTo>
                  <a:lnTo>
                    <a:pt x="4469" y="12029"/>
                  </a:lnTo>
                  <a:lnTo>
                    <a:pt x="4606" y="11731"/>
                  </a:lnTo>
                  <a:lnTo>
                    <a:pt x="4744" y="11410"/>
                  </a:lnTo>
                  <a:lnTo>
                    <a:pt x="4858" y="11044"/>
                  </a:lnTo>
                  <a:lnTo>
                    <a:pt x="5064" y="10310"/>
                  </a:lnTo>
                  <a:lnTo>
                    <a:pt x="5248" y="9554"/>
                  </a:lnTo>
                  <a:lnTo>
                    <a:pt x="5431" y="8775"/>
                  </a:lnTo>
                  <a:lnTo>
                    <a:pt x="5568" y="8042"/>
                  </a:lnTo>
                  <a:lnTo>
                    <a:pt x="5729" y="7332"/>
                  </a:lnTo>
                  <a:lnTo>
                    <a:pt x="5798" y="7011"/>
                  </a:lnTo>
                  <a:lnTo>
                    <a:pt x="5866" y="6690"/>
                  </a:lnTo>
                  <a:lnTo>
                    <a:pt x="5889" y="6393"/>
                  </a:lnTo>
                  <a:lnTo>
                    <a:pt x="5889" y="6072"/>
                  </a:lnTo>
                  <a:lnTo>
                    <a:pt x="5889" y="5797"/>
                  </a:lnTo>
                  <a:lnTo>
                    <a:pt x="5866" y="5522"/>
                  </a:lnTo>
                  <a:lnTo>
                    <a:pt x="5820" y="5270"/>
                  </a:lnTo>
                  <a:lnTo>
                    <a:pt x="5775" y="5018"/>
                  </a:lnTo>
                  <a:lnTo>
                    <a:pt x="5637" y="4560"/>
                  </a:lnTo>
                  <a:lnTo>
                    <a:pt x="5477" y="4193"/>
                  </a:lnTo>
                  <a:lnTo>
                    <a:pt x="5293" y="3895"/>
                  </a:lnTo>
                  <a:lnTo>
                    <a:pt x="5133" y="3689"/>
                  </a:lnTo>
                  <a:lnTo>
                    <a:pt x="5041" y="3574"/>
                  </a:lnTo>
                  <a:lnTo>
                    <a:pt x="4973" y="3391"/>
                  </a:lnTo>
                  <a:lnTo>
                    <a:pt x="4904" y="3185"/>
                  </a:lnTo>
                  <a:lnTo>
                    <a:pt x="4835" y="2933"/>
                  </a:lnTo>
                  <a:lnTo>
                    <a:pt x="4744" y="2314"/>
                  </a:lnTo>
                  <a:lnTo>
                    <a:pt x="4652" y="1673"/>
                  </a:lnTo>
                  <a:lnTo>
                    <a:pt x="4537" y="504"/>
                  </a:lnTo>
                  <a:lnTo>
                    <a:pt x="4492" y="0"/>
                  </a:lnTo>
                  <a:close/>
                </a:path>
              </a:pathLst>
            </a:custGeom>
            <a:solidFill>
              <a:srgbClr val="F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990;p66">
              <a:extLst>
                <a:ext uri="{FF2B5EF4-FFF2-40B4-BE49-F238E27FC236}">
                  <a16:creationId xmlns:a16="http://schemas.microsoft.com/office/drawing/2014/main" xmlns="" id="{247AC8BD-C43B-4E4D-9129-51A55D1B0753}"/>
                </a:ext>
              </a:extLst>
            </p:cNvPr>
            <p:cNvSpPr/>
            <p:nvPr/>
          </p:nvSpPr>
          <p:spPr>
            <a:xfrm>
              <a:off x="4580905" y="3308693"/>
              <a:ext cx="119162" cy="41884"/>
            </a:xfrm>
            <a:custGeom>
              <a:avLst/>
              <a:gdLst/>
              <a:ahLst/>
              <a:cxnLst/>
              <a:rect l="l" t="t" r="r" b="b"/>
              <a:pathLst>
                <a:path w="5545" h="1949" extrusionOk="0">
                  <a:moveTo>
                    <a:pt x="5224" y="1"/>
                  </a:moveTo>
                  <a:lnTo>
                    <a:pt x="5132" y="46"/>
                  </a:lnTo>
                  <a:lnTo>
                    <a:pt x="4743" y="275"/>
                  </a:lnTo>
                  <a:lnTo>
                    <a:pt x="4330" y="482"/>
                  </a:lnTo>
                  <a:lnTo>
                    <a:pt x="3918" y="665"/>
                  </a:lnTo>
                  <a:lnTo>
                    <a:pt x="3506" y="802"/>
                  </a:lnTo>
                  <a:lnTo>
                    <a:pt x="3093" y="940"/>
                  </a:lnTo>
                  <a:lnTo>
                    <a:pt x="2681" y="1054"/>
                  </a:lnTo>
                  <a:lnTo>
                    <a:pt x="1925" y="1215"/>
                  </a:lnTo>
                  <a:lnTo>
                    <a:pt x="1260" y="1329"/>
                  </a:lnTo>
                  <a:lnTo>
                    <a:pt x="756" y="1375"/>
                  </a:lnTo>
                  <a:lnTo>
                    <a:pt x="275" y="1421"/>
                  </a:lnTo>
                  <a:lnTo>
                    <a:pt x="160" y="1421"/>
                  </a:lnTo>
                  <a:lnTo>
                    <a:pt x="69" y="1490"/>
                  </a:lnTo>
                  <a:lnTo>
                    <a:pt x="23" y="1581"/>
                  </a:lnTo>
                  <a:lnTo>
                    <a:pt x="0" y="1673"/>
                  </a:lnTo>
                  <a:lnTo>
                    <a:pt x="23" y="1788"/>
                  </a:lnTo>
                  <a:lnTo>
                    <a:pt x="92" y="1879"/>
                  </a:lnTo>
                  <a:lnTo>
                    <a:pt x="160" y="1925"/>
                  </a:lnTo>
                  <a:lnTo>
                    <a:pt x="275" y="1948"/>
                  </a:lnTo>
                  <a:lnTo>
                    <a:pt x="344" y="1948"/>
                  </a:lnTo>
                  <a:lnTo>
                    <a:pt x="619" y="1925"/>
                  </a:lnTo>
                  <a:lnTo>
                    <a:pt x="1054" y="1902"/>
                  </a:lnTo>
                  <a:lnTo>
                    <a:pt x="1627" y="1811"/>
                  </a:lnTo>
                  <a:lnTo>
                    <a:pt x="2291" y="1696"/>
                  </a:lnTo>
                  <a:lnTo>
                    <a:pt x="3047" y="1513"/>
                  </a:lnTo>
                  <a:lnTo>
                    <a:pt x="3437" y="1398"/>
                  </a:lnTo>
                  <a:lnTo>
                    <a:pt x="3826" y="1261"/>
                  </a:lnTo>
                  <a:lnTo>
                    <a:pt x="4239" y="1100"/>
                  </a:lnTo>
                  <a:lnTo>
                    <a:pt x="4628" y="940"/>
                  </a:lnTo>
                  <a:lnTo>
                    <a:pt x="5041" y="734"/>
                  </a:lnTo>
                  <a:lnTo>
                    <a:pt x="5430" y="505"/>
                  </a:lnTo>
                  <a:lnTo>
                    <a:pt x="5499" y="413"/>
                  </a:lnTo>
                  <a:lnTo>
                    <a:pt x="5545" y="321"/>
                  </a:lnTo>
                  <a:lnTo>
                    <a:pt x="5545" y="230"/>
                  </a:lnTo>
                  <a:lnTo>
                    <a:pt x="5499" y="115"/>
                  </a:lnTo>
                  <a:lnTo>
                    <a:pt x="5430" y="46"/>
                  </a:lnTo>
                  <a:lnTo>
                    <a:pt x="5339" y="1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91;p66">
              <a:extLst>
                <a:ext uri="{FF2B5EF4-FFF2-40B4-BE49-F238E27FC236}">
                  <a16:creationId xmlns:a16="http://schemas.microsoft.com/office/drawing/2014/main" xmlns="" id="{B9638139-37FD-4E76-8A86-1DCE5BCE7252}"/>
                </a:ext>
              </a:extLst>
            </p:cNvPr>
            <p:cNvSpPr/>
            <p:nvPr/>
          </p:nvSpPr>
          <p:spPr>
            <a:xfrm>
              <a:off x="4093951" y="2562767"/>
              <a:ext cx="312185" cy="1503720"/>
            </a:xfrm>
            <a:custGeom>
              <a:avLst/>
              <a:gdLst/>
              <a:ahLst/>
              <a:cxnLst/>
              <a:rect l="l" t="t" r="r" b="b"/>
              <a:pathLst>
                <a:path w="14527" h="69973" extrusionOk="0">
                  <a:moveTo>
                    <a:pt x="9532" y="0"/>
                  </a:moveTo>
                  <a:lnTo>
                    <a:pt x="9074" y="23"/>
                  </a:lnTo>
                  <a:lnTo>
                    <a:pt x="8615" y="46"/>
                  </a:lnTo>
                  <a:lnTo>
                    <a:pt x="8157" y="115"/>
                  </a:lnTo>
                  <a:lnTo>
                    <a:pt x="7699" y="207"/>
                  </a:lnTo>
                  <a:lnTo>
                    <a:pt x="7263" y="321"/>
                  </a:lnTo>
                  <a:lnTo>
                    <a:pt x="6828" y="459"/>
                  </a:lnTo>
                  <a:lnTo>
                    <a:pt x="6393" y="596"/>
                  </a:lnTo>
                  <a:lnTo>
                    <a:pt x="6003" y="779"/>
                  </a:lnTo>
                  <a:lnTo>
                    <a:pt x="5614" y="986"/>
                  </a:lnTo>
                  <a:lnTo>
                    <a:pt x="5247" y="1215"/>
                  </a:lnTo>
                  <a:lnTo>
                    <a:pt x="4927" y="1467"/>
                  </a:lnTo>
                  <a:lnTo>
                    <a:pt x="4606" y="1719"/>
                  </a:lnTo>
                  <a:lnTo>
                    <a:pt x="4331" y="2017"/>
                  </a:lnTo>
                  <a:lnTo>
                    <a:pt x="4102" y="2314"/>
                  </a:lnTo>
                  <a:lnTo>
                    <a:pt x="3895" y="2635"/>
                  </a:lnTo>
                  <a:lnTo>
                    <a:pt x="3735" y="2956"/>
                  </a:lnTo>
                  <a:lnTo>
                    <a:pt x="3621" y="3323"/>
                  </a:lnTo>
                  <a:lnTo>
                    <a:pt x="3483" y="3850"/>
                  </a:lnTo>
                  <a:lnTo>
                    <a:pt x="3162" y="5385"/>
                  </a:lnTo>
                  <a:lnTo>
                    <a:pt x="2933" y="6507"/>
                  </a:lnTo>
                  <a:lnTo>
                    <a:pt x="2681" y="7836"/>
                  </a:lnTo>
                  <a:lnTo>
                    <a:pt x="2406" y="9371"/>
                  </a:lnTo>
                  <a:lnTo>
                    <a:pt x="2131" y="11113"/>
                  </a:lnTo>
                  <a:lnTo>
                    <a:pt x="1742" y="13656"/>
                  </a:lnTo>
                  <a:lnTo>
                    <a:pt x="1559" y="15053"/>
                  </a:lnTo>
                  <a:lnTo>
                    <a:pt x="1375" y="16520"/>
                  </a:lnTo>
                  <a:lnTo>
                    <a:pt x="1192" y="18238"/>
                  </a:lnTo>
                  <a:lnTo>
                    <a:pt x="1009" y="20025"/>
                  </a:lnTo>
                  <a:lnTo>
                    <a:pt x="848" y="21904"/>
                  </a:lnTo>
                  <a:lnTo>
                    <a:pt x="688" y="23829"/>
                  </a:lnTo>
                  <a:lnTo>
                    <a:pt x="573" y="25730"/>
                  </a:lnTo>
                  <a:lnTo>
                    <a:pt x="482" y="27655"/>
                  </a:lnTo>
                  <a:lnTo>
                    <a:pt x="413" y="29648"/>
                  </a:lnTo>
                  <a:lnTo>
                    <a:pt x="367" y="31687"/>
                  </a:lnTo>
                  <a:lnTo>
                    <a:pt x="344" y="33314"/>
                  </a:lnTo>
                  <a:lnTo>
                    <a:pt x="367" y="34964"/>
                  </a:lnTo>
                  <a:lnTo>
                    <a:pt x="390" y="35582"/>
                  </a:lnTo>
                  <a:lnTo>
                    <a:pt x="505" y="37369"/>
                  </a:lnTo>
                  <a:lnTo>
                    <a:pt x="619" y="40302"/>
                  </a:lnTo>
                  <a:lnTo>
                    <a:pt x="665" y="42158"/>
                  </a:lnTo>
                  <a:lnTo>
                    <a:pt x="688" y="44266"/>
                  </a:lnTo>
                  <a:lnTo>
                    <a:pt x="711" y="46603"/>
                  </a:lnTo>
                  <a:lnTo>
                    <a:pt x="711" y="49192"/>
                  </a:lnTo>
                  <a:lnTo>
                    <a:pt x="688" y="51987"/>
                  </a:lnTo>
                  <a:lnTo>
                    <a:pt x="642" y="55011"/>
                  </a:lnTo>
                  <a:lnTo>
                    <a:pt x="550" y="58219"/>
                  </a:lnTo>
                  <a:lnTo>
                    <a:pt x="413" y="61656"/>
                  </a:lnTo>
                  <a:lnTo>
                    <a:pt x="230" y="65253"/>
                  </a:lnTo>
                  <a:lnTo>
                    <a:pt x="1" y="69056"/>
                  </a:lnTo>
                  <a:lnTo>
                    <a:pt x="3941" y="69973"/>
                  </a:lnTo>
                  <a:lnTo>
                    <a:pt x="4239" y="68735"/>
                  </a:lnTo>
                  <a:lnTo>
                    <a:pt x="4972" y="65665"/>
                  </a:lnTo>
                  <a:lnTo>
                    <a:pt x="5408" y="63718"/>
                  </a:lnTo>
                  <a:lnTo>
                    <a:pt x="5866" y="61701"/>
                  </a:lnTo>
                  <a:lnTo>
                    <a:pt x="6278" y="59685"/>
                  </a:lnTo>
                  <a:lnTo>
                    <a:pt x="6668" y="57807"/>
                  </a:lnTo>
                  <a:lnTo>
                    <a:pt x="6759" y="57348"/>
                  </a:lnTo>
                  <a:lnTo>
                    <a:pt x="6874" y="56844"/>
                  </a:lnTo>
                  <a:lnTo>
                    <a:pt x="7195" y="55699"/>
                  </a:lnTo>
                  <a:lnTo>
                    <a:pt x="7584" y="54438"/>
                  </a:lnTo>
                  <a:lnTo>
                    <a:pt x="8020" y="53041"/>
                  </a:lnTo>
                  <a:lnTo>
                    <a:pt x="8501" y="51552"/>
                  </a:lnTo>
                  <a:lnTo>
                    <a:pt x="8982" y="49971"/>
                  </a:lnTo>
                  <a:lnTo>
                    <a:pt x="9463" y="48367"/>
                  </a:lnTo>
                  <a:lnTo>
                    <a:pt x="9898" y="46694"/>
                  </a:lnTo>
                  <a:lnTo>
                    <a:pt x="10105" y="45870"/>
                  </a:lnTo>
                  <a:lnTo>
                    <a:pt x="10288" y="45022"/>
                  </a:lnTo>
                  <a:lnTo>
                    <a:pt x="10471" y="44197"/>
                  </a:lnTo>
                  <a:lnTo>
                    <a:pt x="10609" y="43349"/>
                  </a:lnTo>
                  <a:lnTo>
                    <a:pt x="10746" y="42524"/>
                  </a:lnTo>
                  <a:lnTo>
                    <a:pt x="10838" y="41723"/>
                  </a:lnTo>
                  <a:lnTo>
                    <a:pt x="10929" y="40921"/>
                  </a:lnTo>
                  <a:lnTo>
                    <a:pt x="10952" y="40142"/>
                  </a:lnTo>
                  <a:lnTo>
                    <a:pt x="10975" y="39363"/>
                  </a:lnTo>
                  <a:lnTo>
                    <a:pt x="10952" y="38607"/>
                  </a:lnTo>
                  <a:lnTo>
                    <a:pt x="10884" y="37896"/>
                  </a:lnTo>
                  <a:lnTo>
                    <a:pt x="10769" y="37186"/>
                  </a:lnTo>
                  <a:lnTo>
                    <a:pt x="10632" y="36522"/>
                  </a:lnTo>
                  <a:lnTo>
                    <a:pt x="10540" y="36201"/>
                  </a:lnTo>
                  <a:lnTo>
                    <a:pt x="10425" y="35880"/>
                  </a:lnTo>
                  <a:lnTo>
                    <a:pt x="10311" y="35582"/>
                  </a:lnTo>
                  <a:lnTo>
                    <a:pt x="10196" y="35284"/>
                  </a:lnTo>
                  <a:lnTo>
                    <a:pt x="10059" y="34986"/>
                  </a:lnTo>
                  <a:lnTo>
                    <a:pt x="9898" y="34712"/>
                  </a:lnTo>
                  <a:lnTo>
                    <a:pt x="10105" y="34207"/>
                  </a:lnTo>
                  <a:lnTo>
                    <a:pt x="10334" y="33612"/>
                  </a:lnTo>
                  <a:lnTo>
                    <a:pt x="10632" y="32787"/>
                  </a:lnTo>
                  <a:lnTo>
                    <a:pt x="10929" y="31985"/>
                  </a:lnTo>
                  <a:lnTo>
                    <a:pt x="11227" y="31046"/>
                  </a:lnTo>
                  <a:lnTo>
                    <a:pt x="11548" y="30015"/>
                  </a:lnTo>
                  <a:lnTo>
                    <a:pt x="11892" y="28846"/>
                  </a:lnTo>
                  <a:lnTo>
                    <a:pt x="12235" y="27586"/>
                  </a:lnTo>
                  <a:lnTo>
                    <a:pt x="12579" y="26211"/>
                  </a:lnTo>
                  <a:lnTo>
                    <a:pt x="12900" y="24745"/>
                  </a:lnTo>
                  <a:lnTo>
                    <a:pt x="13221" y="23187"/>
                  </a:lnTo>
                  <a:lnTo>
                    <a:pt x="13404" y="22225"/>
                  </a:lnTo>
                  <a:lnTo>
                    <a:pt x="13587" y="21217"/>
                  </a:lnTo>
                  <a:lnTo>
                    <a:pt x="13747" y="20208"/>
                  </a:lnTo>
                  <a:lnTo>
                    <a:pt x="13908" y="19155"/>
                  </a:lnTo>
                  <a:lnTo>
                    <a:pt x="14091" y="17597"/>
                  </a:lnTo>
                  <a:lnTo>
                    <a:pt x="14252" y="16016"/>
                  </a:lnTo>
                  <a:lnTo>
                    <a:pt x="14389" y="14366"/>
                  </a:lnTo>
                  <a:lnTo>
                    <a:pt x="14481" y="12693"/>
                  </a:lnTo>
                  <a:lnTo>
                    <a:pt x="14504" y="11227"/>
                  </a:lnTo>
                  <a:lnTo>
                    <a:pt x="14526" y="10288"/>
                  </a:lnTo>
                  <a:lnTo>
                    <a:pt x="14526" y="9348"/>
                  </a:lnTo>
                  <a:lnTo>
                    <a:pt x="14504" y="8386"/>
                  </a:lnTo>
                  <a:lnTo>
                    <a:pt x="14458" y="7424"/>
                  </a:lnTo>
                  <a:lnTo>
                    <a:pt x="14412" y="6507"/>
                  </a:lnTo>
                  <a:lnTo>
                    <a:pt x="14366" y="5591"/>
                  </a:lnTo>
                  <a:lnTo>
                    <a:pt x="14297" y="4674"/>
                  </a:lnTo>
                  <a:lnTo>
                    <a:pt x="14206" y="3735"/>
                  </a:lnTo>
                  <a:lnTo>
                    <a:pt x="14114" y="3231"/>
                  </a:lnTo>
                  <a:lnTo>
                    <a:pt x="14000" y="2773"/>
                  </a:lnTo>
                  <a:lnTo>
                    <a:pt x="13816" y="2360"/>
                  </a:lnTo>
                  <a:lnTo>
                    <a:pt x="13610" y="1971"/>
                  </a:lnTo>
                  <a:lnTo>
                    <a:pt x="13381" y="1627"/>
                  </a:lnTo>
                  <a:lnTo>
                    <a:pt x="13083" y="1306"/>
                  </a:lnTo>
                  <a:lnTo>
                    <a:pt x="12785" y="1031"/>
                  </a:lnTo>
                  <a:lnTo>
                    <a:pt x="12442" y="802"/>
                  </a:lnTo>
                  <a:lnTo>
                    <a:pt x="12075" y="596"/>
                  </a:lnTo>
                  <a:lnTo>
                    <a:pt x="11685" y="413"/>
                  </a:lnTo>
                  <a:lnTo>
                    <a:pt x="11273" y="275"/>
                  </a:lnTo>
                  <a:lnTo>
                    <a:pt x="10861" y="161"/>
                  </a:lnTo>
                  <a:lnTo>
                    <a:pt x="10425" y="69"/>
                  </a:lnTo>
                  <a:lnTo>
                    <a:pt x="9967" y="23"/>
                  </a:lnTo>
                  <a:lnTo>
                    <a:pt x="9532" y="0"/>
                  </a:lnTo>
                  <a:close/>
                </a:path>
              </a:pathLst>
            </a:custGeom>
            <a:solidFill>
              <a:srgbClr val="F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92;p66">
              <a:extLst>
                <a:ext uri="{FF2B5EF4-FFF2-40B4-BE49-F238E27FC236}">
                  <a16:creationId xmlns:a16="http://schemas.microsoft.com/office/drawing/2014/main" xmlns="" id="{340E461C-B54E-4DAD-9F0F-D24936610180}"/>
                </a:ext>
              </a:extLst>
            </p:cNvPr>
            <p:cNvSpPr/>
            <p:nvPr/>
          </p:nvSpPr>
          <p:spPr>
            <a:xfrm>
              <a:off x="3943287" y="4092526"/>
              <a:ext cx="265401" cy="265423"/>
            </a:xfrm>
            <a:custGeom>
              <a:avLst/>
              <a:gdLst/>
              <a:ahLst/>
              <a:cxnLst/>
              <a:rect l="l" t="t" r="r" b="b"/>
              <a:pathLst>
                <a:path w="12350" h="12351" extrusionOk="0">
                  <a:moveTo>
                    <a:pt x="10998" y="1"/>
                  </a:moveTo>
                  <a:lnTo>
                    <a:pt x="9921" y="1055"/>
                  </a:lnTo>
                  <a:lnTo>
                    <a:pt x="7470" y="3461"/>
                  </a:lnTo>
                  <a:lnTo>
                    <a:pt x="6095" y="4835"/>
                  </a:lnTo>
                  <a:lnTo>
                    <a:pt x="4858" y="6118"/>
                  </a:lnTo>
                  <a:lnTo>
                    <a:pt x="4331" y="6668"/>
                  </a:lnTo>
                  <a:lnTo>
                    <a:pt x="3896" y="7172"/>
                  </a:lnTo>
                  <a:lnTo>
                    <a:pt x="3552" y="7562"/>
                  </a:lnTo>
                  <a:lnTo>
                    <a:pt x="3346" y="7860"/>
                  </a:lnTo>
                  <a:lnTo>
                    <a:pt x="3162" y="8112"/>
                  </a:lnTo>
                  <a:lnTo>
                    <a:pt x="2933" y="8387"/>
                  </a:lnTo>
                  <a:lnTo>
                    <a:pt x="2360" y="9051"/>
                  </a:lnTo>
                  <a:lnTo>
                    <a:pt x="1719" y="9761"/>
                  </a:lnTo>
                  <a:lnTo>
                    <a:pt x="1054" y="10449"/>
                  </a:lnTo>
                  <a:lnTo>
                    <a:pt x="757" y="10792"/>
                  </a:lnTo>
                  <a:lnTo>
                    <a:pt x="505" y="11113"/>
                  </a:lnTo>
                  <a:lnTo>
                    <a:pt x="276" y="11411"/>
                  </a:lnTo>
                  <a:lnTo>
                    <a:pt x="115" y="11663"/>
                  </a:lnTo>
                  <a:lnTo>
                    <a:pt x="23" y="11892"/>
                  </a:lnTo>
                  <a:lnTo>
                    <a:pt x="1" y="11984"/>
                  </a:lnTo>
                  <a:lnTo>
                    <a:pt x="1" y="12052"/>
                  </a:lnTo>
                  <a:lnTo>
                    <a:pt x="23" y="12121"/>
                  </a:lnTo>
                  <a:lnTo>
                    <a:pt x="69" y="12190"/>
                  </a:lnTo>
                  <a:lnTo>
                    <a:pt x="138" y="12213"/>
                  </a:lnTo>
                  <a:lnTo>
                    <a:pt x="230" y="12236"/>
                  </a:lnTo>
                  <a:lnTo>
                    <a:pt x="825" y="12304"/>
                  </a:lnTo>
                  <a:lnTo>
                    <a:pt x="1673" y="12327"/>
                  </a:lnTo>
                  <a:lnTo>
                    <a:pt x="2704" y="12350"/>
                  </a:lnTo>
                  <a:lnTo>
                    <a:pt x="3827" y="12327"/>
                  </a:lnTo>
                  <a:lnTo>
                    <a:pt x="4400" y="12282"/>
                  </a:lnTo>
                  <a:lnTo>
                    <a:pt x="4972" y="12236"/>
                  </a:lnTo>
                  <a:lnTo>
                    <a:pt x="5522" y="12167"/>
                  </a:lnTo>
                  <a:lnTo>
                    <a:pt x="6049" y="12075"/>
                  </a:lnTo>
                  <a:lnTo>
                    <a:pt x="6530" y="11984"/>
                  </a:lnTo>
                  <a:lnTo>
                    <a:pt x="6966" y="11869"/>
                  </a:lnTo>
                  <a:lnTo>
                    <a:pt x="7355" y="11709"/>
                  </a:lnTo>
                  <a:lnTo>
                    <a:pt x="7516" y="11617"/>
                  </a:lnTo>
                  <a:lnTo>
                    <a:pt x="7676" y="11548"/>
                  </a:lnTo>
                  <a:lnTo>
                    <a:pt x="7928" y="11342"/>
                  </a:lnTo>
                  <a:lnTo>
                    <a:pt x="8180" y="11113"/>
                  </a:lnTo>
                  <a:lnTo>
                    <a:pt x="8455" y="10861"/>
                  </a:lnTo>
                  <a:lnTo>
                    <a:pt x="8707" y="10563"/>
                  </a:lnTo>
                  <a:lnTo>
                    <a:pt x="9257" y="9922"/>
                  </a:lnTo>
                  <a:lnTo>
                    <a:pt x="9761" y="9234"/>
                  </a:lnTo>
                  <a:lnTo>
                    <a:pt x="10219" y="8593"/>
                  </a:lnTo>
                  <a:lnTo>
                    <a:pt x="10609" y="8043"/>
                  </a:lnTo>
                  <a:lnTo>
                    <a:pt x="10998" y="7447"/>
                  </a:lnTo>
                  <a:lnTo>
                    <a:pt x="11479" y="10220"/>
                  </a:lnTo>
                  <a:lnTo>
                    <a:pt x="12304" y="10220"/>
                  </a:lnTo>
                  <a:lnTo>
                    <a:pt x="12304" y="6462"/>
                  </a:lnTo>
                  <a:lnTo>
                    <a:pt x="12327" y="3965"/>
                  </a:lnTo>
                  <a:lnTo>
                    <a:pt x="12327" y="2979"/>
                  </a:lnTo>
                  <a:lnTo>
                    <a:pt x="12350" y="2315"/>
                  </a:lnTo>
                  <a:lnTo>
                    <a:pt x="12350" y="2086"/>
                  </a:lnTo>
                  <a:lnTo>
                    <a:pt x="12304" y="1880"/>
                  </a:lnTo>
                  <a:lnTo>
                    <a:pt x="12258" y="1651"/>
                  </a:lnTo>
                  <a:lnTo>
                    <a:pt x="12167" y="1444"/>
                  </a:lnTo>
                  <a:lnTo>
                    <a:pt x="12075" y="1238"/>
                  </a:lnTo>
                  <a:lnTo>
                    <a:pt x="11960" y="1055"/>
                  </a:lnTo>
                  <a:lnTo>
                    <a:pt x="11708" y="711"/>
                  </a:lnTo>
                  <a:lnTo>
                    <a:pt x="11456" y="413"/>
                  </a:lnTo>
                  <a:lnTo>
                    <a:pt x="11227" y="184"/>
                  </a:lnTo>
                  <a:lnTo>
                    <a:pt x="10998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93;p66">
              <a:extLst>
                <a:ext uri="{FF2B5EF4-FFF2-40B4-BE49-F238E27FC236}">
                  <a16:creationId xmlns:a16="http://schemas.microsoft.com/office/drawing/2014/main" xmlns="" id="{F3087235-072B-4C17-BFFC-8CFB7E72E09D}"/>
                </a:ext>
              </a:extLst>
            </p:cNvPr>
            <p:cNvSpPr/>
            <p:nvPr/>
          </p:nvSpPr>
          <p:spPr>
            <a:xfrm>
              <a:off x="4006316" y="4015228"/>
              <a:ext cx="175294" cy="275760"/>
            </a:xfrm>
            <a:custGeom>
              <a:avLst/>
              <a:gdLst/>
              <a:ahLst/>
              <a:cxnLst/>
              <a:rect l="l" t="t" r="r" b="b"/>
              <a:pathLst>
                <a:path w="8157" h="12832" extrusionOk="0">
                  <a:moveTo>
                    <a:pt x="4124" y="1"/>
                  </a:moveTo>
                  <a:lnTo>
                    <a:pt x="4124" y="505"/>
                  </a:lnTo>
                  <a:lnTo>
                    <a:pt x="4056" y="1719"/>
                  </a:lnTo>
                  <a:lnTo>
                    <a:pt x="4010" y="2452"/>
                  </a:lnTo>
                  <a:lnTo>
                    <a:pt x="3941" y="3186"/>
                  </a:lnTo>
                  <a:lnTo>
                    <a:pt x="3849" y="3873"/>
                  </a:lnTo>
                  <a:lnTo>
                    <a:pt x="3781" y="4171"/>
                  </a:lnTo>
                  <a:lnTo>
                    <a:pt x="3712" y="4446"/>
                  </a:lnTo>
                  <a:lnTo>
                    <a:pt x="3460" y="5362"/>
                  </a:lnTo>
                  <a:lnTo>
                    <a:pt x="3139" y="6324"/>
                  </a:lnTo>
                  <a:lnTo>
                    <a:pt x="2750" y="7333"/>
                  </a:lnTo>
                  <a:lnTo>
                    <a:pt x="2521" y="7837"/>
                  </a:lnTo>
                  <a:lnTo>
                    <a:pt x="2291" y="8364"/>
                  </a:lnTo>
                  <a:lnTo>
                    <a:pt x="2154" y="8638"/>
                  </a:lnTo>
                  <a:lnTo>
                    <a:pt x="1971" y="8936"/>
                  </a:lnTo>
                  <a:lnTo>
                    <a:pt x="1581" y="9601"/>
                  </a:lnTo>
                  <a:lnTo>
                    <a:pt x="1123" y="10288"/>
                  </a:lnTo>
                  <a:lnTo>
                    <a:pt x="688" y="10975"/>
                  </a:lnTo>
                  <a:lnTo>
                    <a:pt x="321" y="11594"/>
                  </a:lnTo>
                  <a:lnTo>
                    <a:pt x="184" y="11892"/>
                  </a:lnTo>
                  <a:lnTo>
                    <a:pt x="69" y="12144"/>
                  </a:lnTo>
                  <a:lnTo>
                    <a:pt x="23" y="12373"/>
                  </a:lnTo>
                  <a:lnTo>
                    <a:pt x="0" y="12556"/>
                  </a:lnTo>
                  <a:lnTo>
                    <a:pt x="23" y="12625"/>
                  </a:lnTo>
                  <a:lnTo>
                    <a:pt x="46" y="12694"/>
                  </a:lnTo>
                  <a:lnTo>
                    <a:pt x="92" y="12740"/>
                  </a:lnTo>
                  <a:lnTo>
                    <a:pt x="161" y="12785"/>
                  </a:lnTo>
                  <a:lnTo>
                    <a:pt x="321" y="12831"/>
                  </a:lnTo>
                  <a:lnTo>
                    <a:pt x="527" y="12831"/>
                  </a:lnTo>
                  <a:lnTo>
                    <a:pt x="779" y="12808"/>
                  </a:lnTo>
                  <a:lnTo>
                    <a:pt x="1031" y="12763"/>
                  </a:lnTo>
                  <a:lnTo>
                    <a:pt x="1329" y="12671"/>
                  </a:lnTo>
                  <a:lnTo>
                    <a:pt x="1627" y="12556"/>
                  </a:lnTo>
                  <a:lnTo>
                    <a:pt x="1948" y="12419"/>
                  </a:lnTo>
                  <a:lnTo>
                    <a:pt x="2291" y="12259"/>
                  </a:lnTo>
                  <a:lnTo>
                    <a:pt x="2612" y="12075"/>
                  </a:lnTo>
                  <a:lnTo>
                    <a:pt x="2956" y="11869"/>
                  </a:lnTo>
                  <a:lnTo>
                    <a:pt x="3300" y="11663"/>
                  </a:lnTo>
                  <a:lnTo>
                    <a:pt x="3620" y="11434"/>
                  </a:lnTo>
                  <a:lnTo>
                    <a:pt x="3918" y="11205"/>
                  </a:lnTo>
                  <a:lnTo>
                    <a:pt x="4216" y="10953"/>
                  </a:lnTo>
                  <a:lnTo>
                    <a:pt x="4491" y="10701"/>
                  </a:lnTo>
                  <a:lnTo>
                    <a:pt x="4720" y="10448"/>
                  </a:lnTo>
                  <a:lnTo>
                    <a:pt x="5247" y="9853"/>
                  </a:lnTo>
                  <a:lnTo>
                    <a:pt x="5774" y="9211"/>
                  </a:lnTo>
                  <a:lnTo>
                    <a:pt x="6278" y="8547"/>
                  </a:lnTo>
                  <a:lnTo>
                    <a:pt x="6736" y="7905"/>
                  </a:lnTo>
                  <a:lnTo>
                    <a:pt x="7149" y="7241"/>
                  </a:lnTo>
                  <a:lnTo>
                    <a:pt x="7515" y="6622"/>
                  </a:lnTo>
                  <a:lnTo>
                    <a:pt x="7790" y="6027"/>
                  </a:lnTo>
                  <a:lnTo>
                    <a:pt x="7905" y="5752"/>
                  </a:lnTo>
                  <a:lnTo>
                    <a:pt x="7973" y="5500"/>
                  </a:lnTo>
                  <a:lnTo>
                    <a:pt x="8042" y="5270"/>
                  </a:lnTo>
                  <a:lnTo>
                    <a:pt x="8088" y="5041"/>
                  </a:lnTo>
                  <a:lnTo>
                    <a:pt x="8134" y="4606"/>
                  </a:lnTo>
                  <a:lnTo>
                    <a:pt x="8157" y="4239"/>
                  </a:lnTo>
                  <a:lnTo>
                    <a:pt x="8134" y="3919"/>
                  </a:lnTo>
                  <a:lnTo>
                    <a:pt x="8088" y="3644"/>
                  </a:lnTo>
                  <a:lnTo>
                    <a:pt x="8042" y="3460"/>
                  </a:lnTo>
                  <a:lnTo>
                    <a:pt x="7973" y="3300"/>
                  </a:lnTo>
                  <a:lnTo>
                    <a:pt x="8088" y="322"/>
                  </a:lnTo>
                  <a:lnTo>
                    <a:pt x="4124" y="1"/>
                  </a:lnTo>
                  <a:close/>
                </a:path>
              </a:pathLst>
            </a:custGeom>
            <a:solidFill>
              <a:srgbClr val="F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94;p66">
              <a:extLst>
                <a:ext uri="{FF2B5EF4-FFF2-40B4-BE49-F238E27FC236}">
                  <a16:creationId xmlns:a16="http://schemas.microsoft.com/office/drawing/2014/main" xmlns="" id="{42546379-80B8-49B3-B879-A057FB167C17}"/>
                </a:ext>
              </a:extLst>
            </p:cNvPr>
            <p:cNvSpPr/>
            <p:nvPr/>
          </p:nvSpPr>
          <p:spPr>
            <a:xfrm>
              <a:off x="4108220" y="3326916"/>
              <a:ext cx="78804" cy="19212"/>
            </a:xfrm>
            <a:custGeom>
              <a:avLst/>
              <a:gdLst/>
              <a:ahLst/>
              <a:cxnLst/>
              <a:rect l="l" t="t" r="r" b="b"/>
              <a:pathLst>
                <a:path w="3667" h="894" extrusionOk="0">
                  <a:moveTo>
                    <a:pt x="3300" y="0"/>
                  </a:moveTo>
                  <a:lnTo>
                    <a:pt x="2934" y="138"/>
                  </a:lnTo>
                  <a:lnTo>
                    <a:pt x="2613" y="206"/>
                  </a:lnTo>
                  <a:lnTo>
                    <a:pt x="2292" y="275"/>
                  </a:lnTo>
                  <a:lnTo>
                    <a:pt x="2017" y="321"/>
                  </a:lnTo>
                  <a:lnTo>
                    <a:pt x="1765" y="344"/>
                  </a:lnTo>
                  <a:lnTo>
                    <a:pt x="1513" y="367"/>
                  </a:lnTo>
                  <a:lnTo>
                    <a:pt x="1124" y="344"/>
                  </a:lnTo>
                  <a:lnTo>
                    <a:pt x="803" y="298"/>
                  </a:lnTo>
                  <a:lnTo>
                    <a:pt x="597" y="229"/>
                  </a:lnTo>
                  <a:lnTo>
                    <a:pt x="459" y="184"/>
                  </a:lnTo>
                  <a:lnTo>
                    <a:pt x="413" y="161"/>
                  </a:lnTo>
                  <a:lnTo>
                    <a:pt x="322" y="115"/>
                  </a:lnTo>
                  <a:lnTo>
                    <a:pt x="207" y="115"/>
                  </a:lnTo>
                  <a:lnTo>
                    <a:pt x="116" y="138"/>
                  </a:lnTo>
                  <a:lnTo>
                    <a:pt x="47" y="206"/>
                  </a:lnTo>
                  <a:lnTo>
                    <a:pt x="1" y="321"/>
                  </a:lnTo>
                  <a:lnTo>
                    <a:pt x="1" y="413"/>
                  </a:lnTo>
                  <a:lnTo>
                    <a:pt x="47" y="504"/>
                  </a:lnTo>
                  <a:lnTo>
                    <a:pt x="116" y="596"/>
                  </a:lnTo>
                  <a:lnTo>
                    <a:pt x="207" y="642"/>
                  </a:lnTo>
                  <a:lnTo>
                    <a:pt x="345" y="711"/>
                  </a:lnTo>
                  <a:lnTo>
                    <a:pt x="505" y="756"/>
                  </a:lnTo>
                  <a:lnTo>
                    <a:pt x="711" y="825"/>
                  </a:lnTo>
                  <a:lnTo>
                    <a:pt x="963" y="871"/>
                  </a:lnTo>
                  <a:lnTo>
                    <a:pt x="1261" y="894"/>
                  </a:lnTo>
                  <a:lnTo>
                    <a:pt x="1628" y="894"/>
                  </a:lnTo>
                  <a:lnTo>
                    <a:pt x="2017" y="871"/>
                  </a:lnTo>
                  <a:lnTo>
                    <a:pt x="2452" y="802"/>
                  </a:lnTo>
                  <a:lnTo>
                    <a:pt x="2934" y="688"/>
                  </a:lnTo>
                  <a:lnTo>
                    <a:pt x="3484" y="527"/>
                  </a:lnTo>
                  <a:lnTo>
                    <a:pt x="3575" y="459"/>
                  </a:lnTo>
                  <a:lnTo>
                    <a:pt x="3644" y="390"/>
                  </a:lnTo>
                  <a:lnTo>
                    <a:pt x="3667" y="275"/>
                  </a:lnTo>
                  <a:lnTo>
                    <a:pt x="3644" y="184"/>
                  </a:lnTo>
                  <a:lnTo>
                    <a:pt x="3598" y="92"/>
                  </a:lnTo>
                  <a:lnTo>
                    <a:pt x="3506" y="23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95;p66">
              <a:extLst>
                <a:ext uri="{FF2B5EF4-FFF2-40B4-BE49-F238E27FC236}">
                  <a16:creationId xmlns:a16="http://schemas.microsoft.com/office/drawing/2014/main" xmlns="" id="{56143AF6-E768-4C22-A753-94CE8BAABA6A}"/>
                </a:ext>
              </a:extLst>
            </p:cNvPr>
            <p:cNvSpPr/>
            <p:nvPr/>
          </p:nvSpPr>
          <p:spPr>
            <a:xfrm>
              <a:off x="4044224" y="2354984"/>
              <a:ext cx="800116" cy="870044"/>
            </a:xfrm>
            <a:custGeom>
              <a:avLst/>
              <a:gdLst/>
              <a:ahLst/>
              <a:cxnLst/>
              <a:rect l="l" t="t" r="r" b="b"/>
              <a:pathLst>
                <a:path w="37232" h="40486" extrusionOk="0">
                  <a:moveTo>
                    <a:pt x="9463" y="1"/>
                  </a:moveTo>
                  <a:lnTo>
                    <a:pt x="8386" y="2842"/>
                  </a:lnTo>
                  <a:lnTo>
                    <a:pt x="7309" y="5797"/>
                  </a:lnTo>
                  <a:lnTo>
                    <a:pt x="7172" y="6164"/>
                  </a:lnTo>
                  <a:lnTo>
                    <a:pt x="6416" y="8363"/>
                  </a:lnTo>
                  <a:lnTo>
                    <a:pt x="5660" y="10609"/>
                  </a:lnTo>
                  <a:lnTo>
                    <a:pt x="5522" y="11067"/>
                  </a:lnTo>
                  <a:lnTo>
                    <a:pt x="4812" y="13358"/>
                  </a:lnTo>
                  <a:lnTo>
                    <a:pt x="4674" y="13839"/>
                  </a:lnTo>
                  <a:lnTo>
                    <a:pt x="3987" y="16222"/>
                  </a:lnTo>
                  <a:lnTo>
                    <a:pt x="3873" y="16657"/>
                  </a:lnTo>
                  <a:lnTo>
                    <a:pt x="3323" y="18742"/>
                  </a:lnTo>
                  <a:lnTo>
                    <a:pt x="2796" y="20873"/>
                  </a:lnTo>
                  <a:lnTo>
                    <a:pt x="2292" y="23050"/>
                  </a:lnTo>
                  <a:lnTo>
                    <a:pt x="1810" y="25295"/>
                  </a:lnTo>
                  <a:lnTo>
                    <a:pt x="1696" y="25891"/>
                  </a:lnTo>
                  <a:lnTo>
                    <a:pt x="1467" y="27151"/>
                  </a:lnTo>
                  <a:lnTo>
                    <a:pt x="1215" y="28434"/>
                  </a:lnTo>
                  <a:lnTo>
                    <a:pt x="1146" y="28892"/>
                  </a:lnTo>
                  <a:lnTo>
                    <a:pt x="940" y="30175"/>
                  </a:lnTo>
                  <a:lnTo>
                    <a:pt x="734" y="31481"/>
                  </a:lnTo>
                  <a:lnTo>
                    <a:pt x="665" y="31894"/>
                  </a:lnTo>
                  <a:lnTo>
                    <a:pt x="390" y="33818"/>
                  </a:lnTo>
                  <a:lnTo>
                    <a:pt x="138" y="35789"/>
                  </a:lnTo>
                  <a:lnTo>
                    <a:pt x="92" y="36178"/>
                  </a:lnTo>
                  <a:lnTo>
                    <a:pt x="0" y="37072"/>
                  </a:lnTo>
                  <a:lnTo>
                    <a:pt x="871" y="37392"/>
                  </a:lnTo>
                  <a:lnTo>
                    <a:pt x="1765" y="37690"/>
                  </a:lnTo>
                  <a:lnTo>
                    <a:pt x="2635" y="37988"/>
                  </a:lnTo>
                  <a:lnTo>
                    <a:pt x="3506" y="38240"/>
                  </a:lnTo>
                  <a:lnTo>
                    <a:pt x="4354" y="38492"/>
                  </a:lnTo>
                  <a:lnTo>
                    <a:pt x="5224" y="38721"/>
                  </a:lnTo>
                  <a:lnTo>
                    <a:pt x="6072" y="38950"/>
                  </a:lnTo>
                  <a:lnTo>
                    <a:pt x="6920" y="39157"/>
                  </a:lnTo>
                  <a:lnTo>
                    <a:pt x="7745" y="39340"/>
                  </a:lnTo>
                  <a:lnTo>
                    <a:pt x="8592" y="39500"/>
                  </a:lnTo>
                  <a:lnTo>
                    <a:pt x="10219" y="39798"/>
                  </a:lnTo>
                  <a:lnTo>
                    <a:pt x="11846" y="40027"/>
                  </a:lnTo>
                  <a:lnTo>
                    <a:pt x="13427" y="40211"/>
                  </a:lnTo>
                  <a:lnTo>
                    <a:pt x="13770" y="40234"/>
                  </a:lnTo>
                  <a:lnTo>
                    <a:pt x="14916" y="40348"/>
                  </a:lnTo>
                  <a:lnTo>
                    <a:pt x="16039" y="40417"/>
                  </a:lnTo>
                  <a:lnTo>
                    <a:pt x="16359" y="40417"/>
                  </a:lnTo>
                  <a:lnTo>
                    <a:pt x="18032" y="40486"/>
                  </a:lnTo>
                  <a:lnTo>
                    <a:pt x="19659" y="40486"/>
                  </a:lnTo>
                  <a:lnTo>
                    <a:pt x="21240" y="40440"/>
                  </a:lnTo>
                  <a:lnTo>
                    <a:pt x="22752" y="40348"/>
                  </a:lnTo>
                  <a:lnTo>
                    <a:pt x="24195" y="40211"/>
                  </a:lnTo>
                  <a:lnTo>
                    <a:pt x="25593" y="40073"/>
                  </a:lnTo>
                  <a:lnTo>
                    <a:pt x="26922" y="39890"/>
                  </a:lnTo>
                  <a:lnTo>
                    <a:pt x="28182" y="39684"/>
                  </a:lnTo>
                  <a:lnTo>
                    <a:pt x="28457" y="39638"/>
                  </a:lnTo>
                  <a:lnTo>
                    <a:pt x="29419" y="39455"/>
                  </a:lnTo>
                  <a:lnTo>
                    <a:pt x="30313" y="39271"/>
                  </a:lnTo>
                  <a:lnTo>
                    <a:pt x="30610" y="39203"/>
                  </a:lnTo>
                  <a:lnTo>
                    <a:pt x="31596" y="38973"/>
                  </a:lnTo>
                  <a:lnTo>
                    <a:pt x="32489" y="38744"/>
                  </a:lnTo>
                  <a:lnTo>
                    <a:pt x="33337" y="38538"/>
                  </a:lnTo>
                  <a:lnTo>
                    <a:pt x="34093" y="38309"/>
                  </a:lnTo>
                  <a:lnTo>
                    <a:pt x="34414" y="38217"/>
                  </a:lnTo>
                  <a:lnTo>
                    <a:pt x="35628" y="37828"/>
                  </a:lnTo>
                  <a:lnTo>
                    <a:pt x="36499" y="37507"/>
                  </a:lnTo>
                  <a:lnTo>
                    <a:pt x="37049" y="37301"/>
                  </a:lnTo>
                  <a:lnTo>
                    <a:pt x="37232" y="37209"/>
                  </a:lnTo>
                  <a:lnTo>
                    <a:pt x="36499" y="34506"/>
                  </a:lnTo>
                  <a:lnTo>
                    <a:pt x="36407" y="34162"/>
                  </a:lnTo>
                  <a:lnTo>
                    <a:pt x="35765" y="31756"/>
                  </a:lnTo>
                  <a:lnTo>
                    <a:pt x="35697" y="31458"/>
                  </a:lnTo>
                  <a:lnTo>
                    <a:pt x="35353" y="30152"/>
                  </a:lnTo>
                  <a:lnTo>
                    <a:pt x="35261" y="29855"/>
                  </a:lnTo>
                  <a:lnTo>
                    <a:pt x="34276" y="26143"/>
                  </a:lnTo>
                  <a:lnTo>
                    <a:pt x="34185" y="25822"/>
                  </a:lnTo>
                  <a:lnTo>
                    <a:pt x="33474" y="23210"/>
                  </a:lnTo>
                  <a:lnTo>
                    <a:pt x="33406" y="22935"/>
                  </a:lnTo>
                  <a:lnTo>
                    <a:pt x="32375" y="19246"/>
                  </a:lnTo>
                  <a:lnTo>
                    <a:pt x="31412" y="15764"/>
                  </a:lnTo>
                  <a:lnTo>
                    <a:pt x="31344" y="15489"/>
                  </a:lnTo>
                  <a:lnTo>
                    <a:pt x="30702" y="13244"/>
                  </a:lnTo>
                  <a:lnTo>
                    <a:pt x="30633" y="12969"/>
                  </a:lnTo>
                  <a:lnTo>
                    <a:pt x="29900" y="10494"/>
                  </a:lnTo>
                  <a:lnTo>
                    <a:pt x="29602" y="9555"/>
                  </a:lnTo>
                  <a:lnTo>
                    <a:pt x="29373" y="8799"/>
                  </a:lnTo>
                  <a:lnTo>
                    <a:pt x="29281" y="8593"/>
                  </a:lnTo>
                  <a:lnTo>
                    <a:pt x="29259" y="8478"/>
                  </a:lnTo>
                  <a:lnTo>
                    <a:pt x="28915" y="7607"/>
                  </a:lnTo>
                  <a:lnTo>
                    <a:pt x="28571" y="6737"/>
                  </a:lnTo>
                  <a:lnTo>
                    <a:pt x="28434" y="6439"/>
                  </a:lnTo>
                  <a:lnTo>
                    <a:pt x="28021" y="5477"/>
                  </a:lnTo>
                  <a:lnTo>
                    <a:pt x="27609" y="4537"/>
                  </a:lnTo>
                  <a:lnTo>
                    <a:pt x="26784" y="2842"/>
                  </a:lnTo>
                  <a:lnTo>
                    <a:pt x="26624" y="2544"/>
                  </a:lnTo>
                  <a:lnTo>
                    <a:pt x="26143" y="1559"/>
                  </a:lnTo>
                  <a:lnTo>
                    <a:pt x="25730" y="803"/>
                  </a:lnTo>
                  <a:lnTo>
                    <a:pt x="25387" y="138"/>
                  </a:lnTo>
                  <a:lnTo>
                    <a:pt x="24722" y="299"/>
                  </a:lnTo>
                  <a:lnTo>
                    <a:pt x="24035" y="459"/>
                  </a:lnTo>
                  <a:lnTo>
                    <a:pt x="23370" y="596"/>
                  </a:lnTo>
                  <a:lnTo>
                    <a:pt x="22683" y="711"/>
                  </a:lnTo>
                  <a:lnTo>
                    <a:pt x="21996" y="803"/>
                  </a:lnTo>
                  <a:lnTo>
                    <a:pt x="21308" y="871"/>
                  </a:lnTo>
                  <a:lnTo>
                    <a:pt x="20621" y="940"/>
                  </a:lnTo>
                  <a:lnTo>
                    <a:pt x="19934" y="986"/>
                  </a:lnTo>
                  <a:lnTo>
                    <a:pt x="19269" y="1009"/>
                  </a:lnTo>
                  <a:lnTo>
                    <a:pt x="18582" y="1009"/>
                  </a:lnTo>
                  <a:lnTo>
                    <a:pt x="17276" y="986"/>
                  </a:lnTo>
                  <a:lnTo>
                    <a:pt x="15993" y="940"/>
                  </a:lnTo>
                  <a:lnTo>
                    <a:pt x="14801" y="825"/>
                  </a:lnTo>
                  <a:lnTo>
                    <a:pt x="13679" y="711"/>
                  </a:lnTo>
                  <a:lnTo>
                    <a:pt x="12648" y="573"/>
                  </a:lnTo>
                  <a:lnTo>
                    <a:pt x="11754" y="436"/>
                  </a:lnTo>
                  <a:lnTo>
                    <a:pt x="10975" y="299"/>
                  </a:lnTo>
                  <a:lnTo>
                    <a:pt x="9852" y="92"/>
                  </a:lnTo>
                  <a:lnTo>
                    <a:pt x="9463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96;p66">
              <a:extLst>
                <a:ext uri="{FF2B5EF4-FFF2-40B4-BE49-F238E27FC236}">
                  <a16:creationId xmlns:a16="http://schemas.microsoft.com/office/drawing/2014/main" xmlns="" id="{467B78CD-9BF1-4678-87D2-901A6430FCC6}"/>
                </a:ext>
              </a:extLst>
            </p:cNvPr>
            <p:cNvSpPr/>
            <p:nvPr/>
          </p:nvSpPr>
          <p:spPr>
            <a:xfrm>
              <a:off x="4198326" y="2402755"/>
              <a:ext cx="80287" cy="84692"/>
            </a:xfrm>
            <a:custGeom>
              <a:avLst/>
              <a:gdLst/>
              <a:ahLst/>
              <a:cxnLst/>
              <a:rect l="l" t="t" r="r" b="b"/>
              <a:pathLst>
                <a:path w="3736" h="3941" extrusionOk="0">
                  <a:moveTo>
                    <a:pt x="3598" y="0"/>
                  </a:moveTo>
                  <a:lnTo>
                    <a:pt x="3552" y="23"/>
                  </a:lnTo>
                  <a:lnTo>
                    <a:pt x="3506" y="46"/>
                  </a:lnTo>
                  <a:lnTo>
                    <a:pt x="3460" y="92"/>
                  </a:lnTo>
                  <a:lnTo>
                    <a:pt x="3460" y="160"/>
                  </a:lnTo>
                  <a:lnTo>
                    <a:pt x="3415" y="481"/>
                  </a:lnTo>
                  <a:lnTo>
                    <a:pt x="3346" y="802"/>
                  </a:lnTo>
                  <a:lnTo>
                    <a:pt x="3254" y="1100"/>
                  </a:lnTo>
                  <a:lnTo>
                    <a:pt x="3117" y="1375"/>
                  </a:lnTo>
                  <a:lnTo>
                    <a:pt x="2956" y="1650"/>
                  </a:lnTo>
                  <a:lnTo>
                    <a:pt x="2773" y="1879"/>
                  </a:lnTo>
                  <a:lnTo>
                    <a:pt x="2590" y="2108"/>
                  </a:lnTo>
                  <a:lnTo>
                    <a:pt x="2361" y="2314"/>
                  </a:lnTo>
                  <a:lnTo>
                    <a:pt x="2132" y="2520"/>
                  </a:lnTo>
                  <a:lnTo>
                    <a:pt x="1857" y="2704"/>
                  </a:lnTo>
                  <a:lnTo>
                    <a:pt x="1605" y="2864"/>
                  </a:lnTo>
                  <a:lnTo>
                    <a:pt x="1330" y="3024"/>
                  </a:lnTo>
                  <a:lnTo>
                    <a:pt x="734" y="3322"/>
                  </a:lnTo>
                  <a:lnTo>
                    <a:pt x="138" y="3574"/>
                  </a:lnTo>
                  <a:lnTo>
                    <a:pt x="1" y="3941"/>
                  </a:lnTo>
                  <a:lnTo>
                    <a:pt x="1" y="3941"/>
                  </a:lnTo>
                  <a:lnTo>
                    <a:pt x="642" y="3689"/>
                  </a:lnTo>
                  <a:lnTo>
                    <a:pt x="963" y="3529"/>
                  </a:lnTo>
                  <a:lnTo>
                    <a:pt x="1284" y="3368"/>
                  </a:lnTo>
                  <a:lnTo>
                    <a:pt x="1605" y="3185"/>
                  </a:lnTo>
                  <a:lnTo>
                    <a:pt x="1902" y="3002"/>
                  </a:lnTo>
                  <a:lnTo>
                    <a:pt x="2200" y="2795"/>
                  </a:lnTo>
                  <a:lnTo>
                    <a:pt x="2475" y="2566"/>
                  </a:lnTo>
                  <a:lnTo>
                    <a:pt x="2727" y="2337"/>
                  </a:lnTo>
                  <a:lnTo>
                    <a:pt x="2956" y="2085"/>
                  </a:lnTo>
                  <a:lnTo>
                    <a:pt x="3163" y="1810"/>
                  </a:lnTo>
                  <a:lnTo>
                    <a:pt x="3346" y="1512"/>
                  </a:lnTo>
                  <a:lnTo>
                    <a:pt x="3506" y="1192"/>
                  </a:lnTo>
                  <a:lnTo>
                    <a:pt x="3621" y="871"/>
                  </a:lnTo>
                  <a:lnTo>
                    <a:pt x="3690" y="527"/>
                  </a:lnTo>
                  <a:lnTo>
                    <a:pt x="3735" y="160"/>
                  </a:lnTo>
                  <a:lnTo>
                    <a:pt x="3735" y="92"/>
                  </a:lnTo>
                  <a:lnTo>
                    <a:pt x="3690" y="46"/>
                  </a:lnTo>
                  <a:lnTo>
                    <a:pt x="3667" y="23"/>
                  </a:lnTo>
                  <a:lnTo>
                    <a:pt x="3598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97;p66">
              <a:extLst>
                <a:ext uri="{FF2B5EF4-FFF2-40B4-BE49-F238E27FC236}">
                  <a16:creationId xmlns:a16="http://schemas.microsoft.com/office/drawing/2014/main" xmlns="" id="{2064F2CA-BA63-428F-A361-6CB8B534CEF5}"/>
                </a:ext>
              </a:extLst>
            </p:cNvPr>
            <p:cNvSpPr/>
            <p:nvPr/>
          </p:nvSpPr>
          <p:spPr>
            <a:xfrm>
              <a:off x="4162889" y="2420463"/>
              <a:ext cx="167901" cy="172350"/>
            </a:xfrm>
            <a:custGeom>
              <a:avLst/>
              <a:gdLst/>
              <a:ahLst/>
              <a:cxnLst/>
              <a:rect l="l" t="t" r="r" b="b"/>
              <a:pathLst>
                <a:path w="7813" h="8020" extrusionOk="0">
                  <a:moveTo>
                    <a:pt x="7607" y="1"/>
                  </a:moveTo>
                  <a:lnTo>
                    <a:pt x="7561" y="47"/>
                  </a:lnTo>
                  <a:lnTo>
                    <a:pt x="7538" y="93"/>
                  </a:lnTo>
                  <a:lnTo>
                    <a:pt x="7469" y="413"/>
                  </a:lnTo>
                  <a:lnTo>
                    <a:pt x="7401" y="711"/>
                  </a:lnTo>
                  <a:lnTo>
                    <a:pt x="7309" y="986"/>
                  </a:lnTo>
                  <a:lnTo>
                    <a:pt x="7194" y="1284"/>
                  </a:lnTo>
                  <a:lnTo>
                    <a:pt x="7080" y="1559"/>
                  </a:lnTo>
                  <a:lnTo>
                    <a:pt x="6942" y="1811"/>
                  </a:lnTo>
                  <a:lnTo>
                    <a:pt x="6645" y="2338"/>
                  </a:lnTo>
                  <a:lnTo>
                    <a:pt x="6324" y="2819"/>
                  </a:lnTo>
                  <a:lnTo>
                    <a:pt x="5957" y="3277"/>
                  </a:lnTo>
                  <a:lnTo>
                    <a:pt x="5545" y="3713"/>
                  </a:lnTo>
                  <a:lnTo>
                    <a:pt x="5109" y="4125"/>
                  </a:lnTo>
                  <a:lnTo>
                    <a:pt x="4674" y="4515"/>
                  </a:lnTo>
                  <a:lnTo>
                    <a:pt x="4193" y="4904"/>
                  </a:lnTo>
                  <a:lnTo>
                    <a:pt x="3712" y="5271"/>
                  </a:lnTo>
                  <a:lnTo>
                    <a:pt x="3208" y="5614"/>
                  </a:lnTo>
                  <a:lnTo>
                    <a:pt x="2200" y="6279"/>
                  </a:lnTo>
                  <a:lnTo>
                    <a:pt x="1192" y="6897"/>
                  </a:lnTo>
                  <a:lnTo>
                    <a:pt x="138" y="7562"/>
                  </a:lnTo>
                  <a:lnTo>
                    <a:pt x="0" y="8020"/>
                  </a:lnTo>
                  <a:lnTo>
                    <a:pt x="0" y="8020"/>
                  </a:lnTo>
                  <a:lnTo>
                    <a:pt x="687" y="7562"/>
                  </a:lnTo>
                  <a:lnTo>
                    <a:pt x="1398" y="7104"/>
                  </a:lnTo>
                  <a:lnTo>
                    <a:pt x="2818" y="6233"/>
                  </a:lnTo>
                  <a:lnTo>
                    <a:pt x="3529" y="5752"/>
                  </a:lnTo>
                  <a:lnTo>
                    <a:pt x="4193" y="5271"/>
                  </a:lnTo>
                  <a:lnTo>
                    <a:pt x="4857" y="4744"/>
                  </a:lnTo>
                  <a:lnTo>
                    <a:pt x="5178" y="4469"/>
                  </a:lnTo>
                  <a:lnTo>
                    <a:pt x="5476" y="4194"/>
                  </a:lnTo>
                  <a:lnTo>
                    <a:pt x="5888" y="3781"/>
                  </a:lnTo>
                  <a:lnTo>
                    <a:pt x="6278" y="3323"/>
                  </a:lnTo>
                  <a:lnTo>
                    <a:pt x="6645" y="2865"/>
                  </a:lnTo>
                  <a:lnTo>
                    <a:pt x="6965" y="2361"/>
                  </a:lnTo>
                  <a:lnTo>
                    <a:pt x="7240" y="1857"/>
                  </a:lnTo>
                  <a:lnTo>
                    <a:pt x="7492" y="1307"/>
                  </a:lnTo>
                  <a:lnTo>
                    <a:pt x="7584" y="1032"/>
                  </a:lnTo>
                  <a:lnTo>
                    <a:pt x="7676" y="757"/>
                  </a:lnTo>
                  <a:lnTo>
                    <a:pt x="7744" y="459"/>
                  </a:lnTo>
                  <a:lnTo>
                    <a:pt x="7813" y="184"/>
                  </a:lnTo>
                  <a:lnTo>
                    <a:pt x="7813" y="115"/>
                  </a:lnTo>
                  <a:lnTo>
                    <a:pt x="7790" y="70"/>
                  </a:lnTo>
                  <a:lnTo>
                    <a:pt x="7744" y="24"/>
                  </a:lnTo>
                  <a:lnTo>
                    <a:pt x="7698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98;p66">
              <a:extLst>
                <a:ext uri="{FF2B5EF4-FFF2-40B4-BE49-F238E27FC236}">
                  <a16:creationId xmlns:a16="http://schemas.microsoft.com/office/drawing/2014/main" xmlns="" id="{24A09C28-131A-4A06-BA7A-039FE03BD287}"/>
                </a:ext>
              </a:extLst>
            </p:cNvPr>
            <p:cNvSpPr/>
            <p:nvPr/>
          </p:nvSpPr>
          <p:spPr>
            <a:xfrm>
              <a:off x="4080649" y="2677478"/>
              <a:ext cx="155609" cy="233897"/>
            </a:xfrm>
            <a:custGeom>
              <a:avLst/>
              <a:gdLst/>
              <a:ahLst/>
              <a:cxnLst/>
              <a:rect l="l" t="t" r="r" b="b"/>
              <a:pathLst>
                <a:path w="7241" h="10884" extrusionOk="0">
                  <a:moveTo>
                    <a:pt x="5454" y="1"/>
                  </a:moveTo>
                  <a:lnTo>
                    <a:pt x="5202" y="24"/>
                  </a:lnTo>
                  <a:lnTo>
                    <a:pt x="4950" y="70"/>
                  </a:lnTo>
                  <a:lnTo>
                    <a:pt x="4446" y="207"/>
                  </a:lnTo>
                  <a:lnTo>
                    <a:pt x="3942" y="367"/>
                  </a:lnTo>
                  <a:lnTo>
                    <a:pt x="3506" y="551"/>
                  </a:lnTo>
                  <a:lnTo>
                    <a:pt x="3117" y="734"/>
                  </a:lnTo>
                  <a:lnTo>
                    <a:pt x="2704" y="963"/>
                  </a:lnTo>
                  <a:lnTo>
                    <a:pt x="2292" y="1215"/>
                  </a:lnTo>
                  <a:lnTo>
                    <a:pt x="2178" y="1650"/>
                  </a:lnTo>
                  <a:lnTo>
                    <a:pt x="2178" y="1650"/>
                  </a:lnTo>
                  <a:lnTo>
                    <a:pt x="2636" y="1330"/>
                  </a:lnTo>
                  <a:lnTo>
                    <a:pt x="3071" y="1101"/>
                  </a:lnTo>
                  <a:lnTo>
                    <a:pt x="3506" y="871"/>
                  </a:lnTo>
                  <a:lnTo>
                    <a:pt x="3942" y="688"/>
                  </a:lnTo>
                  <a:lnTo>
                    <a:pt x="4400" y="551"/>
                  </a:lnTo>
                  <a:lnTo>
                    <a:pt x="4904" y="413"/>
                  </a:lnTo>
                  <a:lnTo>
                    <a:pt x="5179" y="344"/>
                  </a:lnTo>
                  <a:lnTo>
                    <a:pt x="5454" y="322"/>
                  </a:lnTo>
                  <a:lnTo>
                    <a:pt x="5729" y="299"/>
                  </a:lnTo>
                  <a:lnTo>
                    <a:pt x="6004" y="322"/>
                  </a:lnTo>
                  <a:lnTo>
                    <a:pt x="6256" y="390"/>
                  </a:lnTo>
                  <a:lnTo>
                    <a:pt x="6370" y="459"/>
                  </a:lnTo>
                  <a:lnTo>
                    <a:pt x="6485" y="505"/>
                  </a:lnTo>
                  <a:lnTo>
                    <a:pt x="6622" y="619"/>
                  </a:lnTo>
                  <a:lnTo>
                    <a:pt x="6714" y="734"/>
                  </a:lnTo>
                  <a:lnTo>
                    <a:pt x="6806" y="849"/>
                  </a:lnTo>
                  <a:lnTo>
                    <a:pt x="6851" y="986"/>
                  </a:lnTo>
                  <a:lnTo>
                    <a:pt x="6897" y="1123"/>
                  </a:lnTo>
                  <a:lnTo>
                    <a:pt x="6920" y="1261"/>
                  </a:lnTo>
                  <a:lnTo>
                    <a:pt x="6920" y="1398"/>
                  </a:lnTo>
                  <a:lnTo>
                    <a:pt x="6920" y="1559"/>
                  </a:lnTo>
                  <a:lnTo>
                    <a:pt x="6851" y="1857"/>
                  </a:lnTo>
                  <a:lnTo>
                    <a:pt x="6737" y="2132"/>
                  </a:lnTo>
                  <a:lnTo>
                    <a:pt x="6622" y="2407"/>
                  </a:lnTo>
                  <a:lnTo>
                    <a:pt x="6462" y="2659"/>
                  </a:lnTo>
                  <a:lnTo>
                    <a:pt x="6072" y="3163"/>
                  </a:lnTo>
                  <a:lnTo>
                    <a:pt x="5660" y="3667"/>
                  </a:lnTo>
                  <a:lnTo>
                    <a:pt x="4812" y="4675"/>
                  </a:lnTo>
                  <a:lnTo>
                    <a:pt x="1605" y="8501"/>
                  </a:lnTo>
                  <a:lnTo>
                    <a:pt x="115" y="10288"/>
                  </a:lnTo>
                  <a:lnTo>
                    <a:pt x="1" y="10884"/>
                  </a:lnTo>
                  <a:lnTo>
                    <a:pt x="5866" y="3827"/>
                  </a:lnTo>
                  <a:lnTo>
                    <a:pt x="6164" y="3483"/>
                  </a:lnTo>
                  <a:lnTo>
                    <a:pt x="6485" y="3094"/>
                  </a:lnTo>
                  <a:lnTo>
                    <a:pt x="6783" y="2659"/>
                  </a:lnTo>
                  <a:lnTo>
                    <a:pt x="6920" y="2429"/>
                  </a:lnTo>
                  <a:lnTo>
                    <a:pt x="7035" y="2200"/>
                  </a:lnTo>
                  <a:lnTo>
                    <a:pt x="7126" y="1948"/>
                  </a:lnTo>
                  <a:lnTo>
                    <a:pt x="7195" y="1719"/>
                  </a:lnTo>
                  <a:lnTo>
                    <a:pt x="7241" y="1490"/>
                  </a:lnTo>
                  <a:lnTo>
                    <a:pt x="7241" y="1238"/>
                  </a:lnTo>
                  <a:lnTo>
                    <a:pt x="7195" y="1009"/>
                  </a:lnTo>
                  <a:lnTo>
                    <a:pt x="7104" y="803"/>
                  </a:lnTo>
                  <a:lnTo>
                    <a:pt x="6966" y="574"/>
                  </a:lnTo>
                  <a:lnTo>
                    <a:pt x="6783" y="367"/>
                  </a:lnTo>
                  <a:lnTo>
                    <a:pt x="6599" y="230"/>
                  </a:lnTo>
                  <a:lnTo>
                    <a:pt x="6393" y="138"/>
                  </a:lnTo>
                  <a:lnTo>
                    <a:pt x="6187" y="47"/>
                  </a:lnTo>
                  <a:lnTo>
                    <a:pt x="5958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99;p66">
              <a:extLst>
                <a:ext uri="{FF2B5EF4-FFF2-40B4-BE49-F238E27FC236}">
                  <a16:creationId xmlns:a16="http://schemas.microsoft.com/office/drawing/2014/main" xmlns="" id="{BDEA4E4F-4816-415F-BAC1-6CDB338A621D}"/>
                </a:ext>
              </a:extLst>
            </p:cNvPr>
            <p:cNvSpPr/>
            <p:nvPr/>
          </p:nvSpPr>
          <p:spPr>
            <a:xfrm>
              <a:off x="4046201" y="3075810"/>
              <a:ext cx="293962" cy="143790"/>
            </a:xfrm>
            <a:custGeom>
              <a:avLst/>
              <a:gdLst/>
              <a:ahLst/>
              <a:cxnLst/>
              <a:rect l="l" t="t" r="r" b="b"/>
              <a:pathLst>
                <a:path w="13679" h="6691" extrusionOk="0">
                  <a:moveTo>
                    <a:pt x="6278" y="0"/>
                  </a:moveTo>
                  <a:lnTo>
                    <a:pt x="5751" y="23"/>
                  </a:lnTo>
                  <a:lnTo>
                    <a:pt x="5201" y="92"/>
                  </a:lnTo>
                  <a:lnTo>
                    <a:pt x="4674" y="161"/>
                  </a:lnTo>
                  <a:lnTo>
                    <a:pt x="4147" y="298"/>
                  </a:lnTo>
                  <a:lnTo>
                    <a:pt x="3620" y="436"/>
                  </a:lnTo>
                  <a:lnTo>
                    <a:pt x="3116" y="619"/>
                  </a:lnTo>
                  <a:lnTo>
                    <a:pt x="2704" y="779"/>
                  </a:lnTo>
                  <a:lnTo>
                    <a:pt x="2314" y="963"/>
                  </a:lnTo>
                  <a:lnTo>
                    <a:pt x="1535" y="1352"/>
                  </a:lnTo>
                  <a:lnTo>
                    <a:pt x="779" y="1787"/>
                  </a:lnTo>
                  <a:lnTo>
                    <a:pt x="46" y="2246"/>
                  </a:lnTo>
                  <a:lnTo>
                    <a:pt x="0" y="2635"/>
                  </a:lnTo>
                  <a:lnTo>
                    <a:pt x="825" y="2108"/>
                  </a:lnTo>
                  <a:lnTo>
                    <a:pt x="1673" y="1627"/>
                  </a:lnTo>
                  <a:lnTo>
                    <a:pt x="2108" y="1398"/>
                  </a:lnTo>
                  <a:lnTo>
                    <a:pt x="2520" y="1192"/>
                  </a:lnTo>
                  <a:lnTo>
                    <a:pt x="2979" y="1008"/>
                  </a:lnTo>
                  <a:lnTo>
                    <a:pt x="3414" y="825"/>
                  </a:lnTo>
                  <a:lnTo>
                    <a:pt x="3872" y="665"/>
                  </a:lnTo>
                  <a:lnTo>
                    <a:pt x="4330" y="550"/>
                  </a:lnTo>
                  <a:lnTo>
                    <a:pt x="4789" y="436"/>
                  </a:lnTo>
                  <a:lnTo>
                    <a:pt x="5247" y="344"/>
                  </a:lnTo>
                  <a:lnTo>
                    <a:pt x="5728" y="298"/>
                  </a:lnTo>
                  <a:lnTo>
                    <a:pt x="6209" y="275"/>
                  </a:lnTo>
                  <a:lnTo>
                    <a:pt x="6690" y="298"/>
                  </a:lnTo>
                  <a:lnTo>
                    <a:pt x="7194" y="321"/>
                  </a:lnTo>
                  <a:lnTo>
                    <a:pt x="7492" y="367"/>
                  </a:lnTo>
                  <a:lnTo>
                    <a:pt x="7790" y="436"/>
                  </a:lnTo>
                  <a:lnTo>
                    <a:pt x="8065" y="504"/>
                  </a:lnTo>
                  <a:lnTo>
                    <a:pt x="8363" y="596"/>
                  </a:lnTo>
                  <a:lnTo>
                    <a:pt x="8615" y="688"/>
                  </a:lnTo>
                  <a:lnTo>
                    <a:pt x="8890" y="802"/>
                  </a:lnTo>
                  <a:lnTo>
                    <a:pt x="9142" y="940"/>
                  </a:lnTo>
                  <a:lnTo>
                    <a:pt x="9394" y="1077"/>
                  </a:lnTo>
                  <a:lnTo>
                    <a:pt x="9646" y="1238"/>
                  </a:lnTo>
                  <a:lnTo>
                    <a:pt x="9875" y="1398"/>
                  </a:lnTo>
                  <a:lnTo>
                    <a:pt x="10104" y="1581"/>
                  </a:lnTo>
                  <a:lnTo>
                    <a:pt x="10310" y="1765"/>
                  </a:lnTo>
                  <a:lnTo>
                    <a:pt x="10517" y="1971"/>
                  </a:lnTo>
                  <a:lnTo>
                    <a:pt x="10723" y="2177"/>
                  </a:lnTo>
                  <a:lnTo>
                    <a:pt x="10906" y="2406"/>
                  </a:lnTo>
                  <a:lnTo>
                    <a:pt x="11089" y="2658"/>
                  </a:lnTo>
                  <a:lnTo>
                    <a:pt x="11410" y="3093"/>
                  </a:lnTo>
                  <a:lnTo>
                    <a:pt x="11685" y="3552"/>
                  </a:lnTo>
                  <a:lnTo>
                    <a:pt x="11937" y="4033"/>
                  </a:lnTo>
                  <a:lnTo>
                    <a:pt x="12189" y="4514"/>
                  </a:lnTo>
                  <a:lnTo>
                    <a:pt x="12670" y="5476"/>
                  </a:lnTo>
                  <a:lnTo>
                    <a:pt x="12922" y="5934"/>
                  </a:lnTo>
                  <a:lnTo>
                    <a:pt x="13174" y="6416"/>
                  </a:lnTo>
                  <a:lnTo>
                    <a:pt x="13335" y="6668"/>
                  </a:lnTo>
                  <a:lnTo>
                    <a:pt x="13678" y="6691"/>
                  </a:lnTo>
                  <a:lnTo>
                    <a:pt x="13335" y="6118"/>
                  </a:lnTo>
                  <a:lnTo>
                    <a:pt x="13014" y="5522"/>
                  </a:lnTo>
                  <a:lnTo>
                    <a:pt x="12395" y="4308"/>
                  </a:lnTo>
                  <a:lnTo>
                    <a:pt x="12075" y="3712"/>
                  </a:lnTo>
                  <a:lnTo>
                    <a:pt x="11754" y="3139"/>
                  </a:lnTo>
                  <a:lnTo>
                    <a:pt x="11387" y="2566"/>
                  </a:lnTo>
                  <a:lnTo>
                    <a:pt x="11204" y="2314"/>
                  </a:lnTo>
                  <a:lnTo>
                    <a:pt x="10998" y="2062"/>
                  </a:lnTo>
                  <a:lnTo>
                    <a:pt x="10814" y="1856"/>
                  </a:lnTo>
                  <a:lnTo>
                    <a:pt x="10631" y="1650"/>
                  </a:lnTo>
                  <a:lnTo>
                    <a:pt x="10425" y="1467"/>
                  </a:lnTo>
                  <a:lnTo>
                    <a:pt x="10219" y="1283"/>
                  </a:lnTo>
                  <a:lnTo>
                    <a:pt x="9783" y="986"/>
                  </a:lnTo>
                  <a:lnTo>
                    <a:pt x="9325" y="711"/>
                  </a:lnTo>
                  <a:lnTo>
                    <a:pt x="8844" y="481"/>
                  </a:lnTo>
                  <a:lnTo>
                    <a:pt x="8363" y="298"/>
                  </a:lnTo>
                  <a:lnTo>
                    <a:pt x="7859" y="161"/>
                  </a:lnTo>
                  <a:lnTo>
                    <a:pt x="7332" y="69"/>
                  </a:lnTo>
                  <a:lnTo>
                    <a:pt x="6805" y="23"/>
                  </a:lnTo>
                  <a:lnTo>
                    <a:pt x="6278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000;p66">
              <a:extLst>
                <a:ext uri="{FF2B5EF4-FFF2-40B4-BE49-F238E27FC236}">
                  <a16:creationId xmlns:a16="http://schemas.microsoft.com/office/drawing/2014/main" xmlns="" id="{A2A56CC7-6BE0-45F6-80AD-A053FA587DD7}"/>
                </a:ext>
              </a:extLst>
            </p:cNvPr>
            <p:cNvSpPr/>
            <p:nvPr/>
          </p:nvSpPr>
          <p:spPr>
            <a:xfrm>
              <a:off x="4776848" y="3089090"/>
              <a:ext cx="51726" cy="89141"/>
            </a:xfrm>
            <a:custGeom>
              <a:avLst/>
              <a:gdLst/>
              <a:ahLst/>
              <a:cxnLst/>
              <a:rect l="l" t="t" r="r" b="b"/>
              <a:pathLst>
                <a:path w="2407" h="4148" extrusionOk="0">
                  <a:moveTo>
                    <a:pt x="2315" y="1"/>
                  </a:moveTo>
                  <a:lnTo>
                    <a:pt x="1971" y="390"/>
                  </a:lnTo>
                  <a:lnTo>
                    <a:pt x="1651" y="803"/>
                  </a:lnTo>
                  <a:lnTo>
                    <a:pt x="1353" y="1238"/>
                  </a:lnTo>
                  <a:lnTo>
                    <a:pt x="1055" y="1674"/>
                  </a:lnTo>
                  <a:lnTo>
                    <a:pt x="803" y="2132"/>
                  </a:lnTo>
                  <a:lnTo>
                    <a:pt x="574" y="2613"/>
                  </a:lnTo>
                  <a:lnTo>
                    <a:pt x="368" y="3094"/>
                  </a:lnTo>
                  <a:lnTo>
                    <a:pt x="184" y="3575"/>
                  </a:lnTo>
                  <a:lnTo>
                    <a:pt x="1" y="4148"/>
                  </a:lnTo>
                  <a:lnTo>
                    <a:pt x="322" y="4056"/>
                  </a:lnTo>
                  <a:lnTo>
                    <a:pt x="528" y="3461"/>
                  </a:lnTo>
                  <a:lnTo>
                    <a:pt x="757" y="2865"/>
                  </a:lnTo>
                  <a:lnTo>
                    <a:pt x="917" y="2521"/>
                  </a:lnTo>
                  <a:lnTo>
                    <a:pt x="1101" y="2200"/>
                  </a:lnTo>
                  <a:lnTo>
                    <a:pt x="1284" y="1857"/>
                  </a:lnTo>
                  <a:lnTo>
                    <a:pt x="1490" y="1536"/>
                  </a:lnTo>
                  <a:lnTo>
                    <a:pt x="1696" y="1215"/>
                  </a:lnTo>
                  <a:lnTo>
                    <a:pt x="1926" y="917"/>
                  </a:lnTo>
                  <a:lnTo>
                    <a:pt x="2155" y="620"/>
                  </a:lnTo>
                  <a:lnTo>
                    <a:pt x="2407" y="345"/>
                  </a:lnTo>
                  <a:lnTo>
                    <a:pt x="2315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1;p66">
              <a:extLst>
                <a:ext uri="{FF2B5EF4-FFF2-40B4-BE49-F238E27FC236}">
                  <a16:creationId xmlns:a16="http://schemas.microsoft.com/office/drawing/2014/main" xmlns="" id="{44579046-A1AB-4573-8AC4-05AAD79AA76B}"/>
                </a:ext>
              </a:extLst>
            </p:cNvPr>
            <p:cNvSpPr/>
            <p:nvPr/>
          </p:nvSpPr>
          <p:spPr>
            <a:xfrm>
              <a:off x="4377549" y="3123560"/>
              <a:ext cx="278704" cy="99971"/>
            </a:xfrm>
            <a:custGeom>
              <a:avLst/>
              <a:gdLst/>
              <a:ahLst/>
              <a:cxnLst/>
              <a:rect l="l" t="t" r="r" b="b"/>
              <a:pathLst>
                <a:path w="12969" h="4652" extrusionOk="0">
                  <a:moveTo>
                    <a:pt x="2131" y="1"/>
                  </a:moveTo>
                  <a:lnTo>
                    <a:pt x="1902" y="24"/>
                  </a:lnTo>
                  <a:lnTo>
                    <a:pt x="1673" y="47"/>
                  </a:lnTo>
                  <a:lnTo>
                    <a:pt x="1467" y="115"/>
                  </a:lnTo>
                  <a:lnTo>
                    <a:pt x="1261" y="207"/>
                  </a:lnTo>
                  <a:lnTo>
                    <a:pt x="1055" y="299"/>
                  </a:lnTo>
                  <a:lnTo>
                    <a:pt x="871" y="436"/>
                  </a:lnTo>
                  <a:lnTo>
                    <a:pt x="711" y="596"/>
                  </a:lnTo>
                  <a:lnTo>
                    <a:pt x="550" y="757"/>
                  </a:lnTo>
                  <a:lnTo>
                    <a:pt x="413" y="963"/>
                  </a:lnTo>
                  <a:lnTo>
                    <a:pt x="298" y="1192"/>
                  </a:lnTo>
                  <a:lnTo>
                    <a:pt x="207" y="1421"/>
                  </a:lnTo>
                  <a:lnTo>
                    <a:pt x="92" y="1834"/>
                  </a:lnTo>
                  <a:lnTo>
                    <a:pt x="24" y="2223"/>
                  </a:lnTo>
                  <a:lnTo>
                    <a:pt x="1" y="2636"/>
                  </a:lnTo>
                  <a:lnTo>
                    <a:pt x="46" y="3048"/>
                  </a:lnTo>
                  <a:lnTo>
                    <a:pt x="115" y="3460"/>
                  </a:lnTo>
                  <a:lnTo>
                    <a:pt x="207" y="3873"/>
                  </a:lnTo>
                  <a:lnTo>
                    <a:pt x="367" y="4262"/>
                  </a:lnTo>
                  <a:lnTo>
                    <a:pt x="528" y="4652"/>
                  </a:lnTo>
                  <a:lnTo>
                    <a:pt x="848" y="4652"/>
                  </a:lnTo>
                  <a:lnTo>
                    <a:pt x="688" y="4331"/>
                  </a:lnTo>
                  <a:lnTo>
                    <a:pt x="573" y="3987"/>
                  </a:lnTo>
                  <a:lnTo>
                    <a:pt x="459" y="3644"/>
                  </a:lnTo>
                  <a:lnTo>
                    <a:pt x="367" y="3300"/>
                  </a:lnTo>
                  <a:lnTo>
                    <a:pt x="321" y="2933"/>
                  </a:lnTo>
                  <a:lnTo>
                    <a:pt x="298" y="2590"/>
                  </a:lnTo>
                  <a:lnTo>
                    <a:pt x="321" y="2223"/>
                  </a:lnTo>
                  <a:lnTo>
                    <a:pt x="367" y="1880"/>
                  </a:lnTo>
                  <a:lnTo>
                    <a:pt x="436" y="1627"/>
                  </a:lnTo>
                  <a:lnTo>
                    <a:pt x="505" y="1398"/>
                  </a:lnTo>
                  <a:lnTo>
                    <a:pt x="619" y="1169"/>
                  </a:lnTo>
                  <a:lnTo>
                    <a:pt x="757" y="963"/>
                  </a:lnTo>
                  <a:lnTo>
                    <a:pt x="894" y="780"/>
                  </a:lnTo>
                  <a:lnTo>
                    <a:pt x="1077" y="619"/>
                  </a:lnTo>
                  <a:lnTo>
                    <a:pt x="1284" y="482"/>
                  </a:lnTo>
                  <a:lnTo>
                    <a:pt x="1513" y="367"/>
                  </a:lnTo>
                  <a:lnTo>
                    <a:pt x="1788" y="299"/>
                  </a:lnTo>
                  <a:lnTo>
                    <a:pt x="2086" y="253"/>
                  </a:lnTo>
                  <a:lnTo>
                    <a:pt x="2361" y="276"/>
                  </a:lnTo>
                  <a:lnTo>
                    <a:pt x="2658" y="322"/>
                  </a:lnTo>
                  <a:lnTo>
                    <a:pt x="2933" y="390"/>
                  </a:lnTo>
                  <a:lnTo>
                    <a:pt x="3208" y="505"/>
                  </a:lnTo>
                  <a:lnTo>
                    <a:pt x="3483" y="619"/>
                  </a:lnTo>
                  <a:lnTo>
                    <a:pt x="3735" y="780"/>
                  </a:lnTo>
                  <a:lnTo>
                    <a:pt x="4171" y="1032"/>
                  </a:lnTo>
                  <a:lnTo>
                    <a:pt x="4583" y="1307"/>
                  </a:lnTo>
                  <a:lnTo>
                    <a:pt x="4995" y="1559"/>
                  </a:lnTo>
                  <a:lnTo>
                    <a:pt x="5408" y="1811"/>
                  </a:lnTo>
                  <a:lnTo>
                    <a:pt x="5843" y="2040"/>
                  </a:lnTo>
                  <a:lnTo>
                    <a:pt x="6278" y="2223"/>
                  </a:lnTo>
                  <a:lnTo>
                    <a:pt x="6508" y="2292"/>
                  </a:lnTo>
                  <a:lnTo>
                    <a:pt x="6760" y="2361"/>
                  </a:lnTo>
                  <a:lnTo>
                    <a:pt x="7012" y="2406"/>
                  </a:lnTo>
                  <a:lnTo>
                    <a:pt x="7264" y="2429"/>
                  </a:lnTo>
                  <a:lnTo>
                    <a:pt x="7516" y="2452"/>
                  </a:lnTo>
                  <a:lnTo>
                    <a:pt x="8043" y="2452"/>
                  </a:lnTo>
                  <a:lnTo>
                    <a:pt x="8295" y="2429"/>
                  </a:lnTo>
                  <a:lnTo>
                    <a:pt x="8547" y="2384"/>
                  </a:lnTo>
                  <a:lnTo>
                    <a:pt x="8799" y="2315"/>
                  </a:lnTo>
                  <a:lnTo>
                    <a:pt x="9028" y="2246"/>
                  </a:lnTo>
                  <a:lnTo>
                    <a:pt x="9280" y="2177"/>
                  </a:lnTo>
                  <a:lnTo>
                    <a:pt x="9761" y="1971"/>
                  </a:lnTo>
                  <a:lnTo>
                    <a:pt x="10265" y="1742"/>
                  </a:lnTo>
                  <a:lnTo>
                    <a:pt x="10517" y="1650"/>
                  </a:lnTo>
                  <a:lnTo>
                    <a:pt x="10792" y="1582"/>
                  </a:lnTo>
                  <a:lnTo>
                    <a:pt x="11044" y="1559"/>
                  </a:lnTo>
                  <a:lnTo>
                    <a:pt x="11319" y="1582"/>
                  </a:lnTo>
                  <a:lnTo>
                    <a:pt x="11456" y="1627"/>
                  </a:lnTo>
                  <a:lnTo>
                    <a:pt x="11594" y="1673"/>
                  </a:lnTo>
                  <a:lnTo>
                    <a:pt x="11731" y="1742"/>
                  </a:lnTo>
                  <a:lnTo>
                    <a:pt x="11846" y="1811"/>
                  </a:lnTo>
                  <a:lnTo>
                    <a:pt x="12075" y="1994"/>
                  </a:lnTo>
                  <a:lnTo>
                    <a:pt x="12258" y="2223"/>
                  </a:lnTo>
                  <a:lnTo>
                    <a:pt x="12419" y="2475"/>
                  </a:lnTo>
                  <a:lnTo>
                    <a:pt x="12556" y="2727"/>
                  </a:lnTo>
                  <a:lnTo>
                    <a:pt x="12625" y="3025"/>
                  </a:lnTo>
                  <a:lnTo>
                    <a:pt x="12694" y="3300"/>
                  </a:lnTo>
                  <a:lnTo>
                    <a:pt x="12694" y="3598"/>
                  </a:lnTo>
                  <a:lnTo>
                    <a:pt x="12671" y="3919"/>
                  </a:lnTo>
                  <a:lnTo>
                    <a:pt x="12946" y="3873"/>
                  </a:lnTo>
                  <a:lnTo>
                    <a:pt x="12969" y="3621"/>
                  </a:lnTo>
                  <a:lnTo>
                    <a:pt x="12969" y="3346"/>
                  </a:lnTo>
                  <a:lnTo>
                    <a:pt x="12946" y="3094"/>
                  </a:lnTo>
                  <a:lnTo>
                    <a:pt x="12900" y="2842"/>
                  </a:lnTo>
                  <a:lnTo>
                    <a:pt x="12808" y="2590"/>
                  </a:lnTo>
                  <a:lnTo>
                    <a:pt x="12694" y="2361"/>
                  </a:lnTo>
                  <a:lnTo>
                    <a:pt x="12556" y="2132"/>
                  </a:lnTo>
                  <a:lnTo>
                    <a:pt x="12373" y="1902"/>
                  </a:lnTo>
                  <a:lnTo>
                    <a:pt x="12167" y="1673"/>
                  </a:lnTo>
                  <a:lnTo>
                    <a:pt x="11938" y="1513"/>
                  </a:lnTo>
                  <a:lnTo>
                    <a:pt x="11708" y="1398"/>
                  </a:lnTo>
                  <a:lnTo>
                    <a:pt x="11456" y="1330"/>
                  </a:lnTo>
                  <a:lnTo>
                    <a:pt x="11204" y="1307"/>
                  </a:lnTo>
                  <a:lnTo>
                    <a:pt x="10975" y="1307"/>
                  </a:lnTo>
                  <a:lnTo>
                    <a:pt x="10723" y="1353"/>
                  </a:lnTo>
                  <a:lnTo>
                    <a:pt x="10471" y="1421"/>
                  </a:lnTo>
                  <a:lnTo>
                    <a:pt x="9967" y="1582"/>
                  </a:lnTo>
                  <a:lnTo>
                    <a:pt x="9440" y="1788"/>
                  </a:lnTo>
                  <a:lnTo>
                    <a:pt x="8936" y="1971"/>
                  </a:lnTo>
                  <a:lnTo>
                    <a:pt x="8684" y="2063"/>
                  </a:lnTo>
                  <a:lnTo>
                    <a:pt x="8432" y="2109"/>
                  </a:lnTo>
                  <a:lnTo>
                    <a:pt x="8043" y="2154"/>
                  </a:lnTo>
                  <a:lnTo>
                    <a:pt x="7676" y="2177"/>
                  </a:lnTo>
                  <a:lnTo>
                    <a:pt x="7287" y="2154"/>
                  </a:lnTo>
                  <a:lnTo>
                    <a:pt x="6920" y="2109"/>
                  </a:lnTo>
                  <a:lnTo>
                    <a:pt x="6553" y="2017"/>
                  </a:lnTo>
                  <a:lnTo>
                    <a:pt x="6187" y="1902"/>
                  </a:lnTo>
                  <a:lnTo>
                    <a:pt x="5843" y="1765"/>
                  </a:lnTo>
                  <a:lnTo>
                    <a:pt x="5499" y="1582"/>
                  </a:lnTo>
                  <a:lnTo>
                    <a:pt x="5224" y="1421"/>
                  </a:lnTo>
                  <a:lnTo>
                    <a:pt x="4972" y="1238"/>
                  </a:lnTo>
                  <a:lnTo>
                    <a:pt x="4423" y="871"/>
                  </a:lnTo>
                  <a:lnTo>
                    <a:pt x="3896" y="528"/>
                  </a:lnTo>
                  <a:lnTo>
                    <a:pt x="3621" y="367"/>
                  </a:lnTo>
                  <a:lnTo>
                    <a:pt x="3323" y="230"/>
                  </a:lnTo>
                  <a:lnTo>
                    <a:pt x="3071" y="138"/>
                  </a:lnTo>
                  <a:lnTo>
                    <a:pt x="2842" y="70"/>
                  </a:lnTo>
                  <a:lnTo>
                    <a:pt x="2590" y="24"/>
                  </a:lnTo>
                  <a:lnTo>
                    <a:pt x="2361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02;p66">
              <a:extLst>
                <a:ext uri="{FF2B5EF4-FFF2-40B4-BE49-F238E27FC236}">
                  <a16:creationId xmlns:a16="http://schemas.microsoft.com/office/drawing/2014/main" xmlns="" id="{4E0783A9-4FA7-40CB-AF7D-AA916C4F425B}"/>
                </a:ext>
              </a:extLst>
            </p:cNvPr>
            <p:cNvSpPr/>
            <p:nvPr/>
          </p:nvSpPr>
          <p:spPr>
            <a:xfrm>
              <a:off x="4695617" y="3031004"/>
              <a:ext cx="117206" cy="167923"/>
            </a:xfrm>
            <a:custGeom>
              <a:avLst/>
              <a:gdLst/>
              <a:ahLst/>
              <a:cxnLst/>
              <a:rect l="l" t="t" r="r" b="b"/>
              <a:pathLst>
                <a:path w="5454" h="7814" extrusionOk="0">
                  <a:moveTo>
                    <a:pt x="5385" y="0"/>
                  </a:moveTo>
                  <a:lnTo>
                    <a:pt x="4881" y="367"/>
                  </a:lnTo>
                  <a:lnTo>
                    <a:pt x="4400" y="734"/>
                  </a:lnTo>
                  <a:lnTo>
                    <a:pt x="3941" y="1146"/>
                  </a:lnTo>
                  <a:lnTo>
                    <a:pt x="3506" y="1558"/>
                  </a:lnTo>
                  <a:lnTo>
                    <a:pt x="3094" y="1994"/>
                  </a:lnTo>
                  <a:lnTo>
                    <a:pt x="2704" y="2452"/>
                  </a:lnTo>
                  <a:lnTo>
                    <a:pt x="2315" y="2933"/>
                  </a:lnTo>
                  <a:lnTo>
                    <a:pt x="1971" y="3414"/>
                  </a:lnTo>
                  <a:lnTo>
                    <a:pt x="1627" y="3918"/>
                  </a:lnTo>
                  <a:lnTo>
                    <a:pt x="1329" y="4445"/>
                  </a:lnTo>
                  <a:lnTo>
                    <a:pt x="1032" y="4972"/>
                  </a:lnTo>
                  <a:lnTo>
                    <a:pt x="780" y="5522"/>
                  </a:lnTo>
                  <a:lnTo>
                    <a:pt x="550" y="6095"/>
                  </a:lnTo>
                  <a:lnTo>
                    <a:pt x="344" y="6645"/>
                  </a:lnTo>
                  <a:lnTo>
                    <a:pt x="161" y="7240"/>
                  </a:lnTo>
                  <a:lnTo>
                    <a:pt x="1" y="7813"/>
                  </a:lnTo>
                  <a:lnTo>
                    <a:pt x="298" y="7745"/>
                  </a:lnTo>
                  <a:lnTo>
                    <a:pt x="459" y="7195"/>
                  </a:lnTo>
                  <a:lnTo>
                    <a:pt x="642" y="6645"/>
                  </a:lnTo>
                  <a:lnTo>
                    <a:pt x="848" y="6095"/>
                  </a:lnTo>
                  <a:lnTo>
                    <a:pt x="1077" y="5568"/>
                  </a:lnTo>
                  <a:lnTo>
                    <a:pt x="1329" y="5041"/>
                  </a:lnTo>
                  <a:lnTo>
                    <a:pt x="1604" y="4537"/>
                  </a:lnTo>
                  <a:lnTo>
                    <a:pt x="1902" y="4056"/>
                  </a:lnTo>
                  <a:lnTo>
                    <a:pt x="2223" y="3575"/>
                  </a:lnTo>
                  <a:lnTo>
                    <a:pt x="2544" y="3093"/>
                  </a:lnTo>
                  <a:lnTo>
                    <a:pt x="2910" y="2635"/>
                  </a:lnTo>
                  <a:lnTo>
                    <a:pt x="3300" y="2200"/>
                  </a:lnTo>
                  <a:lnTo>
                    <a:pt x="3689" y="1787"/>
                  </a:lnTo>
                  <a:lnTo>
                    <a:pt x="4102" y="1398"/>
                  </a:lnTo>
                  <a:lnTo>
                    <a:pt x="4537" y="1008"/>
                  </a:lnTo>
                  <a:lnTo>
                    <a:pt x="4995" y="642"/>
                  </a:lnTo>
                  <a:lnTo>
                    <a:pt x="5453" y="298"/>
                  </a:lnTo>
                  <a:lnTo>
                    <a:pt x="5385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03;p66">
              <a:extLst>
                <a:ext uri="{FF2B5EF4-FFF2-40B4-BE49-F238E27FC236}">
                  <a16:creationId xmlns:a16="http://schemas.microsoft.com/office/drawing/2014/main" xmlns="" id="{A467B9AB-611B-44E7-AB16-9959603B095C}"/>
                </a:ext>
              </a:extLst>
            </p:cNvPr>
            <p:cNvSpPr/>
            <p:nvPr/>
          </p:nvSpPr>
          <p:spPr>
            <a:xfrm>
              <a:off x="4068851" y="2856702"/>
              <a:ext cx="711985" cy="125588"/>
            </a:xfrm>
            <a:custGeom>
              <a:avLst/>
              <a:gdLst/>
              <a:ahLst/>
              <a:cxnLst/>
              <a:rect l="l" t="t" r="r" b="b"/>
              <a:pathLst>
                <a:path w="33131" h="5844" extrusionOk="0">
                  <a:moveTo>
                    <a:pt x="10127" y="1"/>
                  </a:moveTo>
                  <a:lnTo>
                    <a:pt x="9577" y="24"/>
                  </a:lnTo>
                  <a:lnTo>
                    <a:pt x="9027" y="92"/>
                  </a:lnTo>
                  <a:lnTo>
                    <a:pt x="8500" y="184"/>
                  </a:lnTo>
                  <a:lnTo>
                    <a:pt x="7950" y="299"/>
                  </a:lnTo>
                  <a:lnTo>
                    <a:pt x="7423" y="436"/>
                  </a:lnTo>
                  <a:lnTo>
                    <a:pt x="6896" y="596"/>
                  </a:lnTo>
                  <a:lnTo>
                    <a:pt x="6415" y="780"/>
                  </a:lnTo>
                  <a:lnTo>
                    <a:pt x="5934" y="963"/>
                  </a:lnTo>
                  <a:lnTo>
                    <a:pt x="5453" y="1192"/>
                  </a:lnTo>
                  <a:lnTo>
                    <a:pt x="4995" y="1421"/>
                  </a:lnTo>
                  <a:lnTo>
                    <a:pt x="4559" y="1650"/>
                  </a:lnTo>
                  <a:lnTo>
                    <a:pt x="4101" y="1925"/>
                  </a:lnTo>
                  <a:lnTo>
                    <a:pt x="3689" y="2200"/>
                  </a:lnTo>
                  <a:lnTo>
                    <a:pt x="3253" y="2475"/>
                  </a:lnTo>
                  <a:lnTo>
                    <a:pt x="2429" y="3071"/>
                  </a:lnTo>
                  <a:lnTo>
                    <a:pt x="1627" y="3712"/>
                  </a:lnTo>
                  <a:lnTo>
                    <a:pt x="848" y="4400"/>
                  </a:lnTo>
                  <a:lnTo>
                    <a:pt x="69" y="5087"/>
                  </a:lnTo>
                  <a:lnTo>
                    <a:pt x="0" y="5545"/>
                  </a:lnTo>
                  <a:lnTo>
                    <a:pt x="733" y="4858"/>
                  </a:lnTo>
                  <a:lnTo>
                    <a:pt x="1489" y="4193"/>
                  </a:lnTo>
                  <a:lnTo>
                    <a:pt x="2268" y="3552"/>
                  </a:lnTo>
                  <a:lnTo>
                    <a:pt x="3070" y="2956"/>
                  </a:lnTo>
                  <a:lnTo>
                    <a:pt x="3895" y="2383"/>
                  </a:lnTo>
                  <a:lnTo>
                    <a:pt x="4307" y="2131"/>
                  </a:lnTo>
                  <a:lnTo>
                    <a:pt x="4743" y="1879"/>
                  </a:lnTo>
                  <a:lnTo>
                    <a:pt x="5178" y="1627"/>
                  </a:lnTo>
                  <a:lnTo>
                    <a:pt x="5636" y="1421"/>
                  </a:lnTo>
                  <a:lnTo>
                    <a:pt x="6095" y="1215"/>
                  </a:lnTo>
                  <a:lnTo>
                    <a:pt x="6576" y="1032"/>
                  </a:lnTo>
                  <a:lnTo>
                    <a:pt x="7148" y="825"/>
                  </a:lnTo>
                  <a:lnTo>
                    <a:pt x="7721" y="642"/>
                  </a:lnTo>
                  <a:lnTo>
                    <a:pt x="8317" y="505"/>
                  </a:lnTo>
                  <a:lnTo>
                    <a:pt x="8913" y="390"/>
                  </a:lnTo>
                  <a:lnTo>
                    <a:pt x="9508" y="321"/>
                  </a:lnTo>
                  <a:lnTo>
                    <a:pt x="10104" y="299"/>
                  </a:lnTo>
                  <a:lnTo>
                    <a:pt x="10700" y="299"/>
                  </a:lnTo>
                  <a:lnTo>
                    <a:pt x="11318" y="344"/>
                  </a:lnTo>
                  <a:lnTo>
                    <a:pt x="11822" y="436"/>
                  </a:lnTo>
                  <a:lnTo>
                    <a:pt x="12349" y="528"/>
                  </a:lnTo>
                  <a:lnTo>
                    <a:pt x="12853" y="665"/>
                  </a:lnTo>
                  <a:lnTo>
                    <a:pt x="13335" y="825"/>
                  </a:lnTo>
                  <a:lnTo>
                    <a:pt x="13839" y="1009"/>
                  </a:lnTo>
                  <a:lnTo>
                    <a:pt x="14320" y="1192"/>
                  </a:lnTo>
                  <a:lnTo>
                    <a:pt x="14801" y="1398"/>
                  </a:lnTo>
                  <a:lnTo>
                    <a:pt x="15259" y="1627"/>
                  </a:lnTo>
                  <a:lnTo>
                    <a:pt x="16153" y="2109"/>
                  </a:lnTo>
                  <a:lnTo>
                    <a:pt x="17046" y="2590"/>
                  </a:lnTo>
                  <a:lnTo>
                    <a:pt x="18810" y="3598"/>
                  </a:lnTo>
                  <a:lnTo>
                    <a:pt x="19704" y="4079"/>
                  </a:lnTo>
                  <a:lnTo>
                    <a:pt x="20598" y="4537"/>
                  </a:lnTo>
                  <a:lnTo>
                    <a:pt x="21056" y="4766"/>
                  </a:lnTo>
                  <a:lnTo>
                    <a:pt x="21514" y="4950"/>
                  </a:lnTo>
                  <a:lnTo>
                    <a:pt x="21995" y="5156"/>
                  </a:lnTo>
                  <a:lnTo>
                    <a:pt x="22476" y="5316"/>
                  </a:lnTo>
                  <a:lnTo>
                    <a:pt x="22980" y="5477"/>
                  </a:lnTo>
                  <a:lnTo>
                    <a:pt x="23484" y="5591"/>
                  </a:lnTo>
                  <a:lnTo>
                    <a:pt x="24011" y="5706"/>
                  </a:lnTo>
                  <a:lnTo>
                    <a:pt x="24538" y="5774"/>
                  </a:lnTo>
                  <a:lnTo>
                    <a:pt x="25042" y="5820"/>
                  </a:lnTo>
                  <a:lnTo>
                    <a:pt x="25569" y="5843"/>
                  </a:lnTo>
                  <a:lnTo>
                    <a:pt x="26096" y="5843"/>
                  </a:lnTo>
                  <a:lnTo>
                    <a:pt x="26623" y="5820"/>
                  </a:lnTo>
                  <a:lnTo>
                    <a:pt x="27150" y="5751"/>
                  </a:lnTo>
                  <a:lnTo>
                    <a:pt x="27654" y="5683"/>
                  </a:lnTo>
                  <a:lnTo>
                    <a:pt x="28181" y="5568"/>
                  </a:lnTo>
                  <a:lnTo>
                    <a:pt x="28685" y="5454"/>
                  </a:lnTo>
                  <a:lnTo>
                    <a:pt x="29189" y="5293"/>
                  </a:lnTo>
                  <a:lnTo>
                    <a:pt x="29671" y="5110"/>
                  </a:lnTo>
                  <a:lnTo>
                    <a:pt x="30152" y="4904"/>
                  </a:lnTo>
                  <a:lnTo>
                    <a:pt x="30633" y="4652"/>
                  </a:lnTo>
                  <a:lnTo>
                    <a:pt x="30977" y="4468"/>
                  </a:lnTo>
                  <a:lnTo>
                    <a:pt x="31320" y="4262"/>
                  </a:lnTo>
                  <a:lnTo>
                    <a:pt x="31641" y="4056"/>
                  </a:lnTo>
                  <a:lnTo>
                    <a:pt x="31962" y="3827"/>
                  </a:lnTo>
                  <a:lnTo>
                    <a:pt x="32260" y="3598"/>
                  </a:lnTo>
                  <a:lnTo>
                    <a:pt x="32557" y="3346"/>
                  </a:lnTo>
                  <a:lnTo>
                    <a:pt x="32832" y="3071"/>
                  </a:lnTo>
                  <a:lnTo>
                    <a:pt x="33130" y="2796"/>
                  </a:lnTo>
                  <a:lnTo>
                    <a:pt x="33039" y="2475"/>
                  </a:lnTo>
                  <a:lnTo>
                    <a:pt x="32512" y="3002"/>
                  </a:lnTo>
                  <a:lnTo>
                    <a:pt x="32237" y="3254"/>
                  </a:lnTo>
                  <a:lnTo>
                    <a:pt x="31939" y="3483"/>
                  </a:lnTo>
                  <a:lnTo>
                    <a:pt x="31641" y="3689"/>
                  </a:lnTo>
                  <a:lnTo>
                    <a:pt x="31343" y="3919"/>
                  </a:lnTo>
                  <a:lnTo>
                    <a:pt x="31022" y="4102"/>
                  </a:lnTo>
                  <a:lnTo>
                    <a:pt x="30702" y="4308"/>
                  </a:lnTo>
                  <a:lnTo>
                    <a:pt x="30198" y="4560"/>
                  </a:lnTo>
                  <a:lnTo>
                    <a:pt x="29693" y="4789"/>
                  </a:lnTo>
                  <a:lnTo>
                    <a:pt x="29167" y="4995"/>
                  </a:lnTo>
                  <a:lnTo>
                    <a:pt x="28640" y="5156"/>
                  </a:lnTo>
                  <a:lnTo>
                    <a:pt x="28090" y="5293"/>
                  </a:lnTo>
                  <a:lnTo>
                    <a:pt x="27540" y="5408"/>
                  </a:lnTo>
                  <a:lnTo>
                    <a:pt x="27013" y="5477"/>
                  </a:lnTo>
                  <a:lnTo>
                    <a:pt x="26463" y="5522"/>
                  </a:lnTo>
                  <a:lnTo>
                    <a:pt x="25890" y="5545"/>
                  </a:lnTo>
                  <a:lnTo>
                    <a:pt x="25340" y="5545"/>
                  </a:lnTo>
                  <a:lnTo>
                    <a:pt x="24790" y="5499"/>
                  </a:lnTo>
                  <a:lnTo>
                    <a:pt x="24241" y="5431"/>
                  </a:lnTo>
                  <a:lnTo>
                    <a:pt x="23691" y="5339"/>
                  </a:lnTo>
                  <a:lnTo>
                    <a:pt x="23141" y="5202"/>
                  </a:lnTo>
                  <a:lnTo>
                    <a:pt x="22614" y="5041"/>
                  </a:lnTo>
                  <a:lnTo>
                    <a:pt x="22064" y="4858"/>
                  </a:lnTo>
                  <a:lnTo>
                    <a:pt x="21606" y="4675"/>
                  </a:lnTo>
                  <a:lnTo>
                    <a:pt x="21125" y="4468"/>
                  </a:lnTo>
                  <a:lnTo>
                    <a:pt x="20208" y="4033"/>
                  </a:lnTo>
                  <a:lnTo>
                    <a:pt x="19315" y="3552"/>
                  </a:lnTo>
                  <a:lnTo>
                    <a:pt x="18421" y="3048"/>
                  </a:lnTo>
                  <a:lnTo>
                    <a:pt x="16634" y="2040"/>
                  </a:lnTo>
                  <a:lnTo>
                    <a:pt x="15740" y="1559"/>
                  </a:lnTo>
                  <a:lnTo>
                    <a:pt x="14824" y="1100"/>
                  </a:lnTo>
                  <a:lnTo>
                    <a:pt x="14389" y="917"/>
                  </a:lnTo>
                  <a:lnTo>
                    <a:pt x="13953" y="734"/>
                  </a:lnTo>
                  <a:lnTo>
                    <a:pt x="13518" y="573"/>
                  </a:lnTo>
                  <a:lnTo>
                    <a:pt x="13060" y="436"/>
                  </a:lnTo>
                  <a:lnTo>
                    <a:pt x="12624" y="321"/>
                  </a:lnTo>
                  <a:lnTo>
                    <a:pt x="12166" y="207"/>
                  </a:lnTo>
                  <a:lnTo>
                    <a:pt x="11708" y="115"/>
                  </a:lnTo>
                  <a:lnTo>
                    <a:pt x="11250" y="46"/>
                  </a:lnTo>
                  <a:lnTo>
                    <a:pt x="10700" y="24"/>
                  </a:lnTo>
                  <a:lnTo>
                    <a:pt x="10127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04;p66">
              <a:extLst>
                <a:ext uri="{FF2B5EF4-FFF2-40B4-BE49-F238E27FC236}">
                  <a16:creationId xmlns:a16="http://schemas.microsoft.com/office/drawing/2014/main" xmlns="" id="{9DEBF83C-4A7D-48BB-B395-E289E908FD0A}"/>
                </a:ext>
              </a:extLst>
            </p:cNvPr>
            <p:cNvSpPr/>
            <p:nvPr/>
          </p:nvSpPr>
          <p:spPr>
            <a:xfrm>
              <a:off x="4622251" y="2687815"/>
              <a:ext cx="141340" cy="194033"/>
            </a:xfrm>
            <a:custGeom>
              <a:avLst/>
              <a:gdLst/>
              <a:ahLst/>
              <a:cxnLst/>
              <a:rect l="l" t="t" r="r" b="b"/>
              <a:pathLst>
                <a:path w="6577" h="9029" extrusionOk="0">
                  <a:moveTo>
                    <a:pt x="4446" y="1"/>
                  </a:moveTo>
                  <a:lnTo>
                    <a:pt x="3758" y="413"/>
                  </a:lnTo>
                  <a:lnTo>
                    <a:pt x="3117" y="849"/>
                  </a:lnTo>
                  <a:lnTo>
                    <a:pt x="2796" y="1078"/>
                  </a:lnTo>
                  <a:lnTo>
                    <a:pt x="2498" y="1330"/>
                  </a:lnTo>
                  <a:lnTo>
                    <a:pt x="2200" y="1582"/>
                  </a:lnTo>
                  <a:lnTo>
                    <a:pt x="1925" y="1857"/>
                  </a:lnTo>
                  <a:lnTo>
                    <a:pt x="1650" y="2132"/>
                  </a:lnTo>
                  <a:lnTo>
                    <a:pt x="1398" y="2430"/>
                  </a:lnTo>
                  <a:lnTo>
                    <a:pt x="1169" y="2727"/>
                  </a:lnTo>
                  <a:lnTo>
                    <a:pt x="940" y="3048"/>
                  </a:lnTo>
                  <a:lnTo>
                    <a:pt x="734" y="3392"/>
                  </a:lnTo>
                  <a:lnTo>
                    <a:pt x="551" y="3736"/>
                  </a:lnTo>
                  <a:lnTo>
                    <a:pt x="390" y="4079"/>
                  </a:lnTo>
                  <a:lnTo>
                    <a:pt x="253" y="4469"/>
                  </a:lnTo>
                  <a:lnTo>
                    <a:pt x="138" y="4858"/>
                  </a:lnTo>
                  <a:lnTo>
                    <a:pt x="47" y="5294"/>
                  </a:lnTo>
                  <a:lnTo>
                    <a:pt x="1" y="5706"/>
                  </a:lnTo>
                  <a:lnTo>
                    <a:pt x="1" y="6141"/>
                  </a:lnTo>
                  <a:lnTo>
                    <a:pt x="47" y="6554"/>
                  </a:lnTo>
                  <a:lnTo>
                    <a:pt x="115" y="6966"/>
                  </a:lnTo>
                  <a:lnTo>
                    <a:pt x="253" y="7379"/>
                  </a:lnTo>
                  <a:lnTo>
                    <a:pt x="344" y="7562"/>
                  </a:lnTo>
                  <a:lnTo>
                    <a:pt x="436" y="7745"/>
                  </a:lnTo>
                  <a:lnTo>
                    <a:pt x="573" y="7951"/>
                  </a:lnTo>
                  <a:lnTo>
                    <a:pt x="711" y="8135"/>
                  </a:lnTo>
                  <a:lnTo>
                    <a:pt x="848" y="8295"/>
                  </a:lnTo>
                  <a:lnTo>
                    <a:pt x="1009" y="8432"/>
                  </a:lnTo>
                  <a:lnTo>
                    <a:pt x="1192" y="8547"/>
                  </a:lnTo>
                  <a:lnTo>
                    <a:pt x="1375" y="8662"/>
                  </a:lnTo>
                  <a:lnTo>
                    <a:pt x="1559" y="8753"/>
                  </a:lnTo>
                  <a:lnTo>
                    <a:pt x="1742" y="8845"/>
                  </a:lnTo>
                  <a:lnTo>
                    <a:pt x="1948" y="8914"/>
                  </a:lnTo>
                  <a:lnTo>
                    <a:pt x="2154" y="8959"/>
                  </a:lnTo>
                  <a:lnTo>
                    <a:pt x="2361" y="9005"/>
                  </a:lnTo>
                  <a:lnTo>
                    <a:pt x="2590" y="9005"/>
                  </a:lnTo>
                  <a:lnTo>
                    <a:pt x="3025" y="9028"/>
                  </a:lnTo>
                  <a:lnTo>
                    <a:pt x="3483" y="8982"/>
                  </a:lnTo>
                  <a:lnTo>
                    <a:pt x="3873" y="8891"/>
                  </a:lnTo>
                  <a:lnTo>
                    <a:pt x="4285" y="8776"/>
                  </a:lnTo>
                  <a:lnTo>
                    <a:pt x="4675" y="8662"/>
                  </a:lnTo>
                  <a:lnTo>
                    <a:pt x="5064" y="8501"/>
                  </a:lnTo>
                  <a:lnTo>
                    <a:pt x="5454" y="8341"/>
                  </a:lnTo>
                  <a:lnTo>
                    <a:pt x="5843" y="8158"/>
                  </a:lnTo>
                  <a:lnTo>
                    <a:pt x="6210" y="7951"/>
                  </a:lnTo>
                  <a:lnTo>
                    <a:pt x="6576" y="7722"/>
                  </a:lnTo>
                  <a:lnTo>
                    <a:pt x="6508" y="7447"/>
                  </a:lnTo>
                  <a:lnTo>
                    <a:pt x="6095" y="7699"/>
                  </a:lnTo>
                  <a:lnTo>
                    <a:pt x="5683" y="7928"/>
                  </a:lnTo>
                  <a:lnTo>
                    <a:pt x="5247" y="8135"/>
                  </a:lnTo>
                  <a:lnTo>
                    <a:pt x="4812" y="8318"/>
                  </a:lnTo>
                  <a:lnTo>
                    <a:pt x="4377" y="8478"/>
                  </a:lnTo>
                  <a:lnTo>
                    <a:pt x="3941" y="8593"/>
                  </a:lnTo>
                  <a:lnTo>
                    <a:pt x="3483" y="8684"/>
                  </a:lnTo>
                  <a:lnTo>
                    <a:pt x="3025" y="8730"/>
                  </a:lnTo>
                  <a:lnTo>
                    <a:pt x="2704" y="8730"/>
                  </a:lnTo>
                  <a:lnTo>
                    <a:pt x="2406" y="8707"/>
                  </a:lnTo>
                  <a:lnTo>
                    <a:pt x="2109" y="8662"/>
                  </a:lnTo>
                  <a:lnTo>
                    <a:pt x="1857" y="8570"/>
                  </a:lnTo>
                  <a:lnTo>
                    <a:pt x="1604" y="8455"/>
                  </a:lnTo>
                  <a:lnTo>
                    <a:pt x="1375" y="8318"/>
                  </a:lnTo>
                  <a:lnTo>
                    <a:pt x="1169" y="8135"/>
                  </a:lnTo>
                  <a:lnTo>
                    <a:pt x="986" y="7951"/>
                  </a:lnTo>
                  <a:lnTo>
                    <a:pt x="826" y="7745"/>
                  </a:lnTo>
                  <a:lnTo>
                    <a:pt x="665" y="7516"/>
                  </a:lnTo>
                  <a:lnTo>
                    <a:pt x="551" y="7264"/>
                  </a:lnTo>
                  <a:lnTo>
                    <a:pt x="459" y="7012"/>
                  </a:lnTo>
                  <a:lnTo>
                    <a:pt x="367" y="6714"/>
                  </a:lnTo>
                  <a:lnTo>
                    <a:pt x="321" y="6439"/>
                  </a:lnTo>
                  <a:lnTo>
                    <a:pt x="299" y="6141"/>
                  </a:lnTo>
                  <a:lnTo>
                    <a:pt x="299" y="5821"/>
                  </a:lnTo>
                  <a:lnTo>
                    <a:pt x="299" y="5546"/>
                  </a:lnTo>
                  <a:lnTo>
                    <a:pt x="344" y="5248"/>
                  </a:lnTo>
                  <a:lnTo>
                    <a:pt x="413" y="4973"/>
                  </a:lnTo>
                  <a:lnTo>
                    <a:pt x="482" y="4675"/>
                  </a:lnTo>
                  <a:lnTo>
                    <a:pt x="573" y="4400"/>
                  </a:lnTo>
                  <a:lnTo>
                    <a:pt x="688" y="4148"/>
                  </a:lnTo>
                  <a:lnTo>
                    <a:pt x="803" y="3873"/>
                  </a:lnTo>
                  <a:lnTo>
                    <a:pt x="940" y="3621"/>
                  </a:lnTo>
                  <a:lnTo>
                    <a:pt x="1238" y="3117"/>
                  </a:lnTo>
                  <a:lnTo>
                    <a:pt x="1604" y="2659"/>
                  </a:lnTo>
                  <a:lnTo>
                    <a:pt x="1971" y="2223"/>
                  </a:lnTo>
                  <a:lnTo>
                    <a:pt x="2383" y="1811"/>
                  </a:lnTo>
                  <a:lnTo>
                    <a:pt x="2888" y="1376"/>
                  </a:lnTo>
                  <a:lnTo>
                    <a:pt x="3415" y="986"/>
                  </a:lnTo>
                  <a:lnTo>
                    <a:pt x="3964" y="620"/>
                  </a:lnTo>
                  <a:lnTo>
                    <a:pt x="4514" y="276"/>
                  </a:lnTo>
                  <a:lnTo>
                    <a:pt x="4446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005;p66">
              <a:extLst>
                <a:ext uri="{FF2B5EF4-FFF2-40B4-BE49-F238E27FC236}">
                  <a16:creationId xmlns:a16="http://schemas.microsoft.com/office/drawing/2014/main" xmlns="" id="{0320292F-4932-4BEE-B687-CF01494D6A2E}"/>
                </a:ext>
              </a:extLst>
            </p:cNvPr>
            <p:cNvSpPr/>
            <p:nvPr/>
          </p:nvSpPr>
          <p:spPr>
            <a:xfrm>
              <a:off x="4144666" y="2493334"/>
              <a:ext cx="513568" cy="159069"/>
            </a:xfrm>
            <a:custGeom>
              <a:avLst/>
              <a:gdLst/>
              <a:ahLst/>
              <a:cxnLst/>
              <a:rect l="l" t="t" r="r" b="b"/>
              <a:pathLst>
                <a:path w="23898" h="7402" extrusionOk="0">
                  <a:moveTo>
                    <a:pt x="23760" y="1"/>
                  </a:moveTo>
                  <a:lnTo>
                    <a:pt x="23554" y="230"/>
                  </a:lnTo>
                  <a:lnTo>
                    <a:pt x="23302" y="436"/>
                  </a:lnTo>
                  <a:lnTo>
                    <a:pt x="23072" y="642"/>
                  </a:lnTo>
                  <a:lnTo>
                    <a:pt x="22797" y="826"/>
                  </a:lnTo>
                  <a:lnTo>
                    <a:pt x="22523" y="986"/>
                  </a:lnTo>
                  <a:lnTo>
                    <a:pt x="22248" y="1146"/>
                  </a:lnTo>
                  <a:lnTo>
                    <a:pt x="21973" y="1284"/>
                  </a:lnTo>
                  <a:lnTo>
                    <a:pt x="21675" y="1421"/>
                  </a:lnTo>
                  <a:lnTo>
                    <a:pt x="21285" y="1559"/>
                  </a:lnTo>
                  <a:lnTo>
                    <a:pt x="20873" y="1696"/>
                  </a:lnTo>
                  <a:lnTo>
                    <a:pt x="20483" y="1811"/>
                  </a:lnTo>
                  <a:lnTo>
                    <a:pt x="20071" y="1903"/>
                  </a:lnTo>
                  <a:lnTo>
                    <a:pt x="19636" y="1971"/>
                  </a:lnTo>
                  <a:lnTo>
                    <a:pt x="19223" y="2017"/>
                  </a:lnTo>
                  <a:lnTo>
                    <a:pt x="18398" y="2109"/>
                  </a:lnTo>
                  <a:lnTo>
                    <a:pt x="17551" y="2155"/>
                  </a:lnTo>
                  <a:lnTo>
                    <a:pt x="14251" y="2155"/>
                  </a:lnTo>
                  <a:lnTo>
                    <a:pt x="13495" y="2177"/>
                  </a:lnTo>
                  <a:lnTo>
                    <a:pt x="12739" y="2246"/>
                  </a:lnTo>
                  <a:lnTo>
                    <a:pt x="12006" y="2315"/>
                  </a:lnTo>
                  <a:lnTo>
                    <a:pt x="11250" y="2407"/>
                  </a:lnTo>
                  <a:lnTo>
                    <a:pt x="10517" y="2521"/>
                  </a:lnTo>
                  <a:lnTo>
                    <a:pt x="9784" y="2659"/>
                  </a:lnTo>
                  <a:lnTo>
                    <a:pt x="9051" y="2819"/>
                  </a:lnTo>
                  <a:lnTo>
                    <a:pt x="8340" y="3002"/>
                  </a:lnTo>
                  <a:lnTo>
                    <a:pt x="7607" y="3186"/>
                  </a:lnTo>
                  <a:lnTo>
                    <a:pt x="6897" y="3415"/>
                  </a:lnTo>
                  <a:lnTo>
                    <a:pt x="6187" y="3667"/>
                  </a:lnTo>
                  <a:lnTo>
                    <a:pt x="5499" y="3942"/>
                  </a:lnTo>
                  <a:lnTo>
                    <a:pt x="4812" y="4217"/>
                  </a:lnTo>
                  <a:lnTo>
                    <a:pt x="4125" y="4537"/>
                  </a:lnTo>
                  <a:lnTo>
                    <a:pt x="3437" y="4881"/>
                  </a:lnTo>
                  <a:lnTo>
                    <a:pt x="2589" y="5339"/>
                  </a:lnTo>
                  <a:lnTo>
                    <a:pt x="1742" y="5843"/>
                  </a:lnTo>
                  <a:lnTo>
                    <a:pt x="940" y="6370"/>
                  </a:lnTo>
                  <a:lnTo>
                    <a:pt x="138" y="6920"/>
                  </a:lnTo>
                  <a:lnTo>
                    <a:pt x="0" y="7401"/>
                  </a:lnTo>
                  <a:lnTo>
                    <a:pt x="527" y="7012"/>
                  </a:lnTo>
                  <a:lnTo>
                    <a:pt x="1054" y="6645"/>
                  </a:lnTo>
                  <a:lnTo>
                    <a:pt x="1581" y="6279"/>
                  </a:lnTo>
                  <a:lnTo>
                    <a:pt x="2131" y="5935"/>
                  </a:lnTo>
                  <a:lnTo>
                    <a:pt x="2704" y="5614"/>
                  </a:lnTo>
                  <a:lnTo>
                    <a:pt x="3254" y="5293"/>
                  </a:lnTo>
                  <a:lnTo>
                    <a:pt x="3827" y="4996"/>
                  </a:lnTo>
                  <a:lnTo>
                    <a:pt x="4422" y="4721"/>
                  </a:lnTo>
                  <a:lnTo>
                    <a:pt x="5018" y="4446"/>
                  </a:lnTo>
                  <a:lnTo>
                    <a:pt x="5614" y="4194"/>
                  </a:lnTo>
                  <a:lnTo>
                    <a:pt x="6209" y="3965"/>
                  </a:lnTo>
                  <a:lnTo>
                    <a:pt x="6805" y="3735"/>
                  </a:lnTo>
                  <a:lnTo>
                    <a:pt x="7424" y="3529"/>
                  </a:lnTo>
                  <a:lnTo>
                    <a:pt x="8042" y="3346"/>
                  </a:lnTo>
                  <a:lnTo>
                    <a:pt x="8684" y="3186"/>
                  </a:lnTo>
                  <a:lnTo>
                    <a:pt x="9303" y="3025"/>
                  </a:lnTo>
                  <a:lnTo>
                    <a:pt x="10127" y="2865"/>
                  </a:lnTo>
                  <a:lnTo>
                    <a:pt x="10929" y="2727"/>
                  </a:lnTo>
                  <a:lnTo>
                    <a:pt x="11731" y="2636"/>
                  </a:lnTo>
                  <a:lnTo>
                    <a:pt x="12556" y="2544"/>
                  </a:lnTo>
                  <a:lnTo>
                    <a:pt x="13358" y="2498"/>
                  </a:lnTo>
                  <a:lnTo>
                    <a:pt x="14183" y="2452"/>
                  </a:lnTo>
                  <a:lnTo>
                    <a:pt x="16634" y="2452"/>
                  </a:lnTo>
                  <a:lnTo>
                    <a:pt x="17459" y="2429"/>
                  </a:lnTo>
                  <a:lnTo>
                    <a:pt x="18261" y="2407"/>
                  </a:lnTo>
                  <a:lnTo>
                    <a:pt x="19063" y="2338"/>
                  </a:lnTo>
                  <a:lnTo>
                    <a:pt x="19865" y="2223"/>
                  </a:lnTo>
                  <a:lnTo>
                    <a:pt x="20254" y="2155"/>
                  </a:lnTo>
                  <a:lnTo>
                    <a:pt x="20644" y="2063"/>
                  </a:lnTo>
                  <a:lnTo>
                    <a:pt x="21033" y="1948"/>
                  </a:lnTo>
                  <a:lnTo>
                    <a:pt x="21423" y="1811"/>
                  </a:lnTo>
                  <a:lnTo>
                    <a:pt x="21812" y="1673"/>
                  </a:lnTo>
                  <a:lnTo>
                    <a:pt x="22179" y="1513"/>
                  </a:lnTo>
                  <a:lnTo>
                    <a:pt x="22637" y="1261"/>
                  </a:lnTo>
                  <a:lnTo>
                    <a:pt x="23095" y="986"/>
                  </a:lnTo>
                  <a:lnTo>
                    <a:pt x="23508" y="665"/>
                  </a:lnTo>
                  <a:lnTo>
                    <a:pt x="23897" y="299"/>
                  </a:lnTo>
                  <a:lnTo>
                    <a:pt x="23760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006;p66">
              <a:extLst>
                <a:ext uri="{FF2B5EF4-FFF2-40B4-BE49-F238E27FC236}">
                  <a16:creationId xmlns:a16="http://schemas.microsoft.com/office/drawing/2014/main" xmlns="" id="{90489F83-E672-40E1-9064-1CFF4FBDC4CD}"/>
                </a:ext>
              </a:extLst>
            </p:cNvPr>
            <p:cNvSpPr/>
            <p:nvPr/>
          </p:nvSpPr>
          <p:spPr>
            <a:xfrm>
              <a:off x="4366224" y="2409632"/>
              <a:ext cx="253603" cy="101949"/>
            </a:xfrm>
            <a:custGeom>
              <a:avLst/>
              <a:gdLst/>
              <a:ahLst/>
              <a:cxnLst/>
              <a:rect l="l" t="t" r="r" b="b"/>
              <a:pathLst>
                <a:path w="11801" h="4744" extrusionOk="0">
                  <a:moveTo>
                    <a:pt x="11640" y="1"/>
                  </a:moveTo>
                  <a:lnTo>
                    <a:pt x="11411" y="367"/>
                  </a:lnTo>
                  <a:lnTo>
                    <a:pt x="11159" y="734"/>
                  </a:lnTo>
                  <a:lnTo>
                    <a:pt x="10884" y="1078"/>
                  </a:lnTo>
                  <a:lnTo>
                    <a:pt x="10586" y="1398"/>
                  </a:lnTo>
                  <a:lnTo>
                    <a:pt x="10265" y="1719"/>
                  </a:lnTo>
                  <a:lnTo>
                    <a:pt x="9921" y="1994"/>
                  </a:lnTo>
                  <a:lnTo>
                    <a:pt x="9578" y="2269"/>
                  </a:lnTo>
                  <a:lnTo>
                    <a:pt x="9211" y="2521"/>
                  </a:lnTo>
                  <a:lnTo>
                    <a:pt x="8822" y="2750"/>
                  </a:lnTo>
                  <a:lnTo>
                    <a:pt x="8409" y="2979"/>
                  </a:lnTo>
                  <a:lnTo>
                    <a:pt x="8020" y="3186"/>
                  </a:lnTo>
                  <a:lnTo>
                    <a:pt x="7607" y="3346"/>
                  </a:lnTo>
                  <a:lnTo>
                    <a:pt x="7172" y="3529"/>
                  </a:lnTo>
                  <a:lnTo>
                    <a:pt x="6760" y="3667"/>
                  </a:lnTo>
                  <a:lnTo>
                    <a:pt x="6324" y="3804"/>
                  </a:lnTo>
                  <a:lnTo>
                    <a:pt x="5889" y="3919"/>
                  </a:lnTo>
                  <a:lnTo>
                    <a:pt x="5293" y="4056"/>
                  </a:lnTo>
                  <a:lnTo>
                    <a:pt x="4698" y="4171"/>
                  </a:lnTo>
                  <a:lnTo>
                    <a:pt x="4102" y="4262"/>
                  </a:lnTo>
                  <a:lnTo>
                    <a:pt x="3506" y="4331"/>
                  </a:lnTo>
                  <a:lnTo>
                    <a:pt x="3002" y="4400"/>
                  </a:lnTo>
                  <a:lnTo>
                    <a:pt x="2475" y="4446"/>
                  </a:lnTo>
                  <a:lnTo>
                    <a:pt x="2223" y="4469"/>
                  </a:lnTo>
                  <a:lnTo>
                    <a:pt x="1948" y="4446"/>
                  </a:lnTo>
                  <a:lnTo>
                    <a:pt x="1696" y="4423"/>
                  </a:lnTo>
                  <a:lnTo>
                    <a:pt x="1444" y="4377"/>
                  </a:lnTo>
                  <a:lnTo>
                    <a:pt x="1284" y="4331"/>
                  </a:lnTo>
                  <a:lnTo>
                    <a:pt x="1146" y="4285"/>
                  </a:lnTo>
                  <a:lnTo>
                    <a:pt x="1009" y="4217"/>
                  </a:lnTo>
                  <a:lnTo>
                    <a:pt x="894" y="4125"/>
                  </a:lnTo>
                  <a:lnTo>
                    <a:pt x="780" y="4033"/>
                  </a:lnTo>
                  <a:lnTo>
                    <a:pt x="665" y="3942"/>
                  </a:lnTo>
                  <a:lnTo>
                    <a:pt x="573" y="3827"/>
                  </a:lnTo>
                  <a:lnTo>
                    <a:pt x="505" y="3713"/>
                  </a:lnTo>
                  <a:lnTo>
                    <a:pt x="436" y="3575"/>
                  </a:lnTo>
                  <a:lnTo>
                    <a:pt x="390" y="3461"/>
                  </a:lnTo>
                  <a:lnTo>
                    <a:pt x="321" y="3163"/>
                  </a:lnTo>
                  <a:lnTo>
                    <a:pt x="298" y="2865"/>
                  </a:lnTo>
                  <a:lnTo>
                    <a:pt x="344" y="2544"/>
                  </a:lnTo>
                  <a:lnTo>
                    <a:pt x="413" y="2246"/>
                  </a:lnTo>
                  <a:lnTo>
                    <a:pt x="528" y="1971"/>
                  </a:lnTo>
                  <a:lnTo>
                    <a:pt x="665" y="1696"/>
                  </a:lnTo>
                  <a:lnTo>
                    <a:pt x="848" y="1444"/>
                  </a:lnTo>
                  <a:lnTo>
                    <a:pt x="1032" y="1215"/>
                  </a:lnTo>
                  <a:lnTo>
                    <a:pt x="1238" y="986"/>
                  </a:lnTo>
                  <a:lnTo>
                    <a:pt x="1650" y="528"/>
                  </a:lnTo>
                  <a:lnTo>
                    <a:pt x="1673" y="482"/>
                  </a:lnTo>
                  <a:lnTo>
                    <a:pt x="1696" y="413"/>
                  </a:lnTo>
                  <a:lnTo>
                    <a:pt x="1673" y="367"/>
                  </a:lnTo>
                  <a:lnTo>
                    <a:pt x="1650" y="322"/>
                  </a:lnTo>
                  <a:lnTo>
                    <a:pt x="1604" y="299"/>
                  </a:lnTo>
                  <a:lnTo>
                    <a:pt x="1559" y="276"/>
                  </a:lnTo>
                  <a:lnTo>
                    <a:pt x="1490" y="299"/>
                  </a:lnTo>
                  <a:lnTo>
                    <a:pt x="1444" y="322"/>
                  </a:lnTo>
                  <a:lnTo>
                    <a:pt x="1146" y="642"/>
                  </a:lnTo>
                  <a:lnTo>
                    <a:pt x="848" y="986"/>
                  </a:lnTo>
                  <a:lnTo>
                    <a:pt x="573" y="1353"/>
                  </a:lnTo>
                  <a:lnTo>
                    <a:pt x="344" y="1742"/>
                  </a:lnTo>
                  <a:lnTo>
                    <a:pt x="230" y="1925"/>
                  </a:lnTo>
                  <a:lnTo>
                    <a:pt x="161" y="2132"/>
                  </a:lnTo>
                  <a:lnTo>
                    <a:pt x="92" y="2338"/>
                  </a:lnTo>
                  <a:lnTo>
                    <a:pt x="46" y="2567"/>
                  </a:lnTo>
                  <a:lnTo>
                    <a:pt x="24" y="2773"/>
                  </a:lnTo>
                  <a:lnTo>
                    <a:pt x="1" y="3002"/>
                  </a:lnTo>
                  <a:lnTo>
                    <a:pt x="24" y="3231"/>
                  </a:lnTo>
                  <a:lnTo>
                    <a:pt x="69" y="3461"/>
                  </a:lnTo>
                  <a:lnTo>
                    <a:pt x="138" y="3667"/>
                  </a:lnTo>
                  <a:lnTo>
                    <a:pt x="230" y="3850"/>
                  </a:lnTo>
                  <a:lnTo>
                    <a:pt x="344" y="4010"/>
                  </a:lnTo>
                  <a:lnTo>
                    <a:pt x="459" y="4148"/>
                  </a:lnTo>
                  <a:lnTo>
                    <a:pt x="596" y="4285"/>
                  </a:lnTo>
                  <a:lnTo>
                    <a:pt x="734" y="4377"/>
                  </a:lnTo>
                  <a:lnTo>
                    <a:pt x="917" y="4469"/>
                  </a:lnTo>
                  <a:lnTo>
                    <a:pt x="1077" y="4560"/>
                  </a:lnTo>
                  <a:lnTo>
                    <a:pt x="1261" y="4606"/>
                  </a:lnTo>
                  <a:lnTo>
                    <a:pt x="1444" y="4652"/>
                  </a:lnTo>
                  <a:lnTo>
                    <a:pt x="1834" y="4721"/>
                  </a:lnTo>
                  <a:lnTo>
                    <a:pt x="2223" y="4744"/>
                  </a:lnTo>
                  <a:lnTo>
                    <a:pt x="2613" y="4721"/>
                  </a:lnTo>
                  <a:lnTo>
                    <a:pt x="3621" y="4629"/>
                  </a:lnTo>
                  <a:lnTo>
                    <a:pt x="4629" y="4469"/>
                  </a:lnTo>
                  <a:lnTo>
                    <a:pt x="5133" y="4377"/>
                  </a:lnTo>
                  <a:lnTo>
                    <a:pt x="5637" y="4285"/>
                  </a:lnTo>
                  <a:lnTo>
                    <a:pt x="6141" y="4148"/>
                  </a:lnTo>
                  <a:lnTo>
                    <a:pt x="6622" y="4010"/>
                  </a:lnTo>
                  <a:lnTo>
                    <a:pt x="7103" y="3873"/>
                  </a:lnTo>
                  <a:lnTo>
                    <a:pt x="7584" y="3690"/>
                  </a:lnTo>
                  <a:lnTo>
                    <a:pt x="8043" y="3483"/>
                  </a:lnTo>
                  <a:lnTo>
                    <a:pt x="8501" y="3277"/>
                  </a:lnTo>
                  <a:lnTo>
                    <a:pt x="8959" y="3025"/>
                  </a:lnTo>
                  <a:lnTo>
                    <a:pt x="9394" y="2773"/>
                  </a:lnTo>
                  <a:lnTo>
                    <a:pt x="9807" y="2475"/>
                  </a:lnTo>
                  <a:lnTo>
                    <a:pt x="10196" y="2155"/>
                  </a:lnTo>
                  <a:lnTo>
                    <a:pt x="10655" y="1742"/>
                  </a:lnTo>
                  <a:lnTo>
                    <a:pt x="11090" y="1307"/>
                  </a:lnTo>
                  <a:lnTo>
                    <a:pt x="11456" y="803"/>
                  </a:lnTo>
                  <a:lnTo>
                    <a:pt x="11640" y="551"/>
                  </a:lnTo>
                  <a:lnTo>
                    <a:pt x="11800" y="299"/>
                  </a:lnTo>
                  <a:lnTo>
                    <a:pt x="11640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007;p66">
              <a:extLst>
                <a:ext uri="{FF2B5EF4-FFF2-40B4-BE49-F238E27FC236}">
                  <a16:creationId xmlns:a16="http://schemas.microsoft.com/office/drawing/2014/main" xmlns="" id="{A240FC30-D1DE-4304-BE92-639B61144F2D}"/>
                </a:ext>
              </a:extLst>
            </p:cNvPr>
            <p:cNvSpPr/>
            <p:nvPr/>
          </p:nvSpPr>
          <p:spPr>
            <a:xfrm>
              <a:off x="4271691" y="2604607"/>
              <a:ext cx="184169" cy="182708"/>
            </a:xfrm>
            <a:custGeom>
              <a:avLst/>
              <a:gdLst/>
              <a:ahLst/>
              <a:cxnLst/>
              <a:rect l="l" t="t" r="r" b="b"/>
              <a:pathLst>
                <a:path w="8570" h="8502" extrusionOk="0">
                  <a:moveTo>
                    <a:pt x="6072" y="276"/>
                  </a:moveTo>
                  <a:lnTo>
                    <a:pt x="6301" y="299"/>
                  </a:lnTo>
                  <a:lnTo>
                    <a:pt x="6508" y="345"/>
                  </a:lnTo>
                  <a:lnTo>
                    <a:pt x="6737" y="413"/>
                  </a:lnTo>
                  <a:lnTo>
                    <a:pt x="6943" y="505"/>
                  </a:lnTo>
                  <a:lnTo>
                    <a:pt x="7149" y="620"/>
                  </a:lnTo>
                  <a:lnTo>
                    <a:pt x="7401" y="803"/>
                  </a:lnTo>
                  <a:lnTo>
                    <a:pt x="7630" y="1009"/>
                  </a:lnTo>
                  <a:lnTo>
                    <a:pt x="7813" y="1238"/>
                  </a:lnTo>
                  <a:lnTo>
                    <a:pt x="7974" y="1513"/>
                  </a:lnTo>
                  <a:lnTo>
                    <a:pt x="8088" y="1788"/>
                  </a:lnTo>
                  <a:lnTo>
                    <a:pt x="8180" y="2086"/>
                  </a:lnTo>
                  <a:lnTo>
                    <a:pt x="8249" y="2384"/>
                  </a:lnTo>
                  <a:lnTo>
                    <a:pt x="8272" y="2682"/>
                  </a:lnTo>
                  <a:lnTo>
                    <a:pt x="8272" y="3002"/>
                  </a:lnTo>
                  <a:lnTo>
                    <a:pt x="8249" y="3300"/>
                  </a:lnTo>
                  <a:lnTo>
                    <a:pt x="8203" y="3621"/>
                  </a:lnTo>
                  <a:lnTo>
                    <a:pt x="8134" y="3919"/>
                  </a:lnTo>
                  <a:lnTo>
                    <a:pt x="8020" y="4194"/>
                  </a:lnTo>
                  <a:lnTo>
                    <a:pt x="7905" y="4469"/>
                  </a:lnTo>
                  <a:lnTo>
                    <a:pt x="7768" y="4744"/>
                  </a:lnTo>
                  <a:lnTo>
                    <a:pt x="7607" y="5019"/>
                  </a:lnTo>
                  <a:lnTo>
                    <a:pt x="7424" y="5271"/>
                  </a:lnTo>
                  <a:lnTo>
                    <a:pt x="7241" y="5523"/>
                  </a:lnTo>
                  <a:lnTo>
                    <a:pt x="6828" y="5981"/>
                  </a:lnTo>
                  <a:lnTo>
                    <a:pt x="6393" y="6416"/>
                  </a:lnTo>
                  <a:lnTo>
                    <a:pt x="5935" y="6829"/>
                  </a:lnTo>
                  <a:lnTo>
                    <a:pt x="5454" y="7195"/>
                  </a:lnTo>
                  <a:lnTo>
                    <a:pt x="5202" y="7378"/>
                  </a:lnTo>
                  <a:lnTo>
                    <a:pt x="4927" y="7539"/>
                  </a:lnTo>
                  <a:lnTo>
                    <a:pt x="4652" y="7699"/>
                  </a:lnTo>
                  <a:lnTo>
                    <a:pt x="4377" y="7837"/>
                  </a:lnTo>
                  <a:lnTo>
                    <a:pt x="4079" y="7951"/>
                  </a:lnTo>
                  <a:lnTo>
                    <a:pt x="3804" y="8043"/>
                  </a:lnTo>
                  <a:lnTo>
                    <a:pt x="3506" y="8135"/>
                  </a:lnTo>
                  <a:lnTo>
                    <a:pt x="3208" y="8180"/>
                  </a:lnTo>
                  <a:lnTo>
                    <a:pt x="2910" y="8226"/>
                  </a:lnTo>
                  <a:lnTo>
                    <a:pt x="2590" y="8203"/>
                  </a:lnTo>
                  <a:lnTo>
                    <a:pt x="2292" y="8180"/>
                  </a:lnTo>
                  <a:lnTo>
                    <a:pt x="1994" y="8112"/>
                  </a:lnTo>
                  <a:lnTo>
                    <a:pt x="1696" y="8020"/>
                  </a:lnTo>
                  <a:lnTo>
                    <a:pt x="1398" y="7882"/>
                  </a:lnTo>
                  <a:lnTo>
                    <a:pt x="1100" y="7699"/>
                  </a:lnTo>
                  <a:lnTo>
                    <a:pt x="871" y="7470"/>
                  </a:lnTo>
                  <a:lnTo>
                    <a:pt x="665" y="7241"/>
                  </a:lnTo>
                  <a:lnTo>
                    <a:pt x="528" y="6989"/>
                  </a:lnTo>
                  <a:lnTo>
                    <a:pt x="413" y="6737"/>
                  </a:lnTo>
                  <a:lnTo>
                    <a:pt x="344" y="6462"/>
                  </a:lnTo>
                  <a:lnTo>
                    <a:pt x="298" y="6164"/>
                  </a:lnTo>
                  <a:lnTo>
                    <a:pt x="298" y="5866"/>
                  </a:lnTo>
                  <a:lnTo>
                    <a:pt x="321" y="5568"/>
                  </a:lnTo>
                  <a:lnTo>
                    <a:pt x="390" y="5271"/>
                  </a:lnTo>
                  <a:lnTo>
                    <a:pt x="459" y="4950"/>
                  </a:lnTo>
                  <a:lnTo>
                    <a:pt x="550" y="4652"/>
                  </a:lnTo>
                  <a:lnTo>
                    <a:pt x="688" y="4377"/>
                  </a:lnTo>
                  <a:lnTo>
                    <a:pt x="825" y="4102"/>
                  </a:lnTo>
                  <a:lnTo>
                    <a:pt x="963" y="3827"/>
                  </a:lnTo>
                  <a:lnTo>
                    <a:pt x="1123" y="3575"/>
                  </a:lnTo>
                  <a:lnTo>
                    <a:pt x="1490" y="3071"/>
                  </a:lnTo>
                  <a:lnTo>
                    <a:pt x="1902" y="2613"/>
                  </a:lnTo>
                  <a:lnTo>
                    <a:pt x="2338" y="2177"/>
                  </a:lnTo>
                  <a:lnTo>
                    <a:pt x="2819" y="1788"/>
                  </a:lnTo>
                  <a:lnTo>
                    <a:pt x="3300" y="1421"/>
                  </a:lnTo>
                  <a:lnTo>
                    <a:pt x="3827" y="1101"/>
                  </a:lnTo>
                  <a:lnTo>
                    <a:pt x="4377" y="803"/>
                  </a:lnTo>
                  <a:lnTo>
                    <a:pt x="4927" y="551"/>
                  </a:lnTo>
                  <a:lnTo>
                    <a:pt x="4972" y="574"/>
                  </a:lnTo>
                  <a:lnTo>
                    <a:pt x="5018" y="551"/>
                  </a:lnTo>
                  <a:lnTo>
                    <a:pt x="5156" y="482"/>
                  </a:lnTo>
                  <a:lnTo>
                    <a:pt x="5339" y="413"/>
                  </a:lnTo>
                  <a:lnTo>
                    <a:pt x="5408" y="367"/>
                  </a:lnTo>
                  <a:lnTo>
                    <a:pt x="5614" y="322"/>
                  </a:lnTo>
                  <a:lnTo>
                    <a:pt x="5843" y="276"/>
                  </a:lnTo>
                  <a:close/>
                  <a:moveTo>
                    <a:pt x="5866" y="1"/>
                  </a:moveTo>
                  <a:lnTo>
                    <a:pt x="5568" y="24"/>
                  </a:lnTo>
                  <a:lnTo>
                    <a:pt x="5293" y="93"/>
                  </a:lnTo>
                  <a:lnTo>
                    <a:pt x="5041" y="207"/>
                  </a:lnTo>
                  <a:lnTo>
                    <a:pt x="4423" y="459"/>
                  </a:lnTo>
                  <a:lnTo>
                    <a:pt x="3827" y="780"/>
                  </a:lnTo>
                  <a:lnTo>
                    <a:pt x="3254" y="1124"/>
                  </a:lnTo>
                  <a:lnTo>
                    <a:pt x="2704" y="1490"/>
                  </a:lnTo>
                  <a:lnTo>
                    <a:pt x="2200" y="1925"/>
                  </a:lnTo>
                  <a:lnTo>
                    <a:pt x="1719" y="2384"/>
                  </a:lnTo>
                  <a:lnTo>
                    <a:pt x="1284" y="2888"/>
                  </a:lnTo>
                  <a:lnTo>
                    <a:pt x="894" y="3415"/>
                  </a:lnTo>
                  <a:lnTo>
                    <a:pt x="711" y="3690"/>
                  </a:lnTo>
                  <a:lnTo>
                    <a:pt x="550" y="3965"/>
                  </a:lnTo>
                  <a:lnTo>
                    <a:pt x="413" y="4262"/>
                  </a:lnTo>
                  <a:lnTo>
                    <a:pt x="298" y="4560"/>
                  </a:lnTo>
                  <a:lnTo>
                    <a:pt x="184" y="4858"/>
                  </a:lnTo>
                  <a:lnTo>
                    <a:pt x="92" y="5179"/>
                  </a:lnTo>
                  <a:lnTo>
                    <a:pt x="46" y="5500"/>
                  </a:lnTo>
                  <a:lnTo>
                    <a:pt x="1" y="5798"/>
                  </a:lnTo>
                  <a:lnTo>
                    <a:pt x="1" y="6118"/>
                  </a:lnTo>
                  <a:lnTo>
                    <a:pt x="46" y="6416"/>
                  </a:lnTo>
                  <a:lnTo>
                    <a:pt x="92" y="6714"/>
                  </a:lnTo>
                  <a:lnTo>
                    <a:pt x="207" y="7012"/>
                  </a:lnTo>
                  <a:lnTo>
                    <a:pt x="344" y="7287"/>
                  </a:lnTo>
                  <a:lnTo>
                    <a:pt x="528" y="7539"/>
                  </a:lnTo>
                  <a:lnTo>
                    <a:pt x="757" y="7768"/>
                  </a:lnTo>
                  <a:lnTo>
                    <a:pt x="1032" y="7997"/>
                  </a:lnTo>
                  <a:lnTo>
                    <a:pt x="1329" y="8157"/>
                  </a:lnTo>
                  <a:lnTo>
                    <a:pt x="1627" y="8295"/>
                  </a:lnTo>
                  <a:lnTo>
                    <a:pt x="1948" y="8409"/>
                  </a:lnTo>
                  <a:lnTo>
                    <a:pt x="2269" y="8478"/>
                  </a:lnTo>
                  <a:lnTo>
                    <a:pt x="2590" y="8501"/>
                  </a:lnTo>
                  <a:lnTo>
                    <a:pt x="2887" y="8501"/>
                  </a:lnTo>
                  <a:lnTo>
                    <a:pt x="3208" y="8478"/>
                  </a:lnTo>
                  <a:lnTo>
                    <a:pt x="3529" y="8409"/>
                  </a:lnTo>
                  <a:lnTo>
                    <a:pt x="3850" y="8341"/>
                  </a:lnTo>
                  <a:lnTo>
                    <a:pt x="4171" y="8226"/>
                  </a:lnTo>
                  <a:lnTo>
                    <a:pt x="4468" y="8112"/>
                  </a:lnTo>
                  <a:lnTo>
                    <a:pt x="4766" y="7951"/>
                  </a:lnTo>
                  <a:lnTo>
                    <a:pt x="5064" y="7791"/>
                  </a:lnTo>
                  <a:lnTo>
                    <a:pt x="5339" y="7630"/>
                  </a:lnTo>
                  <a:lnTo>
                    <a:pt x="5614" y="7447"/>
                  </a:lnTo>
                  <a:lnTo>
                    <a:pt x="5866" y="7241"/>
                  </a:lnTo>
                  <a:lnTo>
                    <a:pt x="6416" y="6806"/>
                  </a:lnTo>
                  <a:lnTo>
                    <a:pt x="6920" y="6325"/>
                  </a:lnTo>
                  <a:lnTo>
                    <a:pt x="7172" y="6050"/>
                  </a:lnTo>
                  <a:lnTo>
                    <a:pt x="7401" y="5775"/>
                  </a:lnTo>
                  <a:lnTo>
                    <a:pt x="7630" y="5500"/>
                  </a:lnTo>
                  <a:lnTo>
                    <a:pt x="7813" y="5202"/>
                  </a:lnTo>
                  <a:lnTo>
                    <a:pt x="7997" y="4904"/>
                  </a:lnTo>
                  <a:lnTo>
                    <a:pt x="8157" y="4583"/>
                  </a:lnTo>
                  <a:lnTo>
                    <a:pt x="8295" y="4262"/>
                  </a:lnTo>
                  <a:lnTo>
                    <a:pt x="8409" y="3942"/>
                  </a:lnTo>
                  <a:lnTo>
                    <a:pt x="8501" y="3598"/>
                  </a:lnTo>
                  <a:lnTo>
                    <a:pt x="8547" y="3254"/>
                  </a:lnTo>
                  <a:lnTo>
                    <a:pt x="8570" y="2888"/>
                  </a:lnTo>
                  <a:lnTo>
                    <a:pt x="8547" y="2544"/>
                  </a:lnTo>
                  <a:lnTo>
                    <a:pt x="8501" y="2200"/>
                  </a:lnTo>
                  <a:lnTo>
                    <a:pt x="8432" y="1880"/>
                  </a:lnTo>
                  <a:lnTo>
                    <a:pt x="8318" y="1559"/>
                  </a:lnTo>
                  <a:lnTo>
                    <a:pt x="8157" y="1261"/>
                  </a:lnTo>
                  <a:lnTo>
                    <a:pt x="7974" y="986"/>
                  </a:lnTo>
                  <a:lnTo>
                    <a:pt x="7768" y="734"/>
                  </a:lnTo>
                  <a:lnTo>
                    <a:pt x="7516" y="528"/>
                  </a:lnTo>
                  <a:lnTo>
                    <a:pt x="7241" y="322"/>
                  </a:lnTo>
                  <a:lnTo>
                    <a:pt x="6989" y="207"/>
                  </a:lnTo>
                  <a:lnTo>
                    <a:pt x="6714" y="93"/>
                  </a:lnTo>
                  <a:lnTo>
                    <a:pt x="6439" y="24"/>
                  </a:lnTo>
                  <a:lnTo>
                    <a:pt x="6141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008;p66">
              <a:extLst>
                <a:ext uri="{FF2B5EF4-FFF2-40B4-BE49-F238E27FC236}">
                  <a16:creationId xmlns:a16="http://schemas.microsoft.com/office/drawing/2014/main" xmlns="" id="{A2DB8D29-C387-4705-8D56-5DAD6B3ECD2D}"/>
                </a:ext>
              </a:extLst>
            </p:cNvPr>
            <p:cNvSpPr/>
            <p:nvPr/>
          </p:nvSpPr>
          <p:spPr>
            <a:xfrm>
              <a:off x="4426782" y="2791717"/>
              <a:ext cx="158575" cy="123116"/>
            </a:xfrm>
            <a:custGeom>
              <a:avLst/>
              <a:gdLst/>
              <a:ahLst/>
              <a:cxnLst/>
              <a:rect l="l" t="t" r="r" b="b"/>
              <a:pathLst>
                <a:path w="7379" h="5729" extrusionOk="0">
                  <a:moveTo>
                    <a:pt x="1513" y="298"/>
                  </a:moveTo>
                  <a:lnTo>
                    <a:pt x="2040" y="413"/>
                  </a:lnTo>
                  <a:lnTo>
                    <a:pt x="2567" y="573"/>
                  </a:lnTo>
                  <a:lnTo>
                    <a:pt x="3071" y="756"/>
                  </a:lnTo>
                  <a:lnTo>
                    <a:pt x="3575" y="986"/>
                  </a:lnTo>
                  <a:lnTo>
                    <a:pt x="4056" y="1238"/>
                  </a:lnTo>
                  <a:lnTo>
                    <a:pt x="4514" y="1512"/>
                  </a:lnTo>
                  <a:lnTo>
                    <a:pt x="4950" y="1810"/>
                  </a:lnTo>
                  <a:lnTo>
                    <a:pt x="5362" y="2131"/>
                  </a:lnTo>
                  <a:lnTo>
                    <a:pt x="5752" y="2475"/>
                  </a:lnTo>
                  <a:lnTo>
                    <a:pt x="6118" y="2864"/>
                  </a:lnTo>
                  <a:lnTo>
                    <a:pt x="6462" y="3277"/>
                  </a:lnTo>
                  <a:lnTo>
                    <a:pt x="6760" y="3735"/>
                  </a:lnTo>
                  <a:lnTo>
                    <a:pt x="6897" y="3964"/>
                  </a:lnTo>
                  <a:lnTo>
                    <a:pt x="7012" y="4170"/>
                  </a:lnTo>
                  <a:lnTo>
                    <a:pt x="7080" y="4376"/>
                  </a:lnTo>
                  <a:lnTo>
                    <a:pt x="7103" y="4583"/>
                  </a:lnTo>
                  <a:lnTo>
                    <a:pt x="7103" y="4697"/>
                  </a:lnTo>
                  <a:lnTo>
                    <a:pt x="7080" y="4812"/>
                  </a:lnTo>
                  <a:lnTo>
                    <a:pt x="7012" y="4972"/>
                  </a:lnTo>
                  <a:lnTo>
                    <a:pt x="6943" y="5110"/>
                  </a:lnTo>
                  <a:lnTo>
                    <a:pt x="6828" y="5224"/>
                  </a:lnTo>
                  <a:lnTo>
                    <a:pt x="6691" y="5316"/>
                  </a:lnTo>
                  <a:lnTo>
                    <a:pt x="6531" y="5362"/>
                  </a:lnTo>
                  <a:lnTo>
                    <a:pt x="6370" y="5407"/>
                  </a:lnTo>
                  <a:lnTo>
                    <a:pt x="6210" y="5430"/>
                  </a:lnTo>
                  <a:lnTo>
                    <a:pt x="6049" y="5453"/>
                  </a:lnTo>
                  <a:lnTo>
                    <a:pt x="5797" y="5430"/>
                  </a:lnTo>
                  <a:lnTo>
                    <a:pt x="5522" y="5407"/>
                  </a:lnTo>
                  <a:lnTo>
                    <a:pt x="5248" y="5339"/>
                  </a:lnTo>
                  <a:lnTo>
                    <a:pt x="4973" y="5270"/>
                  </a:lnTo>
                  <a:lnTo>
                    <a:pt x="4446" y="5087"/>
                  </a:lnTo>
                  <a:lnTo>
                    <a:pt x="3964" y="4880"/>
                  </a:lnTo>
                  <a:lnTo>
                    <a:pt x="3483" y="4651"/>
                  </a:lnTo>
                  <a:lnTo>
                    <a:pt x="3025" y="4376"/>
                  </a:lnTo>
                  <a:lnTo>
                    <a:pt x="2590" y="4079"/>
                  </a:lnTo>
                  <a:lnTo>
                    <a:pt x="2177" y="3781"/>
                  </a:lnTo>
                  <a:lnTo>
                    <a:pt x="1788" y="3414"/>
                  </a:lnTo>
                  <a:lnTo>
                    <a:pt x="1421" y="3048"/>
                  </a:lnTo>
                  <a:lnTo>
                    <a:pt x="1078" y="2658"/>
                  </a:lnTo>
                  <a:lnTo>
                    <a:pt x="757" y="2223"/>
                  </a:lnTo>
                  <a:lnTo>
                    <a:pt x="574" y="1925"/>
                  </a:lnTo>
                  <a:lnTo>
                    <a:pt x="482" y="1787"/>
                  </a:lnTo>
                  <a:lnTo>
                    <a:pt x="413" y="1604"/>
                  </a:lnTo>
                  <a:lnTo>
                    <a:pt x="344" y="1444"/>
                  </a:lnTo>
                  <a:lnTo>
                    <a:pt x="322" y="1283"/>
                  </a:lnTo>
                  <a:lnTo>
                    <a:pt x="299" y="1100"/>
                  </a:lnTo>
                  <a:lnTo>
                    <a:pt x="322" y="917"/>
                  </a:lnTo>
                  <a:lnTo>
                    <a:pt x="390" y="733"/>
                  </a:lnTo>
                  <a:lnTo>
                    <a:pt x="482" y="573"/>
                  </a:lnTo>
                  <a:lnTo>
                    <a:pt x="619" y="459"/>
                  </a:lnTo>
                  <a:lnTo>
                    <a:pt x="780" y="367"/>
                  </a:lnTo>
                  <a:lnTo>
                    <a:pt x="940" y="321"/>
                  </a:lnTo>
                  <a:lnTo>
                    <a:pt x="1123" y="298"/>
                  </a:lnTo>
                  <a:close/>
                  <a:moveTo>
                    <a:pt x="986" y="0"/>
                  </a:moveTo>
                  <a:lnTo>
                    <a:pt x="757" y="46"/>
                  </a:lnTo>
                  <a:lnTo>
                    <a:pt x="574" y="115"/>
                  </a:lnTo>
                  <a:lnTo>
                    <a:pt x="390" y="252"/>
                  </a:lnTo>
                  <a:lnTo>
                    <a:pt x="299" y="321"/>
                  </a:lnTo>
                  <a:lnTo>
                    <a:pt x="230" y="413"/>
                  </a:lnTo>
                  <a:lnTo>
                    <a:pt x="115" y="642"/>
                  </a:lnTo>
                  <a:lnTo>
                    <a:pt x="24" y="871"/>
                  </a:lnTo>
                  <a:lnTo>
                    <a:pt x="1" y="1100"/>
                  </a:lnTo>
                  <a:lnTo>
                    <a:pt x="24" y="1329"/>
                  </a:lnTo>
                  <a:lnTo>
                    <a:pt x="70" y="1558"/>
                  </a:lnTo>
                  <a:lnTo>
                    <a:pt x="161" y="1810"/>
                  </a:lnTo>
                  <a:lnTo>
                    <a:pt x="276" y="2039"/>
                  </a:lnTo>
                  <a:lnTo>
                    <a:pt x="413" y="2269"/>
                  </a:lnTo>
                  <a:lnTo>
                    <a:pt x="551" y="2498"/>
                  </a:lnTo>
                  <a:lnTo>
                    <a:pt x="711" y="2704"/>
                  </a:lnTo>
                  <a:lnTo>
                    <a:pt x="1078" y="3116"/>
                  </a:lnTo>
                  <a:lnTo>
                    <a:pt x="1421" y="3483"/>
                  </a:lnTo>
                  <a:lnTo>
                    <a:pt x="1742" y="3781"/>
                  </a:lnTo>
                  <a:lnTo>
                    <a:pt x="2154" y="4124"/>
                  </a:lnTo>
                  <a:lnTo>
                    <a:pt x="2590" y="4422"/>
                  </a:lnTo>
                  <a:lnTo>
                    <a:pt x="3025" y="4720"/>
                  </a:lnTo>
                  <a:lnTo>
                    <a:pt x="3506" y="4995"/>
                  </a:lnTo>
                  <a:lnTo>
                    <a:pt x="3987" y="5224"/>
                  </a:lnTo>
                  <a:lnTo>
                    <a:pt x="4491" y="5407"/>
                  </a:lnTo>
                  <a:lnTo>
                    <a:pt x="4996" y="5568"/>
                  </a:lnTo>
                  <a:lnTo>
                    <a:pt x="5500" y="5682"/>
                  </a:lnTo>
                  <a:lnTo>
                    <a:pt x="5706" y="5705"/>
                  </a:lnTo>
                  <a:lnTo>
                    <a:pt x="5935" y="5728"/>
                  </a:lnTo>
                  <a:lnTo>
                    <a:pt x="6164" y="5728"/>
                  </a:lnTo>
                  <a:lnTo>
                    <a:pt x="6370" y="5705"/>
                  </a:lnTo>
                  <a:lnTo>
                    <a:pt x="6599" y="5659"/>
                  </a:lnTo>
                  <a:lnTo>
                    <a:pt x="6783" y="5591"/>
                  </a:lnTo>
                  <a:lnTo>
                    <a:pt x="6966" y="5476"/>
                  </a:lnTo>
                  <a:lnTo>
                    <a:pt x="7149" y="5316"/>
                  </a:lnTo>
                  <a:lnTo>
                    <a:pt x="7218" y="5201"/>
                  </a:lnTo>
                  <a:lnTo>
                    <a:pt x="7287" y="5087"/>
                  </a:lnTo>
                  <a:lnTo>
                    <a:pt x="7332" y="4972"/>
                  </a:lnTo>
                  <a:lnTo>
                    <a:pt x="7378" y="4835"/>
                  </a:lnTo>
                  <a:lnTo>
                    <a:pt x="7378" y="4720"/>
                  </a:lnTo>
                  <a:lnTo>
                    <a:pt x="7378" y="4583"/>
                  </a:lnTo>
                  <a:lnTo>
                    <a:pt x="7355" y="4331"/>
                  </a:lnTo>
                  <a:lnTo>
                    <a:pt x="7264" y="4079"/>
                  </a:lnTo>
                  <a:lnTo>
                    <a:pt x="7172" y="3827"/>
                  </a:lnTo>
                  <a:lnTo>
                    <a:pt x="7035" y="3597"/>
                  </a:lnTo>
                  <a:lnTo>
                    <a:pt x="6897" y="3368"/>
                  </a:lnTo>
                  <a:lnTo>
                    <a:pt x="6760" y="3162"/>
                  </a:lnTo>
                  <a:lnTo>
                    <a:pt x="6462" y="2796"/>
                  </a:lnTo>
                  <a:lnTo>
                    <a:pt x="6141" y="2452"/>
                  </a:lnTo>
                  <a:lnTo>
                    <a:pt x="5797" y="2108"/>
                  </a:lnTo>
                  <a:lnTo>
                    <a:pt x="5454" y="1810"/>
                  </a:lnTo>
                  <a:lnTo>
                    <a:pt x="5064" y="1535"/>
                  </a:lnTo>
                  <a:lnTo>
                    <a:pt x="4675" y="1260"/>
                  </a:lnTo>
                  <a:lnTo>
                    <a:pt x="4262" y="1031"/>
                  </a:lnTo>
                  <a:lnTo>
                    <a:pt x="3850" y="802"/>
                  </a:lnTo>
                  <a:lnTo>
                    <a:pt x="3369" y="573"/>
                  </a:lnTo>
                  <a:lnTo>
                    <a:pt x="2865" y="367"/>
                  </a:lnTo>
                  <a:lnTo>
                    <a:pt x="2384" y="207"/>
                  </a:lnTo>
                  <a:lnTo>
                    <a:pt x="1857" y="92"/>
                  </a:lnTo>
                  <a:lnTo>
                    <a:pt x="1650" y="46"/>
                  </a:lnTo>
                  <a:lnTo>
                    <a:pt x="1421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009;p66">
              <a:extLst>
                <a:ext uri="{FF2B5EF4-FFF2-40B4-BE49-F238E27FC236}">
                  <a16:creationId xmlns:a16="http://schemas.microsoft.com/office/drawing/2014/main" xmlns="" id="{591A126A-346C-4684-B7A8-34BFD38431DD}"/>
                </a:ext>
              </a:extLst>
            </p:cNvPr>
            <p:cNvSpPr/>
            <p:nvPr/>
          </p:nvSpPr>
          <p:spPr>
            <a:xfrm>
              <a:off x="4511472" y="2537151"/>
              <a:ext cx="192529" cy="184664"/>
            </a:xfrm>
            <a:custGeom>
              <a:avLst/>
              <a:gdLst/>
              <a:ahLst/>
              <a:cxnLst/>
              <a:rect l="l" t="t" r="r" b="b"/>
              <a:pathLst>
                <a:path w="8959" h="8593" extrusionOk="0">
                  <a:moveTo>
                    <a:pt x="7516" y="1"/>
                  </a:moveTo>
                  <a:lnTo>
                    <a:pt x="7218" y="390"/>
                  </a:lnTo>
                  <a:lnTo>
                    <a:pt x="6874" y="734"/>
                  </a:lnTo>
                  <a:lnTo>
                    <a:pt x="6530" y="1055"/>
                  </a:lnTo>
                  <a:lnTo>
                    <a:pt x="6164" y="1376"/>
                  </a:lnTo>
                  <a:lnTo>
                    <a:pt x="5774" y="1674"/>
                  </a:lnTo>
                  <a:lnTo>
                    <a:pt x="5385" y="1948"/>
                  </a:lnTo>
                  <a:lnTo>
                    <a:pt x="4972" y="2201"/>
                  </a:lnTo>
                  <a:lnTo>
                    <a:pt x="4560" y="2453"/>
                  </a:lnTo>
                  <a:lnTo>
                    <a:pt x="3941" y="2796"/>
                  </a:lnTo>
                  <a:lnTo>
                    <a:pt x="3300" y="3140"/>
                  </a:lnTo>
                  <a:lnTo>
                    <a:pt x="2040" y="3804"/>
                  </a:lnTo>
                  <a:lnTo>
                    <a:pt x="1559" y="4056"/>
                  </a:lnTo>
                  <a:lnTo>
                    <a:pt x="1100" y="4354"/>
                  </a:lnTo>
                  <a:lnTo>
                    <a:pt x="871" y="4537"/>
                  </a:lnTo>
                  <a:lnTo>
                    <a:pt x="665" y="4721"/>
                  </a:lnTo>
                  <a:lnTo>
                    <a:pt x="482" y="4904"/>
                  </a:lnTo>
                  <a:lnTo>
                    <a:pt x="321" y="5133"/>
                  </a:lnTo>
                  <a:lnTo>
                    <a:pt x="184" y="5339"/>
                  </a:lnTo>
                  <a:lnTo>
                    <a:pt x="92" y="5546"/>
                  </a:lnTo>
                  <a:lnTo>
                    <a:pt x="46" y="5775"/>
                  </a:lnTo>
                  <a:lnTo>
                    <a:pt x="1" y="6004"/>
                  </a:lnTo>
                  <a:lnTo>
                    <a:pt x="1" y="6233"/>
                  </a:lnTo>
                  <a:lnTo>
                    <a:pt x="23" y="6462"/>
                  </a:lnTo>
                  <a:lnTo>
                    <a:pt x="46" y="6691"/>
                  </a:lnTo>
                  <a:lnTo>
                    <a:pt x="115" y="6897"/>
                  </a:lnTo>
                  <a:lnTo>
                    <a:pt x="207" y="7104"/>
                  </a:lnTo>
                  <a:lnTo>
                    <a:pt x="321" y="7310"/>
                  </a:lnTo>
                  <a:lnTo>
                    <a:pt x="459" y="7516"/>
                  </a:lnTo>
                  <a:lnTo>
                    <a:pt x="596" y="7699"/>
                  </a:lnTo>
                  <a:lnTo>
                    <a:pt x="757" y="7860"/>
                  </a:lnTo>
                  <a:lnTo>
                    <a:pt x="940" y="8020"/>
                  </a:lnTo>
                  <a:lnTo>
                    <a:pt x="1123" y="8158"/>
                  </a:lnTo>
                  <a:lnTo>
                    <a:pt x="1329" y="8272"/>
                  </a:lnTo>
                  <a:lnTo>
                    <a:pt x="1604" y="8387"/>
                  </a:lnTo>
                  <a:lnTo>
                    <a:pt x="1856" y="8478"/>
                  </a:lnTo>
                  <a:lnTo>
                    <a:pt x="2131" y="8547"/>
                  </a:lnTo>
                  <a:lnTo>
                    <a:pt x="2429" y="8570"/>
                  </a:lnTo>
                  <a:lnTo>
                    <a:pt x="2704" y="8593"/>
                  </a:lnTo>
                  <a:lnTo>
                    <a:pt x="2979" y="8570"/>
                  </a:lnTo>
                  <a:lnTo>
                    <a:pt x="3254" y="8524"/>
                  </a:lnTo>
                  <a:lnTo>
                    <a:pt x="3552" y="8478"/>
                  </a:lnTo>
                  <a:lnTo>
                    <a:pt x="3827" y="8387"/>
                  </a:lnTo>
                  <a:lnTo>
                    <a:pt x="4102" y="8295"/>
                  </a:lnTo>
                  <a:lnTo>
                    <a:pt x="4354" y="8203"/>
                  </a:lnTo>
                  <a:lnTo>
                    <a:pt x="4629" y="8066"/>
                  </a:lnTo>
                  <a:lnTo>
                    <a:pt x="5133" y="7791"/>
                  </a:lnTo>
                  <a:lnTo>
                    <a:pt x="5591" y="7470"/>
                  </a:lnTo>
                  <a:lnTo>
                    <a:pt x="6003" y="7149"/>
                  </a:lnTo>
                  <a:lnTo>
                    <a:pt x="6416" y="6806"/>
                  </a:lnTo>
                  <a:lnTo>
                    <a:pt x="7241" y="6073"/>
                  </a:lnTo>
                  <a:lnTo>
                    <a:pt x="7653" y="5729"/>
                  </a:lnTo>
                  <a:lnTo>
                    <a:pt x="8065" y="5362"/>
                  </a:lnTo>
                  <a:lnTo>
                    <a:pt x="8501" y="5064"/>
                  </a:lnTo>
                  <a:lnTo>
                    <a:pt x="8959" y="4767"/>
                  </a:lnTo>
                  <a:lnTo>
                    <a:pt x="8890" y="4492"/>
                  </a:lnTo>
                  <a:lnTo>
                    <a:pt x="8615" y="4652"/>
                  </a:lnTo>
                  <a:lnTo>
                    <a:pt x="8363" y="4812"/>
                  </a:lnTo>
                  <a:lnTo>
                    <a:pt x="7859" y="5179"/>
                  </a:lnTo>
                  <a:lnTo>
                    <a:pt x="7378" y="5569"/>
                  </a:lnTo>
                  <a:lnTo>
                    <a:pt x="6920" y="5981"/>
                  </a:lnTo>
                  <a:lnTo>
                    <a:pt x="6439" y="6393"/>
                  </a:lnTo>
                  <a:lnTo>
                    <a:pt x="5958" y="6829"/>
                  </a:lnTo>
                  <a:lnTo>
                    <a:pt x="5454" y="7218"/>
                  </a:lnTo>
                  <a:lnTo>
                    <a:pt x="4927" y="7585"/>
                  </a:lnTo>
                  <a:lnTo>
                    <a:pt x="4652" y="7745"/>
                  </a:lnTo>
                  <a:lnTo>
                    <a:pt x="4377" y="7883"/>
                  </a:lnTo>
                  <a:lnTo>
                    <a:pt x="4079" y="8020"/>
                  </a:lnTo>
                  <a:lnTo>
                    <a:pt x="3781" y="8112"/>
                  </a:lnTo>
                  <a:lnTo>
                    <a:pt x="3483" y="8203"/>
                  </a:lnTo>
                  <a:lnTo>
                    <a:pt x="3185" y="8249"/>
                  </a:lnTo>
                  <a:lnTo>
                    <a:pt x="2865" y="8295"/>
                  </a:lnTo>
                  <a:lnTo>
                    <a:pt x="2544" y="8295"/>
                  </a:lnTo>
                  <a:lnTo>
                    <a:pt x="2200" y="8249"/>
                  </a:lnTo>
                  <a:lnTo>
                    <a:pt x="1902" y="8180"/>
                  </a:lnTo>
                  <a:lnTo>
                    <a:pt x="1604" y="8066"/>
                  </a:lnTo>
                  <a:lnTo>
                    <a:pt x="1329" y="7906"/>
                  </a:lnTo>
                  <a:lnTo>
                    <a:pt x="1077" y="7722"/>
                  </a:lnTo>
                  <a:lnTo>
                    <a:pt x="848" y="7516"/>
                  </a:lnTo>
                  <a:lnTo>
                    <a:pt x="665" y="7264"/>
                  </a:lnTo>
                  <a:lnTo>
                    <a:pt x="505" y="7012"/>
                  </a:lnTo>
                  <a:lnTo>
                    <a:pt x="390" y="6760"/>
                  </a:lnTo>
                  <a:lnTo>
                    <a:pt x="321" y="6485"/>
                  </a:lnTo>
                  <a:lnTo>
                    <a:pt x="298" y="6187"/>
                  </a:lnTo>
                  <a:lnTo>
                    <a:pt x="321" y="5912"/>
                  </a:lnTo>
                  <a:lnTo>
                    <a:pt x="390" y="5614"/>
                  </a:lnTo>
                  <a:lnTo>
                    <a:pt x="459" y="5477"/>
                  </a:lnTo>
                  <a:lnTo>
                    <a:pt x="528" y="5339"/>
                  </a:lnTo>
                  <a:lnTo>
                    <a:pt x="619" y="5202"/>
                  </a:lnTo>
                  <a:lnTo>
                    <a:pt x="734" y="5064"/>
                  </a:lnTo>
                  <a:lnTo>
                    <a:pt x="848" y="4950"/>
                  </a:lnTo>
                  <a:lnTo>
                    <a:pt x="986" y="4812"/>
                  </a:lnTo>
                  <a:lnTo>
                    <a:pt x="1238" y="4629"/>
                  </a:lnTo>
                  <a:lnTo>
                    <a:pt x="1490" y="4446"/>
                  </a:lnTo>
                  <a:lnTo>
                    <a:pt x="2017" y="4125"/>
                  </a:lnTo>
                  <a:lnTo>
                    <a:pt x="2567" y="3850"/>
                  </a:lnTo>
                  <a:lnTo>
                    <a:pt x="3117" y="3552"/>
                  </a:lnTo>
                  <a:lnTo>
                    <a:pt x="4262" y="2957"/>
                  </a:lnTo>
                  <a:lnTo>
                    <a:pt x="4812" y="2636"/>
                  </a:lnTo>
                  <a:lnTo>
                    <a:pt x="5362" y="2292"/>
                  </a:lnTo>
                  <a:lnTo>
                    <a:pt x="6003" y="1880"/>
                  </a:lnTo>
                  <a:lnTo>
                    <a:pt x="6301" y="1651"/>
                  </a:lnTo>
                  <a:lnTo>
                    <a:pt x="6576" y="1399"/>
                  </a:lnTo>
                  <a:lnTo>
                    <a:pt x="6851" y="1147"/>
                  </a:lnTo>
                  <a:lnTo>
                    <a:pt x="7126" y="895"/>
                  </a:lnTo>
                  <a:lnTo>
                    <a:pt x="7378" y="620"/>
                  </a:lnTo>
                  <a:lnTo>
                    <a:pt x="7630" y="322"/>
                  </a:lnTo>
                  <a:lnTo>
                    <a:pt x="7538" y="116"/>
                  </a:lnTo>
                  <a:lnTo>
                    <a:pt x="7516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010;p66">
              <a:extLst>
                <a:ext uri="{FF2B5EF4-FFF2-40B4-BE49-F238E27FC236}">
                  <a16:creationId xmlns:a16="http://schemas.microsoft.com/office/drawing/2014/main" xmlns="" id="{B1A849BA-CBEC-46DA-9B23-0E3D42F2EE3B}"/>
                </a:ext>
              </a:extLst>
            </p:cNvPr>
            <p:cNvSpPr/>
            <p:nvPr/>
          </p:nvSpPr>
          <p:spPr>
            <a:xfrm>
              <a:off x="4058493" y="2952717"/>
              <a:ext cx="745488" cy="115229"/>
            </a:xfrm>
            <a:custGeom>
              <a:avLst/>
              <a:gdLst/>
              <a:ahLst/>
              <a:cxnLst/>
              <a:rect l="l" t="t" r="r" b="b"/>
              <a:pathLst>
                <a:path w="34690" h="5362" extrusionOk="0">
                  <a:moveTo>
                    <a:pt x="8776" y="0"/>
                  </a:moveTo>
                  <a:lnTo>
                    <a:pt x="8157" y="23"/>
                  </a:lnTo>
                  <a:lnTo>
                    <a:pt x="7562" y="69"/>
                  </a:lnTo>
                  <a:lnTo>
                    <a:pt x="6966" y="161"/>
                  </a:lnTo>
                  <a:lnTo>
                    <a:pt x="6370" y="275"/>
                  </a:lnTo>
                  <a:lnTo>
                    <a:pt x="5798" y="436"/>
                  </a:lnTo>
                  <a:lnTo>
                    <a:pt x="5202" y="619"/>
                  </a:lnTo>
                  <a:lnTo>
                    <a:pt x="4492" y="894"/>
                  </a:lnTo>
                  <a:lnTo>
                    <a:pt x="3804" y="1192"/>
                  </a:lnTo>
                  <a:lnTo>
                    <a:pt x="3140" y="1536"/>
                  </a:lnTo>
                  <a:lnTo>
                    <a:pt x="2498" y="1902"/>
                  </a:lnTo>
                  <a:lnTo>
                    <a:pt x="1857" y="2315"/>
                  </a:lnTo>
                  <a:lnTo>
                    <a:pt x="1238" y="2727"/>
                  </a:lnTo>
                  <a:lnTo>
                    <a:pt x="642" y="3185"/>
                  </a:lnTo>
                  <a:lnTo>
                    <a:pt x="70" y="3666"/>
                  </a:lnTo>
                  <a:lnTo>
                    <a:pt x="1" y="4079"/>
                  </a:lnTo>
                  <a:lnTo>
                    <a:pt x="551" y="3620"/>
                  </a:lnTo>
                  <a:lnTo>
                    <a:pt x="1101" y="3185"/>
                  </a:lnTo>
                  <a:lnTo>
                    <a:pt x="1673" y="2773"/>
                  </a:lnTo>
                  <a:lnTo>
                    <a:pt x="2269" y="2360"/>
                  </a:lnTo>
                  <a:lnTo>
                    <a:pt x="2888" y="1994"/>
                  </a:lnTo>
                  <a:lnTo>
                    <a:pt x="3506" y="1650"/>
                  </a:lnTo>
                  <a:lnTo>
                    <a:pt x="4148" y="1352"/>
                  </a:lnTo>
                  <a:lnTo>
                    <a:pt x="4812" y="1077"/>
                  </a:lnTo>
                  <a:lnTo>
                    <a:pt x="5454" y="848"/>
                  </a:lnTo>
                  <a:lnTo>
                    <a:pt x="6095" y="642"/>
                  </a:lnTo>
                  <a:lnTo>
                    <a:pt x="6737" y="504"/>
                  </a:lnTo>
                  <a:lnTo>
                    <a:pt x="7401" y="390"/>
                  </a:lnTo>
                  <a:lnTo>
                    <a:pt x="8066" y="321"/>
                  </a:lnTo>
                  <a:lnTo>
                    <a:pt x="8730" y="298"/>
                  </a:lnTo>
                  <a:lnTo>
                    <a:pt x="9395" y="321"/>
                  </a:lnTo>
                  <a:lnTo>
                    <a:pt x="9738" y="367"/>
                  </a:lnTo>
                  <a:lnTo>
                    <a:pt x="10059" y="413"/>
                  </a:lnTo>
                  <a:lnTo>
                    <a:pt x="10724" y="550"/>
                  </a:lnTo>
                  <a:lnTo>
                    <a:pt x="11388" y="734"/>
                  </a:lnTo>
                  <a:lnTo>
                    <a:pt x="12007" y="940"/>
                  </a:lnTo>
                  <a:lnTo>
                    <a:pt x="12648" y="1169"/>
                  </a:lnTo>
                  <a:lnTo>
                    <a:pt x="13267" y="1444"/>
                  </a:lnTo>
                  <a:lnTo>
                    <a:pt x="13885" y="1719"/>
                  </a:lnTo>
                  <a:lnTo>
                    <a:pt x="15100" y="2292"/>
                  </a:lnTo>
                  <a:lnTo>
                    <a:pt x="16222" y="2796"/>
                  </a:lnTo>
                  <a:lnTo>
                    <a:pt x="17391" y="3277"/>
                  </a:lnTo>
                  <a:lnTo>
                    <a:pt x="18559" y="3735"/>
                  </a:lnTo>
                  <a:lnTo>
                    <a:pt x="19728" y="4147"/>
                  </a:lnTo>
                  <a:lnTo>
                    <a:pt x="20323" y="4331"/>
                  </a:lnTo>
                  <a:lnTo>
                    <a:pt x="20919" y="4514"/>
                  </a:lnTo>
                  <a:lnTo>
                    <a:pt x="21538" y="4674"/>
                  </a:lnTo>
                  <a:lnTo>
                    <a:pt x="22134" y="4812"/>
                  </a:lnTo>
                  <a:lnTo>
                    <a:pt x="22752" y="4949"/>
                  </a:lnTo>
                  <a:lnTo>
                    <a:pt x="23348" y="5064"/>
                  </a:lnTo>
                  <a:lnTo>
                    <a:pt x="23966" y="5156"/>
                  </a:lnTo>
                  <a:lnTo>
                    <a:pt x="24585" y="5224"/>
                  </a:lnTo>
                  <a:lnTo>
                    <a:pt x="25158" y="5270"/>
                  </a:lnTo>
                  <a:lnTo>
                    <a:pt x="25731" y="5316"/>
                  </a:lnTo>
                  <a:lnTo>
                    <a:pt x="26303" y="5339"/>
                  </a:lnTo>
                  <a:lnTo>
                    <a:pt x="26899" y="5362"/>
                  </a:lnTo>
                  <a:lnTo>
                    <a:pt x="27472" y="5339"/>
                  </a:lnTo>
                  <a:lnTo>
                    <a:pt x="28045" y="5293"/>
                  </a:lnTo>
                  <a:lnTo>
                    <a:pt x="28617" y="5224"/>
                  </a:lnTo>
                  <a:lnTo>
                    <a:pt x="29167" y="5133"/>
                  </a:lnTo>
                  <a:lnTo>
                    <a:pt x="29649" y="4995"/>
                  </a:lnTo>
                  <a:lnTo>
                    <a:pt x="30153" y="4858"/>
                  </a:lnTo>
                  <a:lnTo>
                    <a:pt x="30611" y="4674"/>
                  </a:lnTo>
                  <a:lnTo>
                    <a:pt x="31092" y="4491"/>
                  </a:lnTo>
                  <a:lnTo>
                    <a:pt x="31550" y="4285"/>
                  </a:lnTo>
                  <a:lnTo>
                    <a:pt x="31985" y="4056"/>
                  </a:lnTo>
                  <a:lnTo>
                    <a:pt x="32444" y="3827"/>
                  </a:lnTo>
                  <a:lnTo>
                    <a:pt x="32879" y="3552"/>
                  </a:lnTo>
                  <a:lnTo>
                    <a:pt x="33337" y="3277"/>
                  </a:lnTo>
                  <a:lnTo>
                    <a:pt x="33796" y="2979"/>
                  </a:lnTo>
                  <a:lnTo>
                    <a:pt x="34231" y="2681"/>
                  </a:lnTo>
                  <a:lnTo>
                    <a:pt x="34689" y="2337"/>
                  </a:lnTo>
                  <a:lnTo>
                    <a:pt x="34597" y="2040"/>
                  </a:lnTo>
                  <a:lnTo>
                    <a:pt x="33910" y="2544"/>
                  </a:lnTo>
                  <a:lnTo>
                    <a:pt x="33223" y="3002"/>
                  </a:lnTo>
                  <a:lnTo>
                    <a:pt x="32764" y="3300"/>
                  </a:lnTo>
                  <a:lnTo>
                    <a:pt x="32306" y="3552"/>
                  </a:lnTo>
                  <a:lnTo>
                    <a:pt x="31825" y="3827"/>
                  </a:lnTo>
                  <a:lnTo>
                    <a:pt x="31344" y="4056"/>
                  </a:lnTo>
                  <a:lnTo>
                    <a:pt x="30863" y="4262"/>
                  </a:lnTo>
                  <a:lnTo>
                    <a:pt x="30359" y="4468"/>
                  </a:lnTo>
                  <a:lnTo>
                    <a:pt x="29855" y="4651"/>
                  </a:lnTo>
                  <a:lnTo>
                    <a:pt x="29328" y="4789"/>
                  </a:lnTo>
                  <a:lnTo>
                    <a:pt x="28755" y="4904"/>
                  </a:lnTo>
                  <a:lnTo>
                    <a:pt x="28182" y="4995"/>
                  </a:lnTo>
                  <a:lnTo>
                    <a:pt x="27586" y="5041"/>
                  </a:lnTo>
                  <a:lnTo>
                    <a:pt x="26968" y="5064"/>
                  </a:lnTo>
                  <a:lnTo>
                    <a:pt x="26372" y="5064"/>
                  </a:lnTo>
                  <a:lnTo>
                    <a:pt x="25776" y="5041"/>
                  </a:lnTo>
                  <a:lnTo>
                    <a:pt x="25181" y="4995"/>
                  </a:lnTo>
                  <a:lnTo>
                    <a:pt x="24585" y="4926"/>
                  </a:lnTo>
                  <a:lnTo>
                    <a:pt x="23944" y="4858"/>
                  </a:lnTo>
                  <a:lnTo>
                    <a:pt x="23302" y="4766"/>
                  </a:lnTo>
                  <a:lnTo>
                    <a:pt x="22683" y="4629"/>
                  </a:lnTo>
                  <a:lnTo>
                    <a:pt x="22042" y="4491"/>
                  </a:lnTo>
                  <a:lnTo>
                    <a:pt x="21423" y="4354"/>
                  </a:lnTo>
                  <a:lnTo>
                    <a:pt x="20805" y="4170"/>
                  </a:lnTo>
                  <a:lnTo>
                    <a:pt x="20186" y="3987"/>
                  </a:lnTo>
                  <a:lnTo>
                    <a:pt x="19567" y="3781"/>
                  </a:lnTo>
                  <a:lnTo>
                    <a:pt x="18330" y="3346"/>
                  </a:lnTo>
                  <a:lnTo>
                    <a:pt x="17139" y="2864"/>
                  </a:lnTo>
                  <a:lnTo>
                    <a:pt x="15947" y="2360"/>
                  </a:lnTo>
                  <a:lnTo>
                    <a:pt x="14779" y="1810"/>
                  </a:lnTo>
                  <a:lnTo>
                    <a:pt x="13610" y="1283"/>
                  </a:lnTo>
                  <a:lnTo>
                    <a:pt x="13015" y="1031"/>
                  </a:lnTo>
                  <a:lnTo>
                    <a:pt x="12442" y="779"/>
                  </a:lnTo>
                  <a:lnTo>
                    <a:pt x="11823" y="573"/>
                  </a:lnTo>
                  <a:lnTo>
                    <a:pt x="11228" y="390"/>
                  </a:lnTo>
                  <a:lnTo>
                    <a:pt x="10609" y="230"/>
                  </a:lnTo>
                  <a:lnTo>
                    <a:pt x="9967" y="115"/>
                  </a:lnTo>
                  <a:lnTo>
                    <a:pt x="9372" y="46"/>
                  </a:lnTo>
                  <a:lnTo>
                    <a:pt x="8776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011;p66">
              <a:extLst>
                <a:ext uri="{FF2B5EF4-FFF2-40B4-BE49-F238E27FC236}">
                  <a16:creationId xmlns:a16="http://schemas.microsoft.com/office/drawing/2014/main" xmlns="" id="{3F30B944-AFFE-40BB-AE3A-F76C83803A4D}"/>
                </a:ext>
              </a:extLst>
            </p:cNvPr>
            <p:cNvSpPr/>
            <p:nvPr/>
          </p:nvSpPr>
          <p:spPr>
            <a:xfrm>
              <a:off x="4227874" y="2347613"/>
              <a:ext cx="387508" cy="90602"/>
            </a:xfrm>
            <a:custGeom>
              <a:avLst/>
              <a:gdLst/>
              <a:ahLst/>
              <a:cxnLst/>
              <a:rect l="l" t="t" r="r" b="b"/>
              <a:pathLst>
                <a:path w="18032" h="4216" extrusionOk="0">
                  <a:moveTo>
                    <a:pt x="16795" y="0"/>
                  </a:moveTo>
                  <a:lnTo>
                    <a:pt x="16474" y="92"/>
                  </a:lnTo>
                  <a:lnTo>
                    <a:pt x="15603" y="298"/>
                  </a:lnTo>
                  <a:lnTo>
                    <a:pt x="14939" y="435"/>
                  </a:lnTo>
                  <a:lnTo>
                    <a:pt x="14183" y="573"/>
                  </a:lnTo>
                  <a:lnTo>
                    <a:pt x="13289" y="710"/>
                  </a:lnTo>
                  <a:lnTo>
                    <a:pt x="12281" y="848"/>
                  </a:lnTo>
                  <a:lnTo>
                    <a:pt x="11158" y="962"/>
                  </a:lnTo>
                  <a:lnTo>
                    <a:pt x="9944" y="1031"/>
                  </a:lnTo>
                  <a:lnTo>
                    <a:pt x="8638" y="1054"/>
                  </a:lnTo>
                  <a:lnTo>
                    <a:pt x="7241" y="1054"/>
                  </a:lnTo>
                  <a:lnTo>
                    <a:pt x="6530" y="1031"/>
                  </a:lnTo>
                  <a:lnTo>
                    <a:pt x="5774" y="985"/>
                  </a:lnTo>
                  <a:lnTo>
                    <a:pt x="5018" y="916"/>
                  </a:lnTo>
                  <a:lnTo>
                    <a:pt x="4216" y="848"/>
                  </a:lnTo>
                  <a:lnTo>
                    <a:pt x="3414" y="756"/>
                  </a:lnTo>
                  <a:lnTo>
                    <a:pt x="2612" y="642"/>
                  </a:lnTo>
                  <a:lnTo>
                    <a:pt x="1765" y="504"/>
                  </a:lnTo>
                  <a:lnTo>
                    <a:pt x="917" y="344"/>
                  </a:lnTo>
                  <a:lnTo>
                    <a:pt x="871" y="389"/>
                  </a:lnTo>
                  <a:lnTo>
                    <a:pt x="734" y="527"/>
                  </a:lnTo>
                  <a:lnTo>
                    <a:pt x="550" y="756"/>
                  </a:lnTo>
                  <a:lnTo>
                    <a:pt x="344" y="1054"/>
                  </a:lnTo>
                  <a:lnTo>
                    <a:pt x="253" y="1260"/>
                  </a:lnTo>
                  <a:lnTo>
                    <a:pt x="184" y="1466"/>
                  </a:lnTo>
                  <a:lnTo>
                    <a:pt x="92" y="1695"/>
                  </a:lnTo>
                  <a:lnTo>
                    <a:pt x="46" y="1970"/>
                  </a:lnTo>
                  <a:lnTo>
                    <a:pt x="0" y="2245"/>
                  </a:lnTo>
                  <a:lnTo>
                    <a:pt x="0" y="2543"/>
                  </a:lnTo>
                  <a:lnTo>
                    <a:pt x="23" y="2864"/>
                  </a:lnTo>
                  <a:lnTo>
                    <a:pt x="69" y="3208"/>
                  </a:lnTo>
                  <a:lnTo>
                    <a:pt x="459" y="3299"/>
                  </a:lnTo>
                  <a:lnTo>
                    <a:pt x="940" y="3414"/>
                  </a:lnTo>
                  <a:lnTo>
                    <a:pt x="1558" y="3551"/>
                  </a:lnTo>
                  <a:lnTo>
                    <a:pt x="2360" y="3689"/>
                  </a:lnTo>
                  <a:lnTo>
                    <a:pt x="3300" y="3849"/>
                  </a:lnTo>
                  <a:lnTo>
                    <a:pt x="4354" y="3987"/>
                  </a:lnTo>
                  <a:lnTo>
                    <a:pt x="5545" y="4101"/>
                  </a:lnTo>
                  <a:lnTo>
                    <a:pt x="6851" y="4170"/>
                  </a:lnTo>
                  <a:lnTo>
                    <a:pt x="7538" y="4193"/>
                  </a:lnTo>
                  <a:lnTo>
                    <a:pt x="8249" y="4216"/>
                  </a:lnTo>
                  <a:lnTo>
                    <a:pt x="8982" y="4193"/>
                  </a:lnTo>
                  <a:lnTo>
                    <a:pt x="9738" y="4170"/>
                  </a:lnTo>
                  <a:lnTo>
                    <a:pt x="10494" y="4147"/>
                  </a:lnTo>
                  <a:lnTo>
                    <a:pt x="11296" y="4078"/>
                  </a:lnTo>
                  <a:lnTo>
                    <a:pt x="12098" y="4010"/>
                  </a:lnTo>
                  <a:lnTo>
                    <a:pt x="12900" y="3895"/>
                  </a:lnTo>
                  <a:lnTo>
                    <a:pt x="13747" y="3780"/>
                  </a:lnTo>
                  <a:lnTo>
                    <a:pt x="14572" y="3643"/>
                  </a:lnTo>
                  <a:lnTo>
                    <a:pt x="15420" y="3460"/>
                  </a:lnTo>
                  <a:lnTo>
                    <a:pt x="16291" y="3253"/>
                  </a:lnTo>
                  <a:lnTo>
                    <a:pt x="17161" y="3024"/>
                  </a:lnTo>
                  <a:lnTo>
                    <a:pt x="18032" y="2749"/>
                  </a:lnTo>
                  <a:lnTo>
                    <a:pt x="18032" y="2566"/>
                  </a:lnTo>
                  <a:lnTo>
                    <a:pt x="18032" y="2268"/>
                  </a:lnTo>
                  <a:lnTo>
                    <a:pt x="17986" y="1879"/>
                  </a:lnTo>
                  <a:lnTo>
                    <a:pt x="17894" y="1443"/>
                  </a:lnTo>
                  <a:lnTo>
                    <a:pt x="17826" y="1237"/>
                  </a:lnTo>
                  <a:lnTo>
                    <a:pt x="17734" y="1008"/>
                  </a:lnTo>
                  <a:lnTo>
                    <a:pt x="17620" y="802"/>
                  </a:lnTo>
                  <a:lnTo>
                    <a:pt x="17505" y="596"/>
                  </a:lnTo>
                  <a:lnTo>
                    <a:pt x="17367" y="412"/>
                  </a:lnTo>
                  <a:lnTo>
                    <a:pt x="17207" y="252"/>
                  </a:lnTo>
                  <a:lnTo>
                    <a:pt x="17001" y="115"/>
                  </a:lnTo>
                  <a:lnTo>
                    <a:pt x="16795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012;p66">
              <a:extLst>
                <a:ext uri="{FF2B5EF4-FFF2-40B4-BE49-F238E27FC236}">
                  <a16:creationId xmlns:a16="http://schemas.microsoft.com/office/drawing/2014/main" xmlns="" id="{53933CFC-7F37-4FFB-AF64-AB65369089F4}"/>
                </a:ext>
              </a:extLst>
            </p:cNvPr>
            <p:cNvSpPr/>
            <p:nvPr/>
          </p:nvSpPr>
          <p:spPr>
            <a:xfrm>
              <a:off x="4410536" y="1841447"/>
              <a:ext cx="382586" cy="495345"/>
            </a:xfrm>
            <a:custGeom>
              <a:avLst/>
              <a:gdLst/>
              <a:ahLst/>
              <a:cxnLst/>
              <a:rect l="l" t="t" r="r" b="b"/>
              <a:pathLst>
                <a:path w="17803" h="23050" extrusionOk="0">
                  <a:moveTo>
                    <a:pt x="13289" y="1"/>
                  </a:moveTo>
                  <a:lnTo>
                    <a:pt x="12969" y="24"/>
                  </a:lnTo>
                  <a:lnTo>
                    <a:pt x="12648" y="70"/>
                  </a:lnTo>
                  <a:lnTo>
                    <a:pt x="12327" y="138"/>
                  </a:lnTo>
                  <a:lnTo>
                    <a:pt x="12029" y="253"/>
                  </a:lnTo>
                  <a:lnTo>
                    <a:pt x="11731" y="390"/>
                  </a:lnTo>
                  <a:lnTo>
                    <a:pt x="11456" y="551"/>
                  </a:lnTo>
                  <a:lnTo>
                    <a:pt x="11227" y="734"/>
                  </a:lnTo>
                  <a:lnTo>
                    <a:pt x="10998" y="963"/>
                  </a:lnTo>
                  <a:lnTo>
                    <a:pt x="10792" y="1192"/>
                  </a:lnTo>
                  <a:lnTo>
                    <a:pt x="10586" y="1421"/>
                  </a:lnTo>
                  <a:lnTo>
                    <a:pt x="10448" y="1696"/>
                  </a:lnTo>
                  <a:lnTo>
                    <a:pt x="10311" y="1971"/>
                  </a:lnTo>
                  <a:lnTo>
                    <a:pt x="10196" y="2269"/>
                  </a:lnTo>
                  <a:lnTo>
                    <a:pt x="10128" y="2567"/>
                  </a:lnTo>
                  <a:lnTo>
                    <a:pt x="10059" y="2888"/>
                  </a:lnTo>
                  <a:lnTo>
                    <a:pt x="10059" y="3208"/>
                  </a:lnTo>
                  <a:lnTo>
                    <a:pt x="10059" y="3529"/>
                  </a:lnTo>
                  <a:lnTo>
                    <a:pt x="10105" y="3850"/>
                  </a:lnTo>
                  <a:lnTo>
                    <a:pt x="10128" y="3896"/>
                  </a:lnTo>
                  <a:lnTo>
                    <a:pt x="10311" y="4812"/>
                  </a:lnTo>
                  <a:lnTo>
                    <a:pt x="10471" y="5729"/>
                  </a:lnTo>
                  <a:lnTo>
                    <a:pt x="10815" y="7585"/>
                  </a:lnTo>
                  <a:lnTo>
                    <a:pt x="11136" y="9418"/>
                  </a:lnTo>
                  <a:lnTo>
                    <a:pt x="11434" y="11273"/>
                  </a:lnTo>
                  <a:lnTo>
                    <a:pt x="11663" y="13106"/>
                  </a:lnTo>
                  <a:lnTo>
                    <a:pt x="11777" y="14000"/>
                  </a:lnTo>
                  <a:lnTo>
                    <a:pt x="11869" y="14916"/>
                  </a:lnTo>
                  <a:lnTo>
                    <a:pt x="11938" y="15787"/>
                  </a:lnTo>
                  <a:lnTo>
                    <a:pt x="11983" y="16635"/>
                  </a:lnTo>
                  <a:lnTo>
                    <a:pt x="11983" y="17374"/>
                  </a:lnTo>
                  <a:lnTo>
                    <a:pt x="11869" y="17345"/>
                  </a:lnTo>
                  <a:lnTo>
                    <a:pt x="11067" y="17116"/>
                  </a:lnTo>
                  <a:lnTo>
                    <a:pt x="10242" y="16818"/>
                  </a:lnTo>
                  <a:lnTo>
                    <a:pt x="9417" y="16497"/>
                  </a:lnTo>
                  <a:lnTo>
                    <a:pt x="8570" y="16131"/>
                  </a:lnTo>
                  <a:lnTo>
                    <a:pt x="7722" y="15764"/>
                  </a:lnTo>
                  <a:lnTo>
                    <a:pt x="6026" y="15008"/>
                  </a:lnTo>
                  <a:lnTo>
                    <a:pt x="4308" y="14252"/>
                  </a:lnTo>
                  <a:lnTo>
                    <a:pt x="3415" y="13908"/>
                  </a:lnTo>
                  <a:lnTo>
                    <a:pt x="2979" y="13725"/>
                  </a:lnTo>
                  <a:lnTo>
                    <a:pt x="2544" y="13587"/>
                  </a:lnTo>
                  <a:lnTo>
                    <a:pt x="2429" y="13542"/>
                  </a:lnTo>
                  <a:lnTo>
                    <a:pt x="2177" y="13473"/>
                  </a:lnTo>
                  <a:lnTo>
                    <a:pt x="1925" y="13450"/>
                  </a:lnTo>
                  <a:lnTo>
                    <a:pt x="1650" y="13473"/>
                  </a:lnTo>
                  <a:lnTo>
                    <a:pt x="1398" y="13519"/>
                  </a:lnTo>
                  <a:lnTo>
                    <a:pt x="1146" y="13610"/>
                  </a:lnTo>
                  <a:lnTo>
                    <a:pt x="894" y="13725"/>
                  </a:lnTo>
                  <a:lnTo>
                    <a:pt x="688" y="13885"/>
                  </a:lnTo>
                  <a:lnTo>
                    <a:pt x="482" y="14069"/>
                  </a:lnTo>
                  <a:lnTo>
                    <a:pt x="367" y="14206"/>
                  </a:lnTo>
                  <a:lnTo>
                    <a:pt x="253" y="14366"/>
                  </a:lnTo>
                  <a:lnTo>
                    <a:pt x="161" y="14527"/>
                  </a:lnTo>
                  <a:lnTo>
                    <a:pt x="92" y="14710"/>
                  </a:lnTo>
                  <a:lnTo>
                    <a:pt x="47" y="14870"/>
                  </a:lnTo>
                  <a:lnTo>
                    <a:pt x="1" y="15054"/>
                  </a:lnTo>
                  <a:lnTo>
                    <a:pt x="1" y="15237"/>
                  </a:lnTo>
                  <a:lnTo>
                    <a:pt x="1" y="15420"/>
                  </a:lnTo>
                  <a:lnTo>
                    <a:pt x="1" y="15604"/>
                  </a:lnTo>
                  <a:lnTo>
                    <a:pt x="47" y="15764"/>
                  </a:lnTo>
                  <a:lnTo>
                    <a:pt x="92" y="15947"/>
                  </a:lnTo>
                  <a:lnTo>
                    <a:pt x="161" y="16108"/>
                  </a:lnTo>
                  <a:lnTo>
                    <a:pt x="253" y="16268"/>
                  </a:lnTo>
                  <a:lnTo>
                    <a:pt x="344" y="16428"/>
                  </a:lnTo>
                  <a:lnTo>
                    <a:pt x="459" y="16589"/>
                  </a:lnTo>
                  <a:lnTo>
                    <a:pt x="596" y="16726"/>
                  </a:lnTo>
                  <a:lnTo>
                    <a:pt x="780" y="16887"/>
                  </a:lnTo>
                  <a:lnTo>
                    <a:pt x="986" y="17070"/>
                  </a:lnTo>
                  <a:lnTo>
                    <a:pt x="1375" y="17391"/>
                  </a:lnTo>
                  <a:lnTo>
                    <a:pt x="2154" y="18009"/>
                  </a:lnTo>
                  <a:lnTo>
                    <a:pt x="2956" y="18582"/>
                  </a:lnTo>
                  <a:lnTo>
                    <a:pt x="3781" y="19132"/>
                  </a:lnTo>
                  <a:lnTo>
                    <a:pt x="4629" y="19659"/>
                  </a:lnTo>
                  <a:lnTo>
                    <a:pt x="5499" y="20163"/>
                  </a:lnTo>
                  <a:lnTo>
                    <a:pt x="6393" y="20644"/>
                  </a:lnTo>
                  <a:lnTo>
                    <a:pt x="7287" y="21125"/>
                  </a:lnTo>
                  <a:lnTo>
                    <a:pt x="8226" y="21561"/>
                  </a:lnTo>
                  <a:lnTo>
                    <a:pt x="9188" y="21996"/>
                  </a:lnTo>
                  <a:lnTo>
                    <a:pt x="9692" y="22202"/>
                  </a:lnTo>
                  <a:lnTo>
                    <a:pt x="10219" y="22408"/>
                  </a:lnTo>
                  <a:lnTo>
                    <a:pt x="10746" y="22592"/>
                  </a:lnTo>
                  <a:lnTo>
                    <a:pt x="11342" y="22775"/>
                  </a:lnTo>
                  <a:lnTo>
                    <a:pt x="11961" y="22912"/>
                  </a:lnTo>
                  <a:lnTo>
                    <a:pt x="12327" y="22981"/>
                  </a:lnTo>
                  <a:lnTo>
                    <a:pt x="12694" y="23027"/>
                  </a:lnTo>
                  <a:lnTo>
                    <a:pt x="13106" y="23050"/>
                  </a:lnTo>
                  <a:lnTo>
                    <a:pt x="13587" y="23050"/>
                  </a:lnTo>
                  <a:lnTo>
                    <a:pt x="13862" y="23027"/>
                  </a:lnTo>
                  <a:lnTo>
                    <a:pt x="14160" y="23004"/>
                  </a:lnTo>
                  <a:lnTo>
                    <a:pt x="14481" y="22935"/>
                  </a:lnTo>
                  <a:lnTo>
                    <a:pt x="14825" y="22821"/>
                  </a:lnTo>
                  <a:lnTo>
                    <a:pt x="15008" y="22752"/>
                  </a:lnTo>
                  <a:lnTo>
                    <a:pt x="15099" y="22706"/>
                  </a:lnTo>
                  <a:lnTo>
                    <a:pt x="15145" y="22683"/>
                  </a:lnTo>
                  <a:lnTo>
                    <a:pt x="15214" y="22660"/>
                  </a:lnTo>
                  <a:lnTo>
                    <a:pt x="15489" y="22500"/>
                  </a:lnTo>
                  <a:lnTo>
                    <a:pt x="15718" y="22363"/>
                  </a:lnTo>
                  <a:lnTo>
                    <a:pt x="15924" y="22179"/>
                  </a:lnTo>
                  <a:lnTo>
                    <a:pt x="16108" y="22019"/>
                  </a:lnTo>
                  <a:lnTo>
                    <a:pt x="16268" y="21859"/>
                  </a:lnTo>
                  <a:lnTo>
                    <a:pt x="16428" y="21698"/>
                  </a:lnTo>
                  <a:lnTo>
                    <a:pt x="16657" y="21400"/>
                  </a:lnTo>
                  <a:lnTo>
                    <a:pt x="16841" y="21102"/>
                  </a:lnTo>
                  <a:lnTo>
                    <a:pt x="16978" y="20850"/>
                  </a:lnTo>
                  <a:lnTo>
                    <a:pt x="17093" y="20598"/>
                  </a:lnTo>
                  <a:lnTo>
                    <a:pt x="17253" y="20163"/>
                  </a:lnTo>
                  <a:lnTo>
                    <a:pt x="17368" y="19774"/>
                  </a:lnTo>
                  <a:lnTo>
                    <a:pt x="17459" y="19407"/>
                  </a:lnTo>
                  <a:lnTo>
                    <a:pt x="17551" y="19063"/>
                  </a:lnTo>
                  <a:lnTo>
                    <a:pt x="17643" y="18422"/>
                  </a:lnTo>
                  <a:lnTo>
                    <a:pt x="17711" y="17826"/>
                  </a:lnTo>
                  <a:lnTo>
                    <a:pt x="17757" y="17253"/>
                  </a:lnTo>
                  <a:lnTo>
                    <a:pt x="17780" y="16703"/>
                  </a:lnTo>
                  <a:lnTo>
                    <a:pt x="17803" y="15627"/>
                  </a:lnTo>
                  <a:lnTo>
                    <a:pt x="17803" y="14573"/>
                  </a:lnTo>
                  <a:lnTo>
                    <a:pt x="17757" y="13565"/>
                  </a:lnTo>
                  <a:lnTo>
                    <a:pt x="17711" y="12533"/>
                  </a:lnTo>
                  <a:lnTo>
                    <a:pt x="17620" y="11525"/>
                  </a:lnTo>
                  <a:lnTo>
                    <a:pt x="17528" y="10540"/>
                  </a:lnTo>
                  <a:lnTo>
                    <a:pt x="17436" y="9532"/>
                  </a:lnTo>
                  <a:lnTo>
                    <a:pt x="17322" y="8547"/>
                  </a:lnTo>
                  <a:lnTo>
                    <a:pt x="17070" y="6599"/>
                  </a:lnTo>
                  <a:lnTo>
                    <a:pt x="16772" y="4629"/>
                  </a:lnTo>
                  <a:lnTo>
                    <a:pt x="16612" y="3667"/>
                  </a:lnTo>
                  <a:lnTo>
                    <a:pt x="16451" y="2659"/>
                  </a:lnTo>
                  <a:lnTo>
                    <a:pt x="16428" y="2590"/>
                  </a:lnTo>
                  <a:lnTo>
                    <a:pt x="16360" y="2269"/>
                  </a:lnTo>
                  <a:lnTo>
                    <a:pt x="16245" y="1971"/>
                  </a:lnTo>
                  <a:lnTo>
                    <a:pt x="16108" y="1696"/>
                  </a:lnTo>
                  <a:lnTo>
                    <a:pt x="15947" y="1421"/>
                  </a:lnTo>
                  <a:lnTo>
                    <a:pt x="15764" y="1169"/>
                  </a:lnTo>
                  <a:lnTo>
                    <a:pt x="15535" y="940"/>
                  </a:lnTo>
                  <a:lnTo>
                    <a:pt x="15306" y="734"/>
                  </a:lnTo>
                  <a:lnTo>
                    <a:pt x="15077" y="551"/>
                  </a:lnTo>
                  <a:lnTo>
                    <a:pt x="14802" y="390"/>
                  </a:lnTo>
                  <a:lnTo>
                    <a:pt x="14527" y="253"/>
                  </a:lnTo>
                  <a:lnTo>
                    <a:pt x="14229" y="138"/>
                  </a:lnTo>
                  <a:lnTo>
                    <a:pt x="13931" y="70"/>
                  </a:lnTo>
                  <a:lnTo>
                    <a:pt x="13610" y="24"/>
                  </a:lnTo>
                  <a:lnTo>
                    <a:pt x="13289" y="1"/>
                  </a:lnTo>
                  <a:close/>
                </a:path>
              </a:pathLst>
            </a:custGeom>
            <a:solidFill>
              <a:srgbClr val="F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013;p66">
              <a:extLst>
                <a:ext uri="{FF2B5EF4-FFF2-40B4-BE49-F238E27FC236}">
                  <a16:creationId xmlns:a16="http://schemas.microsoft.com/office/drawing/2014/main" xmlns="" id="{89E653F2-4E00-4519-B6B8-B5F6A101620E}"/>
                </a:ext>
              </a:extLst>
            </p:cNvPr>
            <p:cNvSpPr/>
            <p:nvPr/>
          </p:nvSpPr>
          <p:spPr>
            <a:xfrm>
              <a:off x="4680359" y="2217128"/>
              <a:ext cx="26605" cy="6426"/>
            </a:xfrm>
            <a:custGeom>
              <a:avLst/>
              <a:gdLst/>
              <a:ahLst/>
              <a:cxnLst/>
              <a:rect l="l" t="t" r="r" b="b"/>
              <a:pathLst>
                <a:path w="1238" h="299" extrusionOk="0">
                  <a:moveTo>
                    <a:pt x="1100" y="0"/>
                  </a:moveTo>
                  <a:lnTo>
                    <a:pt x="115" y="46"/>
                  </a:lnTo>
                  <a:lnTo>
                    <a:pt x="69" y="46"/>
                  </a:lnTo>
                  <a:lnTo>
                    <a:pt x="23" y="92"/>
                  </a:lnTo>
                  <a:lnTo>
                    <a:pt x="0" y="115"/>
                  </a:lnTo>
                  <a:lnTo>
                    <a:pt x="0" y="184"/>
                  </a:lnTo>
                  <a:lnTo>
                    <a:pt x="0" y="230"/>
                  </a:lnTo>
                  <a:lnTo>
                    <a:pt x="23" y="275"/>
                  </a:lnTo>
                  <a:lnTo>
                    <a:pt x="69" y="298"/>
                  </a:lnTo>
                  <a:lnTo>
                    <a:pt x="115" y="298"/>
                  </a:lnTo>
                  <a:lnTo>
                    <a:pt x="1100" y="275"/>
                  </a:lnTo>
                  <a:lnTo>
                    <a:pt x="1169" y="252"/>
                  </a:lnTo>
                  <a:lnTo>
                    <a:pt x="1215" y="230"/>
                  </a:lnTo>
                  <a:lnTo>
                    <a:pt x="1237" y="184"/>
                  </a:lnTo>
                  <a:lnTo>
                    <a:pt x="1237" y="138"/>
                  </a:lnTo>
                  <a:lnTo>
                    <a:pt x="1237" y="92"/>
                  </a:lnTo>
                  <a:lnTo>
                    <a:pt x="1215" y="46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014;p66">
              <a:extLst>
                <a:ext uri="{FF2B5EF4-FFF2-40B4-BE49-F238E27FC236}">
                  <a16:creationId xmlns:a16="http://schemas.microsoft.com/office/drawing/2014/main" xmlns="" id="{550E10A9-CF56-4DC5-85D8-048CF786FD7E}"/>
                </a:ext>
              </a:extLst>
            </p:cNvPr>
            <p:cNvSpPr/>
            <p:nvPr/>
          </p:nvSpPr>
          <p:spPr>
            <a:xfrm>
              <a:off x="4668046" y="2213195"/>
              <a:ext cx="34491" cy="30043"/>
            </a:xfrm>
            <a:custGeom>
              <a:avLst/>
              <a:gdLst/>
              <a:ahLst/>
              <a:cxnLst/>
              <a:rect l="l" t="t" r="r" b="b"/>
              <a:pathLst>
                <a:path w="1605" h="1398" extrusionOk="0">
                  <a:moveTo>
                    <a:pt x="69" y="0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0" y="138"/>
                  </a:lnTo>
                  <a:lnTo>
                    <a:pt x="23" y="206"/>
                  </a:lnTo>
                  <a:lnTo>
                    <a:pt x="46" y="252"/>
                  </a:lnTo>
                  <a:lnTo>
                    <a:pt x="115" y="275"/>
                  </a:lnTo>
                  <a:lnTo>
                    <a:pt x="298" y="367"/>
                  </a:lnTo>
                  <a:lnTo>
                    <a:pt x="482" y="458"/>
                  </a:lnTo>
                  <a:lnTo>
                    <a:pt x="665" y="573"/>
                  </a:lnTo>
                  <a:lnTo>
                    <a:pt x="825" y="687"/>
                  </a:lnTo>
                  <a:lnTo>
                    <a:pt x="963" y="825"/>
                  </a:lnTo>
                  <a:lnTo>
                    <a:pt x="1100" y="985"/>
                  </a:lnTo>
                  <a:lnTo>
                    <a:pt x="1238" y="1146"/>
                  </a:lnTo>
                  <a:lnTo>
                    <a:pt x="1352" y="1329"/>
                  </a:lnTo>
                  <a:lnTo>
                    <a:pt x="1375" y="1375"/>
                  </a:lnTo>
                  <a:lnTo>
                    <a:pt x="1444" y="1398"/>
                  </a:lnTo>
                  <a:lnTo>
                    <a:pt x="1490" y="1398"/>
                  </a:lnTo>
                  <a:lnTo>
                    <a:pt x="1536" y="1375"/>
                  </a:lnTo>
                  <a:lnTo>
                    <a:pt x="1581" y="1352"/>
                  </a:lnTo>
                  <a:lnTo>
                    <a:pt x="1604" y="1306"/>
                  </a:lnTo>
                  <a:lnTo>
                    <a:pt x="1604" y="1237"/>
                  </a:lnTo>
                  <a:lnTo>
                    <a:pt x="1581" y="1192"/>
                  </a:lnTo>
                  <a:lnTo>
                    <a:pt x="1467" y="985"/>
                  </a:lnTo>
                  <a:lnTo>
                    <a:pt x="1329" y="802"/>
                  </a:lnTo>
                  <a:lnTo>
                    <a:pt x="1169" y="619"/>
                  </a:lnTo>
                  <a:lnTo>
                    <a:pt x="986" y="458"/>
                  </a:lnTo>
                  <a:lnTo>
                    <a:pt x="802" y="321"/>
                  </a:lnTo>
                  <a:lnTo>
                    <a:pt x="619" y="206"/>
                  </a:lnTo>
                  <a:lnTo>
                    <a:pt x="413" y="9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015;p66">
              <a:extLst>
                <a:ext uri="{FF2B5EF4-FFF2-40B4-BE49-F238E27FC236}">
                  <a16:creationId xmlns:a16="http://schemas.microsoft.com/office/drawing/2014/main" xmlns="" id="{4B1B387B-98BE-4418-BBCB-498BACDDC065}"/>
                </a:ext>
              </a:extLst>
            </p:cNvPr>
            <p:cNvSpPr/>
            <p:nvPr/>
          </p:nvSpPr>
          <p:spPr>
            <a:xfrm>
              <a:off x="4102332" y="1945349"/>
              <a:ext cx="315624" cy="377171"/>
            </a:xfrm>
            <a:custGeom>
              <a:avLst/>
              <a:gdLst/>
              <a:ahLst/>
              <a:cxnLst/>
              <a:rect l="l" t="t" r="r" b="b"/>
              <a:pathLst>
                <a:path w="14687" h="17551" extrusionOk="0">
                  <a:moveTo>
                    <a:pt x="11777" y="0"/>
                  </a:moveTo>
                  <a:lnTo>
                    <a:pt x="0" y="2246"/>
                  </a:lnTo>
                  <a:lnTo>
                    <a:pt x="2910" y="17551"/>
                  </a:lnTo>
                  <a:lnTo>
                    <a:pt x="14686" y="15305"/>
                  </a:lnTo>
                  <a:lnTo>
                    <a:pt x="11777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016;p66">
              <a:extLst>
                <a:ext uri="{FF2B5EF4-FFF2-40B4-BE49-F238E27FC236}">
                  <a16:creationId xmlns:a16="http://schemas.microsoft.com/office/drawing/2014/main" xmlns="" id="{B7A735D6-1014-464E-A044-41BB0DB45A72}"/>
                </a:ext>
              </a:extLst>
            </p:cNvPr>
            <p:cNvSpPr/>
            <p:nvPr/>
          </p:nvSpPr>
          <p:spPr>
            <a:xfrm>
              <a:off x="4113635" y="1943372"/>
              <a:ext cx="316139" cy="377171"/>
            </a:xfrm>
            <a:custGeom>
              <a:avLst/>
              <a:gdLst/>
              <a:ahLst/>
              <a:cxnLst/>
              <a:rect l="l" t="t" r="r" b="b"/>
              <a:pathLst>
                <a:path w="14711" h="17551" extrusionOk="0">
                  <a:moveTo>
                    <a:pt x="11800" y="1"/>
                  </a:moveTo>
                  <a:lnTo>
                    <a:pt x="1" y="2223"/>
                  </a:lnTo>
                  <a:lnTo>
                    <a:pt x="2911" y="17551"/>
                  </a:lnTo>
                  <a:lnTo>
                    <a:pt x="14710" y="15306"/>
                  </a:lnTo>
                  <a:lnTo>
                    <a:pt x="11800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017;p66">
              <a:extLst>
                <a:ext uri="{FF2B5EF4-FFF2-40B4-BE49-F238E27FC236}">
                  <a16:creationId xmlns:a16="http://schemas.microsoft.com/office/drawing/2014/main" xmlns="" id="{C5BA32E0-25DB-4D18-870B-1092C1749493}"/>
                </a:ext>
              </a:extLst>
            </p:cNvPr>
            <p:cNvSpPr/>
            <p:nvPr/>
          </p:nvSpPr>
          <p:spPr>
            <a:xfrm>
              <a:off x="4172732" y="1923193"/>
              <a:ext cx="130487" cy="57120"/>
            </a:xfrm>
            <a:custGeom>
              <a:avLst/>
              <a:gdLst/>
              <a:ahLst/>
              <a:cxnLst/>
              <a:rect l="l" t="t" r="r" b="b"/>
              <a:pathLst>
                <a:path w="6072" h="2658" extrusionOk="0">
                  <a:moveTo>
                    <a:pt x="3277" y="0"/>
                  </a:moveTo>
                  <a:lnTo>
                    <a:pt x="2979" y="23"/>
                  </a:lnTo>
                  <a:lnTo>
                    <a:pt x="2681" y="69"/>
                  </a:lnTo>
                  <a:lnTo>
                    <a:pt x="2406" y="138"/>
                  </a:lnTo>
                  <a:lnTo>
                    <a:pt x="2131" y="206"/>
                  </a:lnTo>
                  <a:lnTo>
                    <a:pt x="1879" y="275"/>
                  </a:lnTo>
                  <a:lnTo>
                    <a:pt x="1650" y="367"/>
                  </a:lnTo>
                  <a:lnTo>
                    <a:pt x="1444" y="458"/>
                  </a:lnTo>
                  <a:lnTo>
                    <a:pt x="1375" y="504"/>
                  </a:lnTo>
                  <a:lnTo>
                    <a:pt x="1283" y="573"/>
                  </a:lnTo>
                  <a:lnTo>
                    <a:pt x="1169" y="733"/>
                  </a:lnTo>
                  <a:lnTo>
                    <a:pt x="1077" y="894"/>
                  </a:lnTo>
                  <a:lnTo>
                    <a:pt x="1008" y="1077"/>
                  </a:lnTo>
                  <a:lnTo>
                    <a:pt x="986" y="1237"/>
                  </a:lnTo>
                  <a:lnTo>
                    <a:pt x="963" y="1375"/>
                  </a:lnTo>
                  <a:lnTo>
                    <a:pt x="963" y="1512"/>
                  </a:lnTo>
                  <a:lnTo>
                    <a:pt x="871" y="1535"/>
                  </a:lnTo>
                  <a:lnTo>
                    <a:pt x="642" y="1627"/>
                  </a:lnTo>
                  <a:lnTo>
                    <a:pt x="527" y="1696"/>
                  </a:lnTo>
                  <a:lnTo>
                    <a:pt x="390" y="1764"/>
                  </a:lnTo>
                  <a:lnTo>
                    <a:pt x="275" y="1856"/>
                  </a:lnTo>
                  <a:lnTo>
                    <a:pt x="161" y="1971"/>
                  </a:lnTo>
                  <a:lnTo>
                    <a:pt x="92" y="2085"/>
                  </a:lnTo>
                  <a:lnTo>
                    <a:pt x="46" y="2223"/>
                  </a:lnTo>
                  <a:lnTo>
                    <a:pt x="0" y="2429"/>
                  </a:lnTo>
                  <a:lnTo>
                    <a:pt x="0" y="2589"/>
                  </a:lnTo>
                  <a:lnTo>
                    <a:pt x="0" y="2658"/>
                  </a:lnTo>
                  <a:lnTo>
                    <a:pt x="6072" y="1512"/>
                  </a:lnTo>
                  <a:lnTo>
                    <a:pt x="5980" y="1375"/>
                  </a:lnTo>
                  <a:lnTo>
                    <a:pt x="5866" y="1237"/>
                  </a:lnTo>
                  <a:lnTo>
                    <a:pt x="5728" y="1100"/>
                  </a:lnTo>
                  <a:lnTo>
                    <a:pt x="5522" y="962"/>
                  </a:lnTo>
                  <a:lnTo>
                    <a:pt x="5430" y="917"/>
                  </a:lnTo>
                  <a:lnTo>
                    <a:pt x="5293" y="871"/>
                  </a:lnTo>
                  <a:lnTo>
                    <a:pt x="5178" y="825"/>
                  </a:lnTo>
                  <a:lnTo>
                    <a:pt x="5041" y="802"/>
                  </a:lnTo>
                  <a:lnTo>
                    <a:pt x="4881" y="802"/>
                  </a:lnTo>
                  <a:lnTo>
                    <a:pt x="4720" y="825"/>
                  </a:lnTo>
                  <a:lnTo>
                    <a:pt x="4674" y="710"/>
                  </a:lnTo>
                  <a:lnTo>
                    <a:pt x="4583" y="573"/>
                  </a:lnTo>
                  <a:lnTo>
                    <a:pt x="4468" y="413"/>
                  </a:lnTo>
                  <a:lnTo>
                    <a:pt x="4308" y="252"/>
                  </a:lnTo>
                  <a:lnTo>
                    <a:pt x="4102" y="138"/>
                  </a:lnTo>
                  <a:lnTo>
                    <a:pt x="3987" y="69"/>
                  </a:lnTo>
                  <a:lnTo>
                    <a:pt x="3850" y="23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rgbClr val="5F5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018;p66">
              <a:extLst>
                <a:ext uri="{FF2B5EF4-FFF2-40B4-BE49-F238E27FC236}">
                  <a16:creationId xmlns:a16="http://schemas.microsoft.com/office/drawing/2014/main" xmlns="" id="{56517009-B519-4A65-8422-EED7C1253FB6}"/>
                </a:ext>
              </a:extLst>
            </p:cNvPr>
            <p:cNvSpPr/>
            <p:nvPr/>
          </p:nvSpPr>
          <p:spPr>
            <a:xfrm>
              <a:off x="4256434" y="2039387"/>
              <a:ext cx="226999" cy="169878"/>
            </a:xfrm>
            <a:custGeom>
              <a:avLst/>
              <a:gdLst/>
              <a:ahLst/>
              <a:cxnLst/>
              <a:rect l="l" t="t" r="r" b="b"/>
              <a:pathLst>
                <a:path w="10563" h="7905" extrusionOk="0">
                  <a:moveTo>
                    <a:pt x="2039" y="0"/>
                  </a:moveTo>
                  <a:lnTo>
                    <a:pt x="1650" y="46"/>
                  </a:lnTo>
                  <a:lnTo>
                    <a:pt x="1283" y="115"/>
                  </a:lnTo>
                  <a:lnTo>
                    <a:pt x="1123" y="184"/>
                  </a:lnTo>
                  <a:lnTo>
                    <a:pt x="986" y="229"/>
                  </a:lnTo>
                  <a:lnTo>
                    <a:pt x="871" y="298"/>
                  </a:lnTo>
                  <a:lnTo>
                    <a:pt x="779" y="367"/>
                  </a:lnTo>
                  <a:lnTo>
                    <a:pt x="711" y="459"/>
                  </a:lnTo>
                  <a:lnTo>
                    <a:pt x="688" y="550"/>
                  </a:lnTo>
                  <a:lnTo>
                    <a:pt x="688" y="642"/>
                  </a:lnTo>
                  <a:lnTo>
                    <a:pt x="734" y="733"/>
                  </a:lnTo>
                  <a:lnTo>
                    <a:pt x="825" y="825"/>
                  </a:lnTo>
                  <a:lnTo>
                    <a:pt x="917" y="894"/>
                  </a:lnTo>
                  <a:lnTo>
                    <a:pt x="1054" y="940"/>
                  </a:lnTo>
                  <a:lnTo>
                    <a:pt x="1169" y="986"/>
                  </a:lnTo>
                  <a:lnTo>
                    <a:pt x="1490" y="1031"/>
                  </a:lnTo>
                  <a:lnTo>
                    <a:pt x="1833" y="1054"/>
                  </a:lnTo>
                  <a:lnTo>
                    <a:pt x="2223" y="1100"/>
                  </a:lnTo>
                  <a:lnTo>
                    <a:pt x="2612" y="1146"/>
                  </a:lnTo>
                  <a:lnTo>
                    <a:pt x="2796" y="1169"/>
                  </a:lnTo>
                  <a:lnTo>
                    <a:pt x="3002" y="1238"/>
                  </a:lnTo>
                  <a:lnTo>
                    <a:pt x="3185" y="1283"/>
                  </a:lnTo>
                  <a:lnTo>
                    <a:pt x="3368" y="1375"/>
                  </a:lnTo>
                  <a:lnTo>
                    <a:pt x="3987" y="1719"/>
                  </a:lnTo>
                  <a:lnTo>
                    <a:pt x="4445" y="2017"/>
                  </a:lnTo>
                  <a:lnTo>
                    <a:pt x="4697" y="2223"/>
                  </a:lnTo>
                  <a:lnTo>
                    <a:pt x="4789" y="2291"/>
                  </a:lnTo>
                  <a:lnTo>
                    <a:pt x="4239" y="2108"/>
                  </a:lnTo>
                  <a:lnTo>
                    <a:pt x="3918" y="2017"/>
                  </a:lnTo>
                  <a:lnTo>
                    <a:pt x="3597" y="1948"/>
                  </a:lnTo>
                  <a:lnTo>
                    <a:pt x="3208" y="1902"/>
                  </a:lnTo>
                  <a:lnTo>
                    <a:pt x="2796" y="1902"/>
                  </a:lnTo>
                  <a:lnTo>
                    <a:pt x="2314" y="1925"/>
                  </a:lnTo>
                  <a:lnTo>
                    <a:pt x="1742" y="1994"/>
                  </a:lnTo>
                  <a:lnTo>
                    <a:pt x="1467" y="2062"/>
                  </a:lnTo>
                  <a:lnTo>
                    <a:pt x="1192" y="2131"/>
                  </a:lnTo>
                  <a:lnTo>
                    <a:pt x="963" y="2200"/>
                  </a:lnTo>
                  <a:lnTo>
                    <a:pt x="756" y="2291"/>
                  </a:lnTo>
                  <a:lnTo>
                    <a:pt x="573" y="2383"/>
                  </a:lnTo>
                  <a:lnTo>
                    <a:pt x="413" y="2498"/>
                  </a:lnTo>
                  <a:lnTo>
                    <a:pt x="298" y="2589"/>
                  </a:lnTo>
                  <a:lnTo>
                    <a:pt x="184" y="2681"/>
                  </a:lnTo>
                  <a:lnTo>
                    <a:pt x="115" y="2796"/>
                  </a:lnTo>
                  <a:lnTo>
                    <a:pt x="46" y="2887"/>
                  </a:lnTo>
                  <a:lnTo>
                    <a:pt x="23" y="2979"/>
                  </a:lnTo>
                  <a:lnTo>
                    <a:pt x="0" y="3070"/>
                  </a:lnTo>
                  <a:lnTo>
                    <a:pt x="23" y="3139"/>
                  </a:lnTo>
                  <a:lnTo>
                    <a:pt x="46" y="3208"/>
                  </a:lnTo>
                  <a:lnTo>
                    <a:pt x="115" y="3254"/>
                  </a:lnTo>
                  <a:lnTo>
                    <a:pt x="184" y="3300"/>
                  </a:lnTo>
                  <a:lnTo>
                    <a:pt x="527" y="3391"/>
                  </a:lnTo>
                  <a:lnTo>
                    <a:pt x="711" y="3414"/>
                  </a:lnTo>
                  <a:lnTo>
                    <a:pt x="940" y="3437"/>
                  </a:lnTo>
                  <a:lnTo>
                    <a:pt x="1192" y="3437"/>
                  </a:lnTo>
                  <a:lnTo>
                    <a:pt x="1490" y="3414"/>
                  </a:lnTo>
                  <a:lnTo>
                    <a:pt x="1810" y="3368"/>
                  </a:lnTo>
                  <a:lnTo>
                    <a:pt x="2223" y="3300"/>
                  </a:lnTo>
                  <a:lnTo>
                    <a:pt x="2429" y="3277"/>
                  </a:lnTo>
                  <a:lnTo>
                    <a:pt x="2658" y="3254"/>
                  </a:lnTo>
                  <a:lnTo>
                    <a:pt x="3093" y="3254"/>
                  </a:lnTo>
                  <a:lnTo>
                    <a:pt x="3483" y="3322"/>
                  </a:lnTo>
                  <a:lnTo>
                    <a:pt x="3850" y="3391"/>
                  </a:lnTo>
                  <a:lnTo>
                    <a:pt x="4170" y="3483"/>
                  </a:lnTo>
                  <a:lnTo>
                    <a:pt x="4422" y="3575"/>
                  </a:lnTo>
                  <a:lnTo>
                    <a:pt x="4628" y="3666"/>
                  </a:lnTo>
                  <a:lnTo>
                    <a:pt x="4628" y="3666"/>
                  </a:lnTo>
                  <a:lnTo>
                    <a:pt x="4308" y="3620"/>
                  </a:lnTo>
                  <a:lnTo>
                    <a:pt x="3850" y="3575"/>
                  </a:lnTo>
                  <a:lnTo>
                    <a:pt x="3300" y="3597"/>
                  </a:lnTo>
                  <a:lnTo>
                    <a:pt x="2727" y="3620"/>
                  </a:lnTo>
                  <a:lnTo>
                    <a:pt x="2131" y="3689"/>
                  </a:lnTo>
                  <a:lnTo>
                    <a:pt x="1856" y="3758"/>
                  </a:lnTo>
                  <a:lnTo>
                    <a:pt x="1581" y="3804"/>
                  </a:lnTo>
                  <a:lnTo>
                    <a:pt x="1352" y="3895"/>
                  </a:lnTo>
                  <a:lnTo>
                    <a:pt x="1123" y="3964"/>
                  </a:lnTo>
                  <a:lnTo>
                    <a:pt x="940" y="4079"/>
                  </a:lnTo>
                  <a:lnTo>
                    <a:pt x="802" y="4193"/>
                  </a:lnTo>
                  <a:lnTo>
                    <a:pt x="688" y="4308"/>
                  </a:lnTo>
                  <a:lnTo>
                    <a:pt x="596" y="4399"/>
                  </a:lnTo>
                  <a:lnTo>
                    <a:pt x="550" y="4514"/>
                  </a:lnTo>
                  <a:lnTo>
                    <a:pt x="504" y="4628"/>
                  </a:lnTo>
                  <a:lnTo>
                    <a:pt x="504" y="4720"/>
                  </a:lnTo>
                  <a:lnTo>
                    <a:pt x="527" y="4789"/>
                  </a:lnTo>
                  <a:lnTo>
                    <a:pt x="550" y="4880"/>
                  </a:lnTo>
                  <a:lnTo>
                    <a:pt x="619" y="4949"/>
                  </a:lnTo>
                  <a:lnTo>
                    <a:pt x="688" y="5018"/>
                  </a:lnTo>
                  <a:lnTo>
                    <a:pt x="779" y="5064"/>
                  </a:lnTo>
                  <a:lnTo>
                    <a:pt x="871" y="5110"/>
                  </a:lnTo>
                  <a:lnTo>
                    <a:pt x="986" y="5133"/>
                  </a:lnTo>
                  <a:lnTo>
                    <a:pt x="1421" y="5133"/>
                  </a:lnTo>
                  <a:lnTo>
                    <a:pt x="1558" y="5110"/>
                  </a:lnTo>
                  <a:lnTo>
                    <a:pt x="1742" y="5064"/>
                  </a:lnTo>
                  <a:lnTo>
                    <a:pt x="1948" y="5064"/>
                  </a:lnTo>
                  <a:lnTo>
                    <a:pt x="2383" y="5041"/>
                  </a:lnTo>
                  <a:lnTo>
                    <a:pt x="2887" y="5087"/>
                  </a:lnTo>
                  <a:lnTo>
                    <a:pt x="3391" y="5133"/>
                  </a:lnTo>
                  <a:lnTo>
                    <a:pt x="4216" y="5247"/>
                  </a:lnTo>
                  <a:lnTo>
                    <a:pt x="4560" y="5293"/>
                  </a:lnTo>
                  <a:lnTo>
                    <a:pt x="3850" y="5362"/>
                  </a:lnTo>
                  <a:lnTo>
                    <a:pt x="3185" y="5453"/>
                  </a:lnTo>
                  <a:lnTo>
                    <a:pt x="2841" y="5522"/>
                  </a:lnTo>
                  <a:lnTo>
                    <a:pt x="2521" y="5591"/>
                  </a:lnTo>
                  <a:lnTo>
                    <a:pt x="2292" y="5659"/>
                  </a:lnTo>
                  <a:lnTo>
                    <a:pt x="2154" y="5751"/>
                  </a:lnTo>
                  <a:lnTo>
                    <a:pt x="2017" y="5866"/>
                  </a:lnTo>
                  <a:lnTo>
                    <a:pt x="1971" y="5934"/>
                  </a:lnTo>
                  <a:lnTo>
                    <a:pt x="1925" y="5980"/>
                  </a:lnTo>
                  <a:lnTo>
                    <a:pt x="1925" y="6049"/>
                  </a:lnTo>
                  <a:lnTo>
                    <a:pt x="1925" y="6141"/>
                  </a:lnTo>
                  <a:lnTo>
                    <a:pt x="1971" y="6209"/>
                  </a:lnTo>
                  <a:lnTo>
                    <a:pt x="2039" y="6278"/>
                  </a:lnTo>
                  <a:lnTo>
                    <a:pt x="2131" y="6370"/>
                  </a:lnTo>
                  <a:lnTo>
                    <a:pt x="2292" y="6438"/>
                  </a:lnTo>
                  <a:lnTo>
                    <a:pt x="2406" y="6484"/>
                  </a:lnTo>
                  <a:lnTo>
                    <a:pt x="2566" y="6530"/>
                  </a:lnTo>
                  <a:lnTo>
                    <a:pt x="2910" y="6599"/>
                  </a:lnTo>
                  <a:lnTo>
                    <a:pt x="3300" y="6645"/>
                  </a:lnTo>
                  <a:lnTo>
                    <a:pt x="3758" y="6691"/>
                  </a:lnTo>
                  <a:lnTo>
                    <a:pt x="4743" y="6759"/>
                  </a:lnTo>
                  <a:lnTo>
                    <a:pt x="5247" y="6805"/>
                  </a:lnTo>
                  <a:lnTo>
                    <a:pt x="5728" y="6874"/>
                  </a:lnTo>
                  <a:lnTo>
                    <a:pt x="5934" y="6920"/>
                  </a:lnTo>
                  <a:lnTo>
                    <a:pt x="6141" y="6965"/>
                  </a:lnTo>
                  <a:lnTo>
                    <a:pt x="6553" y="7149"/>
                  </a:lnTo>
                  <a:lnTo>
                    <a:pt x="6988" y="7332"/>
                  </a:lnTo>
                  <a:lnTo>
                    <a:pt x="7378" y="7561"/>
                  </a:lnTo>
                  <a:lnTo>
                    <a:pt x="7584" y="7676"/>
                  </a:lnTo>
                  <a:lnTo>
                    <a:pt x="7767" y="7744"/>
                  </a:lnTo>
                  <a:lnTo>
                    <a:pt x="7974" y="7813"/>
                  </a:lnTo>
                  <a:lnTo>
                    <a:pt x="8180" y="7859"/>
                  </a:lnTo>
                  <a:lnTo>
                    <a:pt x="8386" y="7882"/>
                  </a:lnTo>
                  <a:lnTo>
                    <a:pt x="8592" y="7905"/>
                  </a:lnTo>
                  <a:lnTo>
                    <a:pt x="8798" y="7882"/>
                  </a:lnTo>
                  <a:lnTo>
                    <a:pt x="8982" y="7859"/>
                  </a:lnTo>
                  <a:lnTo>
                    <a:pt x="9188" y="7813"/>
                  </a:lnTo>
                  <a:lnTo>
                    <a:pt x="9371" y="7744"/>
                  </a:lnTo>
                  <a:lnTo>
                    <a:pt x="9554" y="7653"/>
                  </a:lnTo>
                  <a:lnTo>
                    <a:pt x="9738" y="7561"/>
                  </a:lnTo>
                  <a:lnTo>
                    <a:pt x="9898" y="7424"/>
                  </a:lnTo>
                  <a:lnTo>
                    <a:pt x="10059" y="7286"/>
                  </a:lnTo>
                  <a:lnTo>
                    <a:pt x="10196" y="7149"/>
                  </a:lnTo>
                  <a:lnTo>
                    <a:pt x="10311" y="6965"/>
                  </a:lnTo>
                  <a:lnTo>
                    <a:pt x="10425" y="6759"/>
                  </a:lnTo>
                  <a:lnTo>
                    <a:pt x="10517" y="6553"/>
                  </a:lnTo>
                  <a:lnTo>
                    <a:pt x="10563" y="6347"/>
                  </a:lnTo>
                  <a:lnTo>
                    <a:pt x="10563" y="6141"/>
                  </a:lnTo>
                  <a:lnTo>
                    <a:pt x="10540" y="5934"/>
                  </a:lnTo>
                  <a:lnTo>
                    <a:pt x="10448" y="5705"/>
                  </a:lnTo>
                  <a:lnTo>
                    <a:pt x="10333" y="5476"/>
                  </a:lnTo>
                  <a:lnTo>
                    <a:pt x="10173" y="5247"/>
                  </a:lnTo>
                  <a:lnTo>
                    <a:pt x="10013" y="4995"/>
                  </a:lnTo>
                  <a:lnTo>
                    <a:pt x="9807" y="4766"/>
                  </a:lnTo>
                  <a:lnTo>
                    <a:pt x="9371" y="4285"/>
                  </a:lnTo>
                  <a:lnTo>
                    <a:pt x="8936" y="3827"/>
                  </a:lnTo>
                  <a:lnTo>
                    <a:pt x="8501" y="3414"/>
                  </a:lnTo>
                  <a:lnTo>
                    <a:pt x="8157" y="3070"/>
                  </a:lnTo>
                  <a:lnTo>
                    <a:pt x="7882" y="2818"/>
                  </a:lnTo>
                  <a:lnTo>
                    <a:pt x="7676" y="2612"/>
                  </a:lnTo>
                  <a:lnTo>
                    <a:pt x="7447" y="2406"/>
                  </a:lnTo>
                  <a:lnTo>
                    <a:pt x="6851" y="1925"/>
                  </a:lnTo>
                  <a:lnTo>
                    <a:pt x="6164" y="1444"/>
                  </a:lnTo>
                  <a:lnTo>
                    <a:pt x="5430" y="940"/>
                  </a:lnTo>
                  <a:lnTo>
                    <a:pt x="5064" y="711"/>
                  </a:lnTo>
                  <a:lnTo>
                    <a:pt x="4743" y="550"/>
                  </a:lnTo>
                  <a:lnTo>
                    <a:pt x="4399" y="413"/>
                  </a:lnTo>
                  <a:lnTo>
                    <a:pt x="4102" y="298"/>
                  </a:lnTo>
                  <a:lnTo>
                    <a:pt x="3781" y="229"/>
                  </a:lnTo>
                  <a:lnTo>
                    <a:pt x="3460" y="161"/>
                  </a:lnTo>
                  <a:lnTo>
                    <a:pt x="2818" y="46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F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019;p66">
              <a:extLst>
                <a:ext uri="{FF2B5EF4-FFF2-40B4-BE49-F238E27FC236}">
                  <a16:creationId xmlns:a16="http://schemas.microsoft.com/office/drawing/2014/main" xmlns="" id="{AF23A6E7-947C-4CA8-BF0F-A771D4CED37E}"/>
                </a:ext>
              </a:extLst>
            </p:cNvPr>
            <p:cNvSpPr/>
            <p:nvPr/>
          </p:nvSpPr>
          <p:spPr>
            <a:xfrm>
              <a:off x="4387391" y="2051701"/>
              <a:ext cx="69456" cy="80265"/>
            </a:xfrm>
            <a:custGeom>
              <a:avLst/>
              <a:gdLst/>
              <a:ahLst/>
              <a:cxnLst/>
              <a:rect l="l" t="t" r="r" b="b"/>
              <a:pathLst>
                <a:path w="3232" h="3735" extrusionOk="0">
                  <a:moveTo>
                    <a:pt x="230" y="0"/>
                  </a:moveTo>
                  <a:lnTo>
                    <a:pt x="161" y="23"/>
                  </a:lnTo>
                  <a:lnTo>
                    <a:pt x="92" y="92"/>
                  </a:lnTo>
                  <a:lnTo>
                    <a:pt x="24" y="160"/>
                  </a:lnTo>
                  <a:lnTo>
                    <a:pt x="1" y="275"/>
                  </a:lnTo>
                  <a:lnTo>
                    <a:pt x="1" y="390"/>
                  </a:lnTo>
                  <a:lnTo>
                    <a:pt x="24" y="504"/>
                  </a:lnTo>
                  <a:lnTo>
                    <a:pt x="92" y="779"/>
                  </a:lnTo>
                  <a:lnTo>
                    <a:pt x="230" y="1031"/>
                  </a:lnTo>
                  <a:lnTo>
                    <a:pt x="367" y="1306"/>
                  </a:lnTo>
                  <a:lnTo>
                    <a:pt x="482" y="1512"/>
                  </a:lnTo>
                  <a:lnTo>
                    <a:pt x="619" y="1696"/>
                  </a:lnTo>
                  <a:lnTo>
                    <a:pt x="3231" y="3735"/>
                  </a:lnTo>
                  <a:lnTo>
                    <a:pt x="3094" y="3391"/>
                  </a:lnTo>
                  <a:lnTo>
                    <a:pt x="2704" y="2635"/>
                  </a:lnTo>
                  <a:lnTo>
                    <a:pt x="2475" y="2177"/>
                  </a:lnTo>
                  <a:lnTo>
                    <a:pt x="2223" y="1764"/>
                  </a:lnTo>
                  <a:lnTo>
                    <a:pt x="1971" y="1421"/>
                  </a:lnTo>
                  <a:lnTo>
                    <a:pt x="1857" y="1283"/>
                  </a:lnTo>
                  <a:lnTo>
                    <a:pt x="1719" y="1169"/>
                  </a:lnTo>
                  <a:lnTo>
                    <a:pt x="1490" y="985"/>
                  </a:lnTo>
                  <a:lnTo>
                    <a:pt x="1261" y="756"/>
                  </a:lnTo>
                  <a:lnTo>
                    <a:pt x="803" y="321"/>
                  </a:lnTo>
                  <a:lnTo>
                    <a:pt x="597" y="138"/>
                  </a:lnTo>
                  <a:lnTo>
                    <a:pt x="505" y="69"/>
                  </a:lnTo>
                  <a:lnTo>
                    <a:pt x="390" y="2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020;p66">
              <a:extLst>
                <a:ext uri="{FF2B5EF4-FFF2-40B4-BE49-F238E27FC236}">
                  <a16:creationId xmlns:a16="http://schemas.microsoft.com/office/drawing/2014/main" xmlns="" id="{57C63A88-A09E-4E82-9969-AD54FE27FCD0}"/>
                </a:ext>
              </a:extLst>
            </p:cNvPr>
            <p:cNvSpPr/>
            <p:nvPr/>
          </p:nvSpPr>
          <p:spPr>
            <a:xfrm>
              <a:off x="2281731" y="3434729"/>
              <a:ext cx="461369" cy="777487"/>
            </a:xfrm>
            <a:custGeom>
              <a:avLst/>
              <a:gdLst/>
              <a:ahLst/>
              <a:cxnLst/>
              <a:rect l="l" t="t" r="r" b="b"/>
              <a:pathLst>
                <a:path w="21469" h="36179" extrusionOk="0">
                  <a:moveTo>
                    <a:pt x="9784" y="1"/>
                  </a:moveTo>
                  <a:lnTo>
                    <a:pt x="9784" y="32948"/>
                  </a:lnTo>
                  <a:lnTo>
                    <a:pt x="940" y="32948"/>
                  </a:lnTo>
                  <a:lnTo>
                    <a:pt x="756" y="32971"/>
                  </a:lnTo>
                  <a:lnTo>
                    <a:pt x="573" y="33017"/>
                  </a:lnTo>
                  <a:lnTo>
                    <a:pt x="413" y="33108"/>
                  </a:lnTo>
                  <a:lnTo>
                    <a:pt x="275" y="33223"/>
                  </a:lnTo>
                  <a:lnTo>
                    <a:pt x="161" y="33360"/>
                  </a:lnTo>
                  <a:lnTo>
                    <a:pt x="92" y="33521"/>
                  </a:lnTo>
                  <a:lnTo>
                    <a:pt x="23" y="33704"/>
                  </a:lnTo>
                  <a:lnTo>
                    <a:pt x="0" y="33887"/>
                  </a:lnTo>
                  <a:lnTo>
                    <a:pt x="0" y="36178"/>
                  </a:lnTo>
                  <a:lnTo>
                    <a:pt x="1673" y="36178"/>
                  </a:lnTo>
                  <a:lnTo>
                    <a:pt x="1673" y="35147"/>
                  </a:lnTo>
                  <a:lnTo>
                    <a:pt x="1696" y="35033"/>
                  </a:lnTo>
                  <a:lnTo>
                    <a:pt x="1719" y="34941"/>
                  </a:lnTo>
                  <a:lnTo>
                    <a:pt x="1765" y="34850"/>
                  </a:lnTo>
                  <a:lnTo>
                    <a:pt x="1833" y="34758"/>
                  </a:lnTo>
                  <a:lnTo>
                    <a:pt x="1902" y="34712"/>
                  </a:lnTo>
                  <a:lnTo>
                    <a:pt x="1994" y="34643"/>
                  </a:lnTo>
                  <a:lnTo>
                    <a:pt x="2108" y="34620"/>
                  </a:lnTo>
                  <a:lnTo>
                    <a:pt x="9440" y="34620"/>
                  </a:lnTo>
                  <a:lnTo>
                    <a:pt x="9509" y="34643"/>
                  </a:lnTo>
                  <a:lnTo>
                    <a:pt x="9600" y="34689"/>
                  </a:lnTo>
                  <a:lnTo>
                    <a:pt x="9669" y="34735"/>
                  </a:lnTo>
                  <a:lnTo>
                    <a:pt x="9715" y="34804"/>
                  </a:lnTo>
                  <a:lnTo>
                    <a:pt x="9761" y="34895"/>
                  </a:lnTo>
                  <a:lnTo>
                    <a:pt x="9784" y="34964"/>
                  </a:lnTo>
                  <a:lnTo>
                    <a:pt x="9784" y="35056"/>
                  </a:lnTo>
                  <a:lnTo>
                    <a:pt x="9784" y="36178"/>
                  </a:lnTo>
                  <a:lnTo>
                    <a:pt x="11731" y="36178"/>
                  </a:lnTo>
                  <a:lnTo>
                    <a:pt x="11731" y="35056"/>
                  </a:lnTo>
                  <a:lnTo>
                    <a:pt x="11731" y="34964"/>
                  </a:lnTo>
                  <a:lnTo>
                    <a:pt x="11777" y="34895"/>
                  </a:lnTo>
                  <a:lnTo>
                    <a:pt x="11800" y="34804"/>
                  </a:lnTo>
                  <a:lnTo>
                    <a:pt x="11869" y="34735"/>
                  </a:lnTo>
                  <a:lnTo>
                    <a:pt x="11937" y="34689"/>
                  </a:lnTo>
                  <a:lnTo>
                    <a:pt x="12006" y="34643"/>
                  </a:lnTo>
                  <a:lnTo>
                    <a:pt x="12098" y="34620"/>
                  </a:lnTo>
                  <a:lnTo>
                    <a:pt x="19361" y="34620"/>
                  </a:lnTo>
                  <a:lnTo>
                    <a:pt x="19475" y="34643"/>
                  </a:lnTo>
                  <a:lnTo>
                    <a:pt x="19567" y="34712"/>
                  </a:lnTo>
                  <a:lnTo>
                    <a:pt x="19636" y="34758"/>
                  </a:lnTo>
                  <a:lnTo>
                    <a:pt x="19704" y="34850"/>
                  </a:lnTo>
                  <a:lnTo>
                    <a:pt x="19750" y="34941"/>
                  </a:lnTo>
                  <a:lnTo>
                    <a:pt x="19773" y="35033"/>
                  </a:lnTo>
                  <a:lnTo>
                    <a:pt x="19796" y="35147"/>
                  </a:lnTo>
                  <a:lnTo>
                    <a:pt x="19796" y="36178"/>
                  </a:lnTo>
                  <a:lnTo>
                    <a:pt x="21469" y="36178"/>
                  </a:lnTo>
                  <a:lnTo>
                    <a:pt x="21469" y="33887"/>
                  </a:lnTo>
                  <a:lnTo>
                    <a:pt x="21446" y="33704"/>
                  </a:lnTo>
                  <a:lnTo>
                    <a:pt x="21400" y="33521"/>
                  </a:lnTo>
                  <a:lnTo>
                    <a:pt x="21308" y="33360"/>
                  </a:lnTo>
                  <a:lnTo>
                    <a:pt x="21194" y="33223"/>
                  </a:lnTo>
                  <a:lnTo>
                    <a:pt x="21056" y="33108"/>
                  </a:lnTo>
                  <a:lnTo>
                    <a:pt x="20896" y="33017"/>
                  </a:lnTo>
                  <a:lnTo>
                    <a:pt x="20712" y="32971"/>
                  </a:lnTo>
                  <a:lnTo>
                    <a:pt x="20529" y="32948"/>
                  </a:lnTo>
                  <a:lnTo>
                    <a:pt x="11731" y="32948"/>
                  </a:lnTo>
                  <a:lnTo>
                    <a:pt x="11731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021;p66">
              <a:extLst>
                <a:ext uri="{FF2B5EF4-FFF2-40B4-BE49-F238E27FC236}">
                  <a16:creationId xmlns:a16="http://schemas.microsoft.com/office/drawing/2014/main" xmlns="" id="{06D1C499-C965-4832-B64D-545F4DA8301F}"/>
                </a:ext>
              </a:extLst>
            </p:cNvPr>
            <p:cNvSpPr/>
            <p:nvPr/>
          </p:nvSpPr>
          <p:spPr>
            <a:xfrm>
              <a:off x="2474235" y="3447537"/>
              <a:ext cx="77815" cy="399327"/>
            </a:xfrm>
            <a:custGeom>
              <a:avLst/>
              <a:gdLst/>
              <a:ahLst/>
              <a:cxnLst/>
              <a:rect l="l" t="t" r="r" b="b"/>
              <a:pathLst>
                <a:path w="3621" h="18582" extrusionOk="0">
                  <a:moveTo>
                    <a:pt x="1" y="1"/>
                  </a:moveTo>
                  <a:lnTo>
                    <a:pt x="1" y="18215"/>
                  </a:lnTo>
                  <a:lnTo>
                    <a:pt x="1" y="18307"/>
                  </a:lnTo>
                  <a:lnTo>
                    <a:pt x="24" y="18353"/>
                  </a:lnTo>
                  <a:lnTo>
                    <a:pt x="92" y="18467"/>
                  </a:lnTo>
                  <a:lnTo>
                    <a:pt x="207" y="18559"/>
                  </a:lnTo>
                  <a:lnTo>
                    <a:pt x="276" y="18559"/>
                  </a:lnTo>
                  <a:lnTo>
                    <a:pt x="345" y="18582"/>
                  </a:lnTo>
                  <a:lnTo>
                    <a:pt x="3254" y="18582"/>
                  </a:lnTo>
                  <a:lnTo>
                    <a:pt x="3346" y="18559"/>
                  </a:lnTo>
                  <a:lnTo>
                    <a:pt x="3392" y="18559"/>
                  </a:lnTo>
                  <a:lnTo>
                    <a:pt x="3506" y="18467"/>
                  </a:lnTo>
                  <a:lnTo>
                    <a:pt x="3598" y="18353"/>
                  </a:lnTo>
                  <a:lnTo>
                    <a:pt x="3598" y="18307"/>
                  </a:lnTo>
                  <a:lnTo>
                    <a:pt x="3621" y="18215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022;p66">
              <a:extLst>
                <a:ext uri="{FF2B5EF4-FFF2-40B4-BE49-F238E27FC236}">
                  <a16:creationId xmlns:a16="http://schemas.microsoft.com/office/drawing/2014/main" xmlns="" id="{9EE0FC7D-B979-4FD2-8E45-0B82987BF73A}"/>
                </a:ext>
              </a:extLst>
            </p:cNvPr>
            <p:cNvSpPr/>
            <p:nvPr/>
          </p:nvSpPr>
          <p:spPr>
            <a:xfrm>
              <a:off x="2671188" y="4191013"/>
              <a:ext cx="106870" cy="106870"/>
            </a:xfrm>
            <a:custGeom>
              <a:avLst/>
              <a:gdLst/>
              <a:ahLst/>
              <a:cxnLst/>
              <a:rect l="l" t="t" r="r" b="b"/>
              <a:pathLst>
                <a:path w="4973" h="4973" extrusionOk="0">
                  <a:moveTo>
                    <a:pt x="2223" y="0"/>
                  </a:moveTo>
                  <a:lnTo>
                    <a:pt x="1994" y="46"/>
                  </a:lnTo>
                  <a:lnTo>
                    <a:pt x="1742" y="115"/>
                  </a:lnTo>
                  <a:lnTo>
                    <a:pt x="1513" y="184"/>
                  </a:lnTo>
                  <a:lnTo>
                    <a:pt x="1306" y="298"/>
                  </a:lnTo>
                  <a:lnTo>
                    <a:pt x="1100" y="413"/>
                  </a:lnTo>
                  <a:lnTo>
                    <a:pt x="894" y="573"/>
                  </a:lnTo>
                  <a:lnTo>
                    <a:pt x="734" y="733"/>
                  </a:lnTo>
                  <a:lnTo>
                    <a:pt x="573" y="894"/>
                  </a:lnTo>
                  <a:lnTo>
                    <a:pt x="413" y="1100"/>
                  </a:lnTo>
                  <a:lnTo>
                    <a:pt x="298" y="1306"/>
                  </a:lnTo>
                  <a:lnTo>
                    <a:pt x="207" y="1512"/>
                  </a:lnTo>
                  <a:lnTo>
                    <a:pt x="115" y="1742"/>
                  </a:lnTo>
                  <a:lnTo>
                    <a:pt x="46" y="1971"/>
                  </a:lnTo>
                  <a:lnTo>
                    <a:pt x="23" y="2223"/>
                  </a:lnTo>
                  <a:lnTo>
                    <a:pt x="0" y="2475"/>
                  </a:lnTo>
                  <a:lnTo>
                    <a:pt x="23" y="2727"/>
                  </a:lnTo>
                  <a:lnTo>
                    <a:pt x="46" y="2979"/>
                  </a:lnTo>
                  <a:lnTo>
                    <a:pt x="115" y="3208"/>
                  </a:lnTo>
                  <a:lnTo>
                    <a:pt x="207" y="3437"/>
                  </a:lnTo>
                  <a:lnTo>
                    <a:pt x="298" y="3666"/>
                  </a:lnTo>
                  <a:lnTo>
                    <a:pt x="413" y="3872"/>
                  </a:lnTo>
                  <a:lnTo>
                    <a:pt x="573" y="4056"/>
                  </a:lnTo>
                  <a:lnTo>
                    <a:pt x="734" y="4239"/>
                  </a:lnTo>
                  <a:lnTo>
                    <a:pt x="894" y="4399"/>
                  </a:lnTo>
                  <a:lnTo>
                    <a:pt x="1100" y="4537"/>
                  </a:lnTo>
                  <a:lnTo>
                    <a:pt x="1306" y="4651"/>
                  </a:lnTo>
                  <a:lnTo>
                    <a:pt x="1513" y="4766"/>
                  </a:lnTo>
                  <a:lnTo>
                    <a:pt x="1742" y="4858"/>
                  </a:lnTo>
                  <a:lnTo>
                    <a:pt x="1994" y="4903"/>
                  </a:lnTo>
                  <a:lnTo>
                    <a:pt x="2223" y="4949"/>
                  </a:lnTo>
                  <a:lnTo>
                    <a:pt x="2475" y="4972"/>
                  </a:lnTo>
                  <a:lnTo>
                    <a:pt x="2727" y="4949"/>
                  </a:lnTo>
                  <a:lnTo>
                    <a:pt x="2979" y="4903"/>
                  </a:lnTo>
                  <a:lnTo>
                    <a:pt x="3231" y="4858"/>
                  </a:lnTo>
                  <a:lnTo>
                    <a:pt x="3460" y="4766"/>
                  </a:lnTo>
                  <a:lnTo>
                    <a:pt x="3666" y="4651"/>
                  </a:lnTo>
                  <a:lnTo>
                    <a:pt x="3873" y="4537"/>
                  </a:lnTo>
                  <a:lnTo>
                    <a:pt x="4056" y="4399"/>
                  </a:lnTo>
                  <a:lnTo>
                    <a:pt x="4239" y="4239"/>
                  </a:lnTo>
                  <a:lnTo>
                    <a:pt x="4400" y="4056"/>
                  </a:lnTo>
                  <a:lnTo>
                    <a:pt x="4537" y="3872"/>
                  </a:lnTo>
                  <a:lnTo>
                    <a:pt x="4674" y="3666"/>
                  </a:lnTo>
                  <a:lnTo>
                    <a:pt x="4766" y="3437"/>
                  </a:lnTo>
                  <a:lnTo>
                    <a:pt x="4858" y="3208"/>
                  </a:lnTo>
                  <a:lnTo>
                    <a:pt x="4904" y="2979"/>
                  </a:lnTo>
                  <a:lnTo>
                    <a:pt x="4949" y="2727"/>
                  </a:lnTo>
                  <a:lnTo>
                    <a:pt x="4972" y="2475"/>
                  </a:lnTo>
                  <a:lnTo>
                    <a:pt x="4949" y="2223"/>
                  </a:lnTo>
                  <a:lnTo>
                    <a:pt x="4904" y="1971"/>
                  </a:lnTo>
                  <a:lnTo>
                    <a:pt x="4858" y="1742"/>
                  </a:lnTo>
                  <a:lnTo>
                    <a:pt x="4766" y="1512"/>
                  </a:lnTo>
                  <a:lnTo>
                    <a:pt x="4674" y="1306"/>
                  </a:lnTo>
                  <a:lnTo>
                    <a:pt x="4537" y="1100"/>
                  </a:lnTo>
                  <a:lnTo>
                    <a:pt x="4400" y="894"/>
                  </a:lnTo>
                  <a:lnTo>
                    <a:pt x="4239" y="733"/>
                  </a:lnTo>
                  <a:lnTo>
                    <a:pt x="4056" y="573"/>
                  </a:lnTo>
                  <a:lnTo>
                    <a:pt x="3873" y="413"/>
                  </a:lnTo>
                  <a:lnTo>
                    <a:pt x="3666" y="298"/>
                  </a:lnTo>
                  <a:lnTo>
                    <a:pt x="3460" y="184"/>
                  </a:lnTo>
                  <a:lnTo>
                    <a:pt x="3231" y="115"/>
                  </a:lnTo>
                  <a:lnTo>
                    <a:pt x="2979" y="46"/>
                  </a:lnTo>
                  <a:lnTo>
                    <a:pt x="2727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023;p66">
              <a:extLst>
                <a:ext uri="{FF2B5EF4-FFF2-40B4-BE49-F238E27FC236}">
                  <a16:creationId xmlns:a16="http://schemas.microsoft.com/office/drawing/2014/main" xmlns="" id="{234450F7-F62E-49B0-8C3A-01E1C7C56932}"/>
                </a:ext>
              </a:extLst>
            </p:cNvPr>
            <p:cNvSpPr/>
            <p:nvPr/>
          </p:nvSpPr>
          <p:spPr>
            <a:xfrm>
              <a:off x="2693838" y="4213663"/>
              <a:ext cx="61075" cy="61075"/>
            </a:xfrm>
            <a:custGeom>
              <a:avLst/>
              <a:gdLst/>
              <a:ahLst/>
              <a:cxnLst/>
              <a:rect l="l" t="t" r="r" b="b"/>
              <a:pathLst>
                <a:path w="2842" h="2842" extrusionOk="0">
                  <a:moveTo>
                    <a:pt x="1283" y="0"/>
                  </a:moveTo>
                  <a:lnTo>
                    <a:pt x="1146" y="23"/>
                  </a:lnTo>
                  <a:lnTo>
                    <a:pt x="1009" y="69"/>
                  </a:lnTo>
                  <a:lnTo>
                    <a:pt x="871" y="115"/>
                  </a:lnTo>
                  <a:lnTo>
                    <a:pt x="642" y="252"/>
                  </a:lnTo>
                  <a:lnTo>
                    <a:pt x="413" y="413"/>
                  </a:lnTo>
                  <a:lnTo>
                    <a:pt x="252" y="619"/>
                  </a:lnTo>
                  <a:lnTo>
                    <a:pt x="115" y="871"/>
                  </a:lnTo>
                  <a:lnTo>
                    <a:pt x="69" y="1008"/>
                  </a:lnTo>
                  <a:lnTo>
                    <a:pt x="46" y="1146"/>
                  </a:lnTo>
                  <a:lnTo>
                    <a:pt x="23" y="1283"/>
                  </a:lnTo>
                  <a:lnTo>
                    <a:pt x="0" y="1421"/>
                  </a:lnTo>
                  <a:lnTo>
                    <a:pt x="23" y="1558"/>
                  </a:lnTo>
                  <a:lnTo>
                    <a:pt x="46" y="1719"/>
                  </a:lnTo>
                  <a:lnTo>
                    <a:pt x="69" y="1856"/>
                  </a:lnTo>
                  <a:lnTo>
                    <a:pt x="115" y="1971"/>
                  </a:lnTo>
                  <a:lnTo>
                    <a:pt x="252" y="2223"/>
                  </a:lnTo>
                  <a:lnTo>
                    <a:pt x="413" y="2429"/>
                  </a:lnTo>
                  <a:lnTo>
                    <a:pt x="642" y="2612"/>
                  </a:lnTo>
                  <a:lnTo>
                    <a:pt x="871" y="2727"/>
                  </a:lnTo>
                  <a:lnTo>
                    <a:pt x="1009" y="2772"/>
                  </a:lnTo>
                  <a:lnTo>
                    <a:pt x="1146" y="2818"/>
                  </a:lnTo>
                  <a:lnTo>
                    <a:pt x="1283" y="2841"/>
                  </a:lnTo>
                  <a:lnTo>
                    <a:pt x="1581" y="2841"/>
                  </a:lnTo>
                  <a:lnTo>
                    <a:pt x="1719" y="2818"/>
                  </a:lnTo>
                  <a:lnTo>
                    <a:pt x="1856" y="2772"/>
                  </a:lnTo>
                  <a:lnTo>
                    <a:pt x="1971" y="2727"/>
                  </a:lnTo>
                  <a:lnTo>
                    <a:pt x="2223" y="2612"/>
                  </a:lnTo>
                  <a:lnTo>
                    <a:pt x="2429" y="2429"/>
                  </a:lnTo>
                  <a:lnTo>
                    <a:pt x="2612" y="2223"/>
                  </a:lnTo>
                  <a:lnTo>
                    <a:pt x="2750" y="1971"/>
                  </a:lnTo>
                  <a:lnTo>
                    <a:pt x="2796" y="1856"/>
                  </a:lnTo>
                  <a:lnTo>
                    <a:pt x="2819" y="1719"/>
                  </a:lnTo>
                  <a:lnTo>
                    <a:pt x="2841" y="1558"/>
                  </a:lnTo>
                  <a:lnTo>
                    <a:pt x="2841" y="1421"/>
                  </a:lnTo>
                  <a:lnTo>
                    <a:pt x="2841" y="1283"/>
                  </a:lnTo>
                  <a:lnTo>
                    <a:pt x="2819" y="1146"/>
                  </a:lnTo>
                  <a:lnTo>
                    <a:pt x="2796" y="1008"/>
                  </a:lnTo>
                  <a:lnTo>
                    <a:pt x="2750" y="871"/>
                  </a:lnTo>
                  <a:lnTo>
                    <a:pt x="2612" y="619"/>
                  </a:lnTo>
                  <a:lnTo>
                    <a:pt x="2429" y="413"/>
                  </a:lnTo>
                  <a:lnTo>
                    <a:pt x="2223" y="252"/>
                  </a:lnTo>
                  <a:lnTo>
                    <a:pt x="1971" y="115"/>
                  </a:lnTo>
                  <a:lnTo>
                    <a:pt x="1856" y="69"/>
                  </a:lnTo>
                  <a:lnTo>
                    <a:pt x="1719" y="23"/>
                  </a:lnTo>
                  <a:lnTo>
                    <a:pt x="158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024;p66">
              <a:extLst>
                <a:ext uri="{FF2B5EF4-FFF2-40B4-BE49-F238E27FC236}">
                  <a16:creationId xmlns:a16="http://schemas.microsoft.com/office/drawing/2014/main" xmlns="" id="{ED005DE0-6E08-4B35-A507-590B7367D8CB}"/>
                </a:ext>
              </a:extLst>
            </p:cNvPr>
            <p:cNvSpPr/>
            <p:nvPr/>
          </p:nvSpPr>
          <p:spPr>
            <a:xfrm>
              <a:off x="2458978" y="4191013"/>
              <a:ext cx="106870" cy="106870"/>
            </a:xfrm>
            <a:custGeom>
              <a:avLst/>
              <a:gdLst/>
              <a:ahLst/>
              <a:cxnLst/>
              <a:rect l="l" t="t" r="r" b="b"/>
              <a:pathLst>
                <a:path w="4973" h="4973" extrusionOk="0">
                  <a:moveTo>
                    <a:pt x="2223" y="0"/>
                  </a:moveTo>
                  <a:lnTo>
                    <a:pt x="1994" y="46"/>
                  </a:lnTo>
                  <a:lnTo>
                    <a:pt x="1742" y="115"/>
                  </a:lnTo>
                  <a:lnTo>
                    <a:pt x="1513" y="184"/>
                  </a:lnTo>
                  <a:lnTo>
                    <a:pt x="1307" y="298"/>
                  </a:lnTo>
                  <a:lnTo>
                    <a:pt x="1100" y="413"/>
                  </a:lnTo>
                  <a:lnTo>
                    <a:pt x="917" y="573"/>
                  </a:lnTo>
                  <a:lnTo>
                    <a:pt x="734" y="733"/>
                  </a:lnTo>
                  <a:lnTo>
                    <a:pt x="573" y="894"/>
                  </a:lnTo>
                  <a:lnTo>
                    <a:pt x="436" y="1100"/>
                  </a:lnTo>
                  <a:lnTo>
                    <a:pt x="298" y="1306"/>
                  </a:lnTo>
                  <a:lnTo>
                    <a:pt x="207" y="1512"/>
                  </a:lnTo>
                  <a:lnTo>
                    <a:pt x="115" y="1742"/>
                  </a:lnTo>
                  <a:lnTo>
                    <a:pt x="46" y="1971"/>
                  </a:lnTo>
                  <a:lnTo>
                    <a:pt x="23" y="2223"/>
                  </a:lnTo>
                  <a:lnTo>
                    <a:pt x="1" y="2475"/>
                  </a:lnTo>
                  <a:lnTo>
                    <a:pt x="23" y="2727"/>
                  </a:lnTo>
                  <a:lnTo>
                    <a:pt x="46" y="2979"/>
                  </a:lnTo>
                  <a:lnTo>
                    <a:pt x="115" y="3208"/>
                  </a:lnTo>
                  <a:lnTo>
                    <a:pt x="207" y="3437"/>
                  </a:lnTo>
                  <a:lnTo>
                    <a:pt x="298" y="3666"/>
                  </a:lnTo>
                  <a:lnTo>
                    <a:pt x="436" y="3872"/>
                  </a:lnTo>
                  <a:lnTo>
                    <a:pt x="573" y="4056"/>
                  </a:lnTo>
                  <a:lnTo>
                    <a:pt x="734" y="4239"/>
                  </a:lnTo>
                  <a:lnTo>
                    <a:pt x="917" y="4399"/>
                  </a:lnTo>
                  <a:lnTo>
                    <a:pt x="1100" y="4537"/>
                  </a:lnTo>
                  <a:lnTo>
                    <a:pt x="1307" y="4651"/>
                  </a:lnTo>
                  <a:lnTo>
                    <a:pt x="1513" y="4766"/>
                  </a:lnTo>
                  <a:lnTo>
                    <a:pt x="1742" y="4858"/>
                  </a:lnTo>
                  <a:lnTo>
                    <a:pt x="1994" y="4903"/>
                  </a:lnTo>
                  <a:lnTo>
                    <a:pt x="2223" y="4949"/>
                  </a:lnTo>
                  <a:lnTo>
                    <a:pt x="2498" y="4972"/>
                  </a:lnTo>
                  <a:lnTo>
                    <a:pt x="2750" y="4949"/>
                  </a:lnTo>
                  <a:lnTo>
                    <a:pt x="2979" y="4903"/>
                  </a:lnTo>
                  <a:lnTo>
                    <a:pt x="3231" y="4858"/>
                  </a:lnTo>
                  <a:lnTo>
                    <a:pt x="3460" y="4766"/>
                  </a:lnTo>
                  <a:lnTo>
                    <a:pt x="3666" y="4651"/>
                  </a:lnTo>
                  <a:lnTo>
                    <a:pt x="3873" y="4537"/>
                  </a:lnTo>
                  <a:lnTo>
                    <a:pt x="4056" y="4399"/>
                  </a:lnTo>
                  <a:lnTo>
                    <a:pt x="4239" y="4239"/>
                  </a:lnTo>
                  <a:lnTo>
                    <a:pt x="4400" y="4056"/>
                  </a:lnTo>
                  <a:lnTo>
                    <a:pt x="4537" y="3872"/>
                  </a:lnTo>
                  <a:lnTo>
                    <a:pt x="4675" y="3666"/>
                  </a:lnTo>
                  <a:lnTo>
                    <a:pt x="4766" y="3437"/>
                  </a:lnTo>
                  <a:lnTo>
                    <a:pt x="4858" y="3208"/>
                  </a:lnTo>
                  <a:lnTo>
                    <a:pt x="4927" y="2979"/>
                  </a:lnTo>
                  <a:lnTo>
                    <a:pt x="4949" y="2727"/>
                  </a:lnTo>
                  <a:lnTo>
                    <a:pt x="4972" y="2475"/>
                  </a:lnTo>
                  <a:lnTo>
                    <a:pt x="4949" y="2223"/>
                  </a:lnTo>
                  <a:lnTo>
                    <a:pt x="4927" y="1971"/>
                  </a:lnTo>
                  <a:lnTo>
                    <a:pt x="4858" y="1742"/>
                  </a:lnTo>
                  <a:lnTo>
                    <a:pt x="4766" y="1512"/>
                  </a:lnTo>
                  <a:lnTo>
                    <a:pt x="4675" y="1306"/>
                  </a:lnTo>
                  <a:lnTo>
                    <a:pt x="4537" y="1100"/>
                  </a:lnTo>
                  <a:lnTo>
                    <a:pt x="4400" y="894"/>
                  </a:lnTo>
                  <a:lnTo>
                    <a:pt x="4239" y="733"/>
                  </a:lnTo>
                  <a:lnTo>
                    <a:pt x="4056" y="573"/>
                  </a:lnTo>
                  <a:lnTo>
                    <a:pt x="3873" y="413"/>
                  </a:lnTo>
                  <a:lnTo>
                    <a:pt x="3666" y="298"/>
                  </a:lnTo>
                  <a:lnTo>
                    <a:pt x="3460" y="184"/>
                  </a:lnTo>
                  <a:lnTo>
                    <a:pt x="3231" y="115"/>
                  </a:lnTo>
                  <a:lnTo>
                    <a:pt x="2979" y="46"/>
                  </a:lnTo>
                  <a:lnTo>
                    <a:pt x="27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025;p66">
              <a:extLst>
                <a:ext uri="{FF2B5EF4-FFF2-40B4-BE49-F238E27FC236}">
                  <a16:creationId xmlns:a16="http://schemas.microsoft.com/office/drawing/2014/main" xmlns="" id="{1D73906A-1720-46E9-872E-3AB4380FA8F2}"/>
                </a:ext>
              </a:extLst>
            </p:cNvPr>
            <p:cNvSpPr/>
            <p:nvPr/>
          </p:nvSpPr>
          <p:spPr>
            <a:xfrm>
              <a:off x="2481628" y="4213663"/>
              <a:ext cx="61569" cy="61075"/>
            </a:xfrm>
            <a:custGeom>
              <a:avLst/>
              <a:gdLst/>
              <a:ahLst/>
              <a:cxnLst/>
              <a:rect l="l" t="t" r="r" b="b"/>
              <a:pathLst>
                <a:path w="2865" h="2842" extrusionOk="0">
                  <a:moveTo>
                    <a:pt x="1284" y="0"/>
                  </a:moveTo>
                  <a:lnTo>
                    <a:pt x="1146" y="23"/>
                  </a:lnTo>
                  <a:lnTo>
                    <a:pt x="1009" y="69"/>
                  </a:lnTo>
                  <a:lnTo>
                    <a:pt x="871" y="115"/>
                  </a:lnTo>
                  <a:lnTo>
                    <a:pt x="642" y="252"/>
                  </a:lnTo>
                  <a:lnTo>
                    <a:pt x="436" y="413"/>
                  </a:lnTo>
                  <a:lnTo>
                    <a:pt x="253" y="619"/>
                  </a:lnTo>
                  <a:lnTo>
                    <a:pt x="115" y="871"/>
                  </a:lnTo>
                  <a:lnTo>
                    <a:pt x="69" y="1008"/>
                  </a:lnTo>
                  <a:lnTo>
                    <a:pt x="46" y="1146"/>
                  </a:lnTo>
                  <a:lnTo>
                    <a:pt x="23" y="1283"/>
                  </a:lnTo>
                  <a:lnTo>
                    <a:pt x="1" y="1421"/>
                  </a:lnTo>
                  <a:lnTo>
                    <a:pt x="23" y="1558"/>
                  </a:lnTo>
                  <a:lnTo>
                    <a:pt x="46" y="1719"/>
                  </a:lnTo>
                  <a:lnTo>
                    <a:pt x="69" y="1856"/>
                  </a:lnTo>
                  <a:lnTo>
                    <a:pt x="115" y="1971"/>
                  </a:lnTo>
                  <a:lnTo>
                    <a:pt x="253" y="2223"/>
                  </a:lnTo>
                  <a:lnTo>
                    <a:pt x="436" y="2429"/>
                  </a:lnTo>
                  <a:lnTo>
                    <a:pt x="642" y="2612"/>
                  </a:lnTo>
                  <a:lnTo>
                    <a:pt x="871" y="2727"/>
                  </a:lnTo>
                  <a:lnTo>
                    <a:pt x="1009" y="2772"/>
                  </a:lnTo>
                  <a:lnTo>
                    <a:pt x="1146" y="2818"/>
                  </a:lnTo>
                  <a:lnTo>
                    <a:pt x="1284" y="2841"/>
                  </a:lnTo>
                  <a:lnTo>
                    <a:pt x="1581" y="2841"/>
                  </a:lnTo>
                  <a:lnTo>
                    <a:pt x="1719" y="2818"/>
                  </a:lnTo>
                  <a:lnTo>
                    <a:pt x="1856" y="2772"/>
                  </a:lnTo>
                  <a:lnTo>
                    <a:pt x="1994" y="2727"/>
                  </a:lnTo>
                  <a:lnTo>
                    <a:pt x="2223" y="2612"/>
                  </a:lnTo>
                  <a:lnTo>
                    <a:pt x="2429" y="2429"/>
                  </a:lnTo>
                  <a:lnTo>
                    <a:pt x="2612" y="2223"/>
                  </a:lnTo>
                  <a:lnTo>
                    <a:pt x="2750" y="1971"/>
                  </a:lnTo>
                  <a:lnTo>
                    <a:pt x="2796" y="1856"/>
                  </a:lnTo>
                  <a:lnTo>
                    <a:pt x="2819" y="1719"/>
                  </a:lnTo>
                  <a:lnTo>
                    <a:pt x="2842" y="1558"/>
                  </a:lnTo>
                  <a:lnTo>
                    <a:pt x="2864" y="1421"/>
                  </a:lnTo>
                  <a:lnTo>
                    <a:pt x="2842" y="1283"/>
                  </a:lnTo>
                  <a:lnTo>
                    <a:pt x="2819" y="1146"/>
                  </a:lnTo>
                  <a:lnTo>
                    <a:pt x="2796" y="1008"/>
                  </a:lnTo>
                  <a:lnTo>
                    <a:pt x="2750" y="871"/>
                  </a:lnTo>
                  <a:lnTo>
                    <a:pt x="2612" y="619"/>
                  </a:lnTo>
                  <a:lnTo>
                    <a:pt x="2429" y="413"/>
                  </a:lnTo>
                  <a:lnTo>
                    <a:pt x="2223" y="252"/>
                  </a:lnTo>
                  <a:lnTo>
                    <a:pt x="1994" y="115"/>
                  </a:lnTo>
                  <a:lnTo>
                    <a:pt x="1856" y="69"/>
                  </a:lnTo>
                  <a:lnTo>
                    <a:pt x="1719" y="23"/>
                  </a:lnTo>
                  <a:lnTo>
                    <a:pt x="158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026;p66">
              <a:extLst>
                <a:ext uri="{FF2B5EF4-FFF2-40B4-BE49-F238E27FC236}">
                  <a16:creationId xmlns:a16="http://schemas.microsoft.com/office/drawing/2014/main" xmlns="" id="{2FE7050E-C71E-49EA-B33A-2FAB95949BD9}"/>
                </a:ext>
              </a:extLst>
            </p:cNvPr>
            <p:cNvSpPr/>
            <p:nvPr/>
          </p:nvSpPr>
          <p:spPr>
            <a:xfrm>
              <a:off x="2246274" y="4191013"/>
              <a:ext cx="106870" cy="106870"/>
            </a:xfrm>
            <a:custGeom>
              <a:avLst/>
              <a:gdLst/>
              <a:ahLst/>
              <a:cxnLst/>
              <a:rect l="l" t="t" r="r" b="b"/>
              <a:pathLst>
                <a:path w="4973" h="4973" extrusionOk="0">
                  <a:moveTo>
                    <a:pt x="2223" y="0"/>
                  </a:moveTo>
                  <a:lnTo>
                    <a:pt x="1971" y="46"/>
                  </a:lnTo>
                  <a:lnTo>
                    <a:pt x="1742" y="115"/>
                  </a:lnTo>
                  <a:lnTo>
                    <a:pt x="1513" y="184"/>
                  </a:lnTo>
                  <a:lnTo>
                    <a:pt x="1307" y="298"/>
                  </a:lnTo>
                  <a:lnTo>
                    <a:pt x="1101" y="413"/>
                  </a:lnTo>
                  <a:lnTo>
                    <a:pt x="894" y="573"/>
                  </a:lnTo>
                  <a:lnTo>
                    <a:pt x="734" y="733"/>
                  </a:lnTo>
                  <a:lnTo>
                    <a:pt x="574" y="894"/>
                  </a:lnTo>
                  <a:lnTo>
                    <a:pt x="413" y="1100"/>
                  </a:lnTo>
                  <a:lnTo>
                    <a:pt x="299" y="1306"/>
                  </a:lnTo>
                  <a:lnTo>
                    <a:pt x="184" y="1512"/>
                  </a:lnTo>
                  <a:lnTo>
                    <a:pt x="115" y="1742"/>
                  </a:lnTo>
                  <a:lnTo>
                    <a:pt x="47" y="1971"/>
                  </a:lnTo>
                  <a:lnTo>
                    <a:pt x="1" y="2223"/>
                  </a:lnTo>
                  <a:lnTo>
                    <a:pt x="1" y="2475"/>
                  </a:lnTo>
                  <a:lnTo>
                    <a:pt x="1" y="2727"/>
                  </a:lnTo>
                  <a:lnTo>
                    <a:pt x="47" y="2979"/>
                  </a:lnTo>
                  <a:lnTo>
                    <a:pt x="115" y="3208"/>
                  </a:lnTo>
                  <a:lnTo>
                    <a:pt x="184" y="3437"/>
                  </a:lnTo>
                  <a:lnTo>
                    <a:pt x="299" y="3666"/>
                  </a:lnTo>
                  <a:lnTo>
                    <a:pt x="413" y="3872"/>
                  </a:lnTo>
                  <a:lnTo>
                    <a:pt x="574" y="4056"/>
                  </a:lnTo>
                  <a:lnTo>
                    <a:pt x="734" y="4239"/>
                  </a:lnTo>
                  <a:lnTo>
                    <a:pt x="894" y="4399"/>
                  </a:lnTo>
                  <a:lnTo>
                    <a:pt x="1101" y="4537"/>
                  </a:lnTo>
                  <a:lnTo>
                    <a:pt x="1307" y="4651"/>
                  </a:lnTo>
                  <a:lnTo>
                    <a:pt x="1513" y="4766"/>
                  </a:lnTo>
                  <a:lnTo>
                    <a:pt x="1742" y="4858"/>
                  </a:lnTo>
                  <a:lnTo>
                    <a:pt x="1971" y="4903"/>
                  </a:lnTo>
                  <a:lnTo>
                    <a:pt x="2223" y="4949"/>
                  </a:lnTo>
                  <a:lnTo>
                    <a:pt x="2475" y="4972"/>
                  </a:lnTo>
                  <a:lnTo>
                    <a:pt x="2727" y="4949"/>
                  </a:lnTo>
                  <a:lnTo>
                    <a:pt x="2979" y="4903"/>
                  </a:lnTo>
                  <a:lnTo>
                    <a:pt x="3208" y="4858"/>
                  </a:lnTo>
                  <a:lnTo>
                    <a:pt x="3437" y="4766"/>
                  </a:lnTo>
                  <a:lnTo>
                    <a:pt x="3667" y="4651"/>
                  </a:lnTo>
                  <a:lnTo>
                    <a:pt x="3873" y="4537"/>
                  </a:lnTo>
                  <a:lnTo>
                    <a:pt x="4056" y="4399"/>
                  </a:lnTo>
                  <a:lnTo>
                    <a:pt x="4239" y="4239"/>
                  </a:lnTo>
                  <a:lnTo>
                    <a:pt x="4400" y="4056"/>
                  </a:lnTo>
                  <a:lnTo>
                    <a:pt x="4537" y="3872"/>
                  </a:lnTo>
                  <a:lnTo>
                    <a:pt x="4652" y="3666"/>
                  </a:lnTo>
                  <a:lnTo>
                    <a:pt x="4766" y="3437"/>
                  </a:lnTo>
                  <a:lnTo>
                    <a:pt x="4858" y="3208"/>
                  </a:lnTo>
                  <a:lnTo>
                    <a:pt x="4904" y="2979"/>
                  </a:lnTo>
                  <a:lnTo>
                    <a:pt x="4950" y="2727"/>
                  </a:lnTo>
                  <a:lnTo>
                    <a:pt x="4973" y="2475"/>
                  </a:lnTo>
                  <a:lnTo>
                    <a:pt x="4950" y="2223"/>
                  </a:lnTo>
                  <a:lnTo>
                    <a:pt x="4904" y="1971"/>
                  </a:lnTo>
                  <a:lnTo>
                    <a:pt x="4858" y="1742"/>
                  </a:lnTo>
                  <a:lnTo>
                    <a:pt x="4766" y="1512"/>
                  </a:lnTo>
                  <a:lnTo>
                    <a:pt x="4652" y="1306"/>
                  </a:lnTo>
                  <a:lnTo>
                    <a:pt x="4537" y="1100"/>
                  </a:lnTo>
                  <a:lnTo>
                    <a:pt x="4400" y="894"/>
                  </a:lnTo>
                  <a:lnTo>
                    <a:pt x="4239" y="733"/>
                  </a:lnTo>
                  <a:lnTo>
                    <a:pt x="4056" y="573"/>
                  </a:lnTo>
                  <a:lnTo>
                    <a:pt x="3873" y="413"/>
                  </a:lnTo>
                  <a:lnTo>
                    <a:pt x="3667" y="298"/>
                  </a:lnTo>
                  <a:lnTo>
                    <a:pt x="3437" y="184"/>
                  </a:lnTo>
                  <a:lnTo>
                    <a:pt x="3208" y="115"/>
                  </a:lnTo>
                  <a:lnTo>
                    <a:pt x="2979" y="46"/>
                  </a:lnTo>
                  <a:lnTo>
                    <a:pt x="2727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027;p66">
              <a:extLst>
                <a:ext uri="{FF2B5EF4-FFF2-40B4-BE49-F238E27FC236}">
                  <a16:creationId xmlns:a16="http://schemas.microsoft.com/office/drawing/2014/main" xmlns="" id="{F370F72F-5872-4BA5-B3D9-C75F8CB4A12C}"/>
                </a:ext>
              </a:extLst>
            </p:cNvPr>
            <p:cNvSpPr/>
            <p:nvPr/>
          </p:nvSpPr>
          <p:spPr>
            <a:xfrm>
              <a:off x="2268924" y="4213663"/>
              <a:ext cx="61075" cy="61075"/>
            </a:xfrm>
            <a:custGeom>
              <a:avLst/>
              <a:gdLst/>
              <a:ahLst/>
              <a:cxnLst/>
              <a:rect l="l" t="t" r="r" b="b"/>
              <a:pathLst>
                <a:path w="2842" h="2842" extrusionOk="0">
                  <a:moveTo>
                    <a:pt x="1284" y="0"/>
                  </a:moveTo>
                  <a:lnTo>
                    <a:pt x="1146" y="23"/>
                  </a:lnTo>
                  <a:lnTo>
                    <a:pt x="1009" y="69"/>
                  </a:lnTo>
                  <a:lnTo>
                    <a:pt x="871" y="115"/>
                  </a:lnTo>
                  <a:lnTo>
                    <a:pt x="619" y="252"/>
                  </a:lnTo>
                  <a:lnTo>
                    <a:pt x="413" y="413"/>
                  </a:lnTo>
                  <a:lnTo>
                    <a:pt x="253" y="619"/>
                  </a:lnTo>
                  <a:lnTo>
                    <a:pt x="115" y="871"/>
                  </a:lnTo>
                  <a:lnTo>
                    <a:pt x="69" y="1008"/>
                  </a:lnTo>
                  <a:lnTo>
                    <a:pt x="24" y="1146"/>
                  </a:lnTo>
                  <a:lnTo>
                    <a:pt x="1" y="1283"/>
                  </a:lnTo>
                  <a:lnTo>
                    <a:pt x="1" y="1421"/>
                  </a:lnTo>
                  <a:lnTo>
                    <a:pt x="1" y="1558"/>
                  </a:lnTo>
                  <a:lnTo>
                    <a:pt x="24" y="1719"/>
                  </a:lnTo>
                  <a:lnTo>
                    <a:pt x="69" y="1856"/>
                  </a:lnTo>
                  <a:lnTo>
                    <a:pt x="115" y="1971"/>
                  </a:lnTo>
                  <a:lnTo>
                    <a:pt x="253" y="2223"/>
                  </a:lnTo>
                  <a:lnTo>
                    <a:pt x="413" y="2429"/>
                  </a:lnTo>
                  <a:lnTo>
                    <a:pt x="619" y="2612"/>
                  </a:lnTo>
                  <a:lnTo>
                    <a:pt x="871" y="2727"/>
                  </a:lnTo>
                  <a:lnTo>
                    <a:pt x="1009" y="2772"/>
                  </a:lnTo>
                  <a:lnTo>
                    <a:pt x="1146" y="2818"/>
                  </a:lnTo>
                  <a:lnTo>
                    <a:pt x="1284" y="2841"/>
                  </a:lnTo>
                  <a:lnTo>
                    <a:pt x="1559" y="2841"/>
                  </a:lnTo>
                  <a:lnTo>
                    <a:pt x="1719" y="2818"/>
                  </a:lnTo>
                  <a:lnTo>
                    <a:pt x="1857" y="2772"/>
                  </a:lnTo>
                  <a:lnTo>
                    <a:pt x="1971" y="2727"/>
                  </a:lnTo>
                  <a:lnTo>
                    <a:pt x="2223" y="2612"/>
                  </a:lnTo>
                  <a:lnTo>
                    <a:pt x="2429" y="2429"/>
                  </a:lnTo>
                  <a:lnTo>
                    <a:pt x="2613" y="2223"/>
                  </a:lnTo>
                  <a:lnTo>
                    <a:pt x="2727" y="1971"/>
                  </a:lnTo>
                  <a:lnTo>
                    <a:pt x="2773" y="1856"/>
                  </a:lnTo>
                  <a:lnTo>
                    <a:pt x="2819" y="1719"/>
                  </a:lnTo>
                  <a:lnTo>
                    <a:pt x="2842" y="1558"/>
                  </a:lnTo>
                  <a:lnTo>
                    <a:pt x="2842" y="1421"/>
                  </a:lnTo>
                  <a:lnTo>
                    <a:pt x="2842" y="1283"/>
                  </a:lnTo>
                  <a:lnTo>
                    <a:pt x="2819" y="1146"/>
                  </a:lnTo>
                  <a:lnTo>
                    <a:pt x="2773" y="1008"/>
                  </a:lnTo>
                  <a:lnTo>
                    <a:pt x="2727" y="871"/>
                  </a:lnTo>
                  <a:lnTo>
                    <a:pt x="2613" y="619"/>
                  </a:lnTo>
                  <a:lnTo>
                    <a:pt x="2429" y="413"/>
                  </a:lnTo>
                  <a:lnTo>
                    <a:pt x="2223" y="252"/>
                  </a:lnTo>
                  <a:lnTo>
                    <a:pt x="1971" y="115"/>
                  </a:lnTo>
                  <a:lnTo>
                    <a:pt x="1857" y="69"/>
                  </a:lnTo>
                  <a:lnTo>
                    <a:pt x="1719" y="23"/>
                  </a:lnTo>
                  <a:lnTo>
                    <a:pt x="155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028;p66">
              <a:extLst>
                <a:ext uri="{FF2B5EF4-FFF2-40B4-BE49-F238E27FC236}">
                  <a16:creationId xmlns:a16="http://schemas.microsoft.com/office/drawing/2014/main" xmlns="" id="{54C2FF1B-C971-42D0-9F64-9918A679F344}"/>
                </a:ext>
              </a:extLst>
            </p:cNvPr>
            <p:cNvSpPr/>
            <p:nvPr/>
          </p:nvSpPr>
          <p:spPr>
            <a:xfrm>
              <a:off x="1912948" y="2517961"/>
              <a:ext cx="805531" cy="972938"/>
            </a:xfrm>
            <a:custGeom>
              <a:avLst/>
              <a:gdLst/>
              <a:ahLst/>
              <a:cxnLst/>
              <a:rect l="l" t="t" r="r" b="b"/>
              <a:pathLst>
                <a:path w="37484" h="45274" extrusionOk="0">
                  <a:moveTo>
                    <a:pt x="2842" y="0"/>
                  </a:moveTo>
                  <a:lnTo>
                    <a:pt x="2498" y="23"/>
                  </a:lnTo>
                  <a:lnTo>
                    <a:pt x="2177" y="69"/>
                  </a:lnTo>
                  <a:lnTo>
                    <a:pt x="1856" y="161"/>
                  </a:lnTo>
                  <a:lnTo>
                    <a:pt x="1581" y="298"/>
                  </a:lnTo>
                  <a:lnTo>
                    <a:pt x="1307" y="459"/>
                  </a:lnTo>
                  <a:lnTo>
                    <a:pt x="1055" y="642"/>
                  </a:lnTo>
                  <a:lnTo>
                    <a:pt x="825" y="848"/>
                  </a:lnTo>
                  <a:lnTo>
                    <a:pt x="619" y="1077"/>
                  </a:lnTo>
                  <a:lnTo>
                    <a:pt x="436" y="1329"/>
                  </a:lnTo>
                  <a:lnTo>
                    <a:pt x="276" y="1604"/>
                  </a:lnTo>
                  <a:lnTo>
                    <a:pt x="161" y="1902"/>
                  </a:lnTo>
                  <a:lnTo>
                    <a:pt x="69" y="2200"/>
                  </a:lnTo>
                  <a:lnTo>
                    <a:pt x="24" y="2521"/>
                  </a:lnTo>
                  <a:lnTo>
                    <a:pt x="1" y="2841"/>
                  </a:lnTo>
                  <a:lnTo>
                    <a:pt x="24" y="3162"/>
                  </a:lnTo>
                  <a:lnTo>
                    <a:pt x="69" y="3506"/>
                  </a:lnTo>
                  <a:lnTo>
                    <a:pt x="9578" y="43097"/>
                  </a:lnTo>
                  <a:lnTo>
                    <a:pt x="9646" y="43326"/>
                  </a:lnTo>
                  <a:lnTo>
                    <a:pt x="9738" y="43555"/>
                  </a:lnTo>
                  <a:lnTo>
                    <a:pt x="9830" y="43762"/>
                  </a:lnTo>
                  <a:lnTo>
                    <a:pt x="9967" y="43968"/>
                  </a:lnTo>
                  <a:lnTo>
                    <a:pt x="10082" y="44151"/>
                  </a:lnTo>
                  <a:lnTo>
                    <a:pt x="10242" y="44334"/>
                  </a:lnTo>
                  <a:lnTo>
                    <a:pt x="10402" y="44518"/>
                  </a:lnTo>
                  <a:lnTo>
                    <a:pt x="10586" y="44655"/>
                  </a:lnTo>
                  <a:lnTo>
                    <a:pt x="10769" y="44793"/>
                  </a:lnTo>
                  <a:lnTo>
                    <a:pt x="10975" y="44907"/>
                  </a:lnTo>
                  <a:lnTo>
                    <a:pt x="11181" y="45022"/>
                  </a:lnTo>
                  <a:lnTo>
                    <a:pt x="11411" y="45113"/>
                  </a:lnTo>
                  <a:lnTo>
                    <a:pt x="11617" y="45182"/>
                  </a:lnTo>
                  <a:lnTo>
                    <a:pt x="11869" y="45228"/>
                  </a:lnTo>
                  <a:lnTo>
                    <a:pt x="12098" y="45251"/>
                  </a:lnTo>
                  <a:lnTo>
                    <a:pt x="12350" y="45274"/>
                  </a:lnTo>
                  <a:lnTo>
                    <a:pt x="34643" y="45274"/>
                  </a:lnTo>
                  <a:lnTo>
                    <a:pt x="34987" y="45251"/>
                  </a:lnTo>
                  <a:lnTo>
                    <a:pt x="35307" y="45182"/>
                  </a:lnTo>
                  <a:lnTo>
                    <a:pt x="35628" y="45091"/>
                  </a:lnTo>
                  <a:lnTo>
                    <a:pt x="35926" y="44976"/>
                  </a:lnTo>
                  <a:lnTo>
                    <a:pt x="36201" y="44816"/>
                  </a:lnTo>
                  <a:lnTo>
                    <a:pt x="36453" y="44632"/>
                  </a:lnTo>
                  <a:lnTo>
                    <a:pt x="36682" y="44426"/>
                  </a:lnTo>
                  <a:lnTo>
                    <a:pt x="36888" y="44174"/>
                  </a:lnTo>
                  <a:lnTo>
                    <a:pt x="37072" y="43922"/>
                  </a:lnTo>
                  <a:lnTo>
                    <a:pt x="37209" y="43647"/>
                  </a:lnTo>
                  <a:lnTo>
                    <a:pt x="37324" y="43349"/>
                  </a:lnTo>
                  <a:lnTo>
                    <a:pt x="37415" y="43051"/>
                  </a:lnTo>
                  <a:lnTo>
                    <a:pt x="37484" y="42731"/>
                  </a:lnTo>
                  <a:lnTo>
                    <a:pt x="37484" y="42410"/>
                  </a:lnTo>
                  <a:lnTo>
                    <a:pt x="37461" y="42089"/>
                  </a:lnTo>
                  <a:lnTo>
                    <a:pt x="37415" y="41745"/>
                  </a:lnTo>
                  <a:lnTo>
                    <a:pt x="27701" y="2154"/>
                  </a:lnTo>
                  <a:lnTo>
                    <a:pt x="27632" y="1925"/>
                  </a:lnTo>
                  <a:lnTo>
                    <a:pt x="27540" y="1696"/>
                  </a:lnTo>
                  <a:lnTo>
                    <a:pt x="27426" y="1490"/>
                  </a:lnTo>
                  <a:lnTo>
                    <a:pt x="27311" y="1283"/>
                  </a:lnTo>
                  <a:lnTo>
                    <a:pt x="27174" y="1100"/>
                  </a:lnTo>
                  <a:lnTo>
                    <a:pt x="27013" y="917"/>
                  </a:lnTo>
                  <a:lnTo>
                    <a:pt x="26853" y="757"/>
                  </a:lnTo>
                  <a:lnTo>
                    <a:pt x="26693" y="596"/>
                  </a:lnTo>
                  <a:lnTo>
                    <a:pt x="26486" y="459"/>
                  </a:lnTo>
                  <a:lnTo>
                    <a:pt x="26303" y="344"/>
                  </a:lnTo>
                  <a:lnTo>
                    <a:pt x="26097" y="252"/>
                  </a:lnTo>
                  <a:lnTo>
                    <a:pt x="25868" y="161"/>
                  </a:lnTo>
                  <a:lnTo>
                    <a:pt x="25639" y="92"/>
                  </a:lnTo>
                  <a:lnTo>
                    <a:pt x="25410" y="46"/>
                  </a:lnTo>
                  <a:lnTo>
                    <a:pt x="25180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029;p66">
              <a:extLst>
                <a:ext uri="{FF2B5EF4-FFF2-40B4-BE49-F238E27FC236}">
                  <a16:creationId xmlns:a16="http://schemas.microsoft.com/office/drawing/2014/main" xmlns="" id="{FA738A9D-4DB7-4D1E-98D7-D4F11F254BA4}"/>
                </a:ext>
              </a:extLst>
            </p:cNvPr>
            <p:cNvSpPr/>
            <p:nvPr/>
          </p:nvSpPr>
          <p:spPr>
            <a:xfrm>
              <a:off x="1965641" y="2517961"/>
              <a:ext cx="805531" cy="972938"/>
            </a:xfrm>
            <a:custGeom>
              <a:avLst/>
              <a:gdLst/>
              <a:ahLst/>
              <a:cxnLst/>
              <a:rect l="l" t="t" r="r" b="b"/>
              <a:pathLst>
                <a:path w="37484" h="45274" extrusionOk="0">
                  <a:moveTo>
                    <a:pt x="2841" y="0"/>
                  </a:moveTo>
                  <a:lnTo>
                    <a:pt x="2497" y="23"/>
                  </a:lnTo>
                  <a:lnTo>
                    <a:pt x="2177" y="69"/>
                  </a:lnTo>
                  <a:lnTo>
                    <a:pt x="1879" y="161"/>
                  </a:lnTo>
                  <a:lnTo>
                    <a:pt x="1581" y="298"/>
                  </a:lnTo>
                  <a:lnTo>
                    <a:pt x="1306" y="459"/>
                  </a:lnTo>
                  <a:lnTo>
                    <a:pt x="1054" y="642"/>
                  </a:lnTo>
                  <a:lnTo>
                    <a:pt x="825" y="848"/>
                  </a:lnTo>
                  <a:lnTo>
                    <a:pt x="619" y="1077"/>
                  </a:lnTo>
                  <a:lnTo>
                    <a:pt x="435" y="1329"/>
                  </a:lnTo>
                  <a:lnTo>
                    <a:pt x="275" y="1604"/>
                  </a:lnTo>
                  <a:lnTo>
                    <a:pt x="161" y="1902"/>
                  </a:lnTo>
                  <a:lnTo>
                    <a:pt x="69" y="2200"/>
                  </a:lnTo>
                  <a:lnTo>
                    <a:pt x="23" y="2521"/>
                  </a:lnTo>
                  <a:lnTo>
                    <a:pt x="0" y="2841"/>
                  </a:lnTo>
                  <a:lnTo>
                    <a:pt x="23" y="3162"/>
                  </a:lnTo>
                  <a:lnTo>
                    <a:pt x="92" y="3506"/>
                  </a:lnTo>
                  <a:lnTo>
                    <a:pt x="9577" y="43097"/>
                  </a:lnTo>
                  <a:lnTo>
                    <a:pt x="9646" y="43326"/>
                  </a:lnTo>
                  <a:lnTo>
                    <a:pt x="9738" y="43555"/>
                  </a:lnTo>
                  <a:lnTo>
                    <a:pt x="9829" y="43762"/>
                  </a:lnTo>
                  <a:lnTo>
                    <a:pt x="9967" y="43968"/>
                  </a:lnTo>
                  <a:lnTo>
                    <a:pt x="10104" y="44151"/>
                  </a:lnTo>
                  <a:lnTo>
                    <a:pt x="10242" y="44334"/>
                  </a:lnTo>
                  <a:lnTo>
                    <a:pt x="10402" y="44518"/>
                  </a:lnTo>
                  <a:lnTo>
                    <a:pt x="10585" y="44655"/>
                  </a:lnTo>
                  <a:lnTo>
                    <a:pt x="10769" y="44793"/>
                  </a:lnTo>
                  <a:lnTo>
                    <a:pt x="10975" y="44907"/>
                  </a:lnTo>
                  <a:lnTo>
                    <a:pt x="11181" y="45022"/>
                  </a:lnTo>
                  <a:lnTo>
                    <a:pt x="11410" y="45113"/>
                  </a:lnTo>
                  <a:lnTo>
                    <a:pt x="11639" y="45182"/>
                  </a:lnTo>
                  <a:lnTo>
                    <a:pt x="11868" y="45228"/>
                  </a:lnTo>
                  <a:lnTo>
                    <a:pt x="12097" y="45251"/>
                  </a:lnTo>
                  <a:lnTo>
                    <a:pt x="12349" y="45274"/>
                  </a:lnTo>
                  <a:lnTo>
                    <a:pt x="34643" y="45274"/>
                  </a:lnTo>
                  <a:lnTo>
                    <a:pt x="34986" y="45251"/>
                  </a:lnTo>
                  <a:lnTo>
                    <a:pt x="35307" y="45182"/>
                  </a:lnTo>
                  <a:lnTo>
                    <a:pt x="35628" y="45091"/>
                  </a:lnTo>
                  <a:lnTo>
                    <a:pt x="35926" y="44976"/>
                  </a:lnTo>
                  <a:lnTo>
                    <a:pt x="36200" y="44816"/>
                  </a:lnTo>
                  <a:lnTo>
                    <a:pt x="36453" y="44632"/>
                  </a:lnTo>
                  <a:lnTo>
                    <a:pt x="36682" y="44426"/>
                  </a:lnTo>
                  <a:lnTo>
                    <a:pt x="36888" y="44174"/>
                  </a:lnTo>
                  <a:lnTo>
                    <a:pt x="37071" y="43922"/>
                  </a:lnTo>
                  <a:lnTo>
                    <a:pt x="37209" y="43647"/>
                  </a:lnTo>
                  <a:lnTo>
                    <a:pt x="37346" y="43349"/>
                  </a:lnTo>
                  <a:lnTo>
                    <a:pt x="37415" y="43051"/>
                  </a:lnTo>
                  <a:lnTo>
                    <a:pt x="37484" y="42731"/>
                  </a:lnTo>
                  <a:lnTo>
                    <a:pt x="37484" y="42410"/>
                  </a:lnTo>
                  <a:lnTo>
                    <a:pt x="37461" y="42089"/>
                  </a:lnTo>
                  <a:lnTo>
                    <a:pt x="37415" y="41745"/>
                  </a:lnTo>
                  <a:lnTo>
                    <a:pt x="27700" y="2154"/>
                  </a:lnTo>
                  <a:lnTo>
                    <a:pt x="27632" y="1925"/>
                  </a:lnTo>
                  <a:lnTo>
                    <a:pt x="27540" y="1696"/>
                  </a:lnTo>
                  <a:lnTo>
                    <a:pt x="27425" y="1490"/>
                  </a:lnTo>
                  <a:lnTo>
                    <a:pt x="27311" y="1283"/>
                  </a:lnTo>
                  <a:lnTo>
                    <a:pt x="27173" y="1100"/>
                  </a:lnTo>
                  <a:lnTo>
                    <a:pt x="27036" y="917"/>
                  </a:lnTo>
                  <a:lnTo>
                    <a:pt x="26853" y="757"/>
                  </a:lnTo>
                  <a:lnTo>
                    <a:pt x="26692" y="596"/>
                  </a:lnTo>
                  <a:lnTo>
                    <a:pt x="26509" y="459"/>
                  </a:lnTo>
                  <a:lnTo>
                    <a:pt x="26303" y="344"/>
                  </a:lnTo>
                  <a:lnTo>
                    <a:pt x="26096" y="252"/>
                  </a:lnTo>
                  <a:lnTo>
                    <a:pt x="25867" y="161"/>
                  </a:lnTo>
                  <a:lnTo>
                    <a:pt x="25638" y="92"/>
                  </a:lnTo>
                  <a:lnTo>
                    <a:pt x="25409" y="46"/>
                  </a:lnTo>
                  <a:lnTo>
                    <a:pt x="25180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030;p66">
              <a:extLst>
                <a:ext uri="{FF2B5EF4-FFF2-40B4-BE49-F238E27FC236}">
                  <a16:creationId xmlns:a16="http://schemas.microsoft.com/office/drawing/2014/main" xmlns="" id="{AE7C397B-A9A1-453E-BE3C-5B16D46124C3}"/>
                </a:ext>
              </a:extLst>
            </p:cNvPr>
            <p:cNvSpPr/>
            <p:nvPr/>
          </p:nvSpPr>
          <p:spPr>
            <a:xfrm>
              <a:off x="2006987" y="2559328"/>
              <a:ext cx="722816" cy="890223"/>
            </a:xfrm>
            <a:custGeom>
              <a:avLst/>
              <a:gdLst/>
              <a:ahLst/>
              <a:cxnLst/>
              <a:rect l="l" t="t" r="r" b="b"/>
              <a:pathLst>
                <a:path w="33635" h="41425" extrusionOk="0">
                  <a:moveTo>
                    <a:pt x="23004" y="252"/>
                  </a:moveTo>
                  <a:lnTo>
                    <a:pt x="23119" y="275"/>
                  </a:lnTo>
                  <a:lnTo>
                    <a:pt x="23233" y="298"/>
                  </a:lnTo>
                  <a:lnTo>
                    <a:pt x="23325" y="344"/>
                  </a:lnTo>
                  <a:lnTo>
                    <a:pt x="23416" y="390"/>
                  </a:lnTo>
                  <a:lnTo>
                    <a:pt x="23485" y="481"/>
                  </a:lnTo>
                  <a:lnTo>
                    <a:pt x="23554" y="550"/>
                  </a:lnTo>
                  <a:lnTo>
                    <a:pt x="23600" y="642"/>
                  </a:lnTo>
                  <a:lnTo>
                    <a:pt x="23645" y="756"/>
                  </a:lnTo>
                  <a:lnTo>
                    <a:pt x="33360" y="40347"/>
                  </a:lnTo>
                  <a:lnTo>
                    <a:pt x="33383" y="40439"/>
                  </a:lnTo>
                  <a:lnTo>
                    <a:pt x="33383" y="40531"/>
                  </a:lnTo>
                  <a:lnTo>
                    <a:pt x="33360" y="40691"/>
                  </a:lnTo>
                  <a:lnTo>
                    <a:pt x="33291" y="40829"/>
                  </a:lnTo>
                  <a:lnTo>
                    <a:pt x="33245" y="40897"/>
                  </a:lnTo>
                  <a:lnTo>
                    <a:pt x="33177" y="40989"/>
                  </a:lnTo>
                  <a:lnTo>
                    <a:pt x="33062" y="41058"/>
                  </a:lnTo>
                  <a:lnTo>
                    <a:pt x="32925" y="41126"/>
                  </a:lnTo>
                  <a:lnTo>
                    <a:pt x="32833" y="41149"/>
                  </a:lnTo>
                  <a:lnTo>
                    <a:pt x="10311" y="41149"/>
                  </a:lnTo>
                  <a:lnTo>
                    <a:pt x="10196" y="41126"/>
                  </a:lnTo>
                  <a:lnTo>
                    <a:pt x="10105" y="41081"/>
                  </a:lnTo>
                  <a:lnTo>
                    <a:pt x="10013" y="41012"/>
                  </a:lnTo>
                  <a:lnTo>
                    <a:pt x="9944" y="40943"/>
                  </a:lnTo>
                  <a:lnTo>
                    <a:pt x="9876" y="40851"/>
                  </a:lnTo>
                  <a:lnTo>
                    <a:pt x="9830" y="40760"/>
                  </a:lnTo>
                  <a:lnTo>
                    <a:pt x="9784" y="40645"/>
                  </a:lnTo>
                  <a:lnTo>
                    <a:pt x="276" y="1077"/>
                  </a:lnTo>
                  <a:lnTo>
                    <a:pt x="276" y="962"/>
                  </a:lnTo>
                  <a:lnTo>
                    <a:pt x="253" y="871"/>
                  </a:lnTo>
                  <a:lnTo>
                    <a:pt x="299" y="733"/>
                  </a:lnTo>
                  <a:lnTo>
                    <a:pt x="344" y="596"/>
                  </a:lnTo>
                  <a:lnTo>
                    <a:pt x="413" y="504"/>
                  </a:lnTo>
                  <a:lnTo>
                    <a:pt x="482" y="435"/>
                  </a:lnTo>
                  <a:lnTo>
                    <a:pt x="596" y="344"/>
                  </a:lnTo>
                  <a:lnTo>
                    <a:pt x="734" y="275"/>
                  </a:lnTo>
                  <a:lnTo>
                    <a:pt x="826" y="275"/>
                  </a:lnTo>
                  <a:lnTo>
                    <a:pt x="917" y="252"/>
                  </a:lnTo>
                  <a:close/>
                  <a:moveTo>
                    <a:pt x="917" y="0"/>
                  </a:moveTo>
                  <a:lnTo>
                    <a:pt x="780" y="23"/>
                  </a:lnTo>
                  <a:lnTo>
                    <a:pt x="665" y="46"/>
                  </a:lnTo>
                  <a:lnTo>
                    <a:pt x="551" y="69"/>
                  </a:lnTo>
                  <a:lnTo>
                    <a:pt x="459" y="137"/>
                  </a:lnTo>
                  <a:lnTo>
                    <a:pt x="299" y="252"/>
                  </a:lnTo>
                  <a:lnTo>
                    <a:pt x="207" y="344"/>
                  </a:lnTo>
                  <a:lnTo>
                    <a:pt x="115" y="481"/>
                  </a:lnTo>
                  <a:lnTo>
                    <a:pt x="47" y="642"/>
                  </a:lnTo>
                  <a:lnTo>
                    <a:pt x="24" y="756"/>
                  </a:lnTo>
                  <a:lnTo>
                    <a:pt x="1" y="871"/>
                  </a:lnTo>
                  <a:lnTo>
                    <a:pt x="1" y="985"/>
                  </a:lnTo>
                  <a:lnTo>
                    <a:pt x="24" y="1123"/>
                  </a:lnTo>
                  <a:lnTo>
                    <a:pt x="9532" y="40714"/>
                  </a:lnTo>
                  <a:lnTo>
                    <a:pt x="9578" y="40874"/>
                  </a:lnTo>
                  <a:lnTo>
                    <a:pt x="9647" y="40989"/>
                  </a:lnTo>
                  <a:lnTo>
                    <a:pt x="9738" y="41126"/>
                  </a:lnTo>
                  <a:lnTo>
                    <a:pt x="9853" y="41218"/>
                  </a:lnTo>
                  <a:lnTo>
                    <a:pt x="9990" y="41310"/>
                  </a:lnTo>
                  <a:lnTo>
                    <a:pt x="10128" y="41356"/>
                  </a:lnTo>
                  <a:lnTo>
                    <a:pt x="10265" y="41401"/>
                  </a:lnTo>
                  <a:lnTo>
                    <a:pt x="10425" y="41424"/>
                  </a:lnTo>
                  <a:lnTo>
                    <a:pt x="32719" y="41424"/>
                  </a:lnTo>
                  <a:lnTo>
                    <a:pt x="32856" y="41401"/>
                  </a:lnTo>
                  <a:lnTo>
                    <a:pt x="32993" y="41378"/>
                  </a:lnTo>
                  <a:lnTo>
                    <a:pt x="33085" y="41333"/>
                  </a:lnTo>
                  <a:lnTo>
                    <a:pt x="33200" y="41287"/>
                  </a:lnTo>
                  <a:lnTo>
                    <a:pt x="33337" y="41172"/>
                  </a:lnTo>
                  <a:lnTo>
                    <a:pt x="33452" y="41058"/>
                  </a:lnTo>
                  <a:lnTo>
                    <a:pt x="33520" y="40943"/>
                  </a:lnTo>
                  <a:lnTo>
                    <a:pt x="33589" y="40760"/>
                  </a:lnTo>
                  <a:lnTo>
                    <a:pt x="33635" y="40668"/>
                  </a:lnTo>
                  <a:lnTo>
                    <a:pt x="33635" y="40554"/>
                  </a:lnTo>
                  <a:lnTo>
                    <a:pt x="33635" y="40416"/>
                  </a:lnTo>
                  <a:lnTo>
                    <a:pt x="33612" y="40279"/>
                  </a:lnTo>
                  <a:lnTo>
                    <a:pt x="23898" y="687"/>
                  </a:lnTo>
                  <a:lnTo>
                    <a:pt x="23852" y="550"/>
                  </a:lnTo>
                  <a:lnTo>
                    <a:pt x="23783" y="412"/>
                  </a:lnTo>
                  <a:lnTo>
                    <a:pt x="23691" y="298"/>
                  </a:lnTo>
                  <a:lnTo>
                    <a:pt x="23577" y="206"/>
                  </a:lnTo>
                  <a:lnTo>
                    <a:pt x="23439" y="115"/>
                  </a:lnTo>
                  <a:lnTo>
                    <a:pt x="23302" y="46"/>
                  </a:lnTo>
                  <a:lnTo>
                    <a:pt x="23164" y="23"/>
                  </a:lnTo>
                  <a:lnTo>
                    <a:pt x="230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031;p66">
              <a:extLst>
                <a:ext uri="{FF2B5EF4-FFF2-40B4-BE49-F238E27FC236}">
                  <a16:creationId xmlns:a16="http://schemas.microsoft.com/office/drawing/2014/main" xmlns="" id="{BDEC1AB9-7E75-4794-9D66-FDC075B16E9D}"/>
                </a:ext>
              </a:extLst>
            </p:cNvPr>
            <p:cNvSpPr/>
            <p:nvPr/>
          </p:nvSpPr>
          <p:spPr>
            <a:xfrm>
              <a:off x="2113339" y="3416033"/>
              <a:ext cx="882852" cy="99971"/>
            </a:xfrm>
            <a:custGeom>
              <a:avLst/>
              <a:gdLst/>
              <a:ahLst/>
              <a:cxnLst/>
              <a:rect l="l" t="t" r="r" b="b"/>
              <a:pathLst>
                <a:path w="41082" h="4652" extrusionOk="0">
                  <a:moveTo>
                    <a:pt x="1" y="0"/>
                  </a:moveTo>
                  <a:lnTo>
                    <a:pt x="505" y="2177"/>
                  </a:lnTo>
                  <a:lnTo>
                    <a:pt x="573" y="2429"/>
                  </a:lnTo>
                  <a:lnTo>
                    <a:pt x="665" y="2681"/>
                  </a:lnTo>
                  <a:lnTo>
                    <a:pt x="780" y="2933"/>
                  </a:lnTo>
                  <a:lnTo>
                    <a:pt x="917" y="3162"/>
                  </a:lnTo>
                  <a:lnTo>
                    <a:pt x="1077" y="3391"/>
                  </a:lnTo>
                  <a:lnTo>
                    <a:pt x="1238" y="3597"/>
                  </a:lnTo>
                  <a:lnTo>
                    <a:pt x="1421" y="3781"/>
                  </a:lnTo>
                  <a:lnTo>
                    <a:pt x="1627" y="3964"/>
                  </a:lnTo>
                  <a:lnTo>
                    <a:pt x="1834" y="4101"/>
                  </a:lnTo>
                  <a:lnTo>
                    <a:pt x="2063" y="4239"/>
                  </a:lnTo>
                  <a:lnTo>
                    <a:pt x="2315" y="4376"/>
                  </a:lnTo>
                  <a:lnTo>
                    <a:pt x="2567" y="4468"/>
                  </a:lnTo>
                  <a:lnTo>
                    <a:pt x="2819" y="4537"/>
                  </a:lnTo>
                  <a:lnTo>
                    <a:pt x="3071" y="4606"/>
                  </a:lnTo>
                  <a:lnTo>
                    <a:pt x="3346" y="4628"/>
                  </a:lnTo>
                  <a:lnTo>
                    <a:pt x="3621" y="4651"/>
                  </a:lnTo>
                  <a:lnTo>
                    <a:pt x="41081" y="4651"/>
                  </a:lnTo>
                  <a:lnTo>
                    <a:pt x="40004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032;p66">
              <a:extLst>
                <a:ext uri="{FF2B5EF4-FFF2-40B4-BE49-F238E27FC236}">
                  <a16:creationId xmlns:a16="http://schemas.microsoft.com/office/drawing/2014/main" xmlns="" id="{A6123860-3C79-4AF3-9BCE-D8227F046BFA}"/>
                </a:ext>
              </a:extLst>
            </p:cNvPr>
            <p:cNvSpPr/>
            <p:nvPr/>
          </p:nvSpPr>
          <p:spPr>
            <a:xfrm>
              <a:off x="2165043" y="3416033"/>
              <a:ext cx="870044" cy="99971"/>
            </a:xfrm>
            <a:custGeom>
              <a:avLst/>
              <a:gdLst/>
              <a:ahLst/>
              <a:cxnLst/>
              <a:rect l="l" t="t" r="r" b="b"/>
              <a:pathLst>
                <a:path w="40486" h="4652" extrusionOk="0">
                  <a:moveTo>
                    <a:pt x="0" y="0"/>
                  </a:moveTo>
                  <a:lnTo>
                    <a:pt x="504" y="2177"/>
                  </a:lnTo>
                  <a:lnTo>
                    <a:pt x="573" y="2429"/>
                  </a:lnTo>
                  <a:lnTo>
                    <a:pt x="665" y="2681"/>
                  </a:lnTo>
                  <a:lnTo>
                    <a:pt x="779" y="2933"/>
                  </a:lnTo>
                  <a:lnTo>
                    <a:pt x="917" y="3162"/>
                  </a:lnTo>
                  <a:lnTo>
                    <a:pt x="1077" y="3391"/>
                  </a:lnTo>
                  <a:lnTo>
                    <a:pt x="1238" y="3597"/>
                  </a:lnTo>
                  <a:lnTo>
                    <a:pt x="1444" y="3781"/>
                  </a:lnTo>
                  <a:lnTo>
                    <a:pt x="1627" y="3964"/>
                  </a:lnTo>
                  <a:lnTo>
                    <a:pt x="1856" y="4101"/>
                  </a:lnTo>
                  <a:lnTo>
                    <a:pt x="2062" y="4239"/>
                  </a:lnTo>
                  <a:lnTo>
                    <a:pt x="2314" y="4376"/>
                  </a:lnTo>
                  <a:lnTo>
                    <a:pt x="2566" y="4468"/>
                  </a:lnTo>
                  <a:lnTo>
                    <a:pt x="2818" y="4537"/>
                  </a:lnTo>
                  <a:lnTo>
                    <a:pt x="3070" y="4606"/>
                  </a:lnTo>
                  <a:lnTo>
                    <a:pt x="3345" y="4628"/>
                  </a:lnTo>
                  <a:lnTo>
                    <a:pt x="3620" y="4651"/>
                  </a:lnTo>
                  <a:lnTo>
                    <a:pt x="38171" y="4651"/>
                  </a:lnTo>
                  <a:lnTo>
                    <a:pt x="38446" y="4628"/>
                  </a:lnTo>
                  <a:lnTo>
                    <a:pt x="38698" y="4583"/>
                  </a:lnTo>
                  <a:lnTo>
                    <a:pt x="38950" y="4514"/>
                  </a:lnTo>
                  <a:lnTo>
                    <a:pt x="39202" y="4422"/>
                  </a:lnTo>
                  <a:lnTo>
                    <a:pt x="39431" y="4285"/>
                  </a:lnTo>
                  <a:lnTo>
                    <a:pt x="39637" y="4124"/>
                  </a:lnTo>
                  <a:lnTo>
                    <a:pt x="39821" y="3964"/>
                  </a:lnTo>
                  <a:lnTo>
                    <a:pt x="39981" y="3781"/>
                  </a:lnTo>
                  <a:lnTo>
                    <a:pt x="40141" y="3575"/>
                  </a:lnTo>
                  <a:lnTo>
                    <a:pt x="40256" y="3345"/>
                  </a:lnTo>
                  <a:lnTo>
                    <a:pt x="40348" y="3116"/>
                  </a:lnTo>
                  <a:lnTo>
                    <a:pt x="40416" y="2864"/>
                  </a:lnTo>
                  <a:lnTo>
                    <a:pt x="40462" y="2612"/>
                  </a:lnTo>
                  <a:lnTo>
                    <a:pt x="40485" y="2337"/>
                  </a:lnTo>
                  <a:lnTo>
                    <a:pt x="40485" y="2085"/>
                  </a:lnTo>
                  <a:lnTo>
                    <a:pt x="40416" y="1810"/>
                  </a:lnTo>
                  <a:lnTo>
                    <a:pt x="40371" y="1604"/>
                  </a:lnTo>
                  <a:lnTo>
                    <a:pt x="40302" y="1421"/>
                  </a:lnTo>
                  <a:lnTo>
                    <a:pt x="40210" y="1260"/>
                  </a:lnTo>
                  <a:lnTo>
                    <a:pt x="40119" y="1077"/>
                  </a:lnTo>
                  <a:lnTo>
                    <a:pt x="40004" y="917"/>
                  </a:lnTo>
                  <a:lnTo>
                    <a:pt x="39889" y="779"/>
                  </a:lnTo>
                  <a:lnTo>
                    <a:pt x="39752" y="642"/>
                  </a:lnTo>
                  <a:lnTo>
                    <a:pt x="39615" y="504"/>
                  </a:lnTo>
                  <a:lnTo>
                    <a:pt x="39454" y="413"/>
                  </a:lnTo>
                  <a:lnTo>
                    <a:pt x="39294" y="298"/>
                  </a:lnTo>
                  <a:lnTo>
                    <a:pt x="39110" y="206"/>
                  </a:lnTo>
                  <a:lnTo>
                    <a:pt x="38950" y="138"/>
                  </a:lnTo>
                  <a:lnTo>
                    <a:pt x="38767" y="92"/>
                  </a:lnTo>
                  <a:lnTo>
                    <a:pt x="38561" y="46"/>
                  </a:lnTo>
                  <a:lnTo>
                    <a:pt x="38377" y="23"/>
                  </a:lnTo>
                  <a:lnTo>
                    <a:pt x="38171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033;p66">
              <a:extLst>
                <a:ext uri="{FF2B5EF4-FFF2-40B4-BE49-F238E27FC236}">
                  <a16:creationId xmlns:a16="http://schemas.microsoft.com/office/drawing/2014/main" xmlns="" id="{BFADFA08-B821-4C6D-BCC5-31A7AD353181}"/>
                </a:ext>
              </a:extLst>
            </p:cNvPr>
            <p:cNvSpPr/>
            <p:nvPr/>
          </p:nvSpPr>
          <p:spPr>
            <a:xfrm>
              <a:off x="2654942" y="2458886"/>
              <a:ext cx="586441" cy="589879"/>
            </a:xfrm>
            <a:custGeom>
              <a:avLst/>
              <a:gdLst/>
              <a:ahLst/>
              <a:cxnLst/>
              <a:rect l="l" t="t" r="r" b="b"/>
              <a:pathLst>
                <a:path w="27289" h="27449" extrusionOk="0">
                  <a:moveTo>
                    <a:pt x="3689" y="0"/>
                  </a:moveTo>
                  <a:lnTo>
                    <a:pt x="3300" y="46"/>
                  </a:lnTo>
                  <a:lnTo>
                    <a:pt x="2910" y="115"/>
                  </a:lnTo>
                  <a:lnTo>
                    <a:pt x="2544" y="229"/>
                  </a:lnTo>
                  <a:lnTo>
                    <a:pt x="2177" y="390"/>
                  </a:lnTo>
                  <a:lnTo>
                    <a:pt x="1856" y="573"/>
                  </a:lnTo>
                  <a:lnTo>
                    <a:pt x="1535" y="779"/>
                  </a:lnTo>
                  <a:lnTo>
                    <a:pt x="1261" y="1031"/>
                  </a:lnTo>
                  <a:lnTo>
                    <a:pt x="986" y="1283"/>
                  </a:lnTo>
                  <a:lnTo>
                    <a:pt x="756" y="1581"/>
                  </a:lnTo>
                  <a:lnTo>
                    <a:pt x="550" y="1902"/>
                  </a:lnTo>
                  <a:lnTo>
                    <a:pt x="367" y="2222"/>
                  </a:lnTo>
                  <a:lnTo>
                    <a:pt x="230" y="2566"/>
                  </a:lnTo>
                  <a:lnTo>
                    <a:pt x="115" y="2933"/>
                  </a:lnTo>
                  <a:lnTo>
                    <a:pt x="46" y="3322"/>
                  </a:lnTo>
                  <a:lnTo>
                    <a:pt x="0" y="3689"/>
                  </a:lnTo>
                  <a:lnTo>
                    <a:pt x="0" y="4101"/>
                  </a:lnTo>
                  <a:lnTo>
                    <a:pt x="46" y="4491"/>
                  </a:lnTo>
                  <a:lnTo>
                    <a:pt x="92" y="4811"/>
                  </a:lnTo>
                  <a:lnTo>
                    <a:pt x="138" y="5086"/>
                  </a:lnTo>
                  <a:lnTo>
                    <a:pt x="230" y="5659"/>
                  </a:lnTo>
                  <a:lnTo>
                    <a:pt x="436" y="6759"/>
                  </a:lnTo>
                  <a:lnTo>
                    <a:pt x="665" y="7836"/>
                  </a:lnTo>
                  <a:lnTo>
                    <a:pt x="917" y="8936"/>
                  </a:lnTo>
                  <a:lnTo>
                    <a:pt x="1192" y="10012"/>
                  </a:lnTo>
                  <a:lnTo>
                    <a:pt x="1490" y="11089"/>
                  </a:lnTo>
                  <a:lnTo>
                    <a:pt x="1788" y="12166"/>
                  </a:lnTo>
                  <a:lnTo>
                    <a:pt x="2131" y="13266"/>
                  </a:lnTo>
                  <a:lnTo>
                    <a:pt x="2498" y="14343"/>
                  </a:lnTo>
                  <a:lnTo>
                    <a:pt x="2887" y="15420"/>
                  </a:lnTo>
                  <a:lnTo>
                    <a:pt x="3300" y="16496"/>
                  </a:lnTo>
                  <a:lnTo>
                    <a:pt x="3758" y="17573"/>
                  </a:lnTo>
                  <a:lnTo>
                    <a:pt x="4262" y="18650"/>
                  </a:lnTo>
                  <a:lnTo>
                    <a:pt x="4812" y="19727"/>
                  </a:lnTo>
                  <a:lnTo>
                    <a:pt x="5110" y="20254"/>
                  </a:lnTo>
                  <a:lnTo>
                    <a:pt x="5430" y="20804"/>
                  </a:lnTo>
                  <a:lnTo>
                    <a:pt x="5751" y="21331"/>
                  </a:lnTo>
                  <a:lnTo>
                    <a:pt x="6118" y="21881"/>
                  </a:lnTo>
                  <a:lnTo>
                    <a:pt x="6484" y="22408"/>
                  </a:lnTo>
                  <a:lnTo>
                    <a:pt x="6897" y="22935"/>
                  </a:lnTo>
                  <a:lnTo>
                    <a:pt x="7332" y="23462"/>
                  </a:lnTo>
                  <a:lnTo>
                    <a:pt x="7813" y="23989"/>
                  </a:lnTo>
                  <a:lnTo>
                    <a:pt x="8340" y="24516"/>
                  </a:lnTo>
                  <a:lnTo>
                    <a:pt x="8890" y="25020"/>
                  </a:lnTo>
                  <a:lnTo>
                    <a:pt x="9211" y="25272"/>
                  </a:lnTo>
                  <a:lnTo>
                    <a:pt x="9532" y="25501"/>
                  </a:lnTo>
                  <a:lnTo>
                    <a:pt x="9852" y="25730"/>
                  </a:lnTo>
                  <a:lnTo>
                    <a:pt x="10219" y="25959"/>
                  </a:lnTo>
                  <a:lnTo>
                    <a:pt x="10586" y="26188"/>
                  </a:lnTo>
                  <a:lnTo>
                    <a:pt x="10975" y="26371"/>
                  </a:lnTo>
                  <a:lnTo>
                    <a:pt x="11365" y="26578"/>
                  </a:lnTo>
                  <a:lnTo>
                    <a:pt x="11800" y="26738"/>
                  </a:lnTo>
                  <a:lnTo>
                    <a:pt x="12235" y="26898"/>
                  </a:lnTo>
                  <a:lnTo>
                    <a:pt x="12671" y="27013"/>
                  </a:lnTo>
                  <a:lnTo>
                    <a:pt x="13152" y="27127"/>
                  </a:lnTo>
                  <a:lnTo>
                    <a:pt x="13610" y="27219"/>
                  </a:lnTo>
                  <a:lnTo>
                    <a:pt x="13839" y="27242"/>
                  </a:lnTo>
                  <a:lnTo>
                    <a:pt x="13999" y="27242"/>
                  </a:lnTo>
                  <a:lnTo>
                    <a:pt x="14274" y="27265"/>
                  </a:lnTo>
                  <a:lnTo>
                    <a:pt x="14824" y="27311"/>
                  </a:lnTo>
                  <a:lnTo>
                    <a:pt x="15924" y="27379"/>
                  </a:lnTo>
                  <a:lnTo>
                    <a:pt x="17001" y="27425"/>
                  </a:lnTo>
                  <a:lnTo>
                    <a:pt x="18101" y="27448"/>
                  </a:lnTo>
                  <a:lnTo>
                    <a:pt x="19200" y="27448"/>
                  </a:lnTo>
                  <a:lnTo>
                    <a:pt x="20277" y="27425"/>
                  </a:lnTo>
                  <a:lnTo>
                    <a:pt x="21354" y="27402"/>
                  </a:lnTo>
                  <a:lnTo>
                    <a:pt x="21904" y="27379"/>
                  </a:lnTo>
                  <a:lnTo>
                    <a:pt x="22454" y="27357"/>
                  </a:lnTo>
                  <a:lnTo>
                    <a:pt x="23531" y="27288"/>
                  </a:lnTo>
                  <a:lnTo>
                    <a:pt x="24081" y="27242"/>
                  </a:lnTo>
                  <a:lnTo>
                    <a:pt x="24630" y="27196"/>
                  </a:lnTo>
                  <a:lnTo>
                    <a:pt x="24882" y="27150"/>
                  </a:lnTo>
                  <a:lnTo>
                    <a:pt x="25112" y="27105"/>
                  </a:lnTo>
                  <a:lnTo>
                    <a:pt x="25318" y="27036"/>
                  </a:lnTo>
                  <a:lnTo>
                    <a:pt x="25547" y="26944"/>
                  </a:lnTo>
                  <a:lnTo>
                    <a:pt x="25753" y="26852"/>
                  </a:lnTo>
                  <a:lnTo>
                    <a:pt x="25959" y="26738"/>
                  </a:lnTo>
                  <a:lnTo>
                    <a:pt x="26143" y="26600"/>
                  </a:lnTo>
                  <a:lnTo>
                    <a:pt x="26326" y="26440"/>
                  </a:lnTo>
                  <a:lnTo>
                    <a:pt x="26486" y="26280"/>
                  </a:lnTo>
                  <a:lnTo>
                    <a:pt x="26647" y="26096"/>
                  </a:lnTo>
                  <a:lnTo>
                    <a:pt x="26784" y="25913"/>
                  </a:lnTo>
                  <a:lnTo>
                    <a:pt x="26922" y="25707"/>
                  </a:lnTo>
                  <a:lnTo>
                    <a:pt x="27013" y="25501"/>
                  </a:lnTo>
                  <a:lnTo>
                    <a:pt x="27105" y="25272"/>
                  </a:lnTo>
                  <a:lnTo>
                    <a:pt x="27196" y="25042"/>
                  </a:lnTo>
                  <a:lnTo>
                    <a:pt x="27242" y="24790"/>
                  </a:lnTo>
                  <a:lnTo>
                    <a:pt x="27288" y="24493"/>
                  </a:lnTo>
                  <a:lnTo>
                    <a:pt x="27288" y="24218"/>
                  </a:lnTo>
                  <a:lnTo>
                    <a:pt x="27288" y="23920"/>
                  </a:lnTo>
                  <a:lnTo>
                    <a:pt x="27242" y="23645"/>
                  </a:lnTo>
                  <a:lnTo>
                    <a:pt x="27151" y="23347"/>
                  </a:lnTo>
                  <a:lnTo>
                    <a:pt x="27059" y="23095"/>
                  </a:lnTo>
                  <a:lnTo>
                    <a:pt x="26922" y="22843"/>
                  </a:lnTo>
                  <a:lnTo>
                    <a:pt x="26784" y="22591"/>
                  </a:lnTo>
                  <a:lnTo>
                    <a:pt x="26624" y="22362"/>
                  </a:lnTo>
                  <a:lnTo>
                    <a:pt x="26417" y="22156"/>
                  </a:lnTo>
                  <a:lnTo>
                    <a:pt x="26211" y="21972"/>
                  </a:lnTo>
                  <a:lnTo>
                    <a:pt x="25982" y="21812"/>
                  </a:lnTo>
                  <a:lnTo>
                    <a:pt x="25730" y="21652"/>
                  </a:lnTo>
                  <a:lnTo>
                    <a:pt x="25478" y="21537"/>
                  </a:lnTo>
                  <a:lnTo>
                    <a:pt x="25180" y="21445"/>
                  </a:lnTo>
                  <a:lnTo>
                    <a:pt x="24905" y="21377"/>
                  </a:lnTo>
                  <a:lnTo>
                    <a:pt x="24768" y="21331"/>
                  </a:lnTo>
                  <a:lnTo>
                    <a:pt x="24264" y="21262"/>
                  </a:lnTo>
                  <a:lnTo>
                    <a:pt x="23760" y="21170"/>
                  </a:lnTo>
                  <a:lnTo>
                    <a:pt x="23233" y="21102"/>
                  </a:lnTo>
                  <a:lnTo>
                    <a:pt x="22729" y="21033"/>
                  </a:lnTo>
                  <a:lnTo>
                    <a:pt x="21721" y="20873"/>
                  </a:lnTo>
                  <a:lnTo>
                    <a:pt x="20690" y="20712"/>
                  </a:lnTo>
                  <a:lnTo>
                    <a:pt x="18650" y="20414"/>
                  </a:lnTo>
                  <a:lnTo>
                    <a:pt x="17642" y="20254"/>
                  </a:lnTo>
                  <a:lnTo>
                    <a:pt x="16657" y="20094"/>
                  </a:lnTo>
                  <a:lnTo>
                    <a:pt x="15649" y="19933"/>
                  </a:lnTo>
                  <a:lnTo>
                    <a:pt x="15145" y="19864"/>
                  </a:lnTo>
                  <a:lnTo>
                    <a:pt x="14916" y="19819"/>
                  </a:lnTo>
                  <a:lnTo>
                    <a:pt x="14778" y="19796"/>
                  </a:lnTo>
                  <a:lnTo>
                    <a:pt x="14755" y="19796"/>
                  </a:lnTo>
                  <a:lnTo>
                    <a:pt x="14549" y="19704"/>
                  </a:lnTo>
                  <a:lnTo>
                    <a:pt x="14412" y="19635"/>
                  </a:lnTo>
                  <a:lnTo>
                    <a:pt x="14251" y="19521"/>
                  </a:lnTo>
                  <a:lnTo>
                    <a:pt x="14068" y="19383"/>
                  </a:lnTo>
                  <a:lnTo>
                    <a:pt x="13885" y="19223"/>
                  </a:lnTo>
                  <a:lnTo>
                    <a:pt x="13656" y="19017"/>
                  </a:lnTo>
                  <a:lnTo>
                    <a:pt x="13450" y="18788"/>
                  </a:lnTo>
                  <a:lnTo>
                    <a:pt x="13220" y="18513"/>
                  </a:lnTo>
                  <a:lnTo>
                    <a:pt x="12991" y="18215"/>
                  </a:lnTo>
                  <a:lnTo>
                    <a:pt x="12556" y="17573"/>
                  </a:lnTo>
                  <a:lnTo>
                    <a:pt x="12144" y="16863"/>
                  </a:lnTo>
                  <a:lnTo>
                    <a:pt x="11731" y="16107"/>
                  </a:lnTo>
                  <a:lnTo>
                    <a:pt x="11342" y="15282"/>
                  </a:lnTo>
                  <a:lnTo>
                    <a:pt x="10952" y="14434"/>
                  </a:lnTo>
                  <a:lnTo>
                    <a:pt x="10608" y="13564"/>
                  </a:lnTo>
                  <a:lnTo>
                    <a:pt x="10288" y="12693"/>
                  </a:lnTo>
                  <a:lnTo>
                    <a:pt x="9967" y="11777"/>
                  </a:lnTo>
                  <a:lnTo>
                    <a:pt x="9669" y="10860"/>
                  </a:lnTo>
                  <a:lnTo>
                    <a:pt x="9371" y="9921"/>
                  </a:lnTo>
                  <a:lnTo>
                    <a:pt x="9096" y="8981"/>
                  </a:lnTo>
                  <a:lnTo>
                    <a:pt x="8844" y="8019"/>
                  </a:lnTo>
                  <a:lnTo>
                    <a:pt x="8592" y="7057"/>
                  </a:lnTo>
                  <a:lnTo>
                    <a:pt x="8134" y="5132"/>
                  </a:lnTo>
                  <a:lnTo>
                    <a:pt x="7928" y="4170"/>
                  </a:lnTo>
                  <a:lnTo>
                    <a:pt x="7836" y="3689"/>
                  </a:lnTo>
                  <a:lnTo>
                    <a:pt x="7745" y="3253"/>
                  </a:lnTo>
                  <a:lnTo>
                    <a:pt x="7722" y="3139"/>
                  </a:lnTo>
                  <a:lnTo>
                    <a:pt x="7630" y="2749"/>
                  </a:lnTo>
                  <a:lnTo>
                    <a:pt x="7515" y="2406"/>
                  </a:lnTo>
                  <a:lnTo>
                    <a:pt x="7355" y="2062"/>
                  </a:lnTo>
                  <a:lnTo>
                    <a:pt x="7149" y="1741"/>
                  </a:lnTo>
                  <a:lnTo>
                    <a:pt x="6943" y="1443"/>
                  </a:lnTo>
                  <a:lnTo>
                    <a:pt x="6691" y="1169"/>
                  </a:lnTo>
                  <a:lnTo>
                    <a:pt x="6439" y="917"/>
                  </a:lnTo>
                  <a:lnTo>
                    <a:pt x="6141" y="710"/>
                  </a:lnTo>
                  <a:lnTo>
                    <a:pt x="5843" y="504"/>
                  </a:lnTo>
                  <a:lnTo>
                    <a:pt x="5522" y="344"/>
                  </a:lnTo>
                  <a:lnTo>
                    <a:pt x="5178" y="206"/>
                  </a:lnTo>
                  <a:lnTo>
                    <a:pt x="4812" y="92"/>
                  </a:lnTo>
                  <a:lnTo>
                    <a:pt x="4445" y="23"/>
                  </a:lnTo>
                  <a:lnTo>
                    <a:pt x="4079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034;p66">
              <a:extLst>
                <a:ext uri="{FF2B5EF4-FFF2-40B4-BE49-F238E27FC236}">
                  <a16:creationId xmlns:a16="http://schemas.microsoft.com/office/drawing/2014/main" xmlns="" id="{8635CF37-F616-4F23-B7E9-0D03E9F9C5E5}"/>
                </a:ext>
              </a:extLst>
            </p:cNvPr>
            <p:cNvSpPr/>
            <p:nvPr/>
          </p:nvSpPr>
          <p:spPr>
            <a:xfrm>
              <a:off x="2904071" y="2877869"/>
              <a:ext cx="54176" cy="35480"/>
            </a:xfrm>
            <a:custGeom>
              <a:avLst/>
              <a:gdLst/>
              <a:ahLst/>
              <a:cxnLst/>
              <a:rect l="l" t="t" r="r" b="b"/>
              <a:pathLst>
                <a:path w="2521" h="1651" extrusionOk="0">
                  <a:moveTo>
                    <a:pt x="2361" y="1"/>
                  </a:moveTo>
                  <a:lnTo>
                    <a:pt x="2017" y="115"/>
                  </a:lnTo>
                  <a:lnTo>
                    <a:pt x="1673" y="230"/>
                  </a:lnTo>
                  <a:lnTo>
                    <a:pt x="1352" y="367"/>
                  </a:lnTo>
                  <a:lnTo>
                    <a:pt x="1055" y="528"/>
                  </a:lnTo>
                  <a:lnTo>
                    <a:pt x="757" y="711"/>
                  </a:lnTo>
                  <a:lnTo>
                    <a:pt x="482" y="940"/>
                  </a:lnTo>
                  <a:lnTo>
                    <a:pt x="253" y="1169"/>
                  </a:lnTo>
                  <a:lnTo>
                    <a:pt x="24" y="1467"/>
                  </a:lnTo>
                  <a:lnTo>
                    <a:pt x="1" y="1513"/>
                  </a:lnTo>
                  <a:lnTo>
                    <a:pt x="1" y="1559"/>
                  </a:lnTo>
                  <a:lnTo>
                    <a:pt x="24" y="1605"/>
                  </a:lnTo>
                  <a:lnTo>
                    <a:pt x="69" y="1628"/>
                  </a:lnTo>
                  <a:lnTo>
                    <a:pt x="115" y="1650"/>
                  </a:lnTo>
                  <a:lnTo>
                    <a:pt x="161" y="1650"/>
                  </a:lnTo>
                  <a:lnTo>
                    <a:pt x="207" y="1628"/>
                  </a:lnTo>
                  <a:lnTo>
                    <a:pt x="253" y="1605"/>
                  </a:lnTo>
                  <a:lnTo>
                    <a:pt x="459" y="1330"/>
                  </a:lnTo>
                  <a:lnTo>
                    <a:pt x="688" y="1101"/>
                  </a:lnTo>
                  <a:lnTo>
                    <a:pt x="940" y="917"/>
                  </a:lnTo>
                  <a:lnTo>
                    <a:pt x="1215" y="757"/>
                  </a:lnTo>
                  <a:lnTo>
                    <a:pt x="1513" y="597"/>
                  </a:lnTo>
                  <a:lnTo>
                    <a:pt x="1811" y="482"/>
                  </a:lnTo>
                  <a:lnTo>
                    <a:pt x="2109" y="367"/>
                  </a:lnTo>
                  <a:lnTo>
                    <a:pt x="2429" y="276"/>
                  </a:lnTo>
                  <a:lnTo>
                    <a:pt x="2475" y="253"/>
                  </a:lnTo>
                  <a:lnTo>
                    <a:pt x="2521" y="207"/>
                  </a:lnTo>
                  <a:lnTo>
                    <a:pt x="2521" y="161"/>
                  </a:lnTo>
                  <a:lnTo>
                    <a:pt x="2521" y="115"/>
                  </a:lnTo>
                  <a:lnTo>
                    <a:pt x="2498" y="70"/>
                  </a:lnTo>
                  <a:lnTo>
                    <a:pt x="2452" y="24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035;p66">
              <a:extLst>
                <a:ext uri="{FF2B5EF4-FFF2-40B4-BE49-F238E27FC236}">
                  <a16:creationId xmlns:a16="http://schemas.microsoft.com/office/drawing/2014/main" xmlns="" id="{0027802F-6D98-4464-86F2-C72B216BE0DE}"/>
                </a:ext>
              </a:extLst>
            </p:cNvPr>
            <p:cNvSpPr/>
            <p:nvPr/>
          </p:nvSpPr>
          <p:spPr>
            <a:xfrm>
              <a:off x="2897172" y="2878858"/>
              <a:ext cx="44334" cy="10358"/>
            </a:xfrm>
            <a:custGeom>
              <a:avLst/>
              <a:gdLst/>
              <a:ahLst/>
              <a:cxnLst/>
              <a:rect l="l" t="t" r="r" b="b"/>
              <a:pathLst>
                <a:path w="2063" h="482" extrusionOk="0">
                  <a:moveTo>
                    <a:pt x="780" y="1"/>
                  </a:moveTo>
                  <a:lnTo>
                    <a:pt x="528" y="24"/>
                  </a:lnTo>
                  <a:lnTo>
                    <a:pt x="299" y="69"/>
                  </a:lnTo>
                  <a:lnTo>
                    <a:pt x="70" y="138"/>
                  </a:lnTo>
                  <a:lnTo>
                    <a:pt x="24" y="184"/>
                  </a:lnTo>
                  <a:lnTo>
                    <a:pt x="1" y="230"/>
                  </a:lnTo>
                  <a:lnTo>
                    <a:pt x="1" y="276"/>
                  </a:lnTo>
                  <a:lnTo>
                    <a:pt x="24" y="321"/>
                  </a:lnTo>
                  <a:lnTo>
                    <a:pt x="70" y="367"/>
                  </a:lnTo>
                  <a:lnTo>
                    <a:pt x="115" y="390"/>
                  </a:lnTo>
                  <a:lnTo>
                    <a:pt x="207" y="390"/>
                  </a:lnTo>
                  <a:lnTo>
                    <a:pt x="413" y="321"/>
                  </a:lnTo>
                  <a:lnTo>
                    <a:pt x="620" y="276"/>
                  </a:lnTo>
                  <a:lnTo>
                    <a:pt x="1055" y="276"/>
                  </a:lnTo>
                  <a:lnTo>
                    <a:pt x="1284" y="299"/>
                  </a:lnTo>
                  <a:lnTo>
                    <a:pt x="1490" y="344"/>
                  </a:lnTo>
                  <a:lnTo>
                    <a:pt x="1903" y="482"/>
                  </a:lnTo>
                  <a:lnTo>
                    <a:pt x="1948" y="482"/>
                  </a:lnTo>
                  <a:lnTo>
                    <a:pt x="1994" y="459"/>
                  </a:lnTo>
                  <a:lnTo>
                    <a:pt x="2040" y="436"/>
                  </a:lnTo>
                  <a:lnTo>
                    <a:pt x="2063" y="390"/>
                  </a:lnTo>
                  <a:lnTo>
                    <a:pt x="2063" y="344"/>
                  </a:lnTo>
                  <a:lnTo>
                    <a:pt x="2040" y="276"/>
                  </a:lnTo>
                  <a:lnTo>
                    <a:pt x="2017" y="230"/>
                  </a:lnTo>
                  <a:lnTo>
                    <a:pt x="1971" y="207"/>
                  </a:lnTo>
                  <a:lnTo>
                    <a:pt x="1742" y="138"/>
                  </a:lnTo>
                  <a:lnTo>
                    <a:pt x="1513" y="69"/>
                  </a:lnTo>
                  <a:lnTo>
                    <a:pt x="1261" y="24"/>
                  </a:lnTo>
                  <a:lnTo>
                    <a:pt x="1032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036;p66">
              <a:extLst>
                <a:ext uri="{FF2B5EF4-FFF2-40B4-BE49-F238E27FC236}">
                  <a16:creationId xmlns:a16="http://schemas.microsoft.com/office/drawing/2014/main" xmlns="" id="{190ED0BD-51E4-46FB-B6D0-B4D5D817FB4A}"/>
                </a:ext>
              </a:extLst>
            </p:cNvPr>
            <p:cNvSpPr/>
            <p:nvPr/>
          </p:nvSpPr>
          <p:spPr>
            <a:xfrm>
              <a:off x="2629820" y="2442618"/>
              <a:ext cx="270838" cy="384564"/>
            </a:xfrm>
            <a:custGeom>
              <a:avLst/>
              <a:gdLst/>
              <a:ahLst/>
              <a:cxnLst/>
              <a:rect l="l" t="t" r="r" b="b"/>
              <a:pathLst>
                <a:path w="12603" h="17895" extrusionOk="0">
                  <a:moveTo>
                    <a:pt x="3667" y="1"/>
                  </a:moveTo>
                  <a:lnTo>
                    <a:pt x="3415" y="24"/>
                  </a:lnTo>
                  <a:lnTo>
                    <a:pt x="3163" y="70"/>
                  </a:lnTo>
                  <a:lnTo>
                    <a:pt x="2911" y="138"/>
                  </a:lnTo>
                  <a:lnTo>
                    <a:pt x="2659" y="230"/>
                  </a:lnTo>
                  <a:lnTo>
                    <a:pt x="2246" y="482"/>
                  </a:lnTo>
                  <a:lnTo>
                    <a:pt x="1857" y="734"/>
                  </a:lnTo>
                  <a:lnTo>
                    <a:pt x="1513" y="1032"/>
                  </a:lnTo>
                  <a:lnTo>
                    <a:pt x="1215" y="1353"/>
                  </a:lnTo>
                  <a:lnTo>
                    <a:pt x="963" y="1674"/>
                  </a:lnTo>
                  <a:lnTo>
                    <a:pt x="734" y="2040"/>
                  </a:lnTo>
                  <a:lnTo>
                    <a:pt x="551" y="2407"/>
                  </a:lnTo>
                  <a:lnTo>
                    <a:pt x="413" y="2773"/>
                  </a:lnTo>
                  <a:lnTo>
                    <a:pt x="276" y="3140"/>
                  </a:lnTo>
                  <a:lnTo>
                    <a:pt x="184" y="3506"/>
                  </a:lnTo>
                  <a:lnTo>
                    <a:pt x="115" y="3850"/>
                  </a:lnTo>
                  <a:lnTo>
                    <a:pt x="70" y="4217"/>
                  </a:lnTo>
                  <a:lnTo>
                    <a:pt x="24" y="4537"/>
                  </a:lnTo>
                  <a:lnTo>
                    <a:pt x="1" y="4858"/>
                  </a:lnTo>
                  <a:lnTo>
                    <a:pt x="1" y="5408"/>
                  </a:lnTo>
                  <a:lnTo>
                    <a:pt x="1" y="5729"/>
                  </a:lnTo>
                  <a:lnTo>
                    <a:pt x="47" y="6050"/>
                  </a:lnTo>
                  <a:lnTo>
                    <a:pt x="115" y="6347"/>
                  </a:lnTo>
                  <a:lnTo>
                    <a:pt x="184" y="6645"/>
                  </a:lnTo>
                  <a:lnTo>
                    <a:pt x="459" y="7539"/>
                  </a:lnTo>
                  <a:lnTo>
                    <a:pt x="872" y="8730"/>
                  </a:lnTo>
                  <a:lnTo>
                    <a:pt x="1376" y="10197"/>
                  </a:lnTo>
                  <a:lnTo>
                    <a:pt x="1994" y="11778"/>
                  </a:lnTo>
                  <a:lnTo>
                    <a:pt x="2659" y="13450"/>
                  </a:lnTo>
                  <a:lnTo>
                    <a:pt x="3002" y="14275"/>
                  </a:lnTo>
                  <a:lnTo>
                    <a:pt x="3369" y="15077"/>
                  </a:lnTo>
                  <a:lnTo>
                    <a:pt x="3736" y="15856"/>
                  </a:lnTo>
                  <a:lnTo>
                    <a:pt x="4102" y="16589"/>
                  </a:lnTo>
                  <a:lnTo>
                    <a:pt x="4469" y="17276"/>
                  </a:lnTo>
                  <a:lnTo>
                    <a:pt x="4835" y="17895"/>
                  </a:lnTo>
                  <a:lnTo>
                    <a:pt x="12602" y="14229"/>
                  </a:lnTo>
                  <a:lnTo>
                    <a:pt x="11480" y="10907"/>
                  </a:lnTo>
                  <a:lnTo>
                    <a:pt x="10403" y="7745"/>
                  </a:lnTo>
                  <a:lnTo>
                    <a:pt x="9234" y="4423"/>
                  </a:lnTo>
                  <a:lnTo>
                    <a:pt x="9028" y="3896"/>
                  </a:lnTo>
                  <a:lnTo>
                    <a:pt x="8799" y="3323"/>
                  </a:lnTo>
                  <a:lnTo>
                    <a:pt x="8547" y="2750"/>
                  </a:lnTo>
                  <a:lnTo>
                    <a:pt x="8249" y="2223"/>
                  </a:lnTo>
                  <a:lnTo>
                    <a:pt x="8066" y="1948"/>
                  </a:lnTo>
                  <a:lnTo>
                    <a:pt x="7905" y="1696"/>
                  </a:lnTo>
                  <a:lnTo>
                    <a:pt x="7722" y="1467"/>
                  </a:lnTo>
                  <a:lnTo>
                    <a:pt x="7516" y="1261"/>
                  </a:lnTo>
                  <a:lnTo>
                    <a:pt x="7310" y="1078"/>
                  </a:lnTo>
                  <a:lnTo>
                    <a:pt x="7081" y="917"/>
                  </a:lnTo>
                  <a:lnTo>
                    <a:pt x="6829" y="780"/>
                  </a:lnTo>
                  <a:lnTo>
                    <a:pt x="6577" y="665"/>
                  </a:lnTo>
                  <a:lnTo>
                    <a:pt x="5752" y="390"/>
                  </a:lnTo>
                  <a:lnTo>
                    <a:pt x="5271" y="230"/>
                  </a:lnTo>
                  <a:lnTo>
                    <a:pt x="4744" y="116"/>
                  </a:lnTo>
                  <a:lnTo>
                    <a:pt x="4469" y="70"/>
                  </a:lnTo>
                  <a:lnTo>
                    <a:pt x="4217" y="24"/>
                  </a:lnTo>
                  <a:lnTo>
                    <a:pt x="3942" y="24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037;p66">
              <a:extLst>
                <a:ext uri="{FF2B5EF4-FFF2-40B4-BE49-F238E27FC236}">
                  <a16:creationId xmlns:a16="http://schemas.microsoft.com/office/drawing/2014/main" xmlns="" id="{60BEE723-2D2F-40CF-8E55-1C375537FCC2}"/>
                </a:ext>
              </a:extLst>
            </p:cNvPr>
            <p:cNvSpPr/>
            <p:nvPr/>
          </p:nvSpPr>
          <p:spPr>
            <a:xfrm>
              <a:off x="3325052" y="3952221"/>
              <a:ext cx="139363" cy="124578"/>
            </a:xfrm>
            <a:custGeom>
              <a:avLst/>
              <a:gdLst/>
              <a:ahLst/>
              <a:cxnLst/>
              <a:rect l="l" t="t" r="r" b="b"/>
              <a:pathLst>
                <a:path w="6485" h="5797" extrusionOk="0">
                  <a:moveTo>
                    <a:pt x="4560" y="0"/>
                  </a:moveTo>
                  <a:lnTo>
                    <a:pt x="0" y="2154"/>
                  </a:lnTo>
                  <a:lnTo>
                    <a:pt x="2245" y="5797"/>
                  </a:lnTo>
                  <a:lnTo>
                    <a:pt x="6484" y="3918"/>
                  </a:lnTo>
                  <a:lnTo>
                    <a:pt x="4560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038;p66">
              <a:extLst>
                <a:ext uri="{FF2B5EF4-FFF2-40B4-BE49-F238E27FC236}">
                  <a16:creationId xmlns:a16="http://schemas.microsoft.com/office/drawing/2014/main" xmlns="" id="{3E179ACE-5BF2-4D77-98A7-46BA38215341}"/>
                </a:ext>
              </a:extLst>
            </p:cNvPr>
            <p:cNvSpPr/>
            <p:nvPr/>
          </p:nvSpPr>
          <p:spPr>
            <a:xfrm>
              <a:off x="3350152" y="4010307"/>
              <a:ext cx="404270" cy="224055"/>
            </a:xfrm>
            <a:custGeom>
              <a:avLst/>
              <a:gdLst/>
              <a:ahLst/>
              <a:cxnLst/>
              <a:rect l="l" t="t" r="r" b="b"/>
              <a:pathLst>
                <a:path w="18812" h="10426" extrusionOk="0">
                  <a:moveTo>
                    <a:pt x="4995" y="1"/>
                  </a:moveTo>
                  <a:lnTo>
                    <a:pt x="4881" y="24"/>
                  </a:lnTo>
                  <a:lnTo>
                    <a:pt x="4766" y="46"/>
                  </a:lnTo>
                  <a:lnTo>
                    <a:pt x="4514" y="161"/>
                  </a:lnTo>
                  <a:lnTo>
                    <a:pt x="4285" y="321"/>
                  </a:lnTo>
                  <a:lnTo>
                    <a:pt x="4056" y="528"/>
                  </a:lnTo>
                  <a:lnTo>
                    <a:pt x="3827" y="757"/>
                  </a:lnTo>
                  <a:lnTo>
                    <a:pt x="3346" y="1238"/>
                  </a:lnTo>
                  <a:lnTo>
                    <a:pt x="3071" y="1490"/>
                  </a:lnTo>
                  <a:lnTo>
                    <a:pt x="2819" y="1719"/>
                  </a:lnTo>
                  <a:lnTo>
                    <a:pt x="2521" y="1902"/>
                  </a:lnTo>
                  <a:lnTo>
                    <a:pt x="2223" y="2063"/>
                  </a:lnTo>
                  <a:lnTo>
                    <a:pt x="2063" y="2109"/>
                  </a:lnTo>
                  <a:lnTo>
                    <a:pt x="1879" y="2154"/>
                  </a:lnTo>
                  <a:lnTo>
                    <a:pt x="1719" y="2177"/>
                  </a:lnTo>
                  <a:lnTo>
                    <a:pt x="1536" y="2200"/>
                  </a:lnTo>
                  <a:lnTo>
                    <a:pt x="1329" y="2200"/>
                  </a:lnTo>
                  <a:lnTo>
                    <a:pt x="1146" y="2177"/>
                  </a:lnTo>
                  <a:lnTo>
                    <a:pt x="940" y="2109"/>
                  </a:lnTo>
                  <a:lnTo>
                    <a:pt x="711" y="2040"/>
                  </a:lnTo>
                  <a:lnTo>
                    <a:pt x="550" y="2109"/>
                  </a:lnTo>
                  <a:lnTo>
                    <a:pt x="413" y="2177"/>
                  </a:lnTo>
                  <a:lnTo>
                    <a:pt x="253" y="2315"/>
                  </a:lnTo>
                  <a:lnTo>
                    <a:pt x="161" y="2383"/>
                  </a:lnTo>
                  <a:lnTo>
                    <a:pt x="115" y="2498"/>
                  </a:lnTo>
                  <a:lnTo>
                    <a:pt x="46" y="2590"/>
                  </a:lnTo>
                  <a:lnTo>
                    <a:pt x="24" y="2727"/>
                  </a:lnTo>
                  <a:lnTo>
                    <a:pt x="1" y="2865"/>
                  </a:lnTo>
                  <a:lnTo>
                    <a:pt x="24" y="3025"/>
                  </a:lnTo>
                  <a:lnTo>
                    <a:pt x="69" y="3208"/>
                  </a:lnTo>
                  <a:lnTo>
                    <a:pt x="138" y="3415"/>
                  </a:lnTo>
                  <a:lnTo>
                    <a:pt x="230" y="3667"/>
                  </a:lnTo>
                  <a:lnTo>
                    <a:pt x="344" y="3987"/>
                  </a:lnTo>
                  <a:lnTo>
                    <a:pt x="482" y="4468"/>
                  </a:lnTo>
                  <a:lnTo>
                    <a:pt x="803" y="5706"/>
                  </a:lnTo>
                  <a:lnTo>
                    <a:pt x="1169" y="7103"/>
                  </a:lnTo>
                  <a:lnTo>
                    <a:pt x="1375" y="7791"/>
                  </a:lnTo>
                  <a:lnTo>
                    <a:pt x="1604" y="8455"/>
                  </a:lnTo>
                  <a:lnTo>
                    <a:pt x="1834" y="9074"/>
                  </a:lnTo>
                  <a:lnTo>
                    <a:pt x="2108" y="9624"/>
                  </a:lnTo>
                  <a:lnTo>
                    <a:pt x="2246" y="9876"/>
                  </a:lnTo>
                  <a:lnTo>
                    <a:pt x="2383" y="10082"/>
                  </a:lnTo>
                  <a:lnTo>
                    <a:pt x="2544" y="10265"/>
                  </a:lnTo>
                  <a:lnTo>
                    <a:pt x="2704" y="10425"/>
                  </a:lnTo>
                  <a:lnTo>
                    <a:pt x="18811" y="3300"/>
                  </a:lnTo>
                  <a:lnTo>
                    <a:pt x="18811" y="3208"/>
                  </a:lnTo>
                  <a:lnTo>
                    <a:pt x="18811" y="3002"/>
                  </a:lnTo>
                  <a:lnTo>
                    <a:pt x="18788" y="2865"/>
                  </a:lnTo>
                  <a:lnTo>
                    <a:pt x="18719" y="2704"/>
                  </a:lnTo>
                  <a:lnTo>
                    <a:pt x="18651" y="2521"/>
                  </a:lnTo>
                  <a:lnTo>
                    <a:pt x="18536" y="2338"/>
                  </a:lnTo>
                  <a:lnTo>
                    <a:pt x="18444" y="2223"/>
                  </a:lnTo>
                  <a:lnTo>
                    <a:pt x="18353" y="2109"/>
                  </a:lnTo>
                  <a:lnTo>
                    <a:pt x="18215" y="1971"/>
                  </a:lnTo>
                  <a:lnTo>
                    <a:pt x="18078" y="1857"/>
                  </a:lnTo>
                  <a:lnTo>
                    <a:pt x="17895" y="1742"/>
                  </a:lnTo>
                  <a:lnTo>
                    <a:pt x="17711" y="1650"/>
                  </a:lnTo>
                  <a:lnTo>
                    <a:pt x="17482" y="1536"/>
                  </a:lnTo>
                  <a:lnTo>
                    <a:pt x="17253" y="1444"/>
                  </a:lnTo>
                  <a:lnTo>
                    <a:pt x="16978" y="1352"/>
                  </a:lnTo>
                  <a:lnTo>
                    <a:pt x="16680" y="1284"/>
                  </a:lnTo>
                  <a:lnTo>
                    <a:pt x="16337" y="1215"/>
                  </a:lnTo>
                  <a:lnTo>
                    <a:pt x="15970" y="1146"/>
                  </a:lnTo>
                  <a:lnTo>
                    <a:pt x="15581" y="1100"/>
                  </a:lnTo>
                  <a:lnTo>
                    <a:pt x="15145" y="1078"/>
                  </a:lnTo>
                  <a:lnTo>
                    <a:pt x="14160" y="1078"/>
                  </a:lnTo>
                  <a:lnTo>
                    <a:pt x="12465" y="1123"/>
                  </a:lnTo>
                  <a:lnTo>
                    <a:pt x="11617" y="1146"/>
                  </a:lnTo>
                  <a:lnTo>
                    <a:pt x="10769" y="1146"/>
                  </a:lnTo>
                  <a:lnTo>
                    <a:pt x="9921" y="1100"/>
                  </a:lnTo>
                  <a:lnTo>
                    <a:pt x="9119" y="1032"/>
                  </a:lnTo>
                  <a:lnTo>
                    <a:pt x="8730" y="986"/>
                  </a:lnTo>
                  <a:lnTo>
                    <a:pt x="8363" y="917"/>
                  </a:lnTo>
                  <a:lnTo>
                    <a:pt x="8020" y="825"/>
                  </a:lnTo>
                  <a:lnTo>
                    <a:pt x="7676" y="734"/>
                  </a:lnTo>
                  <a:lnTo>
                    <a:pt x="6530" y="367"/>
                  </a:lnTo>
                  <a:lnTo>
                    <a:pt x="5797" y="161"/>
                  </a:lnTo>
                  <a:lnTo>
                    <a:pt x="5270" y="24"/>
                  </a:lnTo>
                  <a:lnTo>
                    <a:pt x="5133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039;p66">
              <a:extLst>
                <a:ext uri="{FF2B5EF4-FFF2-40B4-BE49-F238E27FC236}">
                  <a16:creationId xmlns:a16="http://schemas.microsoft.com/office/drawing/2014/main" xmlns="" id="{17EB49AC-0647-4BAF-B6B6-C6E8C936C854}"/>
                </a:ext>
              </a:extLst>
            </p:cNvPr>
            <p:cNvSpPr/>
            <p:nvPr/>
          </p:nvSpPr>
          <p:spPr>
            <a:xfrm>
              <a:off x="3395452" y="4060528"/>
              <a:ext cx="358969" cy="173833"/>
            </a:xfrm>
            <a:custGeom>
              <a:avLst/>
              <a:gdLst/>
              <a:ahLst/>
              <a:cxnLst/>
              <a:rect l="l" t="t" r="r" b="b"/>
              <a:pathLst>
                <a:path w="16704" h="8089" extrusionOk="0">
                  <a:moveTo>
                    <a:pt x="16428" y="1"/>
                  </a:moveTo>
                  <a:lnTo>
                    <a:pt x="0" y="7287"/>
                  </a:lnTo>
                  <a:lnTo>
                    <a:pt x="138" y="7539"/>
                  </a:lnTo>
                  <a:lnTo>
                    <a:pt x="275" y="7745"/>
                  </a:lnTo>
                  <a:lnTo>
                    <a:pt x="436" y="7928"/>
                  </a:lnTo>
                  <a:lnTo>
                    <a:pt x="596" y="8088"/>
                  </a:lnTo>
                  <a:lnTo>
                    <a:pt x="16703" y="963"/>
                  </a:lnTo>
                  <a:lnTo>
                    <a:pt x="16703" y="871"/>
                  </a:lnTo>
                  <a:lnTo>
                    <a:pt x="16703" y="665"/>
                  </a:lnTo>
                  <a:lnTo>
                    <a:pt x="16680" y="528"/>
                  </a:lnTo>
                  <a:lnTo>
                    <a:pt x="16611" y="367"/>
                  </a:lnTo>
                  <a:lnTo>
                    <a:pt x="16543" y="184"/>
                  </a:lnTo>
                  <a:lnTo>
                    <a:pt x="16428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040;p66">
              <a:extLst>
                <a:ext uri="{FF2B5EF4-FFF2-40B4-BE49-F238E27FC236}">
                  <a16:creationId xmlns:a16="http://schemas.microsoft.com/office/drawing/2014/main" xmlns="" id="{89DD42FE-E6B0-4FDA-82D9-6AC0F90BFB83}"/>
                </a:ext>
              </a:extLst>
            </p:cNvPr>
            <p:cNvSpPr/>
            <p:nvPr/>
          </p:nvSpPr>
          <p:spPr>
            <a:xfrm>
              <a:off x="3357545" y="4095986"/>
              <a:ext cx="88646" cy="127049"/>
            </a:xfrm>
            <a:custGeom>
              <a:avLst/>
              <a:gdLst/>
              <a:ahLst/>
              <a:cxnLst/>
              <a:rect l="l" t="t" r="r" b="b"/>
              <a:pathLst>
                <a:path w="4125" h="5912" extrusionOk="0">
                  <a:moveTo>
                    <a:pt x="0" y="0"/>
                  </a:moveTo>
                  <a:lnTo>
                    <a:pt x="138" y="481"/>
                  </a:lnTo>
                  <a:lnTo>
                    <a:pt x="481" y="596"/>
                  </a:lnTo>
                  <a:lnTo>
                    <a:pt x="894" y="756"/>
                  </a:lnTo>
                  <a:lnTo>
                    <a:pt x="1306" y="963"/>
                  </a:lnTo>
                  <a:lnTo>
                    <a:pt x="1742" y="1238"/>
                  </a:lnTo>
                  <a:lnTo>
                    <a:pt x="1948" y="1375"/>
                  </a:lnTo>
                  <a:lnTo>
                    <a:pt x="2154" y="1558"/>
                  </a:lnTo>
                  <a:lnTo>
                    <a:pt x="2360" y="1742"/>
                  </a:lnTo>
                  <a:lnTo>
                    <a:pt x="2566" y="1948"/>
                  </a:lnTo>
                  <a:lnTo>
                    <a:pt x="2750" y="2177"/>
                  </a:lnTo>
                  <a:lnTo>
                    <a:pt x="2933" y="2406"/>
                  </a:lnTo>
                  <a:lnTo>
                    <a:pt x="3093" y="2681"/>
                  </a:lnTo>
                  <a:lnTo>
                    <a:pt x="3254" y="2956"/>
                  </a:lnTo>
                  <a:lnTo>
                    <a:pt x="3437" y="3391"/>
                  </a:lnTo>
                  <a:lnTo>
                    <a:pt x="3574" y="3804"/>
                  </a:lnTo>
                  <a:lnTo>
                    <a:pt x="3666" y="4193"/>
                  </a:lnTo>
                  <a:lnTo>
                    <a:pt x="3689" y="4583"/>
                  </a:lnTo>
                  <a:lnTo>
                    <a:pt x="3689" y="4949"/>
                  </a:lnTo>
                  <a:lnTo>
                    <a:pt x="3666" y="5293"/>
                  </a:lnTo>
                  <a:lnTo>
                    <a:pt x="3597" y="5614"/>
                  </a:lnTo>
                  <a:lnTo>
                    <a:pt x="3529" y="5912"/>
                  </a:lnTo>
                  <a:lnTo>
                    <a:pt x="4010" y="5705"/>
                  </a:lnTo>
                  <a:lnTo>
                    <a:pt x="4056" y="5385"/>
                  </a:lnTo>
                  <a:lnTo>
                    <a:pt x="4101" y="5064"/>
                  </a:lnTo>
                  <a:lnTo>
                    <a:pt x="4124" y="4720"/>
                  </a:lnTo>
                  <a:lnTo>
                    <a:pt x="4101" y="4354"/>
                  </a:lnTo>
                  <a:lnTo>
                    <a:pt x="4033" y="3964"/>
                  </a:lnTo>
                  <a:lnTo>
                    <a:pt x="3941" y="3575"/>
                  </a:lnTo>
                  <a:lnTo>
                    <a:pt x="3804" y="3185"/>
                  </a:lnTo>
                  <a:lnTo>
                    <a:pt x="3620" y="2773"/>
                  </a:lnTo>
                  <a:lnTo>
                    <a:pt x="3437" y="2429"/>
                  </a:lnTo>
                  <a:lnTo>
                    <a:pt x="3231" y="2108"/>
                  </a:lnTo>
                  <a:lnTo>
                    <a:pt x="3025" y="1833"/>
                  </a:lnTo>
                  <a:lnTo>
                    <a:pt x="2796" y="1581"/>
                  </a:lnTo>
                  <a:lnTo>
                    <a:pt x="2566" y="1352"/>
                  </a:lnTo>
                  <a:lnTo>
                    <a:pt x="2314" y="1123"/>
                  </a:lnTo>
                  <a:lnTo>
                    <a:pt x="2062" y="940"/>
                  </a:lnTo>
                  <a:lnTo>
                    <a:pt x="1810" y="779"/>
                  </a:lnTo>
                  <a:lnTo>
                    <a:pt x="1558" y="619"/>
                  </a:lnTo>
                  <a:lnTo>
                    <a:pt x="1329" y="481"/>
                  </a:lnTo>
                  <a:lnTo>
                    <a:pt x="825" y="275"/>
                  </a:lnTo>
                  <a:lnTo>
                    <a:pt x="390" y="11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041;p66">
              <a:extLst>
                <a:ext uri="{FF2B5EF4-FFF2-40B4-BE49-F238E27FC236}">
                  <a16:creationId xmlns:a16="http://schemas.microsoft.com/office/drawing/2014/main" xmlns="" id="{AAC6E23C-DD63-4E68-9D49-FFAEA64CDE41}"/>
                </a:ext>
              </a:extLst>
            </p:cNvPr>
            <p:cNvSpPr/>
            <p:nvPr/>
          </p:nvSpPr>
          <p:spPr>
            <a:xfrm>
              <a:off x="3509197" y="4022126"/>
              <a:ext cx="31526" cy="27593"/>
            </a:xfrm>
            <a:custGeom>
              <a:avLst/>
              <a:gdLst/>
              <a:ahLst/>
              <a:cxnLst/>
              <a:rect l="l" t="t" r="r" b="b"/>
              <a:pathLst>
                <a:path w="1467" h="1284" extrusionOk="0">
                  <a:moveTo>
                    <a:pt x="1237" y="1"/>
                  </a:moveTo>
                  <a:lnTo>
                    <a:pt x="1123" y="23"/>
                  </a:lnTo>
                  <a:lnTo>
                    <a:pt x="1008" y="69"/>
                  </a:lnTo>
                  <a:lnTo>
                    <a:pt x="115" y="757"/>
                  </a:lnTo>
                  <a:lnTo>
                    <a:pt x="46" y="848"/>
                  </a:lnTo>
                  <a:lnTo>
                    <a:pt x="0" y="963"/>
                  </a:lnTo>
                  <a:lnTo>
                    <a:pt x="23" y="1054"/>
                  </a:lnTo>
                  <a:lnTo>
                    <a:pt x="69" y="1169"/>
                  </a:lnTo>
                  <a:lnTo>
                    <a:pt x="138" y="1238"/>
                  </a:lnTo>
                  <a:lnTo>
                    <a:pt x="229" y="1261"/>
                  </a:lnTo>
                  <a:lnTo>
                    <a:pt x="321" y="1284"/>
                  </a:lnTo>
                  <a:lnTo>
                    <a:pt x="412" y="1261"/>
                  </a:lnTo>
                  <a:lnTo>
                    <a:pt x="481" y="1215"/>
                  </a:lnTo>
                  <a:lnTo>
                    <a:pt x="1375" y="528"/>
                  </a:lnTo>
                  <a:lnTo>
                    <a:pt x="1443" y="436"/>
                  </a:lnTo>
                  <a:lnTo>
                    <a:pt x="1466" y="321"/>
                  </a:lnTo>
                  <a:lnTo>
                    <a:pt x="1466" y="207"/>
                  </a:lnTo>
                  <a:lnTo>
                    <a:pt x="1421" y="115"/>
                  </a:lnTo>
                  <a:lnTo>
                    <a:pt x="1329" y="46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042;p66">
              <a:extLst>
                <a:ext uri="{FF2B5EF4-FFF2-40B4-BE49-F238E27FC236}">
                  <a16:creationId xmlns:a16="http://schemas.microsoft.com/office/drawing/2014/main" xmlns="" id="{531C4865-A209-4F89-96D0-818BE0D5AC35}"/>
                </a:ext>
              </a:extLst>
            </p:cNvPr>
            <p:cNvSpPr/>
            <p:nvPr/>
          </p:nvSpPr>
          <p:spPr>
            <a:xfrm>
              <a:off x="3479648" y="4013767"/>
              <a:ext cx="32020" cy="27099"/>
            </a:xfrm>
            <a:custGeom>
              <a:avLst/>
              <a:gdLst/>
              <a:ahLst/>
              <a:cxnLst/>
              <a:rect l="l" t="t" r="r" b="b"/>
              <a:pathLst>
                <a:path w="1490" h="1261" extrusionOk="0">
                  <a:moveTo>
                    <a:pt x="1123" y="0"/>
                  </a:moveTo>
                  <a:lnTo>
                    <a:pt x="1008" y="69"/>
                  </a:lnTo>
                  <a:lnTo>
                    <a:pt x="115" y="756"/>
                  </a:lnTo>
                  <a:lnTo>
                    <a:pt x="46" y="848"/>
                  </a:lnTo>
                  <a:lnTo>
                    <a:pt x="0" y="939"/>
                  </a:lnTo>
                  <a:lnTo>
                    <a:pt x="23" y="1054"/>
                  </a:lnTo>
                  <a:lnTo>
                    <a:pt x="69" y="1169"/>
                  </a:lnTo>
                  <a:lnTo>
                    <a:pt x="138" y="1237"/>
                  </a:lnTo>
                  <a:lnTo>
                    <a:pt x="229" y="1260"/>
                  </a:lnTo>
                  <a:lnTo>
                    <a:pt x="321" y="1260"/>
                  </a:lnTo>
                  <a:lnTo>
                    <a:pt x="413" y="1237"/>
                  </a:lnTo>
                  <a:lnTo>
                    <a:pt x="482" y="1214"/>
                  </a:lnTo>
                  <a:lnTo>
                    <a:pt x="1375" y="527"/>
                  </a:lnTo>
                  <a:lnTo>
                    <a:pt x="1444" y="435"/>
                  </a:lnTo>
                  <a:lnTo>
                    <a:pt x="1490" y="321"/>
                  </a:lnTo>
                  <a:lnTo>
                    <a:pt x="1467" y="206"/>
                  </a:lnTo>
                  <a:lnTo>
                    <a:pt x="1421" y="115"/>
                  </a:lnTo>
                  <a:lnTo>
                    <a:pt x="1329" y="23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043;p66">
              <a:extLst>
                <a:ext uri="{FF2B5EF4-FFF2-40B4-BE49-F238E27FC236}">
                  <a16:creationId xmlns:a16="http://schemas.microsoft.com/office/drawing/2014/main" xmlns="" id="{113F26CC-CE73-4DCD-B8F2-CAA4086BEC0D}"/>
                </a:ext>
              </a:extLst>
            </p:cNvPr>
            <p:cNvSpPr/>
            <p:nvPr/>
          </p:nvSpPr>
          <p:spPr>
            <a:xfrm>
              <a:off x="3536274" y="4025092"/>
              <a:ext cx="32020" cy="27593"/>
            </a:xfrm>
            <a:custGeom>
              <a:avLst/>
              <a:gdLst/>
              <a:ahLst/>
              <a:cxnLst/>
              <a:rect l="l" t="t" r="r" b="b"/>
              <a:pathLst>
                <a:path w="1490" h="1284" extrusionOk="0">
                  <a:moveTo>
                    <a:pt x="1237" y="0"/>
                  </a:moveTo>
                  <a:lnTo>
                    <a:pt x="1123" y="23"/>
                  </a:lnTo>
                  <a:lnTo>
                    <a:pt x="1008" y="69"/>
                  </a:lnTo>
                  <a:lnTo>
                    <a:pt x="115" y="756"/>
                  </a:lnTo>
                  <a:lnTo>
                    <a:pt x="46" y="848"/>
                  </a:lnTo>
                  <a:lnTo>
                    <a:pt x="0" y="962"/>
                  </a:lnTo>
                  <a:lnTo>
                    <a:pt x="23" y="1054"/>
                  </a:lnTo>
                  <a:lnTo>
                    <a:pt x="69" y="1169"/>
                  </a:lnTo>
                  <a:lnTo>
                    <a:pt x="138" y="1237"/>
                  </a:lnTo>
                  <a:lnTo>
                    <a:pt x="229" y="1260"/>
                  </a:lnTo>
                  <a:lnTo>
                    <a:pt x="321" y="1283"/>
                  </a:lnTo>
                  <a:lnTo>
                    <a:pt x="413" y="1260"/>
                  </a:lnTo>
                  <a:lnTo>
                    <a:pt x="481" y="1214"/>
                  </a:lnTo>
                  <a:lnTo>
                    <a:pt x="1375" y="527"/>
                  </a:lnTo>
                  <a:lnTo>
                    <a:pt x="1444" y="435"/>
                  </a:lnTo>
                  <a:lnTo>
                    <a:pt x="1489" y="321"/>
                  </a:lnTo>
                  <a:lnTo>
                    <a:pt x="1467" y="229"/>
                  </a:lnTo>
                  <a:lnTo>
                    <a:pt x="1421" y="115"/>
                  </a:lnTo>
                  <a:lnTo>
                    <a:pt x="1329" y="46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044;p66">
              <a:extLst>
                <a:ext uri="{FF2B5EF4-FFF2-40B4-BE49-F238E27FC236}">
                  <a16:creationId xmlns:a16="http://schemas.microsoft.com/office/drawing/2014/main" xmlns="" id="{C08A1A4D-6A63-4512-8F1B-68711BEE4095}"/>
                </a:ext>
              </a:extLst>
            </p:cNvPr>
            <p:cNvSpPr/>
            <p:nvPr/>
          </p:nvSpPr>
          <p:spPr>
            <a:xfrm>
              <a:off x="3563351" y="4027542"/>
              <a:ext cx="31526" cy="27593"/>
            </a:xfrm>
            <a:custGeom>
              <a:avLst/>
              <a:gdLst/>
              <a:ahLst/>
              <a:cxnLst/>
              <a:rect l="l" t="t" r="r" b="b"/>
              <a:pathLst>
                <a:path w="1467" h="1284" extrusionOk="0">
                  <a:moveTo>
                    <a:pt x="1215" y="1"/>
                  </a:moveTo>
                  <a:lnTo>
                    <a:pt x="1123" y="23"/>
                  </a:lnTo>
                  <a:lnTo>
                    <a:pt x="1008" y="69"/>
                  </a:lnTo>
                  <a:lnTo>
                    <a:pt x="115" y="757"/>
                  </a:lnTo>
                  <a:lnTo>
                    <a:pt x="46" y="848"/>
                  </a:lnTo>
                  <a:lnTo>
                    <a:pt x="0" y="963"/>
                  </a:lnTo>
                  <a:lnTo>
                    <a:pt x="23" y="1077"/>
                  </a:lnTo>
                  <a:lnTo>
                    <a:pt x="69" y="1169"/>
                  </a:lnTo>
                  <a:lnTo>
                    <a:pt x="138" y="1238"/>
                  </a:lnTo>
                  <a:lnTo>
                    <a:pt x="229" y="1284"/>
                  </a:lnTo>
                  <a:lnTo>
                    <a:pt x="321" y="1284"/>
                  </a:lnTo>
                  <a:lnTo>
                    <a:pt x="413" y="1261"/>
                  </a:lnTo>
                  <a:lnTo>
                    <a:pt x="481" y="1215"/>
                  </a:lnTo>
                  <a:lnTo>
                    <a:pt x="1375" y="528"/>
                  </a:lnTo>
                  <a:lnTo>
                    <a:pt x="1444" y="436"/>
                  </a:lnTo>
                  <a:lnTo>
                    <a:pt x="1467" y="344"/>
                  </a:lnTo>
                  <a:lnTo>
                    <a:pt x="1467" y="230"/>
                  </a:lnTo>
                  <a:lnTo>
                    <a:pt x="1421" y="115"/>
                  </a:lnTo>
                  <a:lnTo>
                    <a:pt x="1329" y="46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045;p66">
              <a:extLst>
                <a:ext uri="{FF2B5EF4-FFF2-40B4-BE49-F238E27FC236}">
                  <a16:creationId xmlns:a16="http://schemas.microsoft.com/office/drawing/2014/main" xmlns="" id="{2501B3F2-8544-4A2B-86FB-07AB505B671D}"/>
                </a:ext>
              </a:extLst>
            </p:cNvPr>
            <p:cNvSpPr/>
            <p:nvPr/>
          </p:nvSpPr>
          <p:spPr>
            <a:xfrm>
              <a:off x="3591910" y="4028530"/>
              <a:ext cx="31526" cy="27099"/>
            </a:xfrm>
            <a:custGeom>
              <a:avLst/>
              <a:gdLst/>
              <a:ahLst/>
              <a:cxnLst/>
              <a:rect l="l" t="t" r="r" b="b"/>
              <a:pathLst>
                <a:path w="1467" h="1261" extrusionOk="0">
                  <a:moveTo>
                    <a:pt x="1123" y="0"/>
                  </a:moveTo>
                  <a:lnTo>
                    <a:pt x="1008" y="46"/>
                  </a:lnTo>
                  <a:lnTo>
                    <a:pt x="115" y="756"/>
                  </a:lnTo>
                  <a:lnTo>
                    <a:pt x="46" y="848"/>
                  </a:lnTo>
                  <a:lnTo>
                    <a:pt x="0" y="940"/>
                  </a:lnTo>
                  <a:lnTo>
                    <a:pt x="0" y="1054"/>
                  </a:lnTo>
                  <a:lnTo>
                    <a:pt x="69" y="1169"/>
                  </a:lnTo>
                  <a:lnTo>
                    <a:pt x="138" y="1215"/>
                  </a:lnTo>
                  <a:lnTo>
                    <a:pt x="229" y="1261"/>
                  </a:lnTo>
                  <a:lnTo>
                    <a:pt x="321" y="1261"/>
                  </a:lnTo>
                  <a:lnTo>
                    <a:pt x="413" y="1238"/>
                  </a:lnTo>
                  <a:lnTo>
                    <a:pt x="458" y="1215"/>
                  </a:lnTo>
                  <a:lnTo>
                    <a:pt x="1375" y="504"/>
                  </a:lnTo>
                  <a:lnTo>
                    <a:pt x="1444" y="436"/>
                  </a:lnTo>
                  <a:lnTo>
                    <a:pt x="1467" y="321"/>
                  </a:lnTo>
                  <a:lnTo>
                    <a:pt x="1467" y="207"/>
                  </a:lnTo>
                  <a:lnTo>
                    <a:pt x="1421" y="115"/>
                  </a:lnTo>
                  <a:lnTo>
                    <a:pt x="1329" y="23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046;p66">
              <a:extLst>
                <a:ext uri="{FF2B5EF4-FFF2-40B4-BE49-F238E27FC236}">
                  <a16:creationId xmlns:a16="http://schemas.microsoft.com/office/drawing/2014/main" xmlns="" id="{DEECB7C6-5022-4319-87AE-43EB79D4DCE7}"/>
                </a:ext>
              </a:extLst>
            </p:cNvPr>
            <p:cNvSpPr/>
            <p:nvPr/>
          </p:nvSpPr>
          <p:spPr>
            <a:xfrm>
              <a:off x="3621931" y="4026553"/>
              <a:ext cx="31547" cy="27593"/>
            </a:xfrm>
            <a:custGeom>
              <a:avLst/>
              <a:gdLst/>
              <a:ahLst/>
              <a:cxnLst/>
              <a:rect l="l" t="t" r="r" b="b"/>
              <a:pathLst>
                <a:path w="1468" h="1284" extrusionOk="0">
                  <a:moveTo>
                    <a:pt x="1215" y="1"/>
                  </a:moveTo>
                  <a:lnTo>
                    <a:pt x="1101" y="24"/>
                  </a:lnTo>
                  <a:lnTo>
                    <a:pt x="1009" y="69"/>
                  </a:lnTo>
                  <a:lnTo>
                    <a:pt x="92" y="757"/>
                  </a:lnTo>
                  <a:lnTo>
                    <a:pt x="24" y="848"/>
                  </a:lnTo>
                  <a:lnTo>
                    <a:pt x="1" y="963"/>
                  </a:lnTo>
                  <a:lnTo>
                    <a:pt x="1" y="1055"/>
                  </a:lnTo>
                  <a:lnTo>
                    <a:pt x="47" y="1169"/>
                  </a:lnTo>
                  <a:lnTo>
                    <a:pt x="115" y="1238"/>
                  </a:lnTo>
                  <a:lnTo>
                    <a:pt x="207" y="1261"/>
                  </a:lnTo>
                  <a:lnTo>
                    <a:pt x="299" y="1284"/>
                  </a:lnTo>
                  <a:lnTo>
                    <a:pt x="390" y="1261"/>
                  </a:lnTo>
                  <a:lnTo>
                    <a:pt x="459" y="1215"/>
                  </a:lnTo>
                  <a:lnTo>
                    <a:pt x="1353" y="528"/>
                  </a:lnTo>
                  <a:lnTo>
                    <a:pt x="1421" y="436"/>
                  </a:lnTo>
                  <a:lnTo>
                    <a:pt x="1467" y="322"/>
                  </a:lnTo>
                  <a:lnTo>
                    <a:pt x="1467" y="230"/>
                  </a:lnTo>
                  <a:lnTo>
                    <a:pt x="1398" y="115"/>
                  </a:lnTo>
                  <a:lnTo>
                    <a:pt x="1307" y="47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047;p66">
              <a:extLst>
                <a:ext uri="{FF2B5EF4-FFF2-40B4-BE49-F238E27FC236}">
                  <a16:creationId xmlns:a16="http://schemas.microsoft.com/office/drawing/2014/main" xmlns="" id="{890C8AC7-7635-4D85-A1B6-9BDDBDBF25DA}"/>
                </a:ext>
              </a:extLst>
            </p:cNvPr>
            <p:cNvSpPr/>
            <p:nvPr/>
          </p:nvSpPr>
          <p:spPr>
            <a:xfrm>
              <a:off x="2634763" y="3170837"/>
              <a:ext cx="822272" cy="869550"/>
            </a:xfrm>
            <a:custGeom>
              <a:avLst/>
              <a:gdLst/>
              <a:ahLst/>
              <a:cxnLst/>
              <a:rect l="l" t="t" r="r" b="b"/>
              <a:pathLst>
                <a:path w="38263" h="40463" extrusionOk="0">
                  <a:moveTo>
                    <a:pt x="6530" y="0"/>
                  </a:moveTo>
                  <a:lnTo>
                    <a:pt x="5820" y="23"/>
                  </a:lnTo>
                  <a:lnTo>
                    <a:pt x="5086" y="69"/>
                  </a:lnTo>
                  <a:lnTo>
                    <a:pt x="4376" y="115"/>
                  </a:lnTo>
                  <a:lnTo>
                    <a:pt x="3689" y="206"/>
                  </a:lnTo>
                  <a:lnTo>
                    <a:pt x="3001" y="298"/>
                  </a:lnTo>
                  <a:lnTo>
                    <a:pt x="2314" y="413"/>
                  </a:lnTo>
                  <a:lnTo>
                    <a:pt x="1673" y="550"/>
                  </a:lnTo>
                  <a:lnTo>
                    <a:pt x="1008" y="733"/>
                  </a:lnTo>
                  <a:lnTo>
                    <a:pt x="848" y="1077"/>
                  </a:lnTo>
                  <a:lnTo>
                    <a:pt x="664" y="1490"/>
                  </a:lnTo>
                  <a:lnTo>
                    <a:pt x="504" y="1948"/>
                  </a:lnTo>
                  <a:lnTo>
                    <a:pt x="367" y="2475"/>
                  </a:lnTo>
                  <a:lnTo>
                    <a:pt x="229" y="3025"/>
                  </a:lnTo>
                  <a:lnTo>
                    <a:pt x="115" y="3620"/>
                  </a:lnTo>
                  <a:lnTo>
                    <a:pt x="46" y="4262"/>
                  </a:lnTo>
                  <a:lnTo>
                    <a:pt x="0" y="4926"/>
                  </a:lnTo>
                  <a:lnTo>
                    <a:pt x="23" y="5614"/>
                  </a:lnTo>
                  <a:lnTo>
                    <a:pt x="69" y="6347"/>
                  </a:lnTo>
                  <a:lnTo>
                    <a:pt x="115" y="6713"/>
                  </a:lnTo>
                  <a:lnTo>
                    <a:pt x="183" y="7080"/>
                  </a:lnTo>
                  <a:lnTo>
                    <a:pt x="252" y="7447"/>
                  </a:lnTo>
                  <a:lnTo>
                    <a:pt x="344" y="7813"/>
                  </a:lnTo>
                  <a:lnTo>
                    <a:pt x="458" y="8203"/>
                  </a:lnTo>
                  <a:lnTo>
                    <a:pt x="596" y="8569"/>
                  </a:lnTo>
                  <a:lnTo>
                    <a:pt x="733" y="8959"/>
                  </a:lnTo>
                  <a:lnTo>
                    <a:pt x="916" y="9348"/>
                  </a:lnTo>
                  <a:lnTo>
                    <a:pt x="1100" y="9715"/>
                  </a:lnTo>
                  <a:lnTo>
                    <a:pt x="1306" y="10104"/>
                  </a:lnTo>
                  <a:lnTo>
                    <a:pt x="1535" y="10494"/>
                  </a:lnTo>
                  <a:lnTo>
                    <a:pt x="1787" y="10860"/>
                  </a:lnTo>
                  <a:lnTo>
                    <a:pt x="2727" y="11044"/>
                  </a:lnTo>
                  <a:lnTo>
                    <a:pt x="3666" y="11204"/>
                  </a:lnTo>
                  <a:lnTo>
                    <a:pt x="5430" y="11571"/>
                  </a:lnTo>
                  <a:lnTo>
                    <a:pt x="7080" y="11960"/>
                  </a:lnTo>
                  <a:lnTo>
                    <a:pt x="8638" y="12373"/>
                  </a:lnTo>
                  <a:lnTo>
                    <a:pt x="10058" y="12808"/>
                  </a:lnTo>
                  <a:lnTo>
                    <a:pt x="11387" y="13243"/>
                  </a:lnTo>
                  <a:lnTo>
                    <a:pt x="12579" y="13656"/>
                  </a:lnTo>
                  <a:lnTo>
                    <a:pt x="13655" y="14068"/>
                  </a:lnTo>
                  <a:lnTo>
                    <a:pt x="14618" y="14458"/>
                  </a:lnTo>
                  <a:lnTo>
                    <a:pt x="15465" y="14824"/>
                  </a:lnTo>
                  <a:lnTo>
                    <a:pt x="16176" y="15168"/>
                  </a:lnTo>
                  <a:lnTo>
                    <a:pt x="16748" y="15443"/>
                  </a:lnTo>
                  <a:lnTo>
                    <a:pt x="17550" y="15855"/>
                  </a:lnTo>
                  <a:lnTo>
                    <a:pt x="17802" y="16016"/>
                  </a:lnTo>
                  <a:lnTo>
                    <a:pt x="18421" y="17367"/>
                  </a:lnTo>
                  <a:lnTo>
                    <a:pt x="19085" y="18834"/>
                  </a:lnTo>
                  <a:lnTo>
                    <a:pt x="19910" y="20621"/>
                  </a:lnTo>
                  <a:lnTo>
                    <a:pt x="20827" y="22522"/>
                  </a:lnTo>
                  <a:lnTo>
                    <a:pt x="21331" y="23485"/>
                  </a:lnTo>
                  <a:lnTo>
                    <a:pt x="21812" y="24424"/>
                  </a:lnTo>
                  <a:lnTo>
                    <a:pt x="22293" y="25318"/>
                  </a:lnTo>
                  <a:lnTo>
                    <a:pt x="22751" y="26165"/>
                  </a:lnTo>
                  <a:lnTo>
                    <a:pt x="23209" y="26899"/>
                  </a:lnTo>
                  <a:lnTo>
                    <a:pt x="23622" y="27540"/>
                  </a:lnTo>
                  <a:lnTo>
                    <a:pt x="24057" y="28205"/>
                  </a:lnTo>
                  <a:lnTo>
                    <a:pt x="24561" y="28984"/>
                  </a:lnTo>
                  <a:lnTo>
                    <a:pt x="25088" y="29877"/>
                  </a:lnTo>
                  <a:lnTo>
                    <a:pt x="25661" y="30862"/>
                  </a:lnTo>
                  <a:lnTo>
                    <a:pt x="26852" y="32993"/>
                  </a:lnTo>
                  <a:lnTo>
                    <a:pt x="28021" y="35170"/>
                  </a:lnTo>
                  <a:lnTo>
                    <a:pt x="29075" y="37186"/>
                  </a:lnTo>
                  <a:lnTo>
                    <a:pt x="29968" y="38881"/>
                  </a:lnTo>
                  <a:lnTo>
                    <a:pt x="30770" y="40462"/>
                  </a:lnTo>
                  <a:lnTo>
                    <a:pt x="38262" y="37255"/>
                  </a:lnTo>
                  <a:lnTo>
                    <a:pt x="37713" y="35926"/>
                  </a:lnTo>
                  <a:lnTo>
                    <a:pt x="36269" y="32420"/>
                  </a:lnTo>
                  <a:lnTo>
                    <a:pt x="36177" y="32191"/>
                  </a:lnTo>
                  <a:lnTo>
                    <a:pt x="35078" y="29556"/>
                  </a:lnTo>
                  <a:lnTo>
                    <a:pt x="34963" y="29281"/>
                  </a:lnTo>
                  <a:lnTo>
                    <a:pt x="33795" y="26555"/>
                  </a:lnTo>
                  <a:lnTo>
                    <a:pt x="32535" y="23645"/>
                  </a:lnTo>
                  <a:lnTo>
                    <a:pt x="32374" y="23256"/>
                  </a:lnTo>
                  <a:lnTo>
                    <a:pt x="31229" y="20667"/>
                  </a:lnTo>
                  <a:lnTo>
                    <a:pt x="30060" y="18055"/>
                  </a:lnTo>
                  <a:lnTo>
                    <a:pt x="29923" y="17780"/>
                  </a:lnTo>
                  <a:lnTo>
                    <a:pt x="28571" y="14847"/>
                  </a:lnTo>
                  <a:lnTo>
                    <a:pt x="28456" y="14618"/>
                  </a:lnTo>
                  <a:lnTo>
                    <a:pt x="27586" y="12785"/>
                  </a:lnTo>
                  <a:lnTo>
                    <a:pt x="26738" y="11044"/>
                  </a:lnTo>
                  <a:lnTo>
                    <a:pt x="26600" y="10769"/>
                  </a:lnTo>
                  <a:lnTo>
                    <a:pt x="25936" y="9440"/>
                  </a:lnTo>
                  <a:lnTo>
                    <a:pt x="25272" y="8203"/>
                  </a:lnTo>
                  <a:lnTo>
                    <a:pt x="24653" y="7057"/>
                  </a:lnTo>
                  <a:lnTo>
                    <a:pt x="24057" y="6026"/>
                  </a:lnTo>
                  <a:lnTo>
                    <a:pt x="23920" y="5797"/>
                  </a:lnTo>
                  <a:lnTo>
                    <a:pt x="23484" y="5064"/>
                  </a:lnTo>
                  <a:lnTo>
                    <a:pt x="23049" y="4445"/>
                  </a:lnTo>
                  <a:lnTo>
                    <a:pt x="22660" y="3918"/>
                  </a:lnTo>
                  <a:lnTo>
                    <a:pt x="22293" y="3483"/>
                  </a:lnTo>
                  <a:lnTo>
                    <a:pt x="22133" y="3300"/>
                  </a:lnTo>
                  <a:lnTo>
                    <a:pt x="22064" y="3231"/>
                  </a:lnTo>
                  <a:lnTo>
                    <a:pt x="21858" y="3070"/>
                  </a:lnTo>
                  <a:lnTo>
                    <a:pt x="21583" y="2910"/>
                  </a:lnTo>
                  <a:lnTo>
                    <a:pt x="21239" y="2727"/>
                  </a:lnTo>
                  <a:lnTo>
                    <a:pt x="20850" y="2566"/>
                  </a:lnTo>
                  <a:lnTo>
                    <a:pt x="20391" y="2360"/>
                  </a:lnTo>
                  <a:lnTo>
                    <a:pt x="19887" y="2177"/>
                  </a:lnTo>
                  <a:lnTo>
                    <a:pt x="19337" y="1994"/>
                  </a:lnTo>
                  <a:lnTo>
                    <a:pt x="18742" y="1787"/>
                  </a:lnTo>
                  <a:lnTo>
                    <a:pt x="18123" y="1604"/>
                  </a:lnTo>
                  <a:lnTo>
                    <a:pt x="17436" y="1421"/>
                  </a:lnTo>
                  <a:lnTo>
                    <a:pt x="16726" y="1238"/>
                  </a:lnTo>
                  <a:lnTo>
                    <a:pt x="15969" y="1054"/>
                  </a:lnTo>
                  <a:lnTo>
                    <a:pt x="15213" y="894"/>
                  </a:lnTo>
                  <a:lnTo>
                    <a:pt x="14411" y="733"/>
                  </a:lnTo>
                  <a:lnTo>
                    <a:pt x="13587" y="573"/>
                  </a:lnTo>
                  <a:lnTo>
                    <a:pt x="12739" y="436"/>
                  </a:lnTo>
                  <a:lnTo>
                    <a:pt x="12304" y="367"/>
                  </a:lnTo>
                  <a:lnTo>
                    <a:pt x="10883" y="206"/>
                  </a:lnTo>
                  <a:lnTo>
                    <a:pt x="9440" y="69"/>
                  </a:lnTo>
                  <a:lnTo>
                    <a:pt x="8706" y="46"/>
                  </a:lnTo>
                  <a:lnTo>
                    <a:pt x="7973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048;p66">
              <a:extLst>
                <a:ext uri="{FF2B5EF4-FFF2-40B4-BE49-F238E27FC236}">
                  <a16:creationId xmlns:a16="http://schemas.microsoft.com/office/drawing/2014/main" xmlns="" id="{2D4B42A8-0484-4C70-B729-675E841A8631}"/>
                </a:ext>
              </a:extLst>
            </p:cNvPr>
            <p:cNvSpPr/>
            <p:nvPr/>
          </p:nvSpPr>
          <p:spPr>
            <a:xfrm>
              <a:off x="3274337" y="3925616"/>
              <a:ext cx="166440" cy="74871"/>
            </a:xfrm>
            <a:custGeom>
              <a:avLst/>
              <a:gdLst/>
              <a:ahLst/>
              <a:cxnLst/>
              <a:rect l="l" t="t" r="r" b="b"/>
              <a:pathLst>
                <a:path w="7745" h="3484" extrusionOk="0">
                  <a:moveTo>
                    <a:pt x="7538" y="1"/>
                  </a:moveTo>
                  <a:lnTo>
                    <a:pt x="7446" y="24"/>
                  </a:lnTo>
                  <a:lnTo>
                    <a:pt x="115" y="3071"/>
                  </a:lnTo>
                  <a:lnTo>
                    <a:pt x="46" y="3117"/>
                  </a:lnTo>
                  <a:lnTo>
                    <a:pt x="0" y="3186"/>
                  </a:lnTo>
                  <a:lnTo>
                    <a:pt x="0" y="3254"/>
                  </a:lnTo>
                  <a:lnTo>
                    <a:pt x="0" y="3346"/>
                  </a:lnTo>
                  <a:lnTo>
                    <a:pt x="46" y="3415"/>
                  </a:lnTo>
                  <a:lnTo>
                    <a:pt x="92" y="3438"/>
                  </a:lnTo>
                  <a:lnTo>
                    <a:pt x="138" y="3483"/>
                  </a:lnTo>
                  <a:lnTo>
                    <a:pt x="206" y="3483"/>
                  </a:lnTo>
                  <a:lnTo>
                    <a:pt x="298" y="3461"/>
                  </a:lnTo>
                  <a:lnTo>
                    <a:pt x="7630" y="413"/>
                  </a:lnTo>
                  <a:lnTo>
                    <a:pt x="7699" y="367"/>
                  </a:lnTo>
                  <a:lnTo>
                    <a:pt x="7744" y="299"/>
                  </a:lnTo>
                  <a:lnTo>
                    <a:pt x="7744" y="230"/>
                  </a:lnTo>
                  <a:lnTo>
                    <a:pt x="7744" y="138"/>
                  </a:lnTo>
                  <a:lnTo>
                    <a:pt x="7699" y="70"/>
                  </a:lnTo>
                  <a:lnTo>
                    <a:pt x="7630" y="24"/>
                  </a:lnTo>
                  <a:lnTo>
                    <a:pt x="7538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049;p66">
              <a:extLst>
                <a:ext uri="{FF2B5EF4-FFF2-40B4-BE49-F238E27FC236}">
                  <a16:creationId xmlns:a16="http://schemas.microsoft.com/office/drawing/2014/main" xmlns="" id="{CEEA0261-F561-4850-B297-4923EB50009C}"/>
                </a:ext>
              </a:extLst>
            </p:cNvPr>
            <p:cNvSpPr/>
            <p:nvPr/>
          </p:nvSpPr>
          <p:spPr>
            <a:xfrm>
              <a:off x="3033567" y="3464277"/>
              <a:ext cx="276232" cy="522916"/>
            </a:xfrm>
            <a:custGeom>
              <a:avLst/>
              <a:gdLst/>
              <a:ahLst/>
              <a:cxnLst/>
              <a:rect l="l" t="t" r="r" b="b"/>
              <a:pathLst>
                <a:path w="12854" h="24333" extrusionOk="0">
                  <a:moveTo>
                    <a:pt x="207" y="1"/>
                  </a:moveTo>
                  <a:lnTo>
                    <a:pt x="138" y="24"/>
                  </a:lnTo>
                  <a:lnTo>
                    <a:pt x="46" y="69"/>
                  </a:lnTo>
                  <a:lnTo>
                    <a:pt x="0" y="138"/>
                  </a:lnTo>
                  <a:lnTo>
                    <a:pt x="0" y="230"/>
                  </a:lnTo>
                  <a:lnTo>
                    <a:pt x="0" y="298"/>
                  </a:lnTo>
                  <a:lnTo>
                    <a:pt x="665" y="1879"/>
                  </a:lnTo>
                  <a:lnTo>
                    <a:pt x="1398" y="3552"/>
                  </a:lnTo>
                  <a:lnTo>
                    <a:pt x="2360" y="5637"/>
                  </a:lnTo>
                  <a:lnTo>
                    <a:pt x="2887" y="6782"/>
                  </a:lnTo>
                  <a:lnTo>
                    <a:pt x="3460" y="7974"/>
                  </a:lnTo>
                  <a:lnTo>
                    <a:pt x="4079" y="9188"/>
                  </a:lnTo>
                  <a:lnTo>
                    <a:pt x="4697" y="10403"/>
                  </a:lnTo>
                  <a:lnTo>
                    <a:pt x="5362" y="11617"/>
                  </a:lnTo>
                  <a:lnTo>
                    <a:pt x="6003" y="12785"/>
                  </a:lnTo>
                  <a:lnTo>
                    <a:pt x="6691" y="13931"/>
                  </a:lnTo>
                  <a:lnTo>
                    <a:pt x="7355" y="14985"/>
                  </a:lnTo>
                  <a:lnTo>
                    <a:pt x="7997" y="15970"/>
                  </a:lnTo>
                  <a:lnTo>
                    <a:pt x="8592" y="16932"/>
                  </a:lnTo>
                  <a:lnTo>
                    <a:pt x="9142" y="17826"/>
                  </a:lnTo>
                  <a:lnTo>
                    <a:pt x="9646" y="18697"/>
                  </a:lnTo>
                  <a:lnTo>
                    <a:pt x="10517" y="20255"/>
                  </a:lnTo>
                  <a:lnTo>
                    <a:pt x="11227" y="21606"/>
                  </a:lnTo>
                  <a:lnTo>
                    <a:pt x="11754" y="22683"/>
                  </a:lnTo>
                  <a:lnTo>
                    <a:pt x="12144" y="23508"/>
                  </a:lnTo>
                  <a:lnTo>
                    <a:pt x="12441" y="24195"/>
                  </a:lnTo>
                  <a:lnTo>
                    <a:pt x="12464" y="24264"/>
                  </a:lnTo>
                  <a:lnTo>
                    <a:pt x="12533" y="24287"/>
                  </a:lnTo>
                  <a:lnTo>
                    <a:pt x="12579" y="24333"/>
                  </a:lnTo>
                  <a:lnTo>
                    <a:pt x="12648" y="24333"/>
                  </a:lnTo>
                  <a:lnTo>
                    <a:pt x="12716" y="24310"/>
                  </a:lnTo>
                  <a:lnTo>
                    <a:pt x="12785" y="24264"/>
                  </a:lnTo>
                  <a:lnTo>
                    <a:pt x="12831" y="24195"/>
                  </a:lnTo>
                  <a:lnTo>
                    <a:pt x="12854" y="24127"/>
                  </a:lnTo>
                  <a:lnTo>
                    <a:pt x="12854" y="24035"/>
                  </a:lnTo>
                  <a:lnTo>
                    <a:pt x="12533" y="23325"/>
                  </a:lnTo>
                  <a:lnTo>
                    <a:pt x="12167" y="22523"/>
                  </a:lnTo>
                  <a:lnTo>
                    <a:pt x="11617" y="21423"/>
                  </a:lnTo>
                  <a:lnTo>
                    <a:pt x="10906" y="20071"/>
                  </a:lnTo>
                  <a:lnTo>
                    <a:pt x="10013" y="18490"/>
                  </a:lnTo>
                  <a:lnTo>
                    <a:pt x="9509" y="17620"/>
                  </a:lnTo>
                  <a:lnTo>
                    <a:pt x="8959" y="16703"/>
                  </a:lnTo>
                  <a:lnTo>
                    <a:pt x="8363" y="15741"/>
                  </a:lnTo>
                  <a:lnTo>
                    <a:pt x="7722" y="14756"/>
                  </a:lnTo>
                  <a:lnTo>
                    <a:pt x="7057" y="13702"/>
                  </a:lnTo>
                  <a:lnTo>
                    <a:pt x="6393" y="12579"/>
                  </a:lnTo>
                  <a:lnTo>
                    <a:pt x="5728" y="11411"/>
                  </a:lnTo>
                  <a:lnTo>
                    <a:pt x="5087" y="10196"/>
                  </a:lnTo>
                  <a:lnTo>
                    <a:pt x="4445" y="8982"/>
                  </a:lnTo>
                  <a:lnTo>
                    <a:pt x="3850" y="7791"/>
                  </a:lnTo>
                  <a:lnTo>
                    <a:pt x="3277" y="6599"/>
                  </a:lnTo>
                  <a:lnTo>
                    <a:pt x="2750" y="5454"/>
                  </a:lnTo>
                  <a:lnTo>
                    <a:pt x="1810" y="3392"/>
                  </a:lnTo>
                  <a:lnTo>
                    <a:pt x="1077" y="1696"/>
                  </a:lnTo>
                  <a:lnTo>
                    <a:pt x="413" y="138"/>
                  </a:lnTo>
                  <a:lnTo>
                    <a:pt x="367" y="69"/>
                  </a:lnTo>
                  <a:lnTo>
                    <a:pt x="298" y="24"/>
                  </a:lnTo>
                  <a:lnTo>
                    <a:pt x="207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050;p66">
              <a:extLst>
                <a:ext uri="{FF2B5EF4-FFF2-40B4-BE49-F238E27FC236}">
                  <a16:creationId xmlns:a16="http://schemas.microsoft.com/office/drawing/2014/main" xmlns="" id="{2F6040AA-4F5F-4872-B62A-7EB1D0BBD742}"/>
                </a:ext>
              </a:extLst>
            </p:cNvPr>
            <p:cNvSpPr/>
            <p:nvPr/>
          </p:nvSpPr>
          <p:spPr>
            <a:xfrm>
              <a:off x="2925732" y="4013767"/>
              <a:ext cx="116218" cy="123589"/>
            </a:xfrm>
            <a:custGeom>
              <a:avLst/>
              <a:gdLst/>
              <a:ahLst/>
              <a:cxnLst/>
              <a:rect l="l" t="t" r="r" b="b"/>
              <a:pathLst>
                <a:path w="5408" h="5751" extrusionOk="0">
                  <a:moveTo>
                    <a:pt x="1" y="0"/>
                  </a:moveTo>
                  <a:lnTo>
                    <a:pt x="757" y="5751"/>
                  </a:lnTo>
                  <a:lnTo>
                    <a:pt x="5408" y="5751"/>
                  </a:lnTo>
                  <a:lnTo>
                    <a:pt x="5202" y="3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051;p66">
              <a:extLst>
                <a:ext uri="{FF2B5EF4-FFF2-40B4-BE49-F238E27FC236}">
                  <a16:creationId xmlns:a16="http://schemas.microsoft.com/office/drawing/2014/main" xmlns="" id="{07DF5276-EA6A-4C8A-8710-64339DF22D64}"/>
                </a:ext>
              </a:extLst>
            </p:cNvPr>
            <p:cNvSpPr/>
            <p:nvPr/>
          </p:nvSpPr>
          <p:spPr>
            <a:xfrm>
              <a:off x="2905059" y="4109761"/>
              <a:ext cx="387508" cy="186641"/>
            </a:xfrm>
            <a:custGeom>
              <a:avLst/>
              <a:gdLst/>
              <a:ahLst/>
              <a:cxnLst/>
              <a:rect l="l" t="t" r="r" b="b"/>
              <a:pathLst>
                <a:path w="18032" h="8685" extrusionOk="0">
                  <a:moveTo>
                    <a:pt x="6072" y="1"/>
                  </a:moveTo>
                  <a:lnTo>
                    <a:pt x="5797" y="47"/>
                  </a:lnTo>
                  <a:lnTo>
                    <a:pt x="5499" y="138"/>
                  </a:lnTo>
                  <a:lnTo>
                    <a:pt x="5201" y="253"/>
                  </a:lnTo>
                  <a:lnTo>
                    <a:pt x="4560" y="505"/>
                  </a:lnTo>
                  <a:lnTo>
                    <a:pt x="4239" y="619"/>
                  </a:lnTo>
                  <a:lnTo>
                    <a:pt x="3895" y="711"/>
                  </a:lnTo>
                  <a:lnTo>
                    <a:pt x="3552" y="757"/>
                  </a:lnTo>
                  <a:lnTo>
                    <a:pt x="3208" y="780"/>
                  </a:lnTo>
                  <a:lnTo>
                    <a:pt x="3025" y="757"/>
                  </a:lnTo>
                  <a:lnTo>
                    <a:pt x="2864" y="734"/>
                  </a:lnTo>
                  <a:lnTo>
                    <a:pt x="2681" y="688"/>
                  </a:lnTo>
                  <a:lnTo>
                    <a:pt x="2521" y="619"/>
                  </a:lnTo>
                  <a:lnTo>
                    <a:pt x="2360" y="551"/>
                  </a:lnTo>
                  <a:lnTo>
                    <a:pt x="2177" y="436"/>
                  </a:lnTo>
                  <a:lnTo>
                    <a:pt x="2017" y="322"/>
                  </a:lnTo>
                  <a:lnTo>
                    <a:pt x="1856" y="161"/>
                  </a:lnTo>
                  <a:lnTo>
                    <a:pt x="1673" y="138"/>
                  </a:lnTo>
                  <a:lnTo>
                    <a:pt x="1513" y="161"/>
                  </a:lnTo>
                  <a:lnTo>
                    <a:pt x="1306" y="207"/>
                  </a:lnTo>
                  <a:lnTo>
                    <a:pt x="1192" y="253"/>
                  </a:lnTo>
                  <a:lnTo>
                    <a:pt x="1100" y="322"/>
                  </a:lnTo>
                  <a:lnTo>
                    <a:pt x="1009" y="390"/>
                  </a:lnTo>
                  <a:lnTo>
                    <a:pt x="940" y="505"/>
                  </a:lnTo>
                  <a:lnTo>
                    <a:pt x="871" y="619"/>
                  </a:lnTo>
                  <a:lnTo>
                    <a:pt x="802" y="780"/>
                  </a:lnTo>
                  <a:lnTo>
                    <a:pt x="780" y="963"/>
                  </a:lnTo>
                  <a:lnTo>
                    <a:pt x="757" y="1169"/>
                  </a:lnTo>
                  <a:lnTo>
                    <a:pt x="734" y="1444"/>
                  </a:lnTo>
                  <a:lnTo>
                    <a:pt x="711" y="1788"/>
                  </a:lnTo>
                  <a:lnTo>
                    <a:pt x="642" y="2269"/>
                  </a:lnTo>
                  <a:lnTo>
                    <a:pt x="413" y="3529"/>
                  </a:lnTo>
                  <a:lnTo>
                    <a:pt x="184" y="4950"/>
                  </a:lnTo>
                  <a:lnTo>
                    <a:pt x="92" y="5683"/>
                  </a:lnTo>
                  <a:lnTo>
                    <a:pt x="23" y="6370"/>
                  </a:lnTo>
                  <a:lnTo>
                    <a:pt x="1" y="7035"/>
                  </a:lnTo>
                  <a:lnTo>
                    <a:pt x="23" y="7630"/>
                  </a:lnTo>
                  <a:lnTo>
                    <a:pt x="46" y="7928"/>
                  </a:lnTo>
                  <a:lnTo>
                    <a:pt x="92" y="8180"/>
                  </a:lnTo>
                  <a:lnTo>
                    <a:pt x="161" y="8409"/>
                  </a:lnTo>
                  <a:lnTo>
                    <a:pt x="253" y="8616"/>
                  </a:lnTo>
                  <a:lnTo>
                    <a:pt x="17849" y="8684"/>
                  </a:lnTo>
                  <a:lnTo>
                    <a:pt x="17894" y="8616"/>
                  </a:lnTo>
                  <a:lnTo>
                    <a:pt x="17963" y="8409"/>
                  </a:lnTo>
                  <a:lnTo>
                    <a:pt x="18009" y="8272"/>
                  </a:lnTo>
                  <a:lnTo>
                    <a:pt x="18032" y="8112"/>
                  </a:lnTo>
                  <a:lnTo>
                    <a:pt x="18032" y="7905"/>
                  </a:lnTo>
                  <a:lnTo>
                    <a:pt x="18009" y="7699"/>
                  </a:lnTo>
                  <a:lnTo>
                    <a:pt x="17963" y="7562"/>
                  </a:lnTo>
                  <a:lnTo>
                    <a:pt x="17917" y="7401"/>
                  </a:lnTo>
                  <a:lnTo>
                    <a:pt x="17849" y="7241"/>
                  </a:lnTo>
                  <a:lnTo>
                    <a:pt x="17757" y="7081"/>
                  </a:lnTo>
                  <a:lnTo>
                    <a:pt x="17642" y="6897"/>
                  </a:lnTo>
                  <a:lnTo>
                    <a:pt x="17528" y="6737"/>
                  </a:lnTo>
                  <a:lnTo>
                    <a:pt x="17368" y="6554"/>
                  </a:lnTo>
                  <a:lnTo>
                    <a:pt x="17184" y="6347"/>
                  </a:lnTo>
                  <a:lnTo>
                    <a:pt x="16978" y="6164"/>
                  </a:lnTo>
                  <a:lnTo>
                    <a:pt x="16726" y="5981"/>
                  </a:lnTo>
                  <a:lnTo>
                    <a:pt x="16451" y="5775"/>
                  </a:lnTo>
                  <a:lnTo>
                    <a:pt x="16130" y="5568"/>
                  </a:lnTo>
                  <a:lnTo>
                    <a:pt x="15787" y="5362"/>
                  </a:lnTo>
                  <a:lnTo>
                    <a:pt x="15397" y="5156"/>
                  </a:lnTo>
                  <a:lnTo>
                    <a:pt x="14985" y="4950"/>
                  </a:lnTo>
                  <a:lnTo>
                    <a:pt x="14504" y="4744"/>
                  </a:lnTo>
                  <a:lnTo>
                    <a:pt x="12946" y="4102"/>
                  </a:lnTo>
                  <a:lnTo>
                    <a:pt x="12167" y="3781"/>
                  </a:lnTo>
                  <a:lnTo>
                    <a:pt x="11388" y="3438"/>
                  </a:lnTo>
                  <a:lnTo>
                    <a:pt x="10631" y="3071"/>
                  </a:lnTo>
                  <a:lnTo>
                    <a:pt x="9921" y="2659"/>
                  </a:lnTo>
                  <a:lnTo>
                    <a:pt x="9600" y="2452"/>
                  </a:lnTo>
                  <a:lnTo>
                    <a:pt x="9280" y="2246"/>
                  </a:lnTo>
                  <a:lnTo>
                    <a:pt x="9005" y="2017"/>
                  </a:lnTo>
                  <a:lnTo>
                    <a:pt x="8730" y="1788"/>
                  </a:lnTo>
                  <a:lnTo>
                    <a:pt x="7836" y="1009"/>
                  </a:lnTo>
                  <a:lnTo>
                    <a:pt x="7241" y="505"/>
                  </a:lnTo>
                  <a:lnTo>
                    <a:pt x="6828" y="161"/>
                  </a:lnTo>
                  <a:lnTo>
                    <a:pt x="6714" y="92"/>
                  </a:lnTo>
                  <a:lnTo>
                    <a:pt x="6599" y="47"/>
                  </a:lnTo>
                  <a:lnTo>
                    <a:pt x="6462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052;p66">
              <a:extLst>
                <a:ext uri="{FF2B5EF4-FFF2-40B4-BE49-F238E27FC236}">
                  <a16:creationId xmlns:a16="http://schemas.microsoft.com/office/drawing/2014/main" xmlns="" id="{DE6E4D83-6F59-4D00-812A-F196491EE22C}"/>
                </a:ext>
              </a:extLst>
            </p:cNvPr>
            <p:cNvSpPr/>
            <p:nvPr/>
          </p:nvSpPr>
          <p:spPr>
            <a:xfrm>
              <a:off x="2905553" y="4274715"/>
              <a:ext cx="387013" cy="20695"/>
            </a:xfrm>
            <a:custGeom>
              <a:avLst/>
              <a:gdLst/>
              <a:ahLst/>
              <a:cxnLst/>
              <a:rect l="l" t="t" r="r" b="b"/>
              <a:pathLst>
                <a:path w="18009" h="963" extrusionOk="0">
                  <a:moveTo>
                    <a:pt x="0" y="0"/>
                  </a:moveTo>
                  <a:lnTo>
                    <a:pt x="23" y="275"/>
                  </a:lnTo>
                  <a:lnTo>
                    <a:pt x="92" y="550"/>
                  </a:lnTo>
                  <a:lnTo>
                    <a:pt x="138" y="779"/>
                  </a:lnTo>
                  <a:lnTo>
                    <a:pt x="230" y="963"/>
                  </a:lnTo>
                  <a:lnTo>
                    <a:pt x="17849" y="963"/>
                  </a:lnTo>
                  <a:lnTo>
                    <a:pt x="17871" y="894"/>
                  </a:lnTo>
                  <a:lnTo>
                    <a:pt x="17963" y="710"/>
                  </a:lnTo>
                  <a:lnTo>
                    <a:pt x="17986" y="550"/>
                  </a:lnTo>
                  <a:lnTo>
                    <a:pt x="18009" y="390"/>
                  </a:lnTo>
                  <a:lnTo>
                    <a:pt x="18009" y="206"/>
                  </a:lnTo>
                  <a:lnTo>
                    <a:pt x="17986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053;p66">
              <a:extLst>
                <a:ext uri="{FF2B5EF4-FFF2-40B4-BE49-F238E27FC236}">
                  <a16:creationId xmlns:a16="http://schemas.microsoft.com/office/drawing/2014/main" xmlns="" id="{BE481320-C688-4D53-95D6-27A9116BEF07}"/>
                </a:ext>
              </a:extLst>
            </p:cNvPr>
            <p:cNvSpPr/>
            <p:nvPr/>
          </p:nvSpPr>
          <p:spPr>
            <a:xfrm>
              <a:off x="2918361" y="4148657"/>
              <a:ext cx="48761" cy="146755"/>
            </a:xfrm>
            <a:custGeom>
              <a:avLst/>
              <a:gdLst/>
              <a:ahLst/>
              <a:cxnLst/>
              <a:rect l="l" t="t" r="r" b="b"/>
              <a:pathLst>
                <a:path w="2269" h="6829" extrusionOk="0">
                  <a:moveTo>
                    <a:pt x="69" y="1"/>
                  </a:moveTo>
                  <a:lnTo>
                    <a:pt x="0" y="482"/>
                  </a:lnTo>
                  <a:lnTo>
                    <a:pt x="298" y="757"/>
                  </a:lnTo>
                  <a:lnTo>
                    <a:pt x="596" y="1055"/>
                  </a:lnTo>
                  <a:lnTo>
                    <a:pt x="894" y="1421"/>
                  </a:lnTo>
                  <a:lnTo>
                    <a:pt x="1169" y="1834"/>
                  </a:lnTo>
                  <a:lnTo>
                    <a:pt x="1306" y="2063"/>
                  </a:lnTo>
                  <a:lnTo>
                    <a:pt x="1421" y="2292"/>
                  </a:lnTo>
                  <a:lnTo>
                    <a:pt x="1535" y="2544"/>
                  </a:lnTo>
                  <a:lnTo>
                    <a:pt x="1627" y="2819"/>
                  </a:lnTo>
                  <a:lnTo>
                    <a:pt x="1718" y="3094"/>
                  </a:lnTo>
                  <a:lnTo>
                    <a:pt x="1787" y="3392"/>
                  </a:lnTo>
                  <a:lnTo>
                    <a:pt x="1833" y="3690"/>
                  </a:lnTo>
                  <a:lnTo>
                    <a:pt x="1856" y="4010"/>
                  </a:lnTo>
                  <a:lnTo>
                    <a:pt x="1856" y="4492"/>
                  </a:lnTo>
                  <a:lnTo>
                    <a:pt x="1810" y="4927"/>
                  </a:lnTo>
                  <a:lnTo>
                    <a:pt x="1718" y="5316"/>
                  </a:lnTo>
                  <a:lnTo>
                    <a:pt x="1604" y="5683"/>
                  </a:lnTo>
                  <a:lnTo>
                    <a:pt x="1466" y="6027"/>
                  </a:lnTo>
                  <a:lnTo>
                    <a:pt x="1283" y="6324"/>
                  </a:lnTo>
                  <a:lnTo>
                    <a:pt x="1100" y="6599"/>
                  </a:lnTo>
                  <a:lnTo>
                    <a:pt x="917" y="6829"/>
                  </a:lnTo>
                  <a:lnTo>
                    <a:pt x="1444" y="6829"/>
                  </a:lnTo>
                  <a:lnTo>
                    <a:pt x="1627" y="6576"/>
                  </a:lnTo>
                  <a:lnTo>
                    <a:pt x="1787" y="6279"/>
                  </a:lnTo>
                  <a:lnTo>
                    <a:pt x="1925" y="5981"/>
                  </a:lnTo>
                  <a:lnTo>
                    <a:pt x="2062" y="5637"/>
                  </a:lnTo>
                  <a:lnTo>
                    <a:pt x="2177" y="5271"/>
                  </a:lnTo>
                  <a:lnTo>
                    <a:pt x="2245" y="4881"/>
                  </a:lnTo>
                  <a:lnTo>
                    <a:pt x="2268" y="4446"/>
                  </a:lnTo>
                  <a:lnTo>
                    <a:pt x="2268" y="3987"/>
                  </a:lnTo>
                  <a:lnTo>
                    <a:pt x="2245" y="3621"/>
                  </a:lnTo>
                  <a:lnTo>
                    <a:pt x="2177" y="3254"/>
                  </a:lnTo>
                  <a:lnTo>
                    <a:pt x="2108" y="2911"/>
                  </a:lnTo>
                  <a:lnTo>
                    <a:pt x="1993" y="2567"/>
                  </a:lnTo>
                  <a:lnTo>
                    <a:pt x="1879" y="2269"/>
                  </a:lnTo>
                  <a:lnTo>
                    <a:pt x="1741" y="1971"/>
                  </a:lnTo>
                  <a:lnTo>
                    <a:pt x="1581" y="1696"/>
                  </a:lnTo>
                  <a:lnTo>
                    <a:pt x="1421" y="1444"/>
                  </a:lnTo>
                  <a:lnTo>
                    <a:pt x="1260" y="1192"/>
                  </a:lnTo>
                  <a:lnTo>
                    <a:pt x="1100" y="986"/>
                  </a:lnTo>
                  <a:lnTo>
                    <a:pt x="733" y="597"/>
                  </a:lnTo>
                  <a:lnTo>
                    <a:pt x="390" y="253"/>
                  </a:lnTo>
                  <a:lnTo>
                    <a:pt x="69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054;p66">
              <a:extLst>
                <a:ext uri="{FF2B5EF4-FFF2-40B4-BE49-F238E27FC236}">
                  <a16:creationId xmlns:a16="http://schemas.microsoft.com/office/drawing/2014/main" xmlns="" id="{45479E67-35AE-4292-91F3-670A4F984EEC}"/>
                </a:ext>
              </a:extLst>
            </p:cNvPr>
            <p:cNvSpPr/>
            <p:nvPr/>
          </p:nvSpPr>
          <p:spPr>
            <a:xfrm>
              <a:off x="3079856" y="4152611"/>
              <a:ext cx="35953" cy="18224"/>
            </a:xfrm>
            <a:custGeom>
              <a:avLst/>
              <a:gdLst/>
              <a:ahLst/>
              <a:cxnLst/>
              <a:rect l="l" t="t" r="r" b="b"/>
              <a:pathLst>
                <a:path w="1673" h="848" extrusionOk="0">
                  <a:moveTo>
                    <a:pt x="1306" y="0"/>
                  </a:moveTo>
                  <a:lnTo>
                    <a:pt x="206" y="275"/>
                  </a:lnTo>
                  <a:lnTo>
                    <a:pt x="115" y="321"/>
                  </a:lnTo>
                  <a:lnTo>
                    <a:pt x="23" y="390"/>
                  </a:lnTo>
                  <a:lnTo>
                    <a:pt x="0" y="504"/>
                  </a:lnTo>
                  <a:lnTo>
                    <a:pt x="0" y="619"/>
                  </a:lnTo>
                  <a:lnTo>
                    <a:pt x="46" y="710"/>
                  </a:lnTo>
                  <a:lnTo>
                    <a:pt x="115" y="779"/>
                  </a:lnTo>
                  <a:lnTo>
                    <a:pt x="183" y="825"/>
                  </a:lnTo>
                  <a:lnTo>
                    <a:pt x="275" y="848"/>
                  </a:lnTo>
                  <a:lnTo>
                    <a:pt x="344" y="825"/>
                  </a:lnTo>
                  <a:lnTo>
                    <a:pt x="1444" y="550"/>
                  </a:lnTo>
                  <a:lnTo>
                    <a:pt x="1558" y="504"/>
                  </a:lnTo>
                  <a:lnTo>
                    <a:pt x="1627" y="435"/>
                  </a:lnTo>
                  <a:lnTo>
                    <a:pt x="1673" y="321"/>
                  </a:lnTo>
                  <a:lnTo>
                    <a:pt x="1673" y="206"/>
                  </a:lnTo>
                  <a:lnTo>
                    <a:pt x="1604" y="115"/>
                  </a:lnTo>
                  <a:lnTo>
                    <a:pt x="1535" y="23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055;p66">
              <a:extLst>
                <a:ext uri="{FF2B5EF4-FFF2-40B4-BE49-F238E27FC236}">
                  <a16:creationId xmlns:a16="http://schemas.microsoft.com/office/drawing/2014/main" xmlns="" id="{3758204C-225D-4DEE-8462-4D8AA7BDF915}"/>
                </a:ext>
              </a:extLst>
            </p:cNvPr>
            <p:cNvSpPr/>
            <p:nvPr/>
          </p:nvSpPr>
          <p:spPr>
            <a:xfrm>
              <a:off x="3056217" y="4132905"/>
              <a:ext cx="35953" cy="18245"/>
            </a:xfrm>
            <a:custGeom>
              <a:avLst/>
              <a:gdLst/>
              <a:ahLst/>
              <a:cxnLst/>
              <a:rect l="l" t="t" r="r" b="b"/>
              <a:pathLst>
                <a:path w="1673" h="849" extrusionOk="0">
                  <a:moveTo>
                    <a:pt x="1306" y="1"/>
                  </a:moveTo>
                  <a:lnTo>
                    <a:pt x="207" y="276"/>
                  </a:lnTo>
                  <a:lnTo>
                    <a:pt x="115" y="321"/>
                  </a:lnTo>
                  <a:lnTo>
                    <a:pt x="46" y="413"/>
                  </a:lnTo>
                  <a:lnTo>
                    <a:pt x="0" y="505"/>
                  </a:lnTo>
                  <a:lnTo>
                    <a:pt x="0" y="619"/>
                  </a:lnTo>
                  <a:lnTo>
                    <a:pt x="46" y="711"/>
                  </a:lnTo>
                  <a:lnTo>
                    <a:pt x="115" y="780"/>
                  </a:lnTo>
                  <a:lnTo>
                    <a:pt x="184" y="825"/>
                  </a:lnTo>
                  <a:lnTo>
                    <a:pt x="298" y="848"/>
                  </a:lnTo>
                  <a:lnTo>
                    <a:pt x="367" y="825"/>
                  </a:lnTo>
                  <a:lnTo>
                    <a:pt x="1467" y="551"/>
                  </a:lnTo>
                  <a:lnTo>
                    <a:pt x="1558" y="505"/>
                  </a:lnTo>
                  <a:lnTo>
                    <a:pt x="1627" y="436"/>
                  </a:lnTo>
                  <a:lnTo>
                    <a:pt x="1673" y="321"/>
                  </a:lnTo>
                  <a:lnTo>
                    <a:pt x="1673" y="207"/>
                  </a:lnTo>
                  <a:lnTo>
                    <a:pt x="1627" y="115"/>
                  </a:lnTo>
                  <a:lnTo>
                    <a:pt x="1535" y="24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056;p66">
              <a:extLst>
                <a:ext uri="{FF2B5EF4-FFF2-40B4-BE49-F238E27FC236}">
                  <a16:creationId xmlns:a16="http://schemas.microsoft.com/office/drawing/2014/main" xmlns="" id="{EB2C458F-2EB4-4D67-80A5-C5B001E15584}"/>
                </a:ext>
              </a:extLst>
            </p:cNvPr>
            <p:cNvSpPr/>
            <p:nvPr/>
          </p:nvSpPr>
          <p:spPr>
            <a:xfrm>
              <a:off x="3103473" y="4165892"/>
              <a:ext cx="35974" cy="18739"/>
            </a:xfrm>
            <a:custGeom>
              <a:avLst/>
              <a:gdLst/>
              <a:ahLst/>
              <a:cxnLst/>
              <a:rect l="l" t="t" r="r" b="b"/>
              <a:pathLst>
                <a:path w="1674" h="872" extrusionOk="0">
                  <a:moveTo>
                    <a:pt x="1421" y="1"/>
                  </a:moveTo>
                  <a:lnTo>
                    <a:pt x="1307" y="24"/>
                  </a:lnTo>
                  <a:lnTo>
                    <a:pt x="207" y="299"/>
                  </a:lnTo>
                  <a:lnTo>
                    <a:pt x="115" y="344"/>
                  </a:lnTo>
                  <a:lnTo>
                    <a:pt x="24" y="413"/>
                  </a:lnTo>
                  <a:lnTo>
                    <a:pt x="1" y="528"/>
                  </a:lnTo>
                  <a:lnTo>
                    <a:pt x="1" y="642"/>
                  </a:lnTo>
                  <a:lnTo>
                    <a:pt x="47" y="734"/>
                  </a:lnTo>
                  <a:lnTo>
                    <a:pt x="115" y="803"/>
                  </a:lnTo>
                  <a:lnTo>
                    <a:pt x="184" y="848"/>
                  </a:lnTo>
                  <a:lnTo>
                    <a:pt x="276" y="871"/>
                  </a:lnTo>
                  <a:lnTo>
                    <a:pt x="345" y="848"/>
                  </a:lnTo>
                  <a:lnTo>
                    <a:pt x="1444" y="574"/>
                  </a:lnTo>
                  <a:lnTo>
                    <a:pt x="1559" y="528"/>
                  </a:lnTo>
                  <a:lnTo>
                    <a:pt x="1628" y="459"/>
                  </a:lnTo>
                  <a:lnTo>
                    <a:pt x="1673" y="344"/>
                  </a:lnTo>
                  <a:lnTo>
                    <a:pt x="1673" y="230"/>
                  </a:lnTo>
                  <a:lnTo>
                    <a:pt x="1605" y="115"/>
                  </a:lnTo>
                  <a:lnTo>
                    <a:pt x="1536" y="47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057;p66">
              <a:extLst>
                <a:ext uri="{FF2B5EF4-FFF2-40B4-BE49-F238E27FC236}">
                  <a16:creationId xmlns:a16="http://schemas.microsoft.com/office/drawing/2014/main" xmlns="" id="{AA8F33B7-2F77-4141-90E6-F16D4FFBF63E}"/>
                </a:ext>
              </a:extLst>
            </p:cNvPr>
            <p:cNvSpPr/>
            <p:nvPr/>
          </p:nvSpPr>
          <p:spPr>
            <a:xfrm>
              <a:off x="3127111" y="4179194"/>
              <a:ext cx="35974" cy="18245"/>
            </a:xfrm>
            <a:custGeom>
              <a:avLst/>
              <a:gdLst/>
              <a:ahLst/>
              <a:cxnLst/>
              <a:rect l="l" t="t" r="r" b="b"/>
              <a:pathLst>
                <a:path w="1674" h="849" extrusionOk="0">
                  <a:moveTo>
                    <a:pt x="1421" y="0"/>
                  </a:moveTo>
                  <a:lnTo>
                    <a:pt x="1307" y="23"/>
                  </a:lnTo>
                  <a:lnTo>
                    <a:pt x="207" y="275"/>
                  </a:lnTo>
                  <a:lnTo>
                    <a:pt x="115" y="344"/>
                  </a:lnTo>
                  <a:lnTo>
                    <a:pt x="24" y="413"/>
                  </a:lnTo>
                  <a:lnTo>
                    <a:pt x="1" y="527"/>
                  </a:lnTo>
                  <a:lnTo>
                    <a:pt x="1" y="642"/>
                  </a:lnTo>
                  <a:lnTo>
                    <a:pt x="46" y="734"/>
                  </a:lnTo>
                  <a:lnTo>
                    <a:pt x="115" y="802"/>
                  </a:lnTo>
                  <a:lnTo>
                    <a:pt x="184" y="848"/>
                  </a:lnTo>
                  <a:lnTo>
                    <a:pt x="344" y="848"/>
                  </a:lnTo>
                  <a:lnTo>
                    <a:pt x="1444" y="573"/>
                  </a:lnTo>
                  <a:lnTo>
                    <a:pt x="1559" y="527"/>
                  </a:lnTo>
                  <a:lnTo>
                    <a:pt x="1627" y="436"/>
                  </a:lnTo>
                  <a:lnTo>
                    <a:pt x="1673" y="344"/>
                  </a:lnTo>
                  <a:lnTo>
                    <a:pt x="1673" y="229"/>
                  </a:lnTo>
                  <a:lnTo>
                    <a:pt x="1604" y="115"/>
                  </a:lnTo>
                  <a:lnTo>
                    <a:pt x="1536" y="46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058;p66">
              <a:extLst>
                <a:ext uri="{FF2B5EF4-FFF2-40B4-BE49-F238E27FC236}">
                  <a16:creationId xmlns:a16="http://schemas.microsoft.com/office/drawing/2014/main" xmlns="" id="{22DA62FF-F55F-4D4A-A7C3-DC697B6B8FE9}"/>
                </a:ext>
              </a:extLst>
            </p:cNvPr>
            <p:cNvSpPr/>
            <p:nvPr/>
          </p:nvSpPr>
          <p:spPr>
            <a:xfrm>
              <a:off x="3152727" y="4191507"/>
              <a:ext cx="35953" cy="18224"/>
            </a:xfrm>
            <a:custGeom>
              <a:avLst/>
              <a:gdLst/>
              <a:ahLst/>
              <a:cxnLst/>
              <a:rect l="l" t="t" r="r" b="b"/>
              <a:pathLst>
                <a:path w="1673" h="848" extrusionOk="0">
                  <a:moveTo>
                    <a:pt x="1329" y="0"/>
                  </a:moveTo>
                  <a:lnTo>
                    <a:pt x="229" y="275"/>
                  </a:lnTo>
                  <a:lnTo>
                    <a:pt x="115" y="321"/>
                  </a:lnTo>
                  <a:lnTo>
                    <a:pt x="46" y="413"/>
                  </a:lnTo>
                  <a:lnTo>
                    <a:pt x="0" y="527"/>
                  </a:lnTo>
                  <a:lnTo>
                    <a:pt x="0" y="642"/>
                  </a:lnTo>
                  <a:lnTo>
                    <a:pt x="46" y="733"/>
                  </a:lnTo>
                  <a:lnTo>
                    <a:pt x="115" y="802"/>
                  </a:lnTo>
                  <a:lnTo>
                    <a:pt x="183" y="848"/>
                  </a:lnTo>
                  <a:lnTo>
                    <a:pt x="367" y="848"/>
                  </a:lnTo>
                  <a:lnTo>
                    <a:pt x="1466" y="573"/>
                  </a:lnTo>
                  <a:lnTo>
                    <a:pt x="1558" y="527"/>
                  </a:lnTo>
                  <a:lnTo>
                    <a:pt x="1627" y="435"/>
                  </a:lnTo>
                  <a:lnTo>
                    <a:pt x="1673" y="344"/>
                  </a:lnTo>
                  <a:lnTo>
                    <a:pt x="1673" y="229"/>
                  </a:lnTo>
                  <a:lnTo>
                    <a:pt x="1627" y="115"/>
                  </a:lnTo>
                  <a:lnTo>
                    <a:pt x="1535" y="46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059;p66">
              <a:extLst>
                <a:ext uri="{FF2B5EF4-FFF2-40B4-BE49-F238E27FC236}">
                  <a16:creationId xmlns:a16="http://schemas.microsoft.com/office/drawing/2014/main" xmlns="" id="{DB600B26-1B9D-4E38-991A-50613F26BC73}"/>
                </a:ext>
              </a:extLst>
            </p:cNvPr>
            <p:cNvSpPr/>
            <p:nvPr/>
          </p:nvSpPr>
          <p:spPr>
            <a:xfrm>
              <a:off x="3180792" y="4201844"/>
              <a:ext cx="35953" cy="18245"/>
            </a:xfrm>
            <a:custGeom>
              <a:avLst/>
              <a:gdLst/>
              <a:ahLst/>
              <a:cxnLst/>
              <a:rect l="l" t="t" r="r" b="b"/>
              <a:pathLst>
                <a:path w="1673" h="849" extrusionOk="0">
                  <a:moveTo>
                    <a:pt x="1421" y="0"/>
                  </a:moveTo>
                  <a:lnTo>
                    <a:pt x="1306" y="23"/>
                  </a:lnTo>
                  <a:lnTo>
                    <a:pt x="206" y="275"/>
                  </a:lnTo>
                  <a:lnTo>
                    <a:pt x="115" y="344"/>
                  </a:lnTo>
                  <a:lnTo>
                    <a:pt x="46" y="413"/>
                  </a:lnTo>
                  <a:lnTo>
                    <a:pt x="0" y="527"/>
                  </a:lnTo>
                  <a:lnTo>
                    <a:pt x="0" y="642"/>
                  </a:lnTo>
                  <a:lnTo>
                    <a:pt x="46" y="733"/>
                  </a:lnTo>
                  <a:lnTo>
                    <a:pt x="115" y="802"/>
                  </a:lnTo>
                  <a:lnTo>
                    <a:pt x="183" y="848"/>
                  </a:lnTo>
                  <a:lnTo>
                    <a:pt x="344" y="848"/>
                  </a:lnTo>
                  <a:lnTo>
                    <a:pt x="1443" y="573"/>
                  </a:lnTo>
                  <a:lnTo>
                    <a:pt x="1558" y="527"/>
                  </a:lnTo>
                  <a:lnTo>
                    <a:pt x="1627" y="436"/>
                  </a:lnTo>
                  <a:lnTo>
                    <a:pt x="1673" y="344"/>
                  </a:lnTo>
                  <a:lnTo>
                    <a:pt x="1673" y="229"/>
                  </a:lnTo>
                  <a:lnTo>
                    <a:pt x="1627" y="115"/>
                  </a:lnTo>
                  <a:lnTo>
                    <a:pt x="1535" y="46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060;p66">
              <a:extLst>
                <a:ext uri="{FF2B5EF4-FFF2-40B4-BE49-F238E27FC236}">
                  <a16:creationId xmlns:a16="http://schemas.microsoft.com/office/drawing/2014/main" xmlns="" id="{66643AE9-B22B-4DE6-83BB-3CDA54B8C6AB}"/>
                </a:ext>
              </a:extLst>
            </p:cNvPr>
            <p:cNvSpPr/>
            <p:nvPr/>
          </p:nvSpPr>
          <p:spPr>
            <a:xfrm>
              <a:off x="2200973" y="2351051"/>
              <a:ext cx="606147" cy="913368"/>
            </a:xfrm>
            <a:custGeom>
              <a:avLst/>
              <a:gdLst/>
              <a:ahLst/>
              <a:cxnLst/>
              <a:rect l="l" t="t" r="r" b="b"/>
              <a:pathLst>
                <a:path w="28206" h="42502" extrusionOk="0">
                  <a:moveTo>
                    <a:pt x="15512" y="0"/>
                  </a:moveTo>
                  <a:lnTo>
                    <a:pt x="15420" y="46"/>
                  </a:lnTo>
                  <a:lnTo>
                    <a:pt x="15100" y="184"/>
                  </a:lnTo>
                  <a:lnTo>
                    <a:pt x="14618" y="390"/>
                  </a:lnTo>
                  <a:lnTo>
                    <a:pt x="13954" y="596"/>
                  </a:lnTo>
                  <a:lnTo>
                    <a:pt x="13656" y="665"/>
                  </a:lnTo>
                  <a:lnTo>
                    <a:pt x="13106" y="802"/>
                  </a:lnTo>
                  <a:lnTo>
                    <a:pt x="12465" y="917"/>
                  </a:lnTo>
                  <a:lnTo>
                    <a:pt x="12167" y="940"/>
                  </a:lnTo>
                  <a:lnTo>
                    <a:pt x="11777" y="986"/>
                  </a:lnTo>
                  <a:lnTo>
                    <a:pt x="11342" y="1008"/>
                  </a:lnTo>
                  <a:lnTo>
                    <a:pt x="10884" y="1031"/>
                  </a:lnTo>
                  <a:lnTo>
                    <a:pt x="10403" y="1008"/>
                  </a:lnTo>
                  <a:lnTo>
                    <a:pt x="10151" y="1008"/>
                  </a:lnTo>
                  <a:lnTo>
                    <a:pt x="9876" y="1031"/>
                  </a:lnTo>
                  <a:lnTo>
                    <a:pt x="9624" y="1054"/>
                  </a:lnTo>
                  <a:lnTo>
                    <a:pt x="9372" y="1100"/>
                  </a:lnTo>
                  <a:lnTo>
                    <a:pt x="9120" y="1169"/>
                  </a:lnTo>
                  <a:lnTo>
                    <a:pt x="8868" y="1261"/>
                  </a:lnTo>
                  <a:lnTo>
                    <a:pt x="8639" y="1352"/>
                  </a:lnTo>
                  <a:lnTo>
                    <a:pt x="8409" y="1444"/>
                  </a:lnTo>
                  <a:lnTo>
                    <a:pt x="8180" y="1581"/>
                  </a:lnTo>
                  <a:lnTo>
                    <a:pt x="7951" y="1719"/>
                  </a:lnTo>
                  <a:lnTo>
                    <a:pt x="7722" y="1879"/>
                  </a:lnTo>
                  <a:lnTo>
                    <a:pt x="7493" y="2040"/>
                  </a:lnTo>
                  <a:lnTo>
                    <a:pt x="7287" y="2223"/>
                  </a:lnTo>
                  <a:lnTo>
                    <a:pt x="7081" y="2429"/>
                  </a:lnTo>
                  <a:lnTo>
                    <a:pt x="6668" y="2864"/>
                  </a:lnTo>
                  <a:lnTo>
                    <a:pt x="6302" y="3345"/>
                  </a:lnTo>
                  <a:lnTo>
                    <a:pt x="5935" y="3895"/>
                  </a:lnTo>
                  <a:lnTo>
                    <a:pt x="5591" y="4514"/>
                  </a:lnTo>
                  <a:lnTo>
                    <a:pt x="5248" y="5156"/>
                  </a:lnTo>
                  <a:lnTo>
                    <a:pt x="4950" y="5889"/>
                  </a:lnTo>
                  <a:lnTo>
                    <a:pt x="4675" y="6645"/>
                  </a:lnTo>
                  <a:lnTo>
                    <a:pt x="4423" y="7447"/>
                  </a:lnTo>
                  <a:lnTo>
                    <a:pt x="4171" y="8317"/>
                  </a:lnTo>
                  <a:lnTo>
                    <a:pt x="3277" y="11800"/>
                  </a:lnTo>
                  <a:lnTo>
                    <a:pt x="2842" y="13495"/>
                  </a:lnTo>
                  <a:lnTo>
                    <a:pt x="2452" y="15145"/>
                  </a:lnTo>
                  <a:lnTo>
                    <a:pt x="2338" y="15580"/>
                  </a:lnTo>
                  <a:lnTo>
                    <a:pt x="1880" y="17551"/>
                  </a:lnTo>
                  <a:lnTo>
                    <a:pt x="1490" y="19498"/>
                  </a:lnTo>
                  <a:lnTo>
                    <a:pt x="1307" y="20460"/>
                  </a:lnTo>
                  <a:lnTo>
                    <a:pt x="1146" y="21423"/>
                  </a:lnTo>
                  <a:lnTo>
                    <a:pt x="986" y="22385"/>
                  </a:lnTo>
                  <a:lnTo>
                    <a:pt x="872" y="23347"/>
                  </a:lnTo>
                  <a:lnTo>
                    <a:pt x="780" y="24149"/>
                  </a:lnTo>
                  <a:lnTo>
                    <a:pt x="711" y="24951"/>
                  </a:lnTo>
                  <a:lnTo>
                    <a:pt x="505" y="27357"/>
                  </a:lnTo>
                  <a:lnTo>
                    <a:pt x="253" y="30748"/>
                  </a:lnTo>
                  <a:lnTo>
                    <a:pt x="138" y="32604"/>
                  </a:lnTo>
                  <a:lnTo>
                    <a:pt x="47" y="34437"/>
                  </a:lnTo>
                  <a:lnTo>
                    <a:pt x="1" y="36155"/>
                  </a:lnTo>
                  <a:lnTo>
                    <a:pt x="1" y="37690"/>
                  </a:lnTo>
                  <a:lnTo>
                    <a:pt x="1" y="37965"/>
                  </a:lnTo>
                  <a:lnTo>
                    <a:pt x="47" y="38859"/>
                  </a:lnTo>
                  <a:lnTo>
                    <a:pt x="70" y="39225"/>
                  </a:lnTo>
                  <a:lnTo>
                    <a:pt x="115" y="39546"/>
                  </a:lnTo>
                  <a:lnTo>
                    <a:pt x="620" y="39890"/>
                  </a:lnTo>
                  <a:lnTo>
                    <a:pt x="1124" y="40233"/>
                  </a:lnTo>
                  <a:lnTo>
                    <a:pt x="1628" y="40531"/>
                  </a:lnTo>
                  <a:lnTo>
                    <a:pt x="2155" y="40806"/>
                  </a:lnTo>
                  <a:lnTo>
                    <a:pt x="2682" y="41058"/>
                  </a:lnTo>
                  <a:lnTo>
                    <a:pt x="3231" y="41287"/>
                  </a:lnTo>
                  <a:lnTo>
                    <a:pt x="3781" y="41493"/>
                  </a:lnTo>
                  <a:lnTo>
                    <a:pt x="4331" y="41700"/>
                  </a:lnTo>
                  <a:lnTo>
                    <a:pt x="4904" y="41860"/>
                  </a:lnTo>
                  <a:lnTo>
                    <a:pt x="5477" y="41997"/>
                  </a:lnTo>
                  <a:lnTo>
                    <a:pt x="6027" y="42135"/>
                  </a:lnTo>
                  <a:lnTo>
                    <a:pt x="6622" y="42227"/>
                  </a:lnTo>
                  <a:lnTo>
                    <a:pt x="7195" y="42318"/>
                  </a:lnTo>
                  <a:lnTo>
                    <a:pt x="7768" y="42387"/>
                  </a:lnTo>
                  <a:lnTo>
                    <a:pt x="8364" y="42456"/>
                  </a:lnTo>
                  <a:lnTo>
                    <a:pt x="8936" y="42479"/>
                  </a:lnTo>
                  <a:lnTo>
                    <a:pt x="9532" y="42502"/>
                  </a:lnTo>
                  <a:lnTo>
                    <a:pt x="10128" y="42502"/>
                  </a:lnTo>
                  <a:lnTo>
                    <a:pt x="10724" y="42479"/>
                  </a:lnTo>
                  <a:lnTo>
                    <a:pt x="11296" y="42456"/>
                  </a:lnTo>
                  <a:lnTo>
                    <a:pt x="11892" y="42410"/>
                  </a:lnTo>
                  <a:lnTo>
                    <a:pt x="12465" y="42341"/>
                  </a:lnTo>
                  <a:lnTo>
                    <a:pt x="13633" y="42204"/>
                  </a:lnTo>
                  <a:lnTo>
                    <a:pt x="14779" y="41997"/>
                  </a:lnTo>
                  <a:lnTo>
                    <a:pt x="15902" y="41745"/>
                  </a:lnTo>
                  <a:lnTo>
                    <a:pt x="17024" y="41470"/>
                  </a:lnTo>
                  <a:lnTo>
                    <a:pt x="18078" y="41127"/>
                  </a:lnTo>
                  <a:lnTo>
                    <a:pt x="18353" y="41058"/>
                  </a:lnTo>
                  <a:lnTo>
                    <a:pt x="19224" y="40760"/>
                  </a:lnTo>
                  <a:lnTo>
                    <a:pt x="20049" y="40439"/>
                  </a:lnTo>
                  <a:lnTo>
                    <a:pt x="20873" y="40096"/>
                  </a:lnTo>
                  <a:lnTo>
                    <a:pt x="21652" y="39752"/>
                  </a:lnTo>
                  <a:lnTo>
                    <a:pt x="22386" y="39386"/>
                  </a:lnTo>
                  <a:lnTo>
                    <a:pt x="23096" y="39019"/>
                  </a:lnTo>
                  <a:lnTo>
                    <a:pt x="23737" y="38652"/>
                  </a:lnTo>
                  <a:lnTo>
                    <a:pt x="24356" y="38286"/>
                  </a:lnTo>
                  <a:lnTo>
                    <a:pt x="24287" y="36888"/>
                  </a:lnTo>
                  <a:lnTo>
                    <a:pt x="24218" y="35491"/>
                  </a:lnTo>
                  <a:lnTo>
                    <a:pt x="24196" y="34139"/>
                  </a:lnTo>
                  <a:lnTo>
                    <a:pt x="24173" y="32787"/>
                  </a:lnTo>
                  <a:lnTo>
                    <a:pt x="24173" y="32512"/>
                  </a:lnTo>
                  <a:lnTo>
                    <a:pt x="24196" y="31183"/>
                  </a:lnTo>
                  <a:lnTo>
                    <a:pt x="24218" y="29900"/>
                  </a:lnTo>
                  <a:lnTo>
                    <a:pt x="24241" y="28686"/>
                  </a:lnTo>
                  <a:lnTo>
                    <a:pt x="24287" y="27540"/>
                  </a:lnTo>
                  <a:lnTo>
                    <a:pt x="24333" y="26715"/>
                  </a:lnTo>
                  <a:lnTo>
                    <a:pt x="24356" y="26280"/>
                  </a:lnTo>
                  <a:lnTo>
                    <a:pt x="24379" y="25936"/>
                  </a:lnTo>
                  <a:lnTo>
                    <a:pt x="24493" y="24447"/>
                  </a:lnTo>
                  <a:lnTo>
                    <a:pt x="24654" y="22935"/>
                  </a:lnTo>
                  <a:lnTo>
                    <a:pt x="24654" y="22843"/>
                  </a:lnTo>
                  <a:lnTo>
                    <a:pt x="24700" y="22568"/>
                  </a:lnTo>
                  <a:lnTo>
                    <a:pt x="24700" y="22431"/>
                  </a:lnTo>
                  <a:lnTo>
                    <a:pt x="24860" y="21217"/>
                  </a:lnTo>
                  <a:lnTo>
                    <a:pt x="24929" y="20758"/>
                  </a:lnTo>
                  <a:lnTo>
                    <a:pt x="25112" y="19613"/>
                  </a:lnTo>
                  <a:lnTo>
                    <a:pt x="25204" y="19132"/>
                  </a:lnTo>
                  <a:lnTo>
                    <a:pt x="25410" y="18009"/>
                  </a:lnTo>
                  <a:lnTo>
                    <a:pt x="25639" y="16955"/>
                  </a:lnTo>
                  <a:lnTo>
                    <a:pt x="25708" y="16680"/>
                  </a:lnTo>
                  <a:lnTo>
                    <a:pt x="26006" y="15466"/>
                  </a:lnTo>
                  <a:lnTo>
                    <a:pt x="26303" y="14320"/>
                  </a:lnTo>
                  <a:lnTo>
                    <a:pt x="26395" y="14022"/>
                  </a:lnTo>
                  <a:lnTo>
                    <a:pt x="26739" y="12854"/>
                  </a:lnTo>
                  <a:lnTo>
                    <a:pt x="27082" y="11800"/>
                  </a:lnTo>
                  <a:lnTo>
                    <a:pt x="27678" y="10059"/>
                  </a:lnTo>
                  <a:lnTo>
                    <a:pt x="27747" y="9807"/>
                  </a:lnTo>
                  <a:lnTo>
                    <a:pt x="27953" y="9188"/>
                  </a:lnTo>
                  <a:lnTo>
                    <a:pt x="28091" y="8638"/>
                  </a:lnTo>
                  <a:lnTo>
                    <a:pt x="28182" y="8157"/>
                  </a:lnTo>
                  <a:lnTo>
                    <a:pt x="28205" y="7951"/>
                  </a:lnTo>
                  <a:lnTo>
                    <a:pt x="28205" y="7745"/>
                  </a:lnTo>
                  <a:lnTo>
                    <a:pt x="28205" y="7722"/>
                  </a:lnTo>
                  <a:lnTo>
                    <a:pt x="28205" y="7447"/>
                  </a:lnTo>
                  <a:lnTo>
                    <a:pt x="28182" y="7218"/>
                  </a:lnTo>
                  <a:lnTo>
                    <a:pt x="28136" y="6988"/>
                  </a:lnTo>
                  <a:lnTo>
                    <a:pt x="28091" y="6805"/>
                  </a:lnTo>
                  <a:lnTo>
                    <a:pt x="28022" y="6599"/>
                  </a:lnTo>
                  <a:lnTo>
                    <a:pt x="27953" y="6416"/>
                  </a:lnTo>
                  <a:lnTo>
                    <a:pt x="27861" y="6255"/>
                  </a:lnTo>
                  <a:lnTo>
                    <a:pt x="27678" y="5935"/>
                  </a:lnTo>
                  <a:lnTo>
                    <a:pt x="27426" y="5637"/>
                  </a:lnTo>
                  <a:lnTo>
                    <a:pt x="27151" y="5385"/>
                  </a:lnTo>
                  <a:lnTo>
                    <a:pt x="26853" y="5156"/>
                  </a:lnTo>
                  <a:lnTo>
                    <a:pt x="26533" y="4926"/>
                  </a:lnTo>
                  <a:lnTo>
                    <a:pt x="26189" y="4720"/>
                  </a:lnTo>
                  <a:lnTo>
                    <a:pt x="25845" y="4537"/>
                  </a:lnTo>
                  <a:lnTo>
                    <a:pt x="25089" y="4147"/>
                  </a:lnTo>
                  <a:lnTo>
                    <a:pt x="24310" y="3758"/>
                  </a:lnTo>
                  <a:lnTo>
                    <a:pt x="23944" y="3552"/>
                  </a:lnTo>
                  <a:lnTo>
                    <a:pt x="23554" y="3300"/>
                  </a:lnTo>
                  <a:lnTo>
                    <a:pt x="23348" y="3139"/>
                  </a:lnTo>
                  <a:lnTo>
                    <a:pt x="23050" y="2910"/>
                  </a:lnTo>
                  <a:lnTo>
                    <a:pt x="22775" y="2658"/>
                  </a:lnTo>
                  <a:lnTo>
                    <a:pt x="22500" y="2383"/>
                  </a:lnTo>
                  <a:lnTo>
                    <a:pt x="22248" y="2085"/>
                  </a:lnTo>
                  <a:lnTo>
                    <a:pt x="21996" y="1696"/>
                  </a:lnTo>
                  <a:lnTo>
                    <a:pt x="21859" y="1444"/>
                  </a:lnTo>
                  <a:lnTo>
                    <a:pt x="21721" y="1169"/>
                  </a:lnTo>
                  <a:lnTo>
                    <a:pt x="15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061;p66">
              <a:extLst>
                <a:ext uri="{FF2B5EF4-FFF2-40B4-BE49-F238E27FC236}">
                  <a16:creationId xmlns:a16="http://schemas.microsoft.com/office/drawing/2014/main" xmlns="" id="{379382F9-EA60-439A-96AC-16FE194F9B32}"/>
                </a:ext>
              </a:extLst>
            </p:cNvPr>
            <p:cNvSpPr/>
            <p:nvPr/>
          </p:nvSpPr>
          <p:spPr>
            <a:xfrm>
              <a:off x="2308808" y="2559801"/>
              <a:ext cx="459413" cy="115251"/>
            </a:xfrm>
            <a:custGeom>
              <a:avLst/>
              <a:gdLst/>
              <a:ahLst/>
              <a:cxnLst/>
              <a:rect l="l" t="t" r="r" b="b"/>
              <a:pathLst>
                <a:path w="21378" h="5363" extrusionOk="0">
                  <a:moveTo>
                    <a:pt x="1879" y="1"/>
                  </a:moveTo>
                  <a:lnTo>
                    <a:pt x="1581" y="24"/>
                  </a:lnTo>
                  <a:lnTo>
                    <a:pt x="1284" y="47"/>
                  </a:lnTo>
                  <a:lnTo>
                    <a:pt x="986" y="93"/>
                  </a:lnTo>
                  <a:lnTo>
                    <a:pt x="688" y="161"/>
                  </a:lnTo>
                  <a:lnTo>
                    <a:pt x="390" y="253"/>
                  </a:lnTo>
                  <a:lnTo>
                    <a:pt x="92" y="345"/>
                  </a:lnTo>
                  <a:lnTo>
                    <a:pt x="46" y="368"/>
                  </a:lnTo>
                  <a:lnTo>
                    <a:pt x="23" y="413"/>
                  </a:lnTo>
                  <a:lnTo>
                    <a:pt x="1" y="459"/>
                  </a:lnTo>
                  <a:lnTo>
                    <a:pt x="23" y="505"/>
                  </a:lnTo>
                  <a:lnTo>
                    <a:pt x="46" y="551"/>
                  </a:lnTo>
                  <a:lnTo>
                    <a:pt x="69" y="597"/>
                  </a:lnTo>
                  <a:lnTo>
                    <a:pt x="115" y="620"/>
                  </a:lnTo>
                  <a:lnTo>
                    <a:pt x="184" y="597"/>
                  </a:lnTo>
                  <a:lnTo>
                    <a:pt x="527" y="482"/>
                  </a:lnTo>
                  <a:lnTo>
                    <a:pt x="894" y="413"/>
                  </a:lnTo>
                  <a:lnTo>
                    <a:pt x="1261" y="345"/>
                  </a:lnTo>
                  <a:lnTo>
                    <a:pt x="1627" y="299"/>
                  </a:lnTo>
                  <a:lnTo>
                    <a:pt x="2338" y="299"/>
                  </a:lnTo>
                  <a:lnTo>
                    <a:pt x="2704" y="322"/>
                  </a:lnTo>
                  <a:lnTo>
                    <a:pt x="3071" y="368"/>
                  </a:lnTo>
                  <a:lnTo>
                    <a:pt x="3437" y="413"/>
                  </a:lnTo>
                  <a:lnTo>
                    <a:pt x="3804" y="505"/>
                  </a:lnTo>
                  <a:lnTo>
                    <a:pt x="4148" y="574"/>
                  </a:lnTo>
                  <a:lnTo>
                    <a:pt x="4514" y="688"/>
                  </a:lnTo>
                  <a:lnTo>
                    <a:pt x="5201" y="940"/>
                  </a:lnTo>
                  <a:lnTo>
                    <a:pt x="5889" y="1215"/>
                  </a:lnTo>
                  <a:lnTo>
                    <a:pt x="6439" y="1490"/>
                  </a:lnTo>
                  <a:lnTo>
                    <a:pt x="7011" y="1788"/>
                  </a:lnTo>
                  <a:lnTo>
                    <a:pt x="8088" y="2407"/>
                  </a:lnTo>
                  <a:lnTo>
                    <a:pt x="9165" y="3071"/>
                  </a:lnTo>
                  <a:lnTo>
                    <a:pt x="10265" y="3690"/>
                  </a:lnTo>
                  <a:lnTo>
                    <a:pt x="10769" y="3965"/>
                  </a:lnTo>
                  <a:lnTo>
                    <a:pt x="11319" y="4240"/>
                  </a:lnTo>
                  <a:lnTo>
                    <a:pt x="11846" y="4469"/>
                  </a:lnTo>
                  <a:lnTo>
                    <a:pt x="12396" y="4675"/>
                  </a:lnTo>
                  <a:lnTo>
                    <a:pt x="12946" y="4858"/>
                  </a:lnTo>
                  <a:lnTo>
                    <a:pt x="13518" y="5019"/>
                  </a:lnTo>
                  <a:lnTo>
                    <a:pt x="14091" y="5156"/>
                  </a:lnTo>
                  <a:lnTo>
                    <a:pt x="14687" y="5248"/>
                  </a:lnTo>
                  <a:lnTo>
                    <a:pt x="15099" y="5294"/>
                  </a:lnTo>
                  <a:lnTo>
                    <a:pt x="15512" y="5339"/>
                  </a:lnTo>
                  <a:lnTo>
                    <a:pt x="16337" y="5362"/>
                  </a:lnTo>
                  <a:lnTo>
                    <a:pt x="17184" y="5339"/>
                  </a:lnTo>
                  <a:lnTo>
                    <a:pt x="18009" y="5271"/>
                  </a:lnTo>
                  <a:lnTo>
                    <a:pt x="18834" y="5156"/>
                  </a:lnTo>
                  <a:lnTo>
                    <a:pt x="19659" y="5019"/>
                  </a:lnTo>
                  <a:lnTo>
                    <a:pt x="20484" y="4835"/>
                  </a:lnTo>
                  <a:lnTo>
                    <a:pt x="21285" y="4606"/>
                  </a:lnTo>
                  <a:lnTo>
                    <a:pt x="21377" y="4308"/>
                  </a:lnTo>
                  <a:lnTo>
                    <a:pt x="20758" y="4469"/>
                  </a:lnTo>
                  <a:lnTo>
                    <a:pt x="20163" y="4629"/>
                  </a:lnTo>
                  <a:lnTo>
                    <a:pt x="19544" y="4767"/>
                  </a:lnTo>
                  <a:lnTo>
                    <a:pt x="18903" y="4881"/>
                  </a:lnTo>
                  <a:lnTo>
                    <a:pt x="18261" y="4973"/>
                  </a:lnTo>
                  <a:lnTo>
                    <a:pt x="17597" y="5041"/>
                  </a:lnTo>
                  <a:lnTo>
                    <a:pt x="16932" y="5087"/>
                  </a:lnTo>
                  <a:lnTo>
                    <a:pt x="16245" y="5087"/>
                  </a:lnTo>
                  <a:lnTo>
                    <a:pt x="15580" y="5064"/>
                  </a:lnTo>
                  <a:lnTo>
                    <a:pt x="14916" y="5019"/>
                  </a:lnTo>
                  <a:lnTo>
                    <a:pt x="14252" y="4904"/>
                  </a:lnTo>
                  <a:lnTo>
                    <a:pt x="13610" y="4767"/>
                  </a:lnTo>
                  <a:lnTo>
                    <a:pt x="12991" y="4606"/>
                  </a:lnTo>
                  <a:lnTo>
                    <a:pt x="12396" y="4400"/>
                  </a:lnTo>
                  <a:lnTo>
                    <a:pt x="11800" y="4148"/>
                  </a:lnTo>
                  <a:lnTo>
                    <a:pt x="11227" y="3896"/>
                  </a:lnTo>
                  <a:lnTo>
                    <a:pt x="10654" y="3598"/>
                  </a:lnTo>
                  <a:lnTo>
                    <a:pt x="10105" y="3300"/>
                  </a:lnTo>
                  <a:lnTo>
                    <a:pt x="9005" y="2659"/>
                  </a:lnTo>
                  <a:lnTo>
                    <a:pt x="7997" y="2063"/>
                  </a:lnTo>
                  <a:lnTo>
                    <a:pt x="6943" y="1467"/>
                  </a:lnTo>
                  <a:lnTo>
                    <a:pt x="6416" y="1192"/>
                  </a:lnTo>
                  <a:lnTo>
                    <a:pt x="5866" y="940"/>
                  </a:lnTo>
                  <a:lnTo>
                    <a:pt x="5316" y="688"/>
                  </a:lnTo>
                  <a:lnTo>
                    <a:pt x="4766" y="482"/>
                  </a:lnTo>
                  <a:lnTo>
                    <a:pt x="4193" y="322"/>
                  </a:lnTo>
                  <a:lnTo>
                    <a:pt x="3621" y="161"/>
                  </a:lnTo>
                  <a:lnTo>
                    <a:pt x="3048" y="70"/>
                  </a:lnTo>
                  <a:lnTo>
                    <a:pt x="2452" y="24"/>
                  </a:lnTo>
                  <a:lnTo>
                    <a:pt x="1879" y="1"/>
                  </a:lnTo>
                  <a:close/>
                </a:path>
              </a:pathLst>
            </a:custGeom>
            <a:solidFill>
              <a:srgbClr val="FDC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062;p66">
              <a:extLst>
                <a:ext uri="{FF2B5EF4-FFF2-40B4-BE49-F238E27FC236}">
                  <a16:creationId xmlns:a16="http://schemas.microsoft.com/office/drawing/2014/main" xmlns="" id="{0FAB7989-84E0-44E8-8DAF-1392AB9A6C73}"/>
                </a:ext>
              </a:extLst>
            </p:cNvPr>
            <p:cNvSpPr/>
            <p:nvPr/>
          </p:nvSpPr>
          <p:spPr>
            <a:xfrm>
              <a:off x="2731745" y="2605596"/>
              <a:ext cx="51726" cy="214707"/>
            </a:xfrm>
            <a:custGeom>
              <a:avLst/>
              <a:gdLst/>
              <a:ahLst/>
              <a:cxnLst/>
              <a:rect l="l" t="t" r="r" b="b"/>
              <a:pathLst>
                <a:path w="2407" h="9991" extrusionOk="0">
                  <a:moveTo>
                    <a:pt x="2246" y="1"/>
                  </a:moveTo>
                  <a:lnTo>
                    <a:pt x="2200" y="24"/>
                  </a:lnTo>
                  <a:lnTo>
                    <a:pt x="2154" y="69"/>
                  </a:lnTo>
                  <a:lnTo>
                    <a:pt x="2131" y="115"/>
                  </a:lnTo>
                  <a:lnTo>
                    <a:pt x="1879" y="1238"/>
                  </a:lnTo>
                  <a:lnTo>
                    <a:pt x="1261" y="3850"/>
                  </a:lnTo>
                  <a:lnTo>
                    <a:pt x="550" y="7035"/>
                  </a:lnTo>
                  <a:lnTo>
                    <a:pt x="253" y="8547"/>
                  </a:lnTo>
                  <a:lnTo>
                    <a:pt x="1" y="9830"/>
                  </a:lnTo>
                  <a:lnTo>
                    <a:pt x="1" y="9876"/>
                  </a:lnTo>
                  <a:lnTo>
                    <a:pt x="24" y="9921"/>
                  </a:lnTo>
                  <a:lnTo>
                    <a:pt x="46" y="9967"/>
                  </a:lnTo>
                  <a:lnTo>
                    <a:pt x="92" y="9990"/>
                  </a:lnTo>
                  <a:lnTo>
                    <a:pt x="184" y="9990"/>
                  </a:lnTo>
                  <a:lnTo>
                    <a:pt x="230" y="9967"/>
                  </a:lnTo>
                  <a:lnTo>
                    <a:pt x="253" y="9944"/>
                  </a:lnTo>
                  <a:lnTo>
                    <a:pt x="276" y="9876"/>
                  </a:lnTo>
                  <a:lnTo>
                    <a:pt x="528" y="8593"/>
                  </a:lnTo>
                  <a:lnTo>
                    <a:pt x="825" y="7080"/>
                  </a:lnTo>
                  <a:lnTo>
                    <a:pt x="1536" y="3919"/>
                  </a:lnTo>
                  <a:lnTo>
                    <a:pt x="2154" y="1284"/>
                  </a:lnTo>
                  <a:lnTo>
                    <a:pt x="2406" y="184"/>
                  </a:lnTo>
                  <a:lnTo>
                    <a:pt x="2406" y="115"/>
                  </a:lnTo>
                  <a:lnTo>
                    <a:pt x="2406" y="69"/>
                  </a:lnTo>
                  <a:lnTo>
                    <a:pt x="2361" y="24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rgbClr val="CA6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063;p66">
              <a:extLst>
                <a:ext uri="{FF2B5EF4-FFF2-40B4-BE49-F238E27FC236}">
                  <a16:creationId xmlns:a16="http://schemas.microsoft.com/office/drawing/2014/main" xmlns="" id="{BF8D0907-E71A-407C-9F51-A9CAD19D4013}"/>
                </a:ext>
              </a:extLst>
            </p:cNvPr>
            <p:cNvSpPr/>
            <p:nvPr/>
          </p:nvSpPr>
          <p:spPr>
            <a:xfrm>
              <a:off x="2684984" y="2709498"/>
              <a:ext cx="68446" cy="134420"/>
            </a:xfrm>
            <a:custGeom>
              <a:avLst/>
              <a:gdLst/>
              <a:ahLst/>
              <a:cxnLst/>
              <a:rect l="l" t="t" r="r" b="b"/>
              <a:pathLst>
                <a:path w="3185" h="6255" extrusionOk="0">
                  <a:moveTo>
                    <a:pt x="2795" y="0"/>
                  </a:moveTo>
                  <a:lnTo>
                    <a:pt x="2429" y="23"/>
                  </a:lnTo>
                  <a:lnTo>
                    <a:pt x="2062" y="92"/>
                  </a:lnTo>
                  <a:lnTo>
                    <a:pt x="1718" y="206"/>
                  </a:lnTo>
                  <a:lnTo>
                    <a:pt x="1375" y="367"/>
                  </a:lnTo>
                  <a:lnTo>
                    <a:pt x="1214" y="458"/>
                  </a:lnTo>
                  <a:lnTo>
                    <a:pt x="1054" y="573"/>
                  </a:lnTo>
                  <a:lnTo>
                    <a:pt x="916" y="710"/>
                  </a:lnTo>
                  <a:lnTo>
                    <a:pt x="756" y="848"/>
                  </a:lnTo>
                  <a:lnTo>
                    <a:pt x="619" y="1008"/>
                  </a:lnTo>
                  <a:lnTo>
                    <a:pt x="481" y="1169"/>
                  </a:lnTo>
                  <a:lnTo>
                    <a:pt x="367" y="1352"/>
                  </a:lnTo>
                  <a:lnTo>
                    <a:pt x="252" y="1512"/>
                  </a:lnTo>
                  <a:lnTo>
                    <a:pt x="183" y="1673"/>
                  </a:lnTo>
                  <a:lnTo>
                    <a:pt x="115" y="1856"/>
                  </a:lnTo>
                  <a:lnTo>
                    <a:pt x="69" y="2016"/>
                  </a:lnTo>
                  <a:lnTo>
                    <a:pt x="23" y="2177"/>
                  </a:lnTo>
                  <a:lnTo>
                    <a:pt x="0" y="2360"/>
                  </a:lnTo>
                  <a:lnTo>
                    <a:pt x="0" y="2520"/>
                  </a:lnTo>
                  <a:lnTo>
                    <a:pt x="23" y="2841"/>
                  </a:lnTo>
                  <a:lnTo>
                    <a:pt x="92" y="3185"/>
                  </a:lnTo>
                  <a:lnTo>
                    <a:pt x="206" y="3506"/>
                  </a:lnTo>
                  <a:lnTo>
                    <a:pt x="344" y="3826"/>
                  </a:lnTo>
                  <a:lnTo>
                    <a:pt x="527" y="4124"/>
                  </a:lnTo>
                  <a:lnTo>
                    <a:pt x="733" y="4445"/>
                  </a:lnTo>
                  <a:lnTo>
                    <a:pt x="962" y="4766"/>
                  </a:lnTo>
                  <a:lnTo>
                    <a:pt x="1191" y="5064"/>
                  </a:lnTo>
                  <a:lnTo>
                    <a:pt x="1673" y="5659"/>
                  </a:lnTo>
                  <a:lnTo>
                    <a:pt x="2131" y="6255"/>
                  </a:lnTo>
                  <a:lnTo>
                    <a:pt x="2131" y="6163"/>
                  </a:lnTo>
                  <a:lnTo>
                    <a:pt x="2177" y="5888"/>
                  </a:lnTo>
                  <a:lnTo>
                    <a:pt x="1718" y="5338"/>
                  </a:lnTo>
                  <a:lnTo>
                    <a:pt x="1283" y="4789"/>
                  </a:lnTo>
                  <a:lnTo>
                    <a:pt x="1077" y="4491"/>
                  </a:lnTo>
                  <a:lnTo>
                    <a:pt x="871" y="4216"/>
                  </a:lnTo>
                  <a:lnTo>
                    <a:pt x="710" y="3918"/>
                  </a:lnTo>
                  <a:lnTo>
                    <a:pt x="550" y="3643"/>
                  </a:lnTo>
                  <a:lnTo>
                    <a:pt x="435" y="3345"/>
                  </a:lnTo>
                  <a:lnTo>
                    <a:pt x="344" y="3047"/>
                  </a:lnTo>
                  <a:lnTo>
                    <a:pt x="275" y="2749"/>
                  </a:lnTo>
                  <a:lnTo>
                    <a:pt x="275" y="2452"/>
                  </a:lnTo>
                  <a:lnTo>
                    <a:pt x="298" y="2154"/>
                  </a:lnTo>
                  <a:lnTo>
                    <a:pt x="390" y="1856"/>
                  </a:lnTo>
                  <a:lnTo>
                    <a:pt x="550" y="1558"/>
                  </a:lnTo>
                  <a:lnTo>
                    <a:pt x="756" y="1260"/>
                  </a:lnTo>
                  <a:lnTo>
                    <a:pt x="1008" y="985"/>
                  </a:lnTo>
                  <a:lnTo>
                    <a:pt x="1260" y="779"/>
                  </a:lnTo>
                  <a:lnTo>
                    <a:pt x="1558" y="596"/>
                  </a:lnTo>
                  <a:lnTo>
                    <a:pt x="1833" y="458"/>
                  </a:lnTo>
                  <a:lnTo>
                    <a:pt x="2154" y="367"/>
                  </a:lnTo>
                  <a:lnTo>
                    <a:pt x="2474" y="298"/>
                  </a:lnTo>
                  <a:lnTo>
                    <a:pt x="2795" y="275"/>
                  </a:lnTo>
                  <a:lnTo>
                    <a:pt x="3116" y="275"/>
                  </a:lnTo>
                  <a:lnTo>
                    <a:pt x="3185" y="0"/>
                  </a:lnTo>
                  <a:close/>
                </a:path>
              </a:pathLst>
            </a:custGeom>
            <a:solidFill>
              <a:srgbClr val="FDC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064;p66">
              <a:extLst>
                <a:ext uri="{FF2B5EF4-FFF2-40B4-BE49-F238E27FC236}">
                  <a16:creationId xmlns:a16="http://schemas.microsoft.com/office/drawing/2014/main" xmlns="" id="{A27C3AF4-DD64-4051-8EA3-B485F611119B}"/>
                </a:ext>
              </a:extLst>
            </p:cNvPr>
            <p:cNvSpPr/>
            <p:nvPr/>
          </p:nvSpPr>
          <p:spPr>
            <a:xfrm>
              <a:off x="2258587" y="2684377"/>
              <a:ext cx="465796" cy="240795"/>
            </a:xfrm>
            <a:custGeom>
              <a:avLst/>
              <a:gdLst/>
              <a:ahLst/>
              <a:cxnLst/>
              <a:rect l="l" t="t" r="r" b="b"/>
              <a:pathLst>
                <a:path w="21675" h="11205" extrusionOk="0">
                  <a:moveTo>
                    <a:pt x="69" y="1"/>
                  </a:moveTo>
                  <a:lnTo>
                    <a:pt x="46" y="23"/>
                  </a:lnTo>
                  <a:lnTo>
                    <a:pt x="1" y="69"/>
                  </a:lnTo>
                  <a:lnTo>
                    <a:pt x="1" y="115"/>
                  </a:lnTo>
                  <a:lnTo>
                    <a:pt x="46" y="413"/>
                  </a:lnTo>
                  <a:lnTo>
                    <a:pt x="115" y="711"/>
                  </a:lnTo>
                  <a:lnTo>
                    <a:pt x="207" y="1009"/>
                  </a:lnTo>
                  <a:lnTo>
                    <a:pt x="298" y="1307"/>
                  </a:lnTo>
                  <a:lnTo>
                    <a:pt x="413" y="1581"/>
                  </a:lnTo>
                  <a:lnTo>
                    <a:pt x="528" y="1834"/>
                  </a:lnTo>
                  <a:lnTo>
                    <a:pt x="688" y="2108"/>
                  </a:lnTo>
                  <a:lnTo>
                    <a:pt x="848" y="2360"/>
                  </a:lnTo>
                  <a:lnTo>
                    <a:pt x="1009" y="2613"/>
                  </a:lnTo>
                  <a:lnTo>
                    <a:pt x="1192" y="2842"/>
                  </a:lnTo>
                  <a:lnTo>
                    <a:pt x="1398" y="3071"/>
                  </a:lnTo>
                  <a:lnTo>
                    <a:pt x="1604" y="3300"/>
                  </a:lnTo>
                  <a:lnTo>
                    <a:pt x="1811" y="3506"/>
                  </a:lnTo>
                  <a:lnTo>
                    <a:pt x="2040" y="3689"/>
                  </a:lnTo>
                  <a:lnTo>
                    <a:pt x="2292" y="3873"/>
                  </a:lnTo>
                  <a:lnTo>
                    <a:pt x="2544" y="4056"/>
                  </a:lnTo>
                  <a:lnTo>
                    <a:pt x="2796" y="4216"/>
                  </a:lnTo>
                  <a:lnTo>
                    <a:pt x="3048" y="4354"/>
                  </a:lnTo>
                  <a:lnTo>
                    <a:pt x="3323" y="4468"/>
                  </a:lnTo>
                  <a:lnTo>
                    <a:pt x="3575" y="4583"/>
                  </a:lnTo>
                  <a:lnTo>
                    <a:pt x="3850" y="4675"/>
                  </a:lnTo>
                  <a:lnTo>
                    <a:pt x="4125" y="4743"/>
                  </a:lnTo>
                  <a:lnTo>
                    <a:pt x="4400" y="4812"/>
                  </a:lnTo>
                  <a:lnTo>
                    <a:pt x="4675" y="4858"/>
                  </a:lnTo>
                  <a:lnTo>
                    <a:pt x="4972" y="4881"/>
                  </a:lnTo>
                  <a:lnTo>
                    <a:pt x="5247" y="4904"/>
                  </a:lnTo>
                  <a:lnTo>
                    <a:pt x="5820" y="4904"/>
                  </a:lnTo>
                  <a:lnTo>
                    <a:pt x="6393" y="4835"/>
                  </a:lnTo>
                  <a:lnTo>
                    <a:pt x="6966" y="4720"/>
                  </a:lnTo>
                  <a:lnTo>
                    <a:pt x="7676" y="4514"/>
                  </a:lnTo>
                  <a:lnTo>
                    <a:pt x="8386" y="4308"/>
                  </a:lnTo>
                  <a:lnTo>
                    <a:pt x="9096" y="4079"/>
                  </a:lnTo>
                  <a:lnTo>
                    <a:pt x="9807" y="3896"/>
                  </a:lnTo>
                  <a:lnTo>
                    <a:pt x="10173" y="3827"/>
                  </a:lnTo>
                  <a:lnTo>
                    <a:pt x="10563" y="3781"/>
                  </a:lnTo>
                  <a:lnTo>
                    <a:pt x="10929" y="3735"/>
                  </a:lnTo>
                  <a:lnTo>
                    <a:pt x="11296" y="3712"/>
                  </a:lnTo>
                  <a:lnTo>
                    <a:pt x="11663" y="3735"/>
                  </a:lnTo>
                  <a:lnTo>
                    <a:pt x="12052" y="3758"/>
                  </a:lnTo>
                  <a:lnTo>
                    <a:pt x="12419" y="3804"/>
                  </a:lnTo>
                  <a:lnTo>
                    <a:pt x="12785" y="3873"/>
                  </a:lnTo>
                  <a:lnTo>
                    <a:pt x="13152" y="3941"/>
                  </a:lnTo>
                  <a:lnTo>
                    <a:pt x="13518" y="4033"/>
                  </a:lnTo>
                  <a:lnTo>
                    <a:pt x="13862" y="4148"/>
                  </a:lnTo>
                  <a:lnTo>
                    <a:pt x="14229" y="4285"/>
                  </a:lnTo>
                  <a:lnTo>
                    <a:pt x="14572" y="4423"/>
                  </a:lnTo>
                  <a:lnTo>
                    <a:pt x="14893" y="4560"/>
                  </a:lnTo>
                  <a:lnTo>
                    <a:pt x="15535" y="4904"/>
                  </a:lnTo>
                  <a:lnTo>
                    <a:pt x="16153" y="5293"/>
                  </a:lnTo>
                  <a:lnTo>
                    <a:pt x="16749" y="5706"/>
                  </a:lnTo>
                  <a:lnTo>
                    <a:pt x="17322" y="6187"/>
                  </a:lnTo>
                  <a:lnTo>
                    <a:pt x="17872" y="6668"/>
                  </a:lnTo>
                  <a:lnTo>
                    <a:pt x="18399" y="7195"/>
                  </a:lnTo>
                  <a:lnTo>
                    <a:pt x="18903" y="7722"/>
                  </a:lnTo>
                  <a:lnTo>
                    <a:pt x="19407" y="8272"/>
                  </a:lnTo>
                  <a:lnTo>
                    <a:pt x="19865" y="8844"/>
                  </a:lnTo>
                  <a:lnTo>
                    <a:pt x="20323" y="9440"/>
                  </a:lnTo>
                  <a:lnTo>
                    <a:pt x="20781" y="10036"/>
                  </a:lnTo>
                  <a:lnTo>
                    <a:pt x="21652" y="11204"/>
                  </a:lnTo>
                  <a:lnTo>
                    <a:pt x="21675" y="10769"/>
                  </a:lnTo>
                  <a:lnTo>
                    <a:pt x="20781" y="9578"/>
                  </a:lnTo>
                  <a:lnTo>
                    <a:pt x="20346" y="8982"/>
                  </a:lnTo>
                  <a:lnTo>
                    <a:pt x="19865" y="8409"/>
                  </a:lnTo>
                  <a:lnTo>
                    <a:pt x="19384" y="7836"/>
                  </a:lnTo>
                  <a:lnTo>
                    <a:pt x="18880" y="7286"/>
                  </a:lnTo>
                  <a:lnTo>
                    <a:pt x="18376" y="6760"/>
                  </a:lnTo>
                  <a:lnTo>
                    <a:pt x="17826" y="6255"/>
                  </a:lnTo>
                  <a:lnTo>
                    <a:pt x="17322" y="5820"/>
                  </a:lnTo>
                  <a:lnTo>
                    <a:pt x="16818" y="5408"/>
                  </a:lnTo>
                  <a:lnTo>
                    <a:pt x="16268" y="5041"/>
                  </a:lnTo>
                  <a:lnTo>
                    <a:pt x="15718" y="4697"/>
                  </a:lnTo>
                  <a:lnTo>
                    <a:pt x="15145" y="4400"/>
                  </a:lnTo>
                  <a:lnTo>
                    <a:pt x="14549" y="4125"/>
                  </a:lnTo>
                  <a:lnTo>
                    <a:pt x="13931" y="3896"/>
                  </a:lnTo>
                  <a:lnTo>
                    <a:pt x="13289" y="3689"/>
                  </a:lnTo>
                  <a:lnTo>
                    <a:pt x="12671" y="3552"/>
                  </a:lnTo>
                  <a:lnTo>
                    <a:pt x="12327" y="3506"/>
                  </a:lnTo>
                  <a:lnTo>
                    <a:pt x="12006" y="3483"/>
                  </a:lnTo>
                  <a:lnTo>
                    <a:pt x="11685" y="3460"/>
                  </a:lnTo>
                  <a:lnTo>
                    <a:pt x="11365" y="3437"/>
                  </a:lnTo>
                  <a:lnTo>
                    <a:pt x="11044" y="3460"/>
                  </a:lnTo>
                  <a:lnTo>
                    <a:pt x="10700" y="3483"/>
                  </a:lnTo>
                  <a:lnTo>
                    <a:pt x="10380" y="3506"/>
                  </a:lnTo>
                  <a:lnTo>
                    <a:pt x="10059" y="3575"/>
                  </a:lnTo>
                  <a:lnTo>
                    <a:pt x="9394" y="3712"/>
                  </a:lnTo>
                  <a:lnTo>
                    <a:pt x="8753" y="3896"/>
                  </a:lnTo>
                  <a:lnTo>
                    <a:pt x="8134" y="4102"/>
                  </a:lnTo>
                  <a:lnTo>
                    <a:pt x="7424" y="4308"/>
                  </a:lnTo>
                  <a:lnTo>
                    <a:pt x="6737" y="4491"/>
                  </a:lnTo>
                  <a:lnTo>
                    <a:pt x="6370" y="4560"/>
                  </a:lnTo>
                  <a:lnTo>
                    <a:pt x="6003" y="4629"/>
                  </a:lnTo>
                  <a:lnTo>
                    <a:pt x="5660" y="4652"/>
                  </a:lnTo>
                  <a:lnTo>
                    <a:pt x="5293" y="4652"/>
                  </a:lnTo>
                  <a:lnTo>
                    <a:pt x="4995" y="4629"/>
                  </a:lnTo>
                  <a:lnTo>
                    <a:pt x="4697" y="4606"/>
                  </a:lnTo>
                  <a:lnTo>
                    <a:pt x="4400" y="4537"/>
                  </a:lnTo>
                  <a:lnTo>
                    <a:pt x="4102" y="4468"/>
                  </a:lnTo>
                  <a:lnTo>
                    <a:pt x="3827" y="4377"/>
                  </a:lnTo>
                  <a:lnTo>
                    <a:pt x="3552" y="4285"/>
                  </a:lnTo>
                  <a:lnTo>
                    <a:pt x="3277" y="4148"/>
                  </a:lnTo>
                  <a:lnTo>
                    <a:pt x="3002" y="4010"/>
                  </a:lnTo>
                  <a:lnTo>
                    <a:pt x="2727" y="3850"/>
                  </a:lnTo>
                  <a:lnTo>
                    <a:pt x="2475" y="3689"/>
                  </a:lnTo>
                  <a:lnTo>
                    <a:pt x="2246" y="3506"/>
                  </a:lnTo>
                  <a:lnTo>
                    <a:pt x="1994" y="3300"/>
                  </a:lnTo>
                  <a:lnTo>
                    <a:pt x="1765" y="3094"/>
                  </a:lnTo>
                  <a:lnTo>
                    <a:pt x="1559" y="2865"/>
                  </a:lnTo>
                  <a:lnTo>
                    <a:pt x="1375" y="2635"/>
                  </a:lnTo>
                  <a:lnTo>
                    <a:pt x="1169" y="2383"/>
                  </a:lnTo>
                  <a:lnTo>
                    <a:pt x="1009" y="2131"/>
                  </a:lnTo>
                  <a:lnTo>
                    <a:pt x="848" y="1856"/>
                  </a:lnTo>
                  <a:lnTo>
                    <a:pt x="711" y="1604"/>
                  </a:lnTo>
                  <a:lnTo>
                    <a:pt x="596" y="1307"/>
                  </a:lnTo>
                  <a:lnTo>
                    <a:pt x="482" y="1032"/>
                  </a:lnTo>
                  <a:lnTo>
                    <a:pt x="390" y="734"/>
                  </a:lnTo>
                  <a:lnTo>
                    <a:pt x="321" y="436"/>
                  </a:lnTo>
                  <a:lnTo>
                    <a:pt x="275" y="115"/>
                  </a:lnTo>
                  <a:lnTo>
                    <a:pt x="253" y="69"/>
                  </a:lnTo>
                  <a:lnTo>
                    <a:pt x="230" y="2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FDC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065;p66">
              <a:extLst>
                <a:ext uri="{FF2B5EF4-FFF2-40B4-BE49-F238E27FC236}">
                  <a16:creationId xmlns:a16="http://schemas.microsoft.com/office/drawing/2014/main" xmlns="" id="{2F87418D-EC3F-4658-BF99-CC5F7711CA78}"/>
                </a:ext>
              </a:extLst>
            </p:cNvPr>
            <p:cNvSpPr/>
            <p:nvPr/>
          </p:nvSpPr>
          <p:spPr>
            <a:xfrm>
              <a:off x="2191131" y="2766596"/>
              <a:ext cx="214707" cy="400316"/>
            </a:xfrm>
            <a:custGeom>
              <a:avLst/>
              <a:gdLst/>
              <a:ahLst/>
              <a:cxnLst/>
              <a:rect l="l" t="t" r="r" b="b"/>
              <a:pathLst>
                <a:path w="9991" h="18628" extrusionOk="0">
                  <a:moveTo>
                    <a:pt x="2292" y="1"/>
                  </a:moveTo>
                  <a:lnTo>
                    <a:pt x="2246" y="24"/>
                  </a:lnTo>
                  <a:lnTo>
                    <a:pt x="2200" y="70"/>
                  </a:lnTo>
                  <a:lnTo>
                    <a:pt x="2177" y="115"/>
                  </a:lnTo>
                  <a:lnTo>
                    <a:pt x="2177" y="161"/>
                  </a:lnTo>
                  <a:lnTo>
                    <a:pt x="2200" y="207"/>
                  </a:lnTo>
                  <a:lnTo>
                    <a:pt x="2223" y="230"/>
                  </a:lnTo>
                  <a:lnTo>
                    <a:pt x="2292" y="253"/>
                  </a:lnTo>
                  <a:lnTo>
                    <a:pt x="2635" y="344"/>
                  </a:lnTo>
                  <a:lnTo>
                    <a:pt x="3002" y="436"/>
                  </a:lnTo>
                  <a:lnTo>
                    <a:pt x="3346" y="528"/>
                  </a:lnTo>
                  <a:lnTo>
                    <a:pt x="3689" y="665"/>
                  </a:lnTo>
                  <a:lnTo>
                    <a:pt x="4033" y="780"/>
                  </a:lnTo>
                  <a:lnTo>
                    <a:pt x="4354" y="940"/>
                  </a:lnTo>
                  <a:lnTo>
                    <a:pt x="4698" y="1101"/>
                  </a:lnTo>
                  <a:lnTo>
                    <a:pt x="5018" y="1261"/>
                  </a:lnTo>
                  <a:lnTo>
                    <a:pt x="5316" y="1444"/>
                  </a:lnTo>
                  <a:lnTo>
                    <a:pt x="5637" y="1650"/>
                  </a:lnTo>
                  <a:lnTo>
                    <a:pt x="5935" y="1857"/>
                  </a:lnTo>
                  <a:lnTo>
                    <a:pt x="6233" y="2063"/>
                  </a:lnTo>
                  <a:lnTo>
                    <a:pt x="6508" y="2292"/>
                  </a:lnTo>
                  <a:lnTo>
                    <a:pt x="6782" y="2544"/>
                  </a:lnTo>
                  <a:lnTo>
                    <a:pt x="7057" y="2796"/>
                  </a:lnTo>
                  <a:lnTo>
                    <a:pt x="7309" y="3048"/>
                  </a:lnTo>
                  <a:lnTo>
                    <a:pt x="7539" y="3323"/>
                  </a:lnTo>
                  <a:lnTo>
                    <a:pt x="7768" y="3575"/>
                  </a:lnTo>
                  <a:lnTo>
                    <a:pt x="8157" y="4125"/>
                  </a:lnTo>
                  <a:lnTo>
                    <a:pt x="8524" y="4721"/>
                  </a:lnTo>
                  <a:lnTo>
                    <a:pt x="8845" y="5316"/>
                  </a:lnTo>
                  <a:lnTo>
                    <a:pt x="9097" y="5935"/>
                  </a:lnTo>
                  <a:lnTo>
                    <a:pt x="9326" y="6576"/>
                  </a:lnTo>
                  <a:lnTo>
                    <a:pt x="9486" y="7218"/>
                  </a:lnTo>
                  <a:lnTo>
                    <a:pt x="9624" y="7882"/>
                  </a:lnTo>
                  <a:lnTo>
                    <a:pt x="9692" y="8547"/>
                  </a:lnTo>
                  <a:lnTo>
                    <a:pt x="9715" y="9234"/>
                  </a:lnTo>
                  <a:lnTo>
                    <a:pt x="9692" y="9899"/>
                  </a:lnTo>
                  <a:lnTo>
                    <a:pt x="9624" y="10586"/>
                  </a:lnTo>
                  <a:lnTo>
                    <a:pt x="9486" y="11250"/>
                  </a:lnTo>
                  <a:lnTo>
                    <a:pt x="9326" y="11915"/>
                  </a:lnTo>
                  <a:lnTo>
                    <a:pt x="9097" y="12556"/>
                  </a:lnTo>
                  <a:lnTo>
                    <a:pt x="8822" y="13198"/>
                  </a:lnTo>
                  <a:lnTo>
                    <a:pt x="8524" y="13794"/>
                  </a:lnTo>
                  <a:lnTo>
                    <a:pt x="8157" y="14366"/>
                  </a:lnTo>
                  <a:lnTo>
                    <a:pt x="7768" y="14893"/>
                  </a:lnTo>
                  <a:lnTo>
                    <a:pt x="7332" y="15397"/>
                  </a:lnTo>
                  <a:lnTo>
                    <a:pt x="6851" y="15879"/>
                  </a:lnTo>
                  <a:lnTo>
                    <a:pt x="6347" y="16314"/>
                  </a:lnTo>
                  <a:lnTo>
                    <a:pt x="5820" y="16703"/>
                  </a:lnTo>
                  <a:lnTo>
                    <a:pt x="5247" y="17047"/>
                  </a:lnTo>
                  <a:lnTo>
                    <a:pt x="4675" y="17368"/>
                  </a:lnTo>
                  <a:lnTo>
                    <a:pt x="4056" y="17643"/>
                  </a:lnTo>
                  <a:lnTo>
                    <a:pt x="3437" y="17872"/>
                  </a:lnTo>
                  <a:lnTo>
                    <a:pt x="2796" y="18078"/>
                  </a:lnTo>
                  <a:lnTo>
                    <a:pt x="2131" y="18216"/>
                  </a:lnTo>
                  <a:lnTo>
                    <a:pt x="1467" y="18307"/>
                  </a:lnTo>
                  <a:lnTo>
                    <a:pt x="803" y="18353"/>
                  </a:lnTo>
                  <a:lnTo>
                    <a:pt x="69" y="18353"/>
                  </a:lnTo>
                  <a:lnTo>
                    <a:pt x="24" y="18376"/>
                  </a:lnTo>
                  <a:lnTo>
                    <a:pt x="1" y="18422"/>
                  </a:lnTo>
                  <a:lnTo>
                    <a:pt x="1" y="18468"/>
                  </a:lnTo>
                  <a:lnTo>
                    <a:pt x="1" y="18536"/>
                  </a:lnTo>
                  <a:lnTo>
                    <a:pt x="24" y="18559"/>
                  </a:lnTo>
                  <a:lnTo>
                    <a:pt x="69" y="18605"/>
                  </a:lnTo>
                  <a:lnTo>
                    <a:pt x="138" y="18628"/>
                  </a:lnTo>
                  <a:lnTo>
                    <a:pt x="917" y="18628"/>
                  </a:lnTo>
                  <a:lnTo>
                    <a:pt x="1307" y="18605"/>
                  </a:lnTo>
                  <a:lnTo>
                    <a:pt x="1696" y="18559"/>
                  </a:lnTo>
                  <a:lnTo>
                    <a:pt x="2086" y="18491"/>
                  </a:lnTo>
                  <a:lnTo>
                    <a:pt x="2475" y="18422"/>
                  </a:lnTo>
                  <a:lnTo>
                    <a:pt x="2865" y="18330"/>
                  </a:lnTo>
                  <a:lnTo>
                    <a:pt x="3254" y="18238"/>
                  </a:lnTo>
                  <a:lnTo>
                    <a:pt x="3621" y="18124"/>
                  </a:lnTo>
                  <a:lnTo>
                    <a:pt x="3987" y="17986"/>
                  </a:lnTo>
                  <a:lnTo>
                    <a:pt x="4354" y="17826"/>
                  </a:lnTo>
                  <a:lnTo>
                    <a:pt x="4720" y="17666"/>
                  </a:lnTo>
                  <a:lnTo>
                    <a:pt x="5064" y="17482"/>
                  </a:lnTo>
                  <a:lnTo>
                    <a:pt x="5408" y="17299"/>
                  </a:lnTo>
                  <a:lnTo>
                    <a:pt x="5751" y="17093"/>
                  </a:lnTo>
                  <a:lnTo>
                    <a:pt x="6072" y="16864"/>
                  </a:lnTo>
                  <a:lnTo>
                    <a:pt x="6347" y="16658"/>
                  </a:lnTo>
                  <a:lnTo>
                    <a:pt x="6622" y="16428"/>
                  </a:lnTo>
                  <a:lnTo>
                    <a:pt x="7149" y="15970"/>
                  </a:lnTo>
                  <a:lnTo>
                    <a:pt x="7630" y="15466"/>
                  </a:lnTo>
                  <a:lnTo>
                    <a:pt x="8066" y="14939"/>
                  </a:lnTo>
                  <a:lnTo>
                    <a:pt x="8455" y="14366"/>
                  </a:lnTo>
                  <a:lnTo>
                    <a:pt x="8799" y="13794"/>
                  </a:lnTo>
                  <a:lnTo>
                    <a:pt x="9119" y="13175"/>
                  </a:lnTo>
                  <a:lnTo>
                    <a:pt x="9372" y="12533"/>
                  </a:lnTo>
                  <a:lnTo>
                    <a:pt x="9601" y="11892"/>
                  </a:lnTo>
                  <a:lnTo>
                    <a:pt x="9761" y="11228"/>
                  </a:lnTo>
                  <a:lnTo>
                    <a:pt x="9898" y="10540"/>
                  </a:lnTo>
                  <a:lnTo>
                    <a:pt x="9967" y="9876"/>
                  </a:lnTo>
                  <a:lnTo>
                    <a:pt x="9990" y="9165"/>
                  </a:lnTo>
                  <a:lnTo>
                    <a:pt x="9967" y="8478"/>
                  </a:lnTo>
                  <a:lnTo>
                    <a:pt x="9898" y="7791"/>
                  </a:lnTo>
                  <a:lnTo>
                    <a:pt x="9761" y="7103"/>
                  </a:lnTo>
                  <a:lnTo>
                    <a:pt x="9578" y="6439"/>
                  </a:lnTo>
                  <a:lnTo>
                    <a:pt x="9372" y="5797"/>
                  </a:lnTo>
                  <a:lnTo>
                    <a:pt x="9097" y="5179"/>
                  </a:lnTo>
                  <a:lnTo>
                    <a:pt x="8776" y="4583"/>
                  </a:lnTo>
                  <a:lnTo>
                    <a:pt x="8409" y="4010"/>
                  </a:lnTo>
                  <a:lnTo>
                    <a:pt x="7997" y="3460"/>
                  </a:lnTo>
                  <a:lnTo>
                    <a:pt x="7561" y="2956"/>
                  </a:lnTo>
                  <a:lnTo>
                    <a:pt x="7103" y="2475"/>
                  </a:lnTo>
                  <a:lnTo>
                    <a:pt x="6599" y="2017"/>
                  </a:lnTo>
                  <a:lnTo>
                    <a:pt x="6049" y="1605"/>
                  </a:lnTo>
                  <a:lnTo>
                    <a:pt x="5499" y="1238"/>
                  </a:lnTo>
                  <a:lnTo>
                    <a:pt x="4904" y="894"/>
                  </a:lnTo>
                  <a:lnTo>
                    <a:pt x="4285" y="597"/>
                  </a:lnTo>
                  <a:lnTo>
                    <a:pt x="3667" y="367"/>
                  </a:lnTo>
                  <a:lnTo>
                    <a:pt x="3025" y="161"/>
                  </a:lnTo>
                  <a:lnTo>
                    <a:pt x="2361" y="1"/>
                  </a:lnTo>
                  <a:close/>
                </a:path>
              </a:pathLst>
            </a:custGeom>
            <a:solidFill>
              <a:srgbClr val="FDC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066;p66">
              <a:extLst>
                <a:ext uri="{FF2B5EF4-FFF2-40B4-BE49-F238E27FC236}">
                  <a16:creationId xmlns:a16="http://schemas.microsoft.com/office/drawing/2014/main" xmlns="" id="{2F18C016-8D5D-443B-B47A-B67C7D435C26}"/>
                </a:ext>
              </a:extLst>
            </p:cNvPr>
            <p:cNvSpPr/>
            <p:nvPr/>
          </p:nvSpPr>
          <p:spPr>
            <a:xfrm>
              <a:off x="2583553" y="3049721"/>
              <a:ext cx="136891" cy="185136"/>
            </a:xfrm>
            <a:custGeom>
              <a:avLst/>
              <a:gdLst/>
              <a:ahLst/>
              <a:cxnLst/>
              <a:rect l="l" t="t" r="r" b="b"/>
              <a:pathLst>
                <a:path w="6370" h="8615" extrusionOk="0">
                  <a:moveTo>
                    <a:pt x="6370" y="0"/>
                  </a:moveTo>
                  <a:lnTo>
                    <a:pt x="6003" y="23"/>
                  </a:lnTo>
                  <a:lnTo>
                    <a:pt x="5614" y="69"/>
                  </a:lnTo>
                  <a:lnTo>
                    <a:pt x="5224" y="137"/>
                  </a:lnTo>
                  <a:lnTo>
                    <a:pt x="4857" y="229"/>
                  </a:lnTo>
                  <a:lnTo>
                    <a:pt x="4491" y="321"/>
                  </a:lnTo>
                  <a:lnTo>
                    <a:pt x="4124" y="458"/>
                  </a:lnTo>
                  <a:lnTo>
                    <a:pt x="3781" y="596"/>
                  </a:lnTo>
                  <a:lnTo>
                    <a:pt x="3437" y="779"/>
                  </a:lnTo>
                  <a:lnTo>
                    <a:pt x="3093" y="962"/>
                  </a:lnTo>
                  <a:lnTo>
                    <a:pt x="2773" y="1169"/>
                  </a:lnTo>
                  <a:lnTo>
                    <a:pt x="2475" y="1398"/>
                  </a:lnTo>
                  <a:lnTo>
                    <a:pt x="2177" y="1650"/>
                  </a:lnTo>
                  <a:lnTo>
                    <a:pt x="1902" y="1902"/>
                  </a:lnTo>
                  <a:lnTo>
                    <a:pt x="1627" y="2200"/>
                  </a:lnTo>
                  <a:lnTo>
                    <a:pt x="1398" y="2497"/>
                  </a:lnTo>
                  <a:lnTo>
                    <a:pt x="1169" y="2818"/>
                  </a:lnTo>
                  <a:lnTo>
                    <a:pt x="963" y="3139"/>
                  </a:lnTo>
                  <a:lnTo>
                    <a:pt x="779" y="3483"/>
                  </a:lnTo>
                  <a:lnTo>
                    <a:pt x="619" y="3826"/>
                  </a:lnTo>
                  <a:lnTo>
                    <a:pt x="458" y="4170"/>
                  </a:lnTo>
                  <a:lnTo>
                    <a:pt x="344" y="4537"/>
                  </a:lnTo>
                  <a:lnTo>
                    <a:pt x="229" y="4903"/>
                  </a:lnTo>
                  <a:lnTo>
                    <a:pt x="161" y="5270"/>
                  </a:lnTo>
                  <a:lnTo>
                    <a:pt x="92" y="5636"/>
                  </a:lnTo>
                  <a:lnTo>
                    <a:pt x="46" y="6003"/>
                  </a:lnTo>
                  <a:lnTo>
                    <a:pt x="23" y="6392"/>
                  </a:lnTo>
                  <a:lnTo>
                    <a:pt x="0" y="6759"/>
                  </a:lnTo>
                  <a:lnTo>
                    <a:pt x="23" y="7148"/>
                  </a:lnTo>
                  <a:lnTo>
                    <a:pt x="46" y="7515"/>
                  </a:lnTo>
                  <a:lnTo>
                    <a:pt x="115" y="7882"/>
                  </a:lnTo>
                  <a:lnTo>
                    <a:pt x="184" y="8271"/>
                  </a:lnTo>
                  <a:lnTo>
                    <a:pt x="275" y="8615"/>
                  </a:lnTo>
                  <a:lnTo>
                    <a:pt x="550" y="8546"/>
                  </a:lnTo>
                  <a:lnTo>
                    <a:pt x="458" y="8225"/>
                  </a:lnTo>
                  <a:lnTo>
                    <a:pt x="390" y="7882"/>
                  </a:lnTo>
                  <a:lnTo>
                    <a:pt x="321" y="7561"/>
                  </a:lnTo>
                  <a:lnTo>
                    <a:pt x="298" y="7217"/>
                  </a:lnTo>
                  <a:lnTo>
                    <a:pt x="275" y="6874"/>
                  </a:lnTo>
                  <a:lnTo>
                    <a:pt x="275" y="6530"/>
                  </a:lnTo>
                  <a:lnTo>
                    <a:pt x="298" y="6186"/>
                  </a:lnTo>
                  <a:lnTo>
                    <a:pt x="321" y="5865"/>
                  </a:lnTo>
                  <a:lnTo>
                    <a:pt x="390" y="5407"/>
                  </a:lnTo>
                  <a:lnTo>
                    <a:pt x="504" y="4972"/>
                  </a:lnTo>
                  <a:lnTo>
                    <a:pt x="619" y="4559"/>
                  </a:lnTo>
                  <a:lnTo>
                    <a:pt x="779" y="4147"/>
                  </a:lnTo>
                  <a:lnTo>
                    <a:pt x="963" y="3735"/>
                  </a:lnTo>
                  <a:lnTo>
                    <a:pt x="1169" y="3345"/>
                  </a:lnTo>
                  <a:lnTo>
                    <a:pt x="1398" y="2979"/>
                  </a:lnTo>
                  <a:lnTo>
                    <a:pt x="1650" y="2635"/>
                  </a:lnTo>
                  <a:lnTo>
                    <a:pt x="1925" y="2291"/>
                  </a:lnTo>
                  <a:lnTo>
                    <a:pt x="2223" y="1970"/>
                  </a:lnTo>
                  <a:lnTo>
                    <a:pt x="2543" y="1695"/>
                  </a:lnTo>
                  <a:lnTo>
                    <a:pt x="2887" y="1421"/>
                  </a:lnTo>
                  <a:lnTo>
                    <a:pt x="3254" y="1169"/>
                  </a:lnTo>
                  <a:lnTo>
                    <a:pt x="3643" y="962"/>
                  </a:lnTo>
                  <a:lnTo>
                    <a:pt x="4056" y="756"/>
                  </a:lnTo>
                  <a:lnTo>
                    <a:pt x="4468" y="619"/>
                  </a:lnTo>
                  <a:lnTo>
                    <a:pt x="4926" y="481"/>
                  </a:lnTo>
                  <a:lnTo>
                    <a:pt x="5407" y="367"/>
                  </a:lnTo>
                  <a:lnTo>
                    <a:pt x="5889" y="298"/>
                  </a:lnTo>
                  <a:lnTo>
                    <a:pt x="6370" y="275"/>
                  </a:lnTo>
                  <a:lnTo>
                    <a:pt x="6370" y="0"/>
                  </a:lnTo>
                  <a:close/>
                </a:path>
              </a:pathLst>
            </a:custGeom>
            <a:solidFill>
              <a:srgbClr val="FDC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067;p66">
              <a:extLst>
                <a:ext uri="{FF2B5EF4-FFF2-40B4-BE49-F238E27FC236}">
                  <a16:creationId xmlns:a16="http://schemas.microsoft.com/office/drawing/2014/main" xmlns="" id="{8AF9B4F5-013B-4203-85E0-BACFFBE40714}"/>
                </a:ext>
              </a:extLst>
            </p:cNvPr>
            <p:cNvSpPr/>
            <p:nvPr/>
          </p:nvSpPr>
          <p:spPr>
            <a:xfrm>
              <a:off x="2252677" y="3138345"/>
              <a:ext cx="300860" cy="89635"/>
            </a:xfrm>
            <a:custGeom>
              <a:avLst/>
              <a:gdLst/>
              <a:ahLst/>
              <a:cxnLst/>
              <a:rect l="l" t="t" r="r" b="b"/>
              <a:pathLst>
                <a:path w="14000" h="4171" extrusionOk="0">
                  <a:moveTo>
                    <a:pt x="8753" y="0"/>
                  </a:moveTo>
                  <a:lnTo>
                    <a:pt x="8180" y="69"/>
                  </a:lnTo>
                  <a:lnTo>
                    <a:pt x="7584" y="183"/>
                  </a:lnTo>
                  <a:lnTo>
                    <a:pt x="7012" y="298"/>
                  </a:lnTo>
                  <a:lnTo>
                    <a:pt x="6439" y="458"/>
                  </a:lnTo>
                  <a:lnTo>
                    <a:pt x="5889" y="619"/>
                  </a:lnTo>
                  <a:lnTo>
                    <a:pt x="4743" y="985"/>
                  </a:lnTo>
                  <a:lnTo>
                    <a:pt x="3621" y="1352"/>
                  </a:lnTo>
                  <a:lnTo>
                    <a:pt x="3048" y="1535"/>
                  </a:lnTo>
                  <a:lnTo>
                    <a:pt x="2498" y="1673"/>
                  </a:lnTo>
                  <a:lnTo>
                    <a:pt x="1902" y="1787"/>
                  </a:lnTo>
                  <a:lnTo>
                    <a:pt x="1329" y="1879"/>
                  </a:lnTo>
                  <a:lnTo>
                    <a:pt x="734" y="1925"/>
                  </a:lnTo>
                  <a:lnTo>
                    <a:pt x="138" y="1925"/>
                  </a:lnTo>
                  <a:lnTo>
                    <a:pt x="92" y="1948"/>
                  </a:lnTo>
                  <a:lnTo>
                    <a:pt x="46" y="1971"/>
                  </a:lnTo>
                  <a:lnTo>
                    <a:pt x="24" y="2016"/>
                  </a:lnTo>
                  <a:lnTo>
                    <a:pt x="1" y="2062"/>
                  </a:lnTo>
                  <a:lnTo>
                    <a:pt x="24" y="2108"/>
                  </a:lnTo>
                  <a:lnTo>
                    <a:pt x="46" y="2154"/>
                  </a:lnTo>
                  <a:lnTo>
                    <a:pt x="92" y="2200"/>
                  </a:lnTo>
                  <a:lnTo>
                    <a:pt x="665" y="2200"/>
                  </a:lnTo>
                  <a:lnTo>
                    <a:pt x="1192" y="2177"/>
                  </a:lnTo>
                  <a:lnTo>
                    <a:pt x="1696" y="2108"/>
                  </a:lnTo>
                  <a:lnTo>
                    <a:pt x="2223" y="2016"/>
                  </a:lnTo>
                  <a:lnTo>
                    <a:pt x="2727" y="1902"/>
                  </a:lnTo>
                  <a:lnTo>
                    <a:pt x="3208" y="1764"/>
                  </a:lnTo>
                  <a:lnTo>
                    <a:pt x="4216" y="1466"/>
                  </a:lnTo>
                  <a:lnTo>
                    <a:pt x="5202" y="1123"/>
                  </a:lnTo>
                  <a:lnTo>
                    <a:pt x="6187" y="825"/>
                  </a:lnTo>
                  <a:lnTo>
                    <a:pt x="6691" y="665"/>
                  </a:lnTo>
                  <a:lnTo>
                    <a:pt x="7195" y="550"/>
                  </a:lnTo>
                  <a:lnTo>
                    <a:pt x="7699" y="435"/>
                  </a:lnTo>
                  <a:lnTo>
                    <a:pt x="8226" y="344"/>
                  </a:lnTo>
                  <a:lnTo>
                    <a:pt x="8730" y="298"/>
                  </a:lnTo>
                  <a:lnTo>
                    <a:pt x="9234" y="275"/>
                  </a:lnTo>
                  <a:lnTo>
                    <a:pt x="9761" y="275"/>
                  </a:lnTo>
                  <a:lnTo>
                    <a:pt x="10265" y="344"/>
                  </a:lnTo>
                  <a:lnTo>
                    <a:pt x="10769" y="435"/>
                  </a:lnTo>
                  <a:lnTo>
                    <a:pt x="10998" y="504"/>
                  </a:lnTo>
                  <a:lnTo>
                    <a:pt x="11250" y="596"/>
                  </a:lnTo>
                  <a:lnTo>
                    <a:pt x="11479" y="687"/>
                  </a:lnTo>
                  <a:lnTo>
                    <a:pt x="11708" y="802"/>
                  </a:lnTo>
                  <a:lnTo>
                    <a:pt x="11938" y="939"/>
                  </a:lnTo>
                  <a:lnTo>
                    <a:pt x="12144" y="1077"/>
                  </a:lnTo>
                  <a:lnTo>
                    <a:pt x="12510" y="1352"/>
                  </a:lnTo>
                  <a:lnTo>
                    <a:pt x="12831" y="1650"/>
                  </a:lnTo>
                  <a:lnTo>
                    <a:pt x="13106" y="1993"/>
                  </a:lnTo>
                  <a:lnTo>
                    <a:pt x="13221" y="2177"/>
                  </a:lnTo>
                  <a:lnTo>
                    <a:pt x="13335" y="2360"/>
                  </a:lnTo>
                  <a:lnTo>
                    <a:pt x="13450" y="2543"/>
                  </a:lnTo>
                  <a:lnTo>
                    <a:pt x="13518" y="2750"/>
                  </a:lnTo>
                  <a:lnTo>
                    <a:pt x="13610" y="2956"/>
                  </a:lnTo>
                  <a:lnTo>
                    <a:pt x="13656" y="3162"/>
                  </a:lnTo>
                  <a:lnTo>
                    <a:pt x="13702" y="3368"/>
                  </a:lnTo>
                  <a:lnTo>
                    <a:pt x="13725" y="3597"/>
                  </a:lnTo>
                  <a:lnTo>
                    <a:pt x="13725" y="3826"/>
                  </a:lnTo>
                  <a:lnTo>
                    <a:pt x="13725" y="4055"/>
                  </a:lnTo>
                  <a:lnTo>
                    <a:pt x="13725" y="4101"/>
                  </a:lnTo>
                  <a:lnTo>
                    <a:pt x="13770" y="4147"/>
                  </a:lnTo>
                  <a:lnTo>
                    <a:pt x="13793" y="4170"/>
                  </a:lnTo>
                  <a:lnTo>
                    <a:pt x="13908" y="4170"/>
                  </a:lnTo>
                  <a:lnTo>
                    <a:pt x="13954" y="4147"/>
                  </a:lnTo>
                  <a:lnTo>
                    <a:pt x="13977" y="4101"/>
                  </a:lnTo>
                  <a:lnTo>
                    <a:pt x="14000" y="4055"/>
                  </a:lnTo>
                  <a:lnTo>
                    <a:pt x="14000" y="3803"/>
                  </a:lnTo>
                  <a:lnTo>
                    <a:pt x="14000" y="3574"/>
                  </a:lnTo>
                  <a:lnTo>
                    <a:pt x="13977" y="3368"/>
                  </a:lnTo>
                  <a:lnTo>
                    <a:pt x="13954" y="3139"/>
                  </a:lnTo>
                  <a:lnTo>
                    <a:pt x="13908" y="2933"/>
                  </a:lnTo>
                  <a:lnTo>
                    <a:pt x="13839" y="2727"/>
                  </a:lnTo>
                  <a:lnTo>
                    <a:pt x="13770" y="2543"/>
                  </a:lnTo>
                  <a:lnTo>
                    <a:pt x="13679" y="2337"/>
                  </a:lnTo>
                  <a:lnTo>
                    <a:pt x="13450" y="1993"/>
                  </a:lnTo>
                  <a:lnTo>
                    <a:pt x="13198" y="1650"/>
                  </a:lnTo>
                  <a:lnTo>
                    <a:pt x="12923" y="1352"/>
                  </a:lnTo>
                  <a:lnTo>
                    <a:pt x="12579" y="1077"/>
                  </a:lnTo>
                  <a:lnTo>
                    <a:pt x="12235" y="825"/>
                  </a:lnTo>
                  <a:lnTo>
                    <a:pt x="11846" y="619"/>
                  </a:lnTo>
                  <a:lnTo>
                    <a:pt x="11456" y="435"/>
                  </a:lnTo>
                  <a:lnTo>
                    <a:pt x="11044" y="275"/>
                  </a:lnTo>
                  <a:lnTo>
                    <a:pt x="10632" y="161"/>
                  </a:lnTo>
                  <a:lnTo>
                    <a:pt x="10196" y="69"/>
                  </a:lnTo>
                  <a:lnTo>
                    <a:pt x="9784" y="0"/>
                  </a:lnTo>
                  <a:close/>
                </a:path>
              </a:pathLst>
            </a:custGeom>
            <a:solidFill>
              <a:srgbClr val="FDC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068;p66">
              <a:extLst>
                <a:ext uri="{FF2B5EF4-FFF2-40B4-BE49-F238E27FC236}">
                  <a16:creationId xmlns:a16="http://schemas.microsoft.com/office/drawing/2014/main" xmlns="" id="{F6557ECC-3D51-477A-9EAB-3C61DEF7F591}"/>
                </a:ext>
              </a:extLst>
            </p:cNvPr>
            <p:cNvSpPr/>
            <p:nvPr/>
          </p:nvSpPr>
          <p:spPr>
            <a:xfrm>
              <a:off x="2673165" y="2387476"/>
              <a:ext cx="133947" cy="131003"/>
            </a:xfrm>
            <a:custGeom>
              <a:avLst/>
              <a:gdLst/>
              <a:ahLst/>
              <a:cxnLst/>
              <a:rect l="l" t="t" r="r" b="b"/>
              <a:pathLst>
                <a:path w="6233" h="6096" extrusionOk="0">
                  <a:moveTo>
                    <a:pt x="23" y="1"/>
                  </a:moveTo>
                  <a:lnTo>
                    <a:pt x="0" y="413"/>
                  </a:lnTo>
                  <a:lnTo>
                    <a:pt x="0" y="826"/>
                  </a:lnTo>
                  <a:lnTo>
                    <a:pt x="23" y="1238"/>
                  </a:lnTo>
                  <a:lnTo>
                    <a:pt x="92" y="1650"/>
                  </a:lnTo>
                  <a:lnTo>
                    <a:pt x="183" y="2109"/>
                  </a:lnTo>
                  <a:lnTo>
                    <a:pt x="344" y="2567"/>
                  </a:lnTo>
                  <a:lnTo>
                    <a:pt x="527" y="2979"/>
                  </a:lnTo>
                  <a:lnTo>
                    <a:pt x="733" y="3392"/>
                  </a:lnTo>
                  <a:lnTo>
                    <a:pt x="985" y="3781"/>
                  </a:lnTo>
                  <a:lnTo>
                    <a:pt x="1283" y="4125"/>
                  </a:lnTo>
                  <a:lnTo>
                    <a:pt x="1581" y="4469"/>
                  </a:lnTo>
                  <a:lnTo>
                    <a:pt x="1925" y="4789"/>
                  </a:lnTo>
                  <a:lnTo>
                    <a:pt x="2291" y="5064"/>
                  </a:lnTo>
                  <a:lnTo>
                    <a:pt x="2681" y="5316"/>
                  </a:lnTo>
                  <a:lnTo>
                    <a:pt x="3093" y="5523"/>
                  </a:lnTo>
                  <a:lnTo>
                    <a:pt x="3506" y="5729"/>
                  </a:lnTo>
                  <a:lnTo>
                    <a:pt x="3941" y="5866"/>
                  </a:lnTo>
                  <a:lnTo>
                    <a:pt x="4399" y="5981"/>
                  </a:lnTo>
                  <a:lnTo>
                    <a:pt x="4857" y="6072"/>
                  </a:lnTo>
                  <a:lnTo>
                    <a:pt x="5339" y="6095"/>
                  </a:lnTo>
                  <a:lnTo>
                    <a:pt x="5797" y="6095"/>
                  </a:lnTo>
                  <a:lnTo>
                    <a:pt x="6232" y="6050"/>
                  </a:lnTo>
                  <a:lnTo>
                    <a:pt x="6232" y="6027"/>
                  </a:lnTo>
                  <a:lnTo>
                    <a:pt x="6232" y="5752"/>
                  </a:lnTo>
                  <a:lnTo>
                    <a:pt x="5888" y="5797"/>
                  </a:lnTo>
                  <a:lnTo>
                    <a:pt x="5178" y="5797"/>
                  </a:lnTo>
                  <a:lnTo>
                    <a:pt x="4812" y="5775"/>
                  </a:lnTo>
                  <a:lnTo>
                    <a:pt x="4445" y="5706"/>
                  </a:lnTo>
                  <a:lnTo>
                    <a:pt x="4101" y="5637"/>
                  </a:lnTo>
                  <a:lnTo>
                    <a:pt x="3735" y="5523"/>
                  </a:lnTo>
                  <a:lnTo>
                    <a:pt x="3391" y="5385"/>
                  </a:lnTo>
                  <a:lnTo>
                    <a:pt x="3024" y="5202"/>
                  </a:lnTo>
                  <a:lnTo>
                    <a:pt x="2658" y="4996"/>
                  </a:lnTo>
                  <a:lnTo>
                    <a:pt x="2337" y="4766"/>
                  </a:lnTo>
                  <a:lnTo>
                    <a:pt x="2039" y="4514"/>
                  </a:lnTo>
                  <a:lnTo>
                    <a:pt x="1741" y="4240"/>
                  </a:lnTo>
                  <a:lnTo>
                    <a:pt x="1489" y="3942"/>
                  </a:lnTo>
                  <a:lnTo>
                    <a:pt x="1260" y="3644"/>
                  </a:lnTo>
                  <a:lnTo>
                    <a:pt x="1054" y="3323"/>
                  </a:lnTo>
                  <a:lnTo>
                    <a:pt x="848" y="2979"/>
                  </a:lnTo>
                  <a:lnTo>
                    <a:pt x="687" y="2636"/>
                  </a:lnTo>
                  <a:lnTo>
                    <a:pt x="573" y="2292"/>
                  </a:lnTo>
                  <a:lnTo>
                    <a:pt x="458" y="1925"/>
                  </a:lnTo>
                  <a:lnTo>
                    <a:pt x="367" y="1536"/>
                  </a:lnTo>
                  <a:lnTo>
                    <a:pt x="321" y="1169"/>
                  </a:lnTo>
                  <a:lnTo>
                    <a:pt x="275" y="780"/>
                  </a:lnTo>
                  <a:lnTo>
                    <a:pt x="275" y="39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DC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069;p66">
              <a:extLst>
                <a:ext uri="{FF2B5EF4-FFF2-40B4-BE49-F238E27FC236}">
                  <a16:creationId xmlns:a16="http://schemas.microsoft.com/office/drawing/2014/main" xmlns="" id="{C0829ABD-C5DD-4090-B049-EEBD97E305C0}"/>
                </a:ext>
              </a:extLst>
            </p:cNvPr>
            <p:cNvSpPr/>
            <p:nvPr/>
          </p:nvSpPr>
          <p:spPr>
            <a:xfrm>
              <a:off x="2462416" y="2370736"/>
              <a:ext cx="334836" cy="196483"/>
            </a:xfrm>
            <a:custGeom>
              <a:avLst/>
              <a:gdLst/>
              <a:ahLst/>
              <a:cxnLst/>
              <a:rect l="l" t="t" r="r" b="b"/>
              <a:pathLst>
                <a:path w="15581" h="9143" extrusionOk="0">
                  <a:moveTo>
                    <a:pt x="299" y="1"/>
                  </a:moveTo>
                  <a:lnTo>
                    <a:pt x="1" y="24"/>
                  </a:lnTo>
                  <a:lnTo>
                    <a:pt x="413" y="574"/>
                  </a:lnTo>
                  <a:lnTo>
                    <a:pt x="826" y="1124"/>
                  </a:lnTo>
                  <a:lnTo>
                    <a:pt x="1605" y="2246"/>
                  </a:lnTo>
                  <a:lnTo>
                    <a:pt x="2384" y="3392"/>
                  </a:lnTo>
                  <a:lnTo>
                    <a:pt x="2773" y="3965"/>
                  </a:lnTo>
                  <a:lnTo>
                    <a:pt x="3186" y="4514"/>
                  </a:lnTo>
                  <a:lnTo>
                    <a:pt x="3598" y="5064"/>
                  </a:lnTo>
                  <a:lnTo>
                    <a:pt x="4056" y="5591"/>
                  </a:lnTo>
                  <a:lnTo>
                    <a:pt x="4515" y="6095"/>
                  </a:lnTo>
                  <a:lnTo>
                    <a:pt x="4996" y="6554"/>
                  </a:lnTo>
                  <a:lnTo>
                    <a:pt x="5500" y="7012"/>
                  </a:lnTo>
                  <a:lnTo>
                    <a:pt x="6050" y="7401"/>
                  </a:lnTo>
                  <a:lnTo>
                    <a:pt x="6325" y="7585"/>
                  </a:lnTo>
                  <a:lnTo>
                    <a:pt x="6622" y="7768"/>
                  </a:lnTo>
                  <a:lnTo>
                    <a:pt x="6943" y="7928"/>
                  </a:lnTo>
                  <a:lnTo>
                    <a:pt x="7241" y="8089"/>
                  </a:lnTo>
                  <a:lnTo>
                    <a:pt x="7562" y="8226"/>
                  </a:lnTo>
                  <a:lnTo>
                    <a:pt x="7860" y="8341"/>
                  </a:lnTo>
                  <a:lnTo>
                    <a:pt x="8180" y="8432"/>
                  </a:lnTo>
                  <a:lnTo>
                    <a:pt x="8501" y="8524"/>
                  </a:lnTo>
                  <a:lnTo>
                    <a:pt x="9143" y="8661"/>
                  </a:lnTo>
                  <a:lnTo>
                    <a:pt x="9784" y="8753"/>
                  </a:lnTo>
                  <a:lnTo>
                    <a:pt x="10426" y="8822"/>
                  </a:lnTo>
                  <a:lnTo>
                    <a:pt x="11090" y="8868"/>
                  </a:lnTo>
                  <a:lnTo>
                    <a:pt x="12396" y="8891"/>
                  </a:lnTo>
                  <a:lnTo>
                    <a:pt x="13175" y="8913"/>
                  </a:lnTo>
                  <a:lnTo>
                    <a:pt x="13954" y="8936"/>
                  </a:lnTo>
                  <a:lnTo>
                    <a:pt x="14733" y="9028"/>
                  </a:lnTo>
                  <a:lnTo>
                    <a:pt x="15123" y="9074"/>
                  </a:lnTo>
                  <a:lnTo>
                    <a:pt x="15512" y="9143"/>
                  </a:lnTo>
                  <a:lnTo>
                    <a:pt x="15581" y="8891"/>
                  </a:lnTo>
                  <a:lnTo>
                    <a:pt x="15168" y="8799"/>
                  </a:lnTo>
                  <a:lnTo>
                    <a:pt x="14756" y="8753"/>
                  </a:lnTo>
                  <a:lnTo>
                    <a:pt x="14321" y="8707"/>
                  </a:lnTo>
                  <a:lnTo>
                    <a:pt x="13908" y="8661"/>
                  </a:lnTo>
                  <a:lnTo>
                    <a:pt x="13038" y="8639"/>
                  </a:lnTo>
                  <a:lnTo>
                    <a:pt x="12190" y="8616"/>
                  </a:lnTo>
                  <a:lnTo>
                    <a:pt x="11457" y="8593"/>
                  </a:lnTo>
                  <a:lnTo>
                    <a:pt x="10724" y="8570"/>
                  </a:lnTo>
                  <a:lnTo>
                    <a:pt x="9990" y="8501"/>
                  </a:lnTo>
                  <a:lnTo>
                    <a:pt x="9280" y="8409"/>
                  </a:lnTo>
                  <a:lnTo>
                    <a:pt x="8936" y="8341"/>
                  </a:lnTo>
                  <a:lnTo>
                    <a:pt x="8593" y="8249"/>
                  </a:lnTo>
                  <a:lnTo>
                    <a:pt x="8249" y="8157"/>
                  </a:lnTo>
                  <a:lnTo>
                    <a:pt x="7905" y="8043"/>
                  </a:lnTo>
                  <a:lnTo>
                    <a:pt x="7562" y="7905"/>
                  </a:lnTo>
                  <a:lnTo>
                    <a:pt x="7218" y="7768"/>
                  </a:lnTo>
                  <a:lnTo>
                    <a:pt x="6897" y="7608"/>
                  </a:lnTo>
                  <a:lnTo>
                    <a:pt x="6577" y="7424"/>
                  </a:lnTo>
                  <a:lnTo>
                    <a:pt x="6256" y="7195"/>
                  </a:lnTo>
                  <a:lnTo>
                    <a:pt x="5935" y="6989"/>
                  </a:lnTo>
                  <a:lnTo>
                    <a:pt x="5637" y="6760"/>
                  </a:lnTo>
                  <a:lnTo>
                    <a:pt x="5362" y="6508"/>
                  </a:lnTo>
                  <a:lnTo>
                    <a:pt x="4812" y="6004"/>
                  </a:lnTo>
                  <a:lnTo>
                    <a:pt x="4285" y="5454"/>
                  </a:lnTo>
                  <a:lnTo>
                    <a:pt x="3804" y="4858"/>
                  </a:lnTo>
                  <a:lnTo>
                    <a:pt x="3346" y="4262"/>
                  </a:lnTo>
                  <a:lnTo>
                    <a:pt x="2888" y="3667"/>
                  </a:lnTo>
                  <a:lnTo>
                    <a:pt x="2452" y="3048"/>
                  </a:lnTo>
                  <a:lnTo>
                    <a:pt x="1421" y="1513"/>
                  </a:lnTo>
                  <a:lnTo>
                    <a:pt x="872" y="757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FDC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070;p66">
              <a:extLst>
                <a:ext uri="{FF2B5EF4-FFF2-40B4-BE49-F238E27FC236}">
                  <a16:creationId xmlns:a16="http://schemas.microsoft.com/office/drawing/2014/main" xmlns="" id="{1E09A58A-7EDF-4CC8-9B46-E686946C2842}"/>
                </a:ext>
              </a:extLst>
            </p:cNvPr>
            <p:cNvSpPr/>
            <p:nvPr/>
          </p:nvSpPr>
          <p:spPr>
            <a:xfrm>
              <a:off x="2527422" y="2176255"/>
              <a:ext cx="95545" cy="120172"/>
            </a:xfrm>
            <a:custGeom>
              <a:avLst/>
              <a:gdLst/>
              <a:ahLst/>
              <a:cxnLst/>
              <a:rect l="l" t="t" r="r" b="b"/>
              <a:pathLst>
                <a:path w="4446" h="5592" extrusionOk="0">
                  <a:moveTo>
                    <a:pt x="2566" y="1"/>
                  </a:moveTo>
                  <a:lnTo>
                    <a:pt x="2452" y="24"/>
                  </a:lnTo>
                  <a:lnTo>
                    <a:pt x="2108" y="69"/>
                  </a:lnTo>
                  <a:lnTo>
                    <a:pt x="1650" y="184"/>
                  </a:lnTo>
                  <a:lnTo>
                    <a:pt x="1398" y="276"/>
                  </a:lnTo>
                  <a:lnTo>
                    <a:pt x="1146" y="367"/>
                  </a:lnTo>
                  <a:lnTo>
                    <a:pt x="894" y="505"/>
                  </a:lnTo>
                  <a:lnTo>
                    <a:pt x="642" y="642"/>
                  </a:lnTo>
                  <a:lnTo>
                    <a:pt x="436" y="803"/>
                  </a:lnTo>
                  <a:lnTo>
                    <a:pt x="252" y="1009"/>
                  </a:lnTo>
                  <a:lnTo>
                    <a:pt x="184" y="1101"/>
                  </a:lnTo>
                  <a:lnTo>
                    <a:pt x="115" y="1215"/>
                  </a:lnTo>
                  <a:lnTo>
                    <a:pt x="69" y="1353"/>
                  </a:lnTo>
                  <a:lnTo>
                    <a:pt x="23" y="1467"/>
                  </a:lnTo>
                  <a:lnTo>
                    <a:pt x="0" y="1605"/>
                  </a:lnTo>
                  <a:lnTo>
                    <a:pt x="0" y="1765"/>
                  </a:lnTo>
                  <a:lnTo>
                    <a:pt x="0" y="1902"/>
                  </a:lnTo>
                  <a:lnTo>
                    <a:pt x="46" y="2063"/>
                  </a:lnTo>
                  <a:lnTo>
                    <a:pt x="115" y="2292"/>
                  </a:lnTo>
                  <a:lnTo>
                    <a:pt x="206" y="2475"/>
                  </a:lnTo>
                  <a:lnTo>
                    <a:pt x="344" y="2613"/>
                  </a:lnTo>
                  <a:lnTo>
                    <a:pt x="481" y="2750"/>
                  </a:lnTo>
                  <a:lnTo>
                    <a:pt x="642" y="2865"/>
                  </a:lnTo>
                  <a:lnTo>
                    <a:pt x="802" y="2956"/>
                  </a:lnTo>
                  <a:lnTo>
                    <a:pt x="963" y="3002"/>
                  </a:lnTo>
                  <a:lnTo>
                    <a:pt x="1146" y="3071"/>
                  </a:lnTo>
                  <a:lnTo>
                    <a:pt x="1467" y="3117"/>
                  </a:lnTo>
                  <a:lnTo>
                    <a:pt x="1764" y="3140"/>
                  </a:lnTo>
                  <a:lnTo>
                    <a:pt x="2017" y="3140"/>
                  </a:lnTo>
                  <a:lnTo>
                    <a:pt x="1696" y="3346"/>
                  </a:lnTo>
                  <a:lnTo>
                    <a:pt x="1375" y="3598"/>
                  </a:lnTo>
                  <a:lnTo>
                    <a:pt x="1215" y="3758"/>
                  </a:lnTo>
                  <a:lnTo>
                    <a:pt x="1077" y="3919"/>
                  </a:lnTo>
                  <a:lnTo>
                    <a:pt x="940" y="4079"/>
                  </a:lnTo>
                  <a:lnTo>
                    <a:pt x="825" y="4262"/>
                  </a:lnTo>
                  <a:lnTo>
                    <a:pt x="733" y="4423"/>
                  </a:lnTo>
                  <a:lnTo>
                    <a:pt x="711" y="4606"/>
                  </a:lnTo>
                  <a:lnTo>
                    <a:pt x="711" y="4698"/>
                  </a:lnTo>
                  <a:lnTo>
                    <a:pt x="711" y="4789"/>
                  </a:lnTo>
                  <a:lnTo>
                    <a:pt x="756" y="4881"/>
                  </a:lnTo>
                  <a:lnTo>
                    <a:pt x="802" y="4973"/>
                  </a:lnTo>
                  <a:lnTo>
                    <a:pt x="848" y="5041"/>
                  </a:lnTo>
                  <a:lnTo>
                    <a:pt x="940" y="5133"/>
                  </a:lnTo>
                  <a:lnTo>
                    <a:pt x="1031" y="5225"/>
                  </a:lnTo>
                  <a:lnTo>
                    <a:pt x="1146" y="5293"/>
                  </a:lnTo>
                  <a:lnTo>
                    <a:pt x="1421" y="5431"/>
                  </a:lnTo>
                  <a:lnTo>
                    <a:pt x="1673" y="5522"/>
                  </a:lnTo>
                  <a:lnTo>
                    <a:pt x="1925" y="5568"/>
                  </a:lnTo>
                  <a:lnTo>
                    <a:pt x="2200" y="5591"/>
                  </a:lnTo>
                  <a:lnTo>
                    <a:pt x="2452" y="5591"/>
                  </a:lnTo>
                  <a:lnTo>
                    <a:pt x="2681" y="5568"/>
                  </a:lnTo>
                  <a:lnTo>
                    <a:pt x="2910" y="5522"/>
                  </a:lnTo>
                  <a:lnTo>
                    <a:pt x="3139" y="5454"/>
                  </a:lnTo>
                  <a:lnTo>
                    <a:pt x="3529" y="5316"/>
                  </a:lnTo>
                  <a:lnTo>
                    <a:pt x="3827" y="5156"/>
                  </a:lnTo>
                  <a:lnTo>
                    <a:pt x="4101" y="4995"/>
                  </a:lnTo>
                  <a:lnTo>
                    <a:pt x="4147" y="4812"/>
                  </a:lnTo>
                  <a:lnTo>
                    <a:pt x="4285" y="4308"/>
                  </a:lnTo>
                  <a:lnTo>
                    <a:pt x="4331" y="3964"/>
                  </a:lnTo>
                  <a:lnTo>
                    <a:pt x="4399" y="3575"/>
                  </a:lnTo>
                  <a:lnTo>
                    <a:pt x="4422" y="3163"/>
                  </a:lnTo>
                  <a:lnTo>
                    <a:pt x="4445" y="2727"/>
                  </a:lnTo>
                  <a:lnTo>
                    <a:pt x="4422" y="2292"/>
                  </a:lnTo>
                  <a:lnTo>
                    <a:pt x="4353" y="1857"/>
                  </a:lnTo>
                  <a:lnTo>
                    <a:pt x="4308" y="1627"/>
                  </a:lnTo>
                  <a:lnTo>
                    <a:pt x="4239" y="1421"/>
                  </a:lnTo>
                  <a:lnTo>
                    <a:pt x="4147" y="1238"/>
                  </a:lnTo>
                  <a:lnTo>
                    <a:pt x="4056" y="1032"/>
                  </a:lnTo>
                  <a:lnTo>
                    <a:pt x="3941" y="848"/>
                  </a:lnTo>
                  <a:lnTo>
                    <a:pt x="3804" y="688"/>
                  </a:lnTo>
                  <a:lnTo>
                    <a:pt x="3666" y="528"/>
                  </a:lnTo>
                  <a:lnTo>
                    <a:pt x="3483" y="390"/>
                  </a:lnTo>
                  <a:lnTo>
                    <a:pt x="3300" y="276"/>
                  </a:lnTo>
                  <a:lnTo>
                    <a:pt x="3070" y="161"/>
                  </a:lnTo>
                  <a:lnTo>
                    <a:pt x="2841" y="69"/>
                  </a:lnTo>
                  <a:lnTo>
                    <a:pt x="2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071;p66">
              <a:extLst>
                <a:ext uri="{FF2B5EF4-FFF2-40B4-BE49-F238E27FC236}">
                  <a16:creationId xmlns:a16="http://schemas.microsoft.com/office/drawing/2014/main" xmlns="" id="{DBA3638E-0F45-4BFB-AB47-3AADE757F601}"/>
                </a:ext>
              </a:extLst>
            </p:cNvPr>
            <p:cNvSpPr/>
            <p:nvPr/>
          </p:nvSpPr>
          <p:spPr>
            <a:xfrm>
              <a:off x="2547107" y="1985706"/>
              <a:ext cx="343711" cy="290523"/>
            </a:xfrm>
            <a:custGeom>
              <a:avLst/>
              <a:gdLst/>
              <a:ahLst/>
              <a:cxnLst/>
              <a:rect l="l" t="t" r="r" b="b"/>
              <a:pathLst>
                <a:path w="15994" h="13519" extrusionOk="0">
                  <a:moveTo>
                    <a:pt x="4789" y="1"/>
                  </a:moveTo>
                  <a:lnTo>
                    <a:pt x="4446" y="47"/>
                  </a:lnTo>
                  <a:lnTo>
                    <a:pt x="4079" y="138"/>
                  </a:lnTo>
                  <a:lnTo>
                    <a:pt x="3827" y="253"/>
                  </a:lnTo>
                  <a:lnTo>
                    <a:pt x="3598" y="390"/>
                  </a:lnTo>
                  <a:lnTo>
                    <a:pt x="3415" y="574"/>
                  </a:lnTo>
                  <a:lnTo>
                    <a:pt x="3254" y="757"/>
                  </a:lnTo>
                  <a:lnTo>
                    <a:pt x="3117" y="963"/>
                  </a:lnTo>
                  <a:lnTo>
                    <a:pt x="3025" y="1169"/>
                  </a:lnTo>
                  <a:lnTo>
                    <a:pt x="2956" y="1399"/>
                  </a:lnTo>
                  <a:lnTo>
                    <a:pt x="2911" y="1628"/>
                  </a:lnTo>
                  <a:lnTo>
                    <a:pt x="2865" y="1834"/>
                  </a:lnTo>
                  <a:lnTo>
                    <a:pt x="2842" y="2040"/>
                  </a:lnTo>
                  <a:lnTo>
                    <a:pt x="2842" y="2384"/>
                  </a:lnTo>
                  <a:lnTo>
                    <a:pt x="2865" y="2636"/>
                  </a:lnTo>
                  <a:lnTo>
                    <a:pt x="2865" y="2727"/>
                  </a:lnTo>
                  <a:lnTo>
                    <a:pt x="2613" y="2659"/>
                  </a:lnTo>
                  <a:lnTo>
                    <a:pt x="2315" y="2613"/>
                  </a:lnTo>
                  <a:lnTo>
                    <a:pt x="1971" y="2590"/>
                  </a:lnTo>
                  <a:lnTo>
                    <a:pt x="1765" y="2613"/>
                  </a:lnTo>
                  <a:lnTo>
                    <a:pt x="1559" y="2636"/>
                  </a:lnTo>
                  <a:lnTo>
                    <a:pt x="1353" y="2682"/>
                  </a:lnTo>
                  <a:lnTo>
                    <a:pt x="1146" y="2750"/>
                  </a:lnTo>
                  <a:lnTo>
                    <a:pt x="917" y="2865"/>
                  </a:lnTo>
                  <a:lnTo>
                    <a:pt x="711" y="3002"/>
                  </a:lnTo>
                  <a:lnTo>
                    <a:pt x="505" y="3163"/>
                  </a:lnTo>
                  <a:lnTo>
                    <a:pt x="322" y="3369"/>
                  </a:lnTo>
                  <a:lnTo>
                    <a:pt x="230" y="3484"/>
                  </a:lnTo>
                  <a:lnTo>
                    <a:pt x="161" y="3598"/>
                  </a:lnTo>
                  <a:lnTo>
                    <a:pt x="115" y="3736"/>
                  </a:lnTo>
                  <a:lnTo>
                    <a:pt x="69" y="3873"/>
                  </a:lnTo>
                  <a:lnTo>
                    <a:pt x="24" y="4194"/>
                  </a:lnTo>
                  <a:lnTo>
                    <a:pt x="1" y="4515"/>
                  </a:lnTo>
                  <a:lnTo>
                    <a:pt x="47" y="4858"/>
                  </a:lnTo>
                  <a:lnTo>
                    <a:pt x="92" y="5202"/>
                  </a:lnTo>
                  <a:lnTo>
                    <a:pt x="184" y="5568"/>
                  </a:lnTo>
                  <a:lnTo>
                    <a:pt x="299" y="5912"/>
                  </a:lnTo>
                  <a:lnTo>
                    <a:pt x="528" y="6554"/>
                  </a:lnTo>
                  <a:lnTo>
                    <a:pt x="757" y="7081"/>
                  </a:lnTo>
                  <a:lnTo>
                    <a:pt x="986" y="7562"/>
                  </a:lnTo>
                  <a:lnTo>
                    <a:pt x="1238" y="7585"/>
                  </a:lnTo>
                  <a:lnTo>
                    <a:pt x="1513" y="7631"/>
                  </a:lnTo>
                  <a:lnTo>
                    <a:pt x="1811" y="7722"/>
                  </a:lnTo>
                  <a:lnTo>
                    <a:pt x="2109" y="7814"/>
                  </a:lnTo>
                  <a:lnTo>
                    <a:pt x="2429" y="7951"/>
                  </a:lnTo>
                  <a:lnTo>
                    <a:pt x="2750" y="8112"/>
                  </a:lnTo>
                  <a:lnTo>
                    <a:pt x="3460" y="8478"/>
                  </a:lnTo>
                  <a:lnTo>
                    <a:pt x="4171" y="8914"/>
                  </a:lnTo>
                  <a:lnTo>
                    <a:pt x="4927" y="9395"/>
                  </a:lnTo>
                  <a:lnTo>
                    <a:pt x="5660" y="9899"/>
                  </a:lnTo>
                  <a:lnTo>
                    <a:pt x="6416" y="10449"/>
                  </a:lnTo>
                  <a:lnTo>
                    <a:pt x="7837" y="11503"/>
                  </a:lnTo>
                  <a:lnTo>
                    <a:pt x="9051" y="12465"/>
                  </a:lnTo>
                  <a:lnTo>
                    <a:pt x="9578" y="12831"/>
                  </a:lnTo>
                  <a:lnTo>
                    <a:pt x="9990" y="13152"/>
                  </a:lnTo>
                  <a:lnTo>
                    <a:pt x="10334" y="13358"/>
                  </a:lnTo>
                  <a:lnTo>
                    <a:pt x="10448" y="13427"/>
                  </a:lnTo>
                  <a:lnTo>
                    <a:pt x="10540" y="13450"/>
                  </a:lnTo>
                  <a:lnTo>
                    <a:pt x="10746" y="13496"/>
                  </a:lnTo>
                  <a:lnTo>
                    <a:pt x="10930" y="13519"/>
                  </a:lnTo>
                  <a:lnTo>
                    <a:pt x="11250" y="13519"/>
                  </a:lnTo>
                  <a:lnTo>
                    <a:pt x="11548" y="13450"/>
                  </a:lnTo>
                  <a:lnTo>
                    <a:pt x="11777" y="13358"/>
                  </a:lnTo>
                  <a:lnTo>
                    <a:pt x="12006" y="13221"/>
                  </a:lnTo>
                  <a:lnTo>
                    <a:pt x="12190" y="13061"/>
                  </a:lnTo>
                  <a:lnTo>
                    <a:pt x="12350" y="12877"/>
                  </a:lnTo>
                  <a:lnTo>
                    <a:pt x="12465" y="12694"/>
                  </a:lnTo>
                  <a:lnTo>
                    <a:pt x="12556" y="12488"/>
                  </a:lnTo>
                  <a:lnTo>
                    <a:pt x="12648" y="12282"/>
                  </a:lnTo>
                  <a:lnTo>
                    <a:pt x="12740" y="11938"/>
                  </a:lnTo>
                  <a:lnTo>
                    <a:pt x="12785" y="11663"/>
                  </a:lnTo>
                  <a:lnTo>
                    <a:pt x="12808" y="11571"/>
                  </a:lnTo>
                  <a:lnTo>
                    <a:pt x="12923" y="11548"/>
                  </a:lnTo>
                  <a:lnTo>
                    <a:pt x="13221" y="11503"/>
                  </a:lnTo>
                  <a:lnTo>
                    <a:pt x="13656" y="11388"/>
                  </a:lnTo>
                  <a:lnTo>
                    <a:pt x="13908" y="11319"/>
                  </a:lnTo>
                  <a:lnTo>
                    <a:pt x="14160" y="11205"/>
                  </a:lnTo>
                  <a:lnTo>
                    <a:pt x="14435" y="11090"/>
                  </a:lnTo>
                  <a:lnTo>
                    <a:pt x="14687" y="10953"/>
                  </a:lnTo>
                  <a:lnTo>
                    <a:pt x="14962" y="10769"/>
                  </a:lnTo>
                  <a:lnTo>
                    <a:pt x="15214" y="10563"/>
                  </a:lnTo>
                  <a:lnTo>
                    <a:pt x="15420" y="10311"/>
                  </a:lnTo>
                  <a:lnTo>
                    <a:pt x="15626" y="10036"/>
                  </a:lnTo>
                  <a:lnTo>
                    <a:pt x="15787" y="9738"/>
                  </a:lnTo>
                  <a:lnTo>
                    <a:pt x="15856" y="9578"/>
                  </a:lnTo>
                  <a:lnTo>
                    <a:pt x="15924" y="9395"/>
                  </a:lnTo>
                  <a:lnTo>
                    <a:pt x="15993" y="9051"/>
                  </a:lnTo>
                  <a:lnTo>
                    <a:pt x="15993" y="8753"/>
                  </a:lnTo>
                  <a:lnTo>
                    <a:pt x="15970" y="8478"/>
                  </a:lnTo>
                  <a:lnTo>
                    <a:pt x="15924" y="8226"/>
                  </a:lnTo>
                  <a:lnTo>
                    <a:pt x="15810" y="8020"/>
                  </a:lnTo>
                  <a:lnTo>
                    <a:pt x="15695" y="7837"/>
                  </a:lnTo>
                  <a:lnTo>
                    <a:pt x="15558" y="7653"/>
                  </a:lnTo>
                  <a:lnTo>
                    <a:pt x="15420" y="7516"/>
                  </a:lnTo>
                  <a:lnTo>
                    <a:pt x="15260" y="7401"/>
                  </a:lnTo>
                  <a:lnTo>
                    <a:pt x="15100" y="7287"/>
                  </a:lnTo>
                  <a:lnTo>
                    <a:pt x="14825" y="7149"/>
                  </a:lnTo>
                  <a:lnTo>
                    <a:pt x="14618" y="7058"/>
                  </a:lnTo>
                  <a:lnTo>
                    <a:pt x="14527" y="7035"/>
                  </a:lnTo>
                  <a:lnTo>
                    <a:pt x="14618" y="6943"/>
                  </a:lnTo>
                  <a:lnTo>
                    <a:pt x="14825" y="6714"/>
                  </a:lnTo>
                  <a:lnTo>
                    <a:pt x="15100" y="6370"/>
                  </a:lnTo>
                  <a:lnTo>
                    <a:pt x="15260" y="6164"/>
                  </a:lnTo>
                  <a:lnTo>
                    <a:pt x="15397" y="5912"/>
                  </a:lnTo>
                  <a:lnTo>
                    <a:pt x="15558" y="5660"/>
                  </a:lnTo>
                  <a:lnTo>
                    <a:pt x="15672" y="5408"/>
                  </a:lnTo>
                  <a:lnTo>
                    <a:pt x="15787" y="5110"/>
                  </a:lnTo>
                  <a:lnTo>
                    <a:pt x="15879" y="4835"/>
                  </a:lnTo>
                  <a:lnTo>
                    <a:pt x="15924" y="4537"/>
                  </a:lnTo>
                  <a:lnTo>
                    <a:pt x="15924" y="4240"/>
                  </a:lnTo>
                  <a:lnTo>
                    <a:pt x="15879" y="3942"/>
                  </a:lnTo>
                  <a:lnTo>
                    <a:pt x="15833" y="3781"/>
                  </a:lnTo>
                  <a:lnTo>
                    <a:pt x="15787" y="3644"/>
                  </a:lnTo>
                  <a:lnTo>
                    <a:pt x="15672" y="3415"/>
                  </a:lnTo>
                  <a:lnTo>
                    <a:pt x="15558" y="3209"/>
                  </a:lnTo>
                  <a:lnTo>
                    <a:pt x="15420" y="3048"/>
                  </a:lnTo>
                  <a:lnTo>
                    <a:pt x="15283" y="2888"/>
                  </a:lnTo>
                  <a:lnTo>
                    <a:pt x="15122" y="2750"/>
                  </a:lnTo>
                  <a:lnTo>
                    <a:pt x="14962" y="2636"/>
                  </a:lnTo>
                  <a:lnTo>
                    <a:pt x="14802" y="2521"/>
                  </a:lnTo>
                  <a:lnTo>
                    <a:pt x="14618" y="2452"/>
                  </a:lnTo>
                  <a:lnTo>
                    <a:pt x="14435" y="2384"/>
                  </a:lnTo>
                  <a:lnTo>
                    <a:pt x="14229" y="2338"/>
                  </a:lnTo>
                  <a:lnTo>
                    <a:pt x="13839" y="2269"/>
                  </a:lnTo>
                  <a:lnTo>
                    <a:pt x="13450" y="2246"/>
                  </a:lnTo>
                  <a:lnTo>
                    <a:pt x="13060" y="2269"/>
                  </a:lnTo>
                  <a:lnTo>
                    <a:pt x="12694" y="2315"/>
                  </a:lnTo>
                  <a:lnTo>
                    <a:pt x="12327" y="2384"/>
                  </a:lnTo>
                  <a:lnTo>
                    <a:pt x="12006" y="2475"/>
                  </a:lnTo>
                  <a:lnTo>
                    <a:pt x="11709" y="2567"/>
                  </a:lnTo>
                  <a:lnTo>
                    <a:pt x="11296" y="2727"/>
                  </a:lnTo>
                  <a:lnTo>
                    <a:pt x="11136" y="2796"/>
                  </a:lnTo>
                  <a:lnTo>
                    <a:pt x="11113" y="2636"/>
                  </a:lnTo>
                  <a:lnTo>
                    <a:pt x="11044" y="2475"/>
                  </a:lnTo>
                  <a:lnTo>
                    <a:pt x="10953" y="2269"/>
                  </a:lnTo>
                  <a:lnTo>
                    <a:pt x="10792" y="2017"/>
                  </a:lnTo>
                  <a:lnTo>
                    <a:pt x="10563" y="1765"/>
                  </a:lnTo>
                  <a:lnTo>
                    <a:pt x="10426" y="1628"/>
                  </a:lnTo>
                  <a:lnTo>
                    <a:pt x="10242" y="1490"/>
                  </a:lnTo>
                  <a:lnTo>
                    <a:pt x="10059" y="1376"/>
                  </a:lnTo>
                  <a:lnTo>
                    <a:pt x="9830" y="1238"/>
                  </a:lnTo>
                  <a:lnTo>
                    <a:pt x="9532" y="1101"/>
                  </a:lnTo>
                  <a:lnTo>
                    <a:pt x="9257" y="986"/>
                  </a:lnTo>
                  <a:lnTo>
                    <a:pt x="8959" y="940"/>
                  </a:lnTo>
                  <a:lnTo>
                    <a:pt x="8707" y="894"/>
                  </a:lnTo>
                  <a:lnTo>
                    <a:pt x="8455" y="894"/>
                  </a:lnTo>
                  <a:lnTo>
                    <a:pt x="8203" y="917"/>
                  </a:lnTo>
                  <a:lnTo>
                    <a:pt x="7974" y="963"/>
                  </a:lnTo>
                  <a:lnTo>
                    <a:pt x="7768" y="1032"/>
                  </a:lnTo>
                  <a:lnTo>
                    <a:pt x="7585" y="1101"/>
                  </a:lnTo>
                  <a:lnTo>
                    <a:pt x="7424" y="1169"/>
                  </a:lnTo>
                  <a:lnTo>
                    <a:pt x="7149" y="1330"/>
                  </a:lnTo>
                  <a:lnTo>
                    <a:pt x="6989" y="1444"/>
                  </a:lnTo>
                  <a:lnTo>
                    <a:pt x="6943" y="1490"/>
                  </a:lnTo>
                  <a:lnTo>
                    <a:pt x="6897" y="1399"/>
                  </a:lnTo>
                  <a:lnTo>
                    <a:pt x="6783" y="1192"/>
                  </a:lnTo>
                  <a:lnTo>
                    <a:pt x="6576" y="872"/>
                  </a:lnTo>
                  <a:lnTo>
                    <a:pt x="6439" y="711"/>
                  </a:lnTo>
                  <a:lnTo>
                    <a:pt x="6279" y="551"/>
                  </a:lnTo>
                  <a:lnTo>
                    <a:pt x="6095" y="413"/>
                  </a:lnTo>
                  <a:lnTo>
                    <a:pt x="5889" y="276"/>
                  </a:lnTo>
                  <a:lnTo>
                    <a:pt x="5637" y="138"/>
                  </a:lnTo>
                  <a:lnTo>
                    <a:pt x="5385" y="70"/>
                  </a:lnTo>
                  <a:lnTo>
                    <a:pt x="51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072;p66">
              <a:extLst>
                <a:ext uri="{FF2B5EF4-FFF2-40B4-BE49-F238E27FC236}">
                  <a16:creationId xmlns:a16="http://schemas.microsoft.com/office/drawing/2014/main" xmlns="" id="{B60D261F-BD81-432C-BB40-50D7D7B33BE5}"/>
                </a:ext>
              </a:extLst>
            </p:cNvPr>
            <p:cNvSpPr/>
            <p:nvPr/>
          </p:nvSpPr>
          <p:spPr>
            <a:xfrm>
              <a:off x="2547107" y="1985706"/>
              <a:ext cx="343711" cy="290523"/>
            </a:xfrm>
            <a:custGeom>
              <a:avLst/>
              <a:gdLst/>
              <a:ahLst/>
              <a:cxnLst/>
              <a:rect l="l" t="t" r="r" b="b"/>
              <a:pathLst>
                <a:path w="15994" h="13519" fill="none" extrusionOk="0">
                  <a:moveTo>
                    <a:pt x="986" y="7562"/>
                  </a:moveTo>
                  <a:lnTo>
                    <a:pt x="986" y="7562"/>
                  </a:lnTo>
                  <a:lnTo>
                    <a:pt x="757" y="7081"/>
                  </a:lnTo>
                  <a:lnTo>
                    <a:pt x="528" y="6554"/>
                  </a:lnTo>
                  <a:lnTo>
                    <a:pt x="299" y="5912"/>
                  </a:lnTo>
                  <a:lnTo>
                    <a:pt x="184" y="5568"/>
                  </a:lnTo>
                  <a:lnTo>
                    <a:pt x="92" y="5202"/>
                  </a:lnTo>
                  <a:lnTo>
                    <a:pt x="47" y="4858"/>
                  </a:lnTo>
                  <a:lnTo>
                    <a:pt x="1" y="4515"/>
                  </a:lnTo>
                  <a:lnTo>
                    <a:pt x="24" y="4194"/>
                  </a:lnTo>
                  <a:lnTo>
                    <a:pt x="69" y="3873"/>
                  </a:lnTo>
                  <a:lnTo>
                    <a:pt x="115" y="3736"/>
                  </a:lnTo>
                  <a:lnTo>
                    <a:pt x="161" y="3598"/>
                  </a:lnTo>
                  <a:lnTo>
                    <a:pt x="230" y="3484"/>
                  </a:lnTo>
                  <a:lnTo>
                    <a:pt x="322" y="3369"/>
                  </a:lnTo>
                  <a:lnTo>
                    <a:pt x="322" y="3369"/>
                  </a:lnTo>
                  <a:lnTo>
                    <a:pt x="505" y="3163"/>
                  </a:lnTo>
                  <a:lnTo>
                    <a:pt x="711" y="3002"/>
                  </a:lnTo>
                  <a:lnTo>
                    <a:pt x="917" y="2865"/>
                  </a:lnTo>
                  <a:lnTo>
                    <a:pt x="1146" y="2750"/>
                  </a:lnTo>
                  <a:lnTo>
                    <a:pt x="1353" y="2682"/>
                  </a:lnTo>
                  <a:lnTo>
                    <a:pt x="1559" y="2636"/>
                  </a:lnTo>
                  <a:lnTo>
                    <a:pt x="1765" y="2613"/>
                  </a:lnTo>
                  <a:lnTo>
                    <a:pt x="1971" y="2590"/>
                  </a:lnTo>
                  <a:lnTo>
                    <a:pt x="2315" y="2613"/>
                  </a:lnTo>
                  <a:lnTo>
                    <a:pt x="2613" y="2659"/>
                  </a:lnTo>
                  <a:lnTo>
                    <a:pt x="2865" y="2727"/>
                  </a:lnTo>
                  <a:lnTo>
                    <a:pt x="2865" y="2727"/>
                  </a:lnTo>
                  <a:lnTo>
                    <a:pt x="2865" y="2636"/>
                  </a:lnTo>
                  <a:lnTo>
                    <a:pt x="2842" y="2384"/>
                  </a:lnTo>
                  <a:lnTo>
                    <a:pt x="2842" y="2040"/>
                  </a:lnTo>
                  <a:lnTo>
                    <a:pt x="2865" y="1834"/>
                  </a:lnTo>
                  <a:lnTo>
                    <a:pt x="2911" y="1628"/>
                  </a:lnTo>
                  <a:lnTo>
                    <a:pt x="2956" y="1399"/>
                  </a:lnTo>
                  <a:lnTo>
                    <a:pt x="3025" y="1169"/>
                  </a:lnTo>
                  <a:lnTo>
                    <a:pt x="3117" y="963"/>
                  </a:lnTo>
                  <a:lnTo>
                    <a:pt x="3254" y="757"/>
                  </a:lnTo>
                  <a:lnTo>
                    <a:pt x="3415" y="574"/>
                  </a:lnTo>
                  <a:lnTo>
                    <a:pt x="3598" y="390"/>
                  </a:lnTo>
                  <a:lnTo>
                    <a:pt x="3827" y="253"/>
                  </a:lnTo>
                  <a:lnTo>
                    <a:pt x="4079" y="138"/>
                  </a:lnTo>
                  <a:lnTo>
                    <a:pt x="4079" y="138"/>
                  </a:lnTo>
                  <a:lnTo>
                    <a:pt x="4446" y="47"/>
                  </a:lnTo>
                  <a:lnTo>
                    <a:pt x="4789" y="1"/>
                  </a:lnTo>
                  <a:lnTo>
                    <a:pt x="5110" y="1"/>
                  </a:lnTo>
                  <a:lnTo>
                    <a:pt x="5385" y="70"/>
                  </a:lnTo>
                  <a:lnTo>
                    <a:pt x="5637" y="138"/>
                  </a:lnTo>
                  <a:lnTo>
                    <a:pt x="5889" y="276"/>
                  </a:lnTo>
                  <a:lnTo>
                    <a:pt x="6095" y="413"/>
                  </a:lnTo>
                  <a:lnTo>
                    <a:pt x="6279" y="551"/>
                  </a:lnTo>
                  <a:lnTo>
                    <a:pt x="6439" y="711"/>
                  </a:lnTo>
                  <a:lnTo>
                    <a:pt x="6576" y="872"/>
                  </a:lnTo>
                  <a:lnTo>
                    <a:pt x="6783" y="1192"/>
                  </a:lnTo>
                  <a:lnTo>
                    <a:pt x="6897" y="1399"/>
                  </a:lnTo>
                  <a:lnTo>
                    <a:pt x="6943" y="1490"/>
                  </a:lnTo>
                  <a:lnTo>
                    <a:pt x="6943" y="1490"/>
                  </a:lnTo>
                  <a:lnTo>
                    <a:pt x="6989" y="1444"/>
                  </a:lnTo>
                  <a:lnTo>
                    <a:pt x="7149" y="1330"/>
                  </a:lnTo>
                  <a:lnTo>
                    <a:pt x="7424" y="1169"/>
                  </a:lnTo>
                  <a:lnTo>
                    <a:pt x="7585" y="1101"/>
                  </a:lnTo>
                  <a:lnTo>
                    <a:pt x="7768" y="1032"/>
                  </a:lnTo>
                  <a:lnTo>
                    <a:pt x="7974" y="963"/>
                  </a:lnTo>
                  <a:lnTo>
                    <a:pt x="8203" y="917"/>
                  </a:lnTo>
                  <a:lnTo>
                    <a:pt x="8455" y="894"/>
                  </a:lnTo>
                  <a:lnTo>
                    <a:pt x="8707" y="894"/>
                  </a:lnTo>
                  <a:lnTo>
                    <a:pt x="8959" y="940"/>
                  </a:lnTo>
                  <a:lnTo>
                    <a:pt x="9257" y="986"/>
                  </a:lnTo>
                  <a:lnTo>
                    <a:pt x="9532" y="1101"/>
                  </a:lnTo>
                  <a:lnTo>
                    <a:pt x="9830" y="1238"/>
                  </a:lnTo>
                  <a:lnTo>
                    <a:pt x="9830" y="1238"/>
                  </a:lnTo>
                  <a:lnTo>
                    <a:pt x="10059" y="1376"/>
                  </a:lnTo>
                  <a:lnTo>
                    <a:pt x="10242" y="1490"/>
                  </a:lnTo>
                  <a:lnTo>
                    <a:pt x="10426" y="1628"/>
                  </a:lnTo>
                  <a:lnTo>
                    <a:pt x="10563" y="1765"/>
                  </a:lnTo>
                  <a:lnTo>
                    <a:pt x="10792" y="2017"/>
                  </a:lnTo>
                  <a:lnTo>
                    <a:pt x="10953" y="2269"/>
                  </a:lnTo>
                  <a:lnTo>
                    <a:pt x="11044" y="2475"/>
                  </a:lnTo>
                  <a:lnTo>
                    <a:pt x="11113" y="2636"/>
                  </a:lnTo>
                  <a:lnTo>
                    <a:pt x="11136" y="2796"/>
                  </a:lnTo>
                  <a:lnTo>
                    <a:pt x="11136" y="2796"/>
                  </a:lnTo>
                  <a:lnTo>
                    <a:pt x="11296" y="2727"/>
                  </a:lnTo>
                  <a:lnTo>
                    <a:pt x="11709" y="2567"/>
                  </a:lnTo>
                  <a:lnTo>
                    <a:pt x="12006" y="2475"/>
                  </a:lnTo>
                  <a:lnTo>
                    <a:pt x="12327" y="2384"/>
                  </a:lnTo>
                  <a:lnTo>
                    <a:pt x="12694" y="2315"/>
                  </a:lnTo>
                  <a:lnTo>
                    <a:pt x="13060" y="2269"/>
                  </a:lnTo>
                  <a:lnTo>
                    <a:pt x="13450" y="2246"/>
                  </a:lnTo>
                  <a:lnTo>
                    <a:pt x="13839" y="2269"/>
                  </a:lnTo>
                  <a:lnTo>
                    <a:pt x="14229" y="2338"/>
                  </a:lnTo>
                  <a:lnTo>
                    <a:pt x="14435" y="2384"/>
                  </a:lnTo>
                  <a:lnTo>
                    <a:pt x="14618" y="2452"/>
                  </a:lnTo>
                  <a:lnTo>
                    <a:pt x="14802" y="2521"/>
                  </a:lnTo>
                  <a:lnTo>
                    <a:pt x="14962" y="2636"/>
                  </a:lnTo>
                  <a:lnTo>
                    <a:pt x="15122" y="2750"/>
                  </a:lnTo>
                  <a:lnTo>
                    <a:pt x="15283" y="2888"/>
                  </a:lnTo>
                  <a:lnTo>
                    <a:pt x="15420" y="3048"/>
                  </a:lnTo>
                  <a:lnTo>
                    <a:pt x="15558" y="3209"/>
                  </a:lnTo>
                  <a:lnTo>
                    <a:pt x="15672" y="3415"/>
                  </a:lnTo>
                  <a:lnTo>
                    <a:pt x="15787" y="3644"/>
                  </a:lnTo>
                  <a:lnTo>
                    <a:pt x="15787" y="3644"/>
                  </a:lnTo>
                  <a:lnTo>
                    <a:pt x="15833" y="3781"/>
                  </a:lnTo>
                  <a:lnTo>
                    <a:pt x="15879" y="3942"/>
                  </a:lnTo>
                  <a:lnTo>
                    <a:pt x="15924" y="4240"/>
                  </a:lnTo>
                  <a:lnTo>
                    <a:pt x="15924" y="4537"/>
                  </a:lnTo>
                  <a:lnTo>
                    <a:pt x="15879" y="4835"/>
                  </a:lnTo>
                  <a:lnTo>
                    <a:pt x="15787" y="5110"/>
                  </a:lnTo>
                  <a:lnTo>
                    <a:pt x="15672" y="5408"/>
                  </a:lnTo>
                  <a:lnTo>
                    <a:pt x="15558" y="5660"/>
                  </a:lnTo>
                  <a:lnTo>
                    <a:pt x="15397" y="5912"/>
                  </a:lnTo>
                  <a:lnTo>
                    <a:pt x="15260" y="6164"/>
                  </a:lnTo>
                  <a:lnTo>
                    <a:pt x="15100" y="6370"/>
                  </a:lnTo>
                  <a:lnTo>
                    <a:pt x="14825" y="6714"/>
                  </a:lnTo>
                  <a:lnTo>
                    <a:pt x="14618" y="6943"/>
                  </a:lnTo>
                  <a:lnTo>
                    <a:pt x="14527" y="7035"/>
                  </a:lnTo>
                  <a:lnTo>
                    <a:pt x="14527" y="7035"/>
                  </a:lnTo>
                  <a:lnTo>
                    <a:pt x="14618" y="7058"/>
                  </a:lnTo>
                  <a:lnTo>
                    <a:pt x="14825" y="7149"/>
                  </a:lnTo>
                  <a:lnTo>
                    <a:pt x="15100" y="7287"/>
                  </a:lnTo>
                  <a:lnTo>
                    <a:pt x="15260" y="7401"/>
                  </a:lnTo>
                  <a:lnTo>
                    <a:pt x="15420" y="7516"/>
                  </a:lnTo>
                  <a:lnTo>
                    <a:pt x="15558" y="7653"/>
                  </a:lnTo>
                  <a:lnTo>
                    <a:pt x="15695" y="7837"/>
                  </a:lnTo>
                  <a:lnTo>
                    <a:pt x="15810" y="8020"/>
                  </a:lnTo>
                  <a:lnTo>
                    <a:pt x="15924" y="8226"/>
                  </a:lnTo>
                  <a:lnTo>
                    <a:pt x="15970" y="8478"/>
                  </a:lnTo>
                  <a:lnTo>
                    <a:pt x="15993" y="8753"/>
                  </a:lnTo>
                  <a:lnTo>
                    <a:pt x="15993" y="9051"/>
                  </a:lnTo>
                  <a:lnTo>
                    <a:pt x="15924" y="9395"/>
                  </a:lnTo>
                  <a:lnTo>
                    <a:pt x="15924" y="9395"/>
                  </a:lnTo>
                  <a:lnTo>
                    <a:pt x="15856" y="9578"/>
                  </a:lnTo>
                  <a:lnTo>
                    <a:pt x="15787" y="9738"/>
                  </a:lnTo>
                  <a:lnTo>
                    <a:pt x="15626" y="10036"/>
                  </a:lnTo>
                  <a:lnTo>
                    <a:pt x="15420" y="10311"/>
                  </a:lnTo>
                  <a:lnTo>
                    <a:pt x="15214" y="10563"/>
                  </a:lnTo>
                  <a:lnTo>
                    <a:pt x="14962" y="10769"/>
                  </a:lnTo>
                  <a:lnTo>
                    <a:pt x="14687" y="10953"/>
                  </a:lnTo>
                  <a:lnTo>
                    <a:pt x="14435" y="11090"/>
                  </a:lnTo>
                  <a:lnTo>
                    <a:pt x="14160" y="11205"/>
                  </a:lnTo>
                  <a:lnTo>
                    <a:pt x="13908" y="11319"/>
                  </a:lnTo>
                  <a:lnTo>
                    <a:pt x="13656" y="11388"/>
                  </a:lnTo>
                  <a:lnTo>
                    <a:pt x="13221" y="11503"/>
                  </a:lnTo>
                  <a:lnTo>
                    <a:pt x="12923" y="11548"/>
                  </a:lnTo>
                  <a:lnTo>
                    <a:pt x="12808" y="11571"/>
                  </a:lnTo>
                  <a:lnTo>
                    <a:pt x="12808" y="11571"/>
                  </a:lnTo>
                  <a:lnTo>
                    <a:pt x="12785" y="11663"/>
                  </a:lnTo>
                  <a:lnTo>
                    <a:pt x="12740" y="11938"/>
                  </a:lnTo>
                  <a:lnTo>
                    <a:pt x="12648" y="12282"/>
                  </a:lnTo>
                  <a:lnTo>
                    <a:pt x="12556" y="12488"/>
                  </a:lnTo>
                  <a:lnTo>
                    <a:pt x="12465" y="12694"/>
                  </a:lnTo>
                  <a:lnTo>
                    <a:pt x="12350" y="12877"/>
                  </a:lnTo>
                  <a:lnTo>
                    <a:pt x="12190" y="13061"/>
                  </a:lnTo>
                  <a:lnTo>
                    <a:pt x="12006" y="13221"/>
                  </a:lnTo>
                  <a:lnTo>
                    <a:pt x="11777" y="13358"/>
                  </a:lnTo>
                  <a:lnTo>
                    <a:pt x="11548" y="13450"/>
                  </a:lnTo>
                  <a:lnTo>
                    <a:pt x="11250" y="13519"/>
                  </a:lnTo>
                  <a:lnTo>
                    <a:pt x="11090" y="13519"/>
                  </a:lnTo>
                  <a:lnTo>
                    <a:pt x="10930" y="13519"/>
                  </a:lnTo>
                  <a:lnTo>
                    <a:pt x="10746" y="13496"/>
                  </a:lnTo>
                  <a:lnTo>
                    <a:pt x="10540" y="13450"/>
                  </a:lnTo>
                  <a:lnTo>
                    <a:pt x="10540" y="13450"/>
                  </a:lnTo>
                  <a:lnTo>
                    <a:pt x="10448" y="13427"/>
                  </a:lnTo>
                  <a:lnTo>
                    <a:pt x="10334" y="13358"/>
                  </a:lnTo>
                  <a:lnTo>
                    <a:pt x="9990" y="13152"/>
                  </a:lnTo>
                  <a:lnTo>
                    <a:pt x="9578" y="12831"/>
                  </a:lnTo>
                  <a:lnTo>
                    <a:pt x="9051" y="12465"/>
                  </a:lnTo>
                  <a:lnTo>
                    <a:pt x="7837" y="11503"/>
                  </a:lnTo>
                  <a:lnTo>
                    <a:pt x="6416" y="10449"/>
                  </a:lnTo>
                  <a:lnTo>
                    <a:pt x="5660" y="9899"/>
                  </a:lnTo>
                  <a:lnTo>
                    <a:pt x="4927" y="9395"/>
                  </a:lnTo>
                  <a:lnTo>
                    <a:pt x="4171" y="8914"/>
                  </a:lnTo>
                  <a:lnTo>
                    <a:pt x="3460" y="8478"/>
                  </a:lnTo>
                  <a:lnTo>
                    <a:pt x="2750" y="8112"/>
                  </a:lnTo>
                  <a:lnTo>
                    <a:pt x="2429" y="7951"/>
                  </a:lnTo>
                  <a:lnTo>
                    <a:pt x="2109" y="7814"/>
                  </a:lnTo>
                  <a:lnTo>
                    <a:pt x="1811" y="7722"/>
                  </a:lnTo>
                  <a:lnTo>
                    <a:pt x="1513" y="7631"/>
                  </a:lnTo>
                  <a:lnTo>
                    <a:pt x="1238" y="7585"/>
                  </a:lnTo>
                  <a:lnTo>
                    <a:pt x="986" y="75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073;p66">
              <a:extLst>
                <a:ext uri="{FF2B5EF4-FFF2-40B4-BE49-F238E27FC236}">
                  <a16:creationId xmlns:a16="http://schemas.microsoft.com/office/drawing/2014/main" xmlns="" id="{1851CF12-D020-4013-B963-16FF560CA31A}"/>
                </a:ext>
              </a:extLst>
            </p:cNvPr>
            <p:cNvSpPr/>
            <p:nvPr/>
          </p:nvSpPr>
          <p:spPr>
            <a:xfrm>
              <a:off x="2527916" y="2232880"/>
              <a:ext cx="167923" cy="194012"/>
            </a:xfrm>
            <a:custGeom>
              <a:avLst/>
              <a:gdLst/>
              <a:ahLst/>
              <a:cxnLst/>
              <a:rect l="l" t="t" r="r" b="b"/>
              <a:pathLst>
                <a:path w="7814" h="9028" extrusionOk="0">
                  <a:moveTo>
                    <a:pt x="3277" y="1"/>
                  </a:moveTo>
                  <a:lnTo>
                    <a:pt x="3162" y="161"/>
                  </a:lnTo>
                  <a:lnTo>
                    <a:pt x="3025" y="367"/>
                  </a:lnTo>
                  <a:lnTo>
                    <a:pt x="3025" y="459"/>
                  </a:lnTo>
                  <a:lnTo>
                    <a:pt x="2658" y="1192"/>
                  </a:lnTo>
                  <a:lnTo>
                    <a:pt x="2291" y="1925"/>
                  </a:lnTo>
                  <a:lnTo>
                    <a:pt x="1948" y="2658"/>
                  </a:lnTo>
                  <a:lnTo>
                    <a:pt x="1581" y="3346"/>
                  </a:lnTo>
                  <a:lnTo>
                    <a:pt x="1215" y="4010"/>
                  </a:lnTo>
                  <a:lnTo>
                    <a:pt x="825" y="4652"/>
                  </a:lnTo>
                  <a:lnTo>
                    <a:pt x="642" y="4927"/>
                  </a:lnTo>
                  <a:lnTo>
                    <a:pt x="436" y="5202"/>
                  </a:lnTo>
                  <a:lnTo>
                    <a:pt x="206" y="5476"/>
                  </a:lnTo>
                  <a:lnTo>
                    <a:pt x="0" y="5706"/>
                  </a:lnTo>
                  <a:lnTo>
                    <a:pt x="252" y="6141"/>
                  </a:lnTo>
                  <a:lnTo>
                    <a:pt x="527" y="6530"/>
                  </a:lnTo>
                  <a:lnTo>
                    <a:pt x="825" y="6920"/>
                  </a:lnTo>
                  <a:lnTo>
                    <a:pt x="1123" y="7264"/>
                  </a:lnTo>
                  <a:lnTo>
                    <a:pt x="1421" y="7584"/>
                  </a:lnTo>
                  <a:lnTo>
                    <a:pt x="1741" y="7882"/>
                  </a:lnTo>
                  <a:lnTo>
                    <a:pt x="2062" y="8134"/>
                  </a:lnTo>
                  <a:lnTo>
                    <a:pt x="2383" y="8340"/>
                  </a:lnTo>
                  <a:lnTo>
                    <a:pt x="2635" y="8478"/>
                  </a:lnTo>
                  <a:lnTo>
                    <a:pt x="2910" y="8615"/>
                  </a:lnTo>
                  <a:lnTo>
                    <a:pt x="3185" y="8707"/>
                  </a:lnTo>
                  <a:lnTo>
                    <a:pt x="3460" y="8799"/>
                  </a:lnTo>
                  <a:lnTo>
                    <a:pt x="3735" y="8867"/>
                  </a:lnTo>
                  <a:lnTo>
                    <a:pt x="4010" y="8936"/>
                  </a:lnTo>
                  <a:lnTo>
                    <a:pt x="4308" y="8982"/>
                  </a:lnTo>
                  <a:lnTo>
                    <a:pt x="4583" y="9005"/>
                  </a:lnTo>
                  <a:lnTo>
                    <a:pt x="5155" y="9028"/>
                  </a:lnTo>
                  <a:lnTo>
                    <a:pt x="5728" y="9005"/>
                  </a:lnTo>
                  <a:lnTo>
                    <a:pt x="6255" y="8936"/>
                  </a:lnTo>
                  <a:lnTo>
                    <a:pt x="6759" y="8822"/>
                  </a:lnTo>
                  <a:lnTo>
                    <a:pt x="7424" y="6714"/>
                  </a:lnTo>
                  <a:lnTo>
                    <a:pt x="7561" y="6278"/>
                  </a:lnTo>
                  <a:lnTo>
                    <a:pt x="7813" y="5454"/>
                  </a:lnTo>
                  <a:lnTo>
                    <a:pt x="3689" y="482"/>
                  </a:lnTo>
                  <a:lnTo>
                    <a:pt x="3437" y="207"/>
                  </a:lnTo>
                  <a:lnTo>
                    <a:pt x="3277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074;p66">
              <a:extLst>
                <a:ext uri="{FF2B5EF4-FFF2-40B4-BE49-F238E27FC236}">
                  <a16:creationId xmlns:a16="http://schemas.microsoft.com/office/drawing/2014/main" xmlns="" id="{E822D8FC-4FB5-48C9-A269-75521FBD1FAC}"/>
                </a:ext>
              </a:extLst>
            </p:cNvPr>
            <p:cNvSpPr/>
            <p:nvPr/>
          </p:nvSpPr>
          <p:spPr>
            <a:xfrm>
              <a:off x="2618989" y="2317570"/>
              <a:ext cx="71433" cy="95545"/>
            </a:xfrm>
            <a:custGeom>
              <a:avLst/>
              <a:gdLst/>
              <a:ahLst/>
              <a:cxnLst/>
              <a:rect l="l" t="t" r="r" b="b"/>
              <a:pathLst>
                <a:path w="3324" h="4446" extrusionOk="0">
                  <a:moveTo>
                    <a:pt x="1" y="0"/>
                  </a:moveTo>
                  <a:lnTo>
                    <a:pt x="70" y="482"/>
                  </a:lnTo>
                  <a:lnTo>
                    <a:pt x="207" y="1009"/>
                  </a:lnTo>
                  <a:lnTo>
                    <a:pt x="413" y="1604"/>
                  </a:lnTo>
                  <a:lnTo>
                    <a:pt x="528" y="1925"/>
                  </a:lnTo>
                  <a:lnTo>
                    <a:pt x="665" y="2223"/>
                  </a:lnTo>
                  <a:lnTo>
                    <a:pt x="826" y="2544"/>
                  </a:lnTo>
                  <a:lnTo>
                    <a:pt x="1032" y="2841"/>
                  </a:lnTo>
                  <a:lnTo>
                    <a:pt x="1238" y="3139"/>
                  </a:lnTo>
                  <a:lnTo>
                    <a:pt x="1467" y="3437"/>
                  </a:lnTo>
                  <a:lnTo>
                    <a:pt x="1719" y="3712"/>
                  </a:lnTo>
                  <a:lnTo>
                    <a:pt x="2017" y="3964"/>
                  </a:lnTo>
                  <a:lnTo>
                    <a:pt x="2315" y="4216"/>
                  </a:lnTo>
                  <a:lnTo>
                    <a:pt x="2659" y="4445"/>
                  </a:lnTo>
                  <a:lnTo>
                    <a:pt x="3323" y="2337"/>
                  </a:lnTo>
                  <a:lnTo>
                    <a:pt x="2956" y="2269"/>
                  </a:lnTo>
                  <a:lnTo>
                    <a:pt x="2750" y="2223"/>
                  </a:lnTo>
                  <a:lnTo>
                    <a:pt x="2544" y="2154"/>
                  </a:lnTo>
                  <a:lnTo>
                    <a:pt x="2338" y="2085"/>
                  </a:lnTo>
                  <a:lnTo>
                    <a:pt x="2132" y="1971"/>
                  </a:lnTo>
                  <a:lnTo>
                    <a:pt x="1719" y="1742"/>
                  </a:lnTo>
                  <a:lnTo>
                    <a:pt x="1330" y="1467"/>
                  </a:lnTo>
                  <a:lnTo>
                    <a:pt x="963" y="1146"/>
                  </a:lnTo>
                  <a:lnTo>
                    <a:pt x="619" y="802"/>
                  </a:lnTo>
                  <a:lnTo>
                    <a:pt x="299" y="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075;p66">
              <a:extLst>
                <a:ext uri="{FF2B5EF4-FFF2-40B4-BE49-F238E27FC236}">
                  <a16:creationId xmlns:a16="http://schemas.microsoft.com/office/drawing/2014/main" xmlns="" id="{CF017DB2-5075-443F-B4E2-CC9CDFB11E4B}"/>
                </a:ext>
              </a:extLst>
            </p:cNvPr>
            <p:cNvSpPr/>
            <p:nvPr/>
          </p:nvSpPr>
          <p:spPr>
            <a:xfrm>
              <a:off x="2521018" y="2350063"/>
              <a:ext cx="167429" cy="200416"/>
            </a:xfrm>
            <a:custGeom>
              <a:avLst/>
              <a:gdLst/>
              <a:ahLst/>
              <a:cxnLst/>
              <a:rect l="l" t="t" r="r" b="b"/>
              <a:pathLst>
                <a:path w="7791" h="9326" extrusionOk="0">
                  <a:moveTo>
                    <a:pt x="230" y="1"/>
                  </a:moveTo>
                  <a:lnTo>
                    <a:pt x="161" y="23"/>
                  </a:lnTo>
                  <a:lnTo>
                    <a:pt x="92" y="69"/>
                  </a:lnTo>
                  <a:lnTo>
                    <a:pt x="23" y="115"/>
                  </a:lnTo>
                  <a:lnTo>
                    <a:pt x="23" y="207"/>
                  </a:lnTo>
                  <a:lnTo>
                    <a:pt x="0" y="619"/>
                  </a:lnTo>
                  <a:lnTo>
                    <a:pt x="0" y="1513"/>
                  </a:lnTo>
                  <a:lnTo>
                    <a:pt x="23" y="2086"/>
                  </a:lnTo>
                  <a:lnTo>
                    <a:pt x="69" y="2750"/>
                  </a:lnTo>
                  <a:lnTo>
                    <a:pt x="115" y="3460"/>
                  </a:lnTo>
                  <a:lnTo>
                    <a:pt x="207" y="4193"/>
                  </a:lnTo>
                  <a:lnTo>
                    <a:pt x="344" y="4949"/>
                  </a:lnTo>
                  <a:lnTo>
                    <a:pt x="504" y="5706"/>
                  </a:lnTo>
                  <a:lnTo>
                    <a:pt x="619" y="6072"/>
                  </a:lnTo>
                  <a:lnTo>
                    <a:pt x="734" y="6439"/>
                  </a:lnTo>
                  <a:lnTo>
                    <a:pt x="848" y="6782"/>
                  </a:lnTo>
                  <a:lnTo>
                    <a:pt x="986" y="7126"/>
                  </a:lnTo>
                  <a:lnTo>
                    <a:pt x="1146" y="7447"/>
                  </a:lnTo>
                  <a:lnTo>
                    <a:pt x="1306" y="7745"/>
                  </a:lnTo>
                  <a:lnTo>
                    <a:pt x="1490" y="8043"/>
                  </a:lnTo>
                  <a:lnTo>
                    <a:pt x="1673" y="8295"/>
                  </a:lnTo>
                  <a:lnTo>
                    <a:pt x="1902" y="8547"/>
                  </a:lnTo>
                  <a:lnTo>
                    <a:pt x="2131" y="8753"/>
                  </a:lnTo>
                  <a:lnTo>
                    <a:pt x="2383" y="8936"/>
                  </a:lnTo>
                  <a:lnTo>
                    <a:pt x="2635" y="9096"/>
                  </a:lnTo>
                  <a:lnTo>
                    <a:pt x="2750" y="9165"/>
                  </a:lnTo>
                  <a:lnTo>
                    <a:pt x="2956" y="9234"/>
                  </a:lnTo>
                  <a:lnTo>
                    <a:pt x="3139" y="9280"/>
                  </a:lnTo>
                  <a:lnTo>
                    <a:pt x="3346" y="9326"/>
                  </a:lnTo>
                  <a:lnTo>
                    <a:pt x="3735" y="9326"/>
                  </a:lnTo>
                  <a:lnTo>
                    <a:pt x="3918" y="9280"/>
                  </a:lnTo>
                  <a:lnTo>
                    <a:pt x="4125" y="9211"/>
                  </a:lnTo>
                  <a:lnTo>
                    <a:pt x="4308" y="9142"/>
                  </a:lnTo>
                  <a:lnTo>
                    <a:pt x="4514" y="9028"/>
                  </a:lnTo>
                  <a:lnTo>
                    <a:pt x="4720" y="8890"/>
                  </a:lnTo>
                  <a:lnTo>
                    <a:pt x="4904" y="8730"/>
                  </a:lnTo>
                  <a:lnTo>
                    <a:pt x="5087" y="8547"/>
                  </a:lnTo>
                  <a:lnTo>
                    <a:pt x="5270" y="8340"/>
                  </a:lnTo>
                  <a:lnTo>
                    <a:pt x="5453" y="8134"/>
                  </a:lnTo>
                  <a:lnTo>
                    <a:pt x="5774" y="7676"/>
                  </a:lnTo>
                  <a:lnTo>
                    <a:pt x="6095" y="7149"/>
                  </a:lnTo>
                  <a:lnTo>
                    <a:pt x="6370" y="6622"/>
                  </a:lnTo>
                  <a:lnTo>
                    <a:pt x="6622" y="6049"/>
                  </a:lnTo>
                  <a:lnTo>
                    <a:pt x="6851" y="5499"/>
                  </a:lnTo>
                  <a:lnTo>
                    <a:pt x="7057" y="4949"/>
                  </a:lnTo>
                  <a:lnTo>
                    <a:pt x="7241" y="4423"/>
                  </a:lnTo>
                  <a:lnTo>
                    <a:pt x="7538" y="3483"/>
                  </a:lnTo>
                  <a:lnTo>
                    <a:pt x="7722" y="2796"/>
                  </a:lnTo>
                  <a:lnTo>
                    <a:pt x="7790" y="2498"/>
                  </a:lnTo>
                  <a:lnTo>
                    <a:pt x="7790" y="2406"/>
                  </a:lnTo>
                  <a:lnTo>
                    <a:pt x="7767" y="2338"/>
                  </a:lnTo>
                  <a:lnTo>
                    <a:pt x="7722" y="2292"/>
                  </a:lnTo>
                  <a:lnTo>
                    <a:pt x="7653" y="2246"/>
                  </a:lnTo>
                  <a:lnTo>
                    <a:pt x="7561" y="2246"/>
                  </a:lnTo>
                  <a:lnTo>
                    <a:pt x="7493" y="2269"/>
                  </a:lnTo>
                  <a:lnTo>
                    <a:pt x="7424" y="2338"/>
                  </a:lnTo>
                  <a:lnTo>
                    <a:pt x="7401" y="2406"/>
                  </a:lnTo>
                  <a:lnTo>
                    <a:pt x="7332" y="2658"/>
                  </a:lnTo>
                  <a:lnTo>
                    <a:pt x="7172" y="3277"/>
                  </a:lnTo>
                  <a:lnTo>
                    <a:pt x="6897" y="4170"/>
                  </a:lnTo>
                  <a:lnTo>
                    <a:pt x="6714" y="4697"/>
                  </a:lnTo>
                  <a:lnTo>
                    <a:pt x="6507" y="5224"/>
                  </a:lnTo>
                  <a:lnTo>
                    <a:pt x="6301" y="5774"/>
                  </a:lnTo>
                  <a:lnTo>
                    <a:pt x="6049" y="6324"/>
                  </a:lnTo>
                  <a:lnTo>
                    <a:pt x="5774" y="6851"/>
                  </a:lnTo>
                  <a:lnTo>
                    <a:pt x="5499" y="7355"/>
                  </a:lnTo>
                  <a:lnTo>
                    <a:pt x="5178" y="7813"/>
                  </a:lnTo>
                  <a:lnTo>
                    <a:pt x="5018" y="8020"/>
                  </a:lnTo>
                  <a:lnTo>
                    <a:pt x="4858" y="8203"/>
                  </a:lnTo>
                  <a:lnTo>
                    <a:pt x="4674" y="8386"/>
                  </a:lnTo>
                  <a:lnTo>
                    <a:pt x="4491" y="8524"/>
                  </a:lnTo>
                  <a:lnTo>
                    <a:pt x="4331" y="8661"/>
                  </a:lnTo>
                  <a:lnTo>
                    <a:pt x="4125" y="8753"/>
                  </a:lnTo>
                  <a:lnTo>
                    <a:pt x="3987" y="8822"/>
                  </a:lnTo>
                  <a:lnTo>
                    <a:pt x="3827" y="8867"/>
                  </a:lnTo>
                  <a:lnTo>
                    <a:pt x="3689" y="8913"/>
                  </a:lnTo>
                  <a:lnTo>
                    <a:pt x="3368" y="8913"/>
                  </a:lnTo>
                  <a:lnTo>
                    <a:pt x="3231" y="8890"/>
                  </a:lnTo>
                  <a:lnTo>
                    <a:pt x="3071" y="8844"/>
                  </a:lnTo>
                  <a:lnTo>
                    <a:pt x="2910" y="8776"/>
                  </a:lnTo>
                  <a:lnTo>
                    <a:pt x="2819" y="8730"/>
                  </a:lnTo>
                  <a:lnTo>
                    <a:pt x="2589" y="8592"/>
                  </a:lnTo>
                  <a:lnTo>
                    <a:pt x="2360" y="8409"/>
                  </a:lnTo>
                  <a:lnTo>
                    <a:pt x="2154" y="8203"/>
                  </a:lnTo>
                  <a:lnTo>
                    <a:pt x="1948" y="7974"/>
                  </a:lnTo>
                  <a:lnTo>
                    <a:pt x="1765" y="7722"/>
                  </a:lnTo>
                  <a:lnTo>
                    <a:pt x="1604" y="7447"/>
                  </a:lnTo>
                  <a:lnTo>
                    <a:pt x="1444" y="7149"/>
                  </a:lnTo>
                  <a:lnTo>
                    <a:pt x="1306" y="6828"/>
                  </a:lnTo>
                  <a:lnTo>
                    <a:pt x="1192" y="6507"/>
                  </a:lnTo>
                  <a:lnTo>
                    <a:pt x="1077" y="6164"/>
                  </a:lnTo>
                  <a:lnTo>
                    <a:pt x="871" y="5454"/>
                  </a:lnTo>
                  <a:lnTo>
                    <a:pt x="734" y="4720"/>
                  </a:lnTo>
                  <a:lnTo>
                    <a:pt x="619" y="3987"/>
                  </a:lnTo>
                  <a:lnTo>
                    <a:pt x="527" y="3254"/>
                  </a:lnTo>
                  <a:lnTo>
                    <a:pt x="482" y="2590"/>
                  </a:lnTo>
                  <a:lnTo>
                    <a:pt x="436" y="1948"/>
                  </a:lnTo>
                  <a:lnTo>
                    <a:pt x="413" y="1375"/>
                  </a:lnTo>
                  <a:lnTo>
                    <a:pt x="413" y="550"/>
                  </a:lnTo>
                  <a:lnTo>
                    <a:pt x="436" y="230"/>
                  </a:lnTo>
                  <a:lnTo>
                    <a:pt x="413" y="138"/>
                  </a:lnTo>
                  <a:lnTo>
                    <a:pt x="367" y="69"/>
                  </a:lnTo>
                  <a:lnTo>
                    <a:pt x="321" y="23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076;p66">
              <a:extLst>
                <a:ext uri="{FF2B5EF4-FFF2-40B4-BE49-F238E27FC236}">
                  <a16:creationId xmlns:a16="http://schemas.microsoft.com/office/drawing/2014/main" xmlns="" id="{9E08824C-1517-440B-858B-16C0620D20CB}"/>
                </a:ext>
              </a:extLst>
            </p:cNvPr>
            <p:cNvSpPr/>
            <p:nvPr/>
          </p:nvSpPr>
          <p:spPr>
            <a:xfrm>
              <a:off x="2553016" y="2033478"/>
              <a:ext cx="261469" cy="334341"/>
            </a:xfrm>
            <a:custGeom>
              <a:avLst/>
              <a:gdLst/>
              <a:ahLst/>
              <a:cxnLst/>
              <a:rect l="l" t="t" r="r" b="b"/>
              <a:pathLst>
                <a:path w="12167" h="15558" extrusionOk="0">
                  <a:moveTo>
                    <a:pt x="5706" y="0"/>
                  </a:moveTo>
                  <a:lnTo>
                    <a:pt x="5431" y="23"/>
                  </a:lnTo>
                  <a:lnTo>
                    <a:pt x="5179" y="69"/>
                  </a:lnTo>
                  <a:lnTo>
                    <a:pt x="4904" y="115"/>
                  </a:lnTo>
                  <a:lnTo>
                    <a:pt x="4675" y="184"/>
                  </a:lnTo>
                  <a:lnTo>
                    <a:pt x="4423" y="275"/>
                  </a:lnTo>
                  <a:lnTo>
                    <a:pt x="4194" y="367"/>
                  </a:lnTo>
                  <a:lnTo>
                    <a:pt x="3964" y="482"/>
                  </a:lnTo>
                  <a:lnTo>
                    <a:pt x="3758" y="596"/>
                  </a:lnTo>
                  <a:lnTo>
                    <a:pt x="3552" y="734"/>
                  </a:lnTo>
                  <a:lnTo>
                    <a:pt x="3185" y="1031"/>
                  </a:lnTo>
                  <a:lnTo>
                    <a:pt x="2842" y="1375"/>
                  </a:lnTo>
                  <a:lnTo>
                    <a:pt x="2567" y="1719"/>
                  </a:lnTo>
                  <a:lnTo>
                    <a:pt x="2315" y="2108"/>
                  </a:lnTo>
                  <a:lnTo>
                    <a:pt x="2086" y="2498"/>
                  </a:lnTo>
                  <a:lnTo>
                    <a:pt x="1925" y="2887"/>
                  </a:lnTo>
                  <a:lnTo>
                    <a:pt x="1788" y="3277"/>
                  </a:lnTo>
                  <a:lnTo>
                    <a:pt x="1696" y="3689"/>
                  </a:lnTo>
                  <a:lnTo>
                    <a:pt x="1650" y="4147"/>
                  </a:lnTo>
                  <a:lnTo>
                    <a:pt x="1605" y="4606"/>
                  </a:lnTo>
                  <a:lnTo>
                    <a:pt x="1582" y="5110"/>
                  </a:lnTo>
                  <a:lnTo>
                    <a:pt x="1421" y="5064"/>
                  </a:lnTo>
                  <a:lnTo>
                    <a:pt x="1261" y="5064"/>
                  </a:lnTo>
                  <a:lnTo>
                    <a:pt x="1100" y="5087"/>
                  </a:lnTo>
                  <a:lnTo>
                    <a:pt x="940" y="5133"/>
                  </a:lnTo>
                  <a:lnTo>
                    <a:pt x="780" y="5201"/>
                  </a:lnTo>
                  <a:lnTo>
                    <a:pt x="619" y="5316"/>
                  </a:lnTo>
                  <a:lnTo>
                    <a:pt x="436" y="5476"/>
                  </a:lnTo>
                  <a:lnTo>
                    <a:pt x="276" y="5682"/>
                  </a:lnTo>
                  <a:lnTo>
                    <a:pt x="161" y="5889"/>
                  </a:lnTo>
                  <a:lnTo>
                    <a:pt x="69" y="6118"/>
                  </a:lnTo>
                  <a:lnTo>
                    <a:pt x="1" y="6370"/>
                  </a:lnTo>
                  <a:lnTo>
                    <a:pt x="1" y="6645"/>
                  </a:lnTo>
                  <a:lnTo>
                    <a:pt x="1" y="6897"/>
                  </a:lnTo>
                  <a:lnTo>
                    <a:pt x="69" y="7172"/>
                  </a:lnTo>
                  <a:lnTo>
                    <a:pt x="138" y="7447"/>
                  </a:lnTo>
                  <a:lnTo>
                    <a:pt x="230" y="7722"/>
                  </a:lnTo>
                  <a:lnTo>
                    <a:pt x="367" y="7997"/>
                  </a:lnTo>
                  <a:lnTo>
                    <a:pt x="528" y="8249"/>
                  </a:lnTo>
                  <a:lnTo>
                    <a:pt x="711" y="8501"/>
                  </a:lnTo>
                  <a:lnTo>
                    <a:pt x="894" y="8730"/>
                  </a:lnTo>
                  <a:lnTo>
                    <a:pt x="1100" y="8936"/>
                  </a:lnTo>
                  <a:lnTo>
                    <a:pt x="1330" y="9119"/>
                  </a:lnTo>
                  <a:lnTo>
                    <a:pt x="1582" y="9280"/>
                  </a:lnTo>
                  <a:lnTo>
                    <a:pt x="1834" y="9394"/>
                  </a:lnTo>
                  <a:lnTo>
                    <a:pt x="1857" y="9417"/>
                  </a:lnTo>
                  <a:lnTo>
                    <a:pt x="1857" y="9646"/>
                  </a:lnTo>
                  <a:lnTo>
                    <a:pt x="1857" y="9738"/>
                  </a:lnTo>
                  <a:lnTo>
                    <a:pt x="1879" y="10173"/>
                  </a:lnTo>
                  <a:lnTo>
                    <a:pt x="1948" y="10608"/>
                  </a:lnTo>
                  <a:lnTo>
                    <a:pt x="2063" y="11067"/>
                  </a:lnTo>
                  <a:lnTo>
                    <a:pt x="2200" y="11525"/>
                  </a:lnTo>
                  <a:lnTo>
                    <a:pt x="2384" y="11983"/>
                  </a:lnTo>
                  <a:lnTo>
                    <a:pt x="2590" y="12418"/>
                  </a:lnTo>
                  <a:lnTo>
                    <a:pt x="2842" y="12877"/>
                  </a:lnTo>
                  <a:lnTo>
                    <a:pt x="3117" y="13289"/>
                  </a:lnTo>
                  <a:lnTo>
                    <a:pt x="3415" y="13702"/>
                  </a:lnTo>
                  <a:lnTo>
                    <a:pt x="3735" y="14068"/>
                  </a:lnTo>
                  <a:lnTo>
                    <a:pt x="4079" y="14412"/>
                  </a:lnTo>
                  <a:lnTo>
                    <a:pt x="4446" y="14733"/>
                  </a:lnTo>
                  <a:lnTo>
                    <a:pt x="4812" y="14985"/>
                  </a:lnTo>
                  <a:lnTo>
                    <a:pt x="5202" y="15214"/>
                  </a:lnTo>
                  <a:lnTo>
                    <a:pt x="5614" y="15374"/>
                  </a:lnTo>
                  <a:lnTo>
                    <a:pt x="5820" y="15443"/>
                  </a:lnTo>
                  <a:lnTo>
                    <a:pt x="6026" y="15489"/>
                  </a:lnTo>
                  <a:lnTo>
                    <a:pt x="6393" y="15557"/>
                  </a:lnTo>
                  <a:lnTo>
                    <a:pt x="6783" y="15557"/>
                  </a:lnTo>
                  <a:lnTo>
                    <a:pt x="7172" y="15512"/>
                  </a:lnTo>
                  <a:lnTo>
                    <a:pt x="7516" y="15420"/>
                  </a:lnTo>
                  <a:lnTo>
                    <a:pt x="7836" y="15282"/>
                  </a:lnTo>
                  <a:lnTo>
                    <a:pt x="8157" y="15122"/>
                  </a:lnTo>
                  <a:lnTo>
                    <a:pt x="8432" y="14893"/>
                  </a:lnTo>
                  <a:lnTo>
                    <a:pt x="8707" y="14664"/>
                  </a:lnTo>
                  <a:lnTo>
                    <a:pt x="8936" y="14389"/>
                  </a:lnTo>
                  <a:lnTo>
                    <a:pt x="9165" y="14091"/>
                  </a:lnTo>
                  <a:lnTo>
                    <a:pt x="9372" y="13793"/>
                  </a:lnTo>
                  <a:lnTo>
                    <a:pt x="9532" y="13472"/>
                  </a:lnTo>
                  <a:lnTo>
                    <a:pt x="9692" y="13129"/>
                  </a:lnTo>
                  <a:lnTo>
                    <a:pt x="9830" y="12785"/>
                  </a:lnTo>
                  <a:lnTo>
                    <a:pt x="9921" y="12441"/>
                  </a:lnTo>
                  <a:lnTo>
                    <a:pt x="10013" y="12098"/>
                  </a:lnTo>
                  <a:lnTo>
                    <a:pt x="10082" y="11754"/>
                  </a:lnTo>
                  <a:lnTo>
                    <a:pt x="10082" y="11731"/>
                  </a:lnTo>
                  <a:lnTo>
                    <a:pt x="10196" y="11433"/>
                  </a:lnTo>
                  <a:lnTo>
                    <a:pt x="10334" y="11090"/>
                  </a:lnTo>
                  <a:lnTo>
                    <a:pt x="10448" y="10815"/>
                  </a:lnTo>
                  <a:lnTo>
                    <a:pt x="10998" y="9486"/>
                  </a:lnTo>
                  <a:lnTo>
                    <a:pt x="11365" y="8707"/>
                  </a:lnTo>
                  <a:lnTo>
                    <a:pt x="11731" y="7905"/>
                  </a:lnTo>
                  <a:lnTo>
                    <a:pt x="11892" y="7538"/>
                  </a:lnTo>
                  <a:lnTo>
                    <a:pt x="12029" y="7149"/>
                  </a:lnTo>
                  <a:lnTo>
                    <a:pt x="12098" y="6736"/>
                  </a:lnTo>
                  <a:lnTo>
                    <a:pt x="12167" y="6278"/>
                  </a:lnTo>
                  <a:lnTo>
                    <a:pt x="12167" y="5820"/>
                  </a:lnTo>
                  <a:lnTo>
                    <a:pt x="12121" y="5362"/>
                  </a:lnTo>
                  <a:lnTo>
                    <a:pt x="12029" y="4858"/>
                  </a:lnTo>
                  <a:lnTo>
                    <a:pt x="11892" y="4376"/>
                  </a:lnTo>
                  <a:lnTo>
                    <a:pt x="11709" y="3895"/>
                  </a:lnTo>
                  <a:lnTo>
                    <a:pt x="11594" y="3643"/>
                  </a:lnTo>
                  <a:lnTo>
                    <a:pt x="11457" y="3391"/>
                  </a:lnTo>
                  <a:lnTo>
                    <a:pt x="11296" y="3162"/>
                  </a:lnTo>
                  <a:lnTo>
                    <a:pt x="11136" y="2910"/>
                  </a:lnTo>
                  <a:lnTo>
                    <a:pt x="10952" y="2681"/>
                  </a:lnTo>
                  <a:lnTo>
                    <a:pt x="10769" y="2452"/>
                  </a:lnTo>
                  <a:lnTo>
                    <a:pt x="10563" y="2223"/>
                  </a:lnTo>
                  <a:lnTo>
                    <a:pt x="10334" y="1994"/>
                  </a:lnTo>
                  <a:lnTo>
                    <a:pt x="10082" y="1765"/>
                  </a:lnTo>
                  <a:lnTo>
                    <a:pt x="9807" y="1558"/>
                  </a:lnTo>
                  <a:lnTo>
                    <a:pt x="9532" y="1329"/>
                  </a:lnTo>
                  <a:lnTo>
                    <a:pt x="9211" y="1123"/>
                  </a:lnTo>
                  <a:lnTo>
                    <a:pt x="8890" y="940"/>
                  </a:lnTo>
                  <a:lnTo>
                    <a:pt x="8547" y="756"/>
                  </a:lnTo>
                  <a:lnTo>
                    <a:pt x="8203" y="573"/>
                  </a:lnTo>
                  <a:lnTo>
                    <a:pt x="7859" y="413"/>
                  </a:lnTo>
                  <a:lnTo>
                    <a:pt x="7539" y="298"/>
                  </a:lnTo>
                  <a:lnTo>
                    <a:pt x="7218" y="207"/>
                  </a:lnTo>
                  <a:lnTo>
                    <a:pt x="6897" y="115"/>
                  </a:lnTo>
                  <a:lnTo>
                    <a:pt x="6576" y="69"/>
                  </a:lnTo>
                  <a:lnTo>
                    <a:pt x="6278" y="23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077;p66">
              <a:extLst>
                <a:ext uri="{FF2B5EF4-FFF2-40B4-BE49-F238E27FC236}">
                  <a16:creationId xmlns:a16="http://schemas.microsoft.com/office/drawing/2014/main" xmlns="" id="{F2F42C3B-4ED8-4178-84E0-83D9A5322B6D}"/>
                </a:ext>
              </a:extLst>
            </p:cNvPr>
            <p:cNvSpPr/>
            <p:nvPr/>
          </p:nvSpPr>
          <p:spPr>
            <a:xfrm>
              <a:off x="2553016" y="2033478"/>
              <a:ext cx="261469" cy="334341"/>
            </a:xfrm>
            <a:custGeom>
              <a:avLst/>
              <a:gdLst/>
              <a:ahLst/>
              <a:cxnLst/>
              <a:rect l="l" t="t" r="r" b="b"/>
              <a:pathLst>
                <a:path w="12167" h="15558" fill="none" extrusionOk="0">
                  <a:moveTo>
                    <a:pt x="1834" y="9394"/>
                  </a:moveTo>
                  <a:lnTo>
                    <a:pt x="1834" y="9394"/>
                  </a:lnTo>
                  <a:lnTo>
                    <a:pt x="1834" y="9394"/>
                  </a:lnTo>
                  <a:lnTo>
                    <a:pt x="1857" y="9417"/>
                  </a:lnTo>
                  <a:lnTo>
                    <a:pt x="1857" y="9417"/>
                  </a:lnTo>
                  <a:lnTo>
                    <a:pt x="1857" y="9646"/>
                  </a:lnTo>
                  <a:lnTo>
                    <a:pt x="1857" y="9646"/>
                  </a:lnTo>
                  <a:lnTo>
                    <a:pt x="1857" y="9738"/>
                  </a:lnTo>
                  <a:lnTo>
                    <a:pt x="1857" y="9738"/>
                  </a:lnTo>
                  <a:lnTo>
                    <a:pt x="1879" y="10173"/>
                  </a:lnTo>
                  <a:lnTo>
                    <a:pt x="1948" y="10608"/>
                  </a:lnTo>
                  <a:lnTo>
                    <a:pt x="2063" y="11067"/>
                  </a:lnTo>
                  <a:lnTo>
                    <a:pt x="2200" y="11525"/>
                  </a:lnTo>
                  <a:lnTo>
                    <a:pt x="2384" y="11983"/>
                  </a:lnTo>
                  <a:lnTo>
                    <a:pt x="2590" y="12418"/>
                  </a:lnTo>
                  <a:lnTo>
                    <a:pt x="2842" y="12877"/>
                  </a:lnTo>
                  <a:lnTo>
                    <a:pt x="3117" y="13289"/>
                  </a:lnTo>
                  <a:lnTo>
                    <a:pt x="3415" y="13702"/>
                  </a:lnTo>
                  <a:lnTo>
                    <a:pt x="3735" y="14068"/>
                  </a:lnTo>
                  <a:lnTo>
                    <a:pt x="4079" y="14412"/>
                  </a:lnTo>
                  <a:lnTo>
                    <a:pt x="4446" y="14733"/>
                  </a:lnTo>
                  <a:lnTo>
                    <a:pt x="4812" y="14985"/>
                  </a:lnTo>
                  <a:lnTo>
                    <a:pt x="5202" y="15214"/>
                  </a:lnTo>
                  <a:lnTo>
                    <a:pt x="5614" y="15374"/>
                  </a:lnTo>
                  <a:lnTo>
                    <a:pt x="5820" y="15443"/>
                  </a:lnTo>
                  <a:lnTo>
                    <a:pt x="6026" y="15489"/>
                  </a:lnTo>
                  <a:lnTo>
                    <a:pt x="6026" y="15489"/>
                  </a:lnTo>
                  <a:lnTo>
                    <a:pt x="6393" y="15557"/>
                  </a:lnTo>
                  <a:lnTo>
                    <a:pt x="6393" y="15557"/>
                  </a:lnTo>
                  <a:lnTo>
                    <a:pt x="6783" y="15557"/>
                  </a:lnTo>
                  <a:lnTo>
                    <a:pt x="7172" y="15512"/>
                  </a:lnTo>
                  <a:lnTo>
                    <a:pt x="7516" y="15420"/>
                  </a:lnTo>
                  <a:lnTo>
                    <a:pt x="7836" y="15282"/>
                  </a:lnTo>
                  <a:lnTo>
                    <a:pt x="8157" y="15122"/>
                  </a:lnTo>
                  <a:lnTo>
                    <a:pt x="8432" y="14893"/>
                  </a:lnTo>
                  <a:lnTo>
                    <a:pt x="8707" y="14664"/>
                  </a:lnTo>
                  <a:lnTo>
                    <a:pt x="8936" y="14389"/>
                  </a:lnTo>
                  <a:lnTo>
                    <a:pt x="9165" y="14091"/>
                  </a:lnTo>
                  <a:lnTo>
                    <a:pt x="9372" y="13793"/>
                  </a:lnTo>
                  <a:lnTo>
                    <a:pt x="9532" y="13472"/>
                  </a:lnTo>
                  <a:lnTo>
                    <a:pt x="9692" y="13129"/>
                  </a:lnTo>
                  <a:lnTo>
                    <a:pt x="9830" y="12785"/>
                  </a:lnTo>
                  <a:lnTo>
                    <a:pt x="9921" y="12441"/>
                  </a:lnTo>
                  <a:lnTo>
                    <a:pt x="10013" y="12098"/>
                  </a:lnTo>
                  <a:lnTo>
                    <a:pt x="10082" y="11754"/>
                  </a:lnTo>
                  <a:lnTo>
                    <a:pt x="10082" y="11754"/>
                  </a:lnTo>
                  <a:lnTo>
                    <a:pt x="10082" y="11731"/>
                  </a:lnTo>
                  <a:lnTo>
                    <a:pt x="10082" y="11731"/>
                  </a:lnTo>
                  <a:lnTo>
                    <a:pt x="10196" y="11433"/>
                  </a:lnTo>
                  <a:lnTo>
                    <a:pt x="10196" y="11433"/>
                  </a:lnTo>
                  <a:lnTo>
                    <a:pt x="10334" y="11090"/>
                  </a:lnTo>
                  <a:lnTo>
                    <a:pt x="10334" y="11090"/>
                  </a:lnTo>
                  <a:lnTo>
                    <a:pt x="10448" y="10815"/>
                  </a:lnTo>
                  <a:lnTo>
                    <a:pt x="10448" y="10815"/>
                  </a:lnTo>
                  <a:lnTo>
                    <a:pt x="10998" y="9486"/>
                  </a:lnTo>
                  <a:lnTo>
                    <a:pt x="11365" y="8707"/>
                  </a:lnTo>
                  <a:lnTo>
                    <a:pt x="11731" y="7905"/>
                  </a:lnTo>
                  <a:lnTo>
                    <a:pt x="11731" y="7905"/>
                  </a:lnTo>
                  <a:lnTo>
                    <a:pt x="11892" y="7538"/>
                  </a:lnTo>
                  <a:lnTo>
                    <a:pt x="12029" y="7149"/>
                  </a:lnTo>
                  <a:lnTo>
                    <a:pt x="12098" y="6736"/>
                  </a:lnTo>
                  <a:lnTo>
                    <a:pt x="12167" y="6278"/>
                  </a:lnTo>
                  <a:lnTo>
                    <a:pt x="12167" y="5820"/>
                  </a:lnTo>
                  <a:lnTo>
                    <a:pt x="12121" y="5362"/>
                  </a:lnTo>
                  <a:lnTo>
                    <a:pt x="12029" y="4858"/>
                  </a:lnTo>
                  <a:lnTo>
                    <a:pt x="11892" y="4376"/>
                  </a:lnTo>
                  <a:lnTo>
                    <a:pt x="11709" y="3895"/>
                  </a:lnTo>
                  <a:lnTo>
                    <a:pt x="11594" y="3643"/>
                  </a:lnTo>
                  <a:lnTo>
                    <a:pt x="11457" y="3391"/>
                  </a:lnTo>
                  <a:lnTo>
                    <a:pt x="11296" y="3162"/>
                  </a:lnTo>
                  <a:lnTo>
                    <a:pt x="11136" y="2910"/>
                  </a:lnTo>
                  <a:lnTo>
                    <a:pt x="10952" y="2681"/>
                  </a:lnTo>
                  <a:lnTo>
                    <a:pt x="10769" y="2452"/>
                  </a:lnTo>
                  <a:lnTo>
                    <a:pt x="10563" y="2223"/>
                  </a:lnTo>
                  <a:lnTo>
                    <a:pt x="10334" y="1994"/>
                  </a:lnTo>
                  <a:lnTo>
                    <a:pt x="10082" y="1765"/>
                  </a:lnTo>
                  <a:lnTo>
                    <a:pt x="9807" y="1558"/>
                  </a:lnTo>
                  <a:lnTo>
                    <a:pt x="9532" y="1329"/>
                  </a:lnTo>
                  <a:lnTo>
                    <a:pt x="9211" y="1123"/>
                  </a:lnTo>
                  <a:lnTo>
                    <a:pt x="8890" y="940"/>
                  </a:lnTo>
                  <a:lnTo>
                    <a:pt x="8547" y="756"/>
                  </a:lnTo>
                  <a:lnTo>
                    <a:pt x="8547" y="756"/>
                  </a:lnTo>
                  <a:lnTo>
                    <a:pt x="8203" y="573"/>
                  </a:lnTo>
                  <a:lnTo>
                    <a:pt x="7859" y="413"/>
                  </a:lnTo>
                  <a:lnTo>
                    <a:pt x="7539" y="298"/>
                  </a:lnTo>
                  <a:lnTo>
                    <a:pt x="7218" y="207"/>
                  </a:lnTo>
                  <a:lnTo>
                    <a:pt x="6897" y="115"/>
                  </a:lnTo>
                  <a:lnTo>
                    <a:pt x="6576" y="69"/>
                  </a:lnTo>
                  <a:lnTo>
                    <a:pt x="6278" y="23"/>
                  </a:lnTo>
                  <a:lnTo>
                    <a:pt x="5981" y="0"/>
                  </a:lnTo>
                  <a:lnTo>
                    <a:pt x="5706" y="0"/>
                  </a:lnTo>
                  <a:lnTo>
                    <a:pt x="5431" y="23"/>
                  </a:lnTo>
                  <a:lnTo>
                    <a:pt x="5179" y="69"/>
                  </a:lnTo>
                  <a:lnTo>
                    <a:pt x="4904" y="115"/>
                  </a:lnTo>
                  <a:lnTo>
                    <a:pt x="4675" y="184"/>
                  </a:lnTo>
                  <a:lnTo>
                    <a:pt x="4423" y="275"/>
                  </a:lnTo>
                  <a:lnTo>
                    <a:pt x="4194" y="367"/>
                  </a:lnTo>
                  <a:lnTo>
                    <a:pt x="3964" y="482"/>
                  </a:lnTo>
                  <a:lnTo>
                    <a:pt x="3758" y="596"/>
                  </a:lnTo>
                  <a:lnTo>
                    <a:pt x="3552" y="734"/>
                  </a:lnTo>
                  <a:lnTo>
                    <a:pt x="3185" y="1031"/>
                  </a:lnTo>
                  <a:lnTo>
                    <a:pt x="2842" y="1375"/>
                  </a:lnTo>
                  <a:lnTo>
                    <a:pt x="2567" y="1719"/>
                  </a:lnTo>
                  <a:lnTo>
                    <a:pt x="2315" y="2108"/>
                  </a:lnTo>
                  <a:lnTo>
                    <a:pt x="2086" y="2498"/>
                  </a:lnTo>
                  <a:lnTo>
                    <a:pt x="1925" y="2887"/>
                  </a:lnTo>
                  <a:lnTo>
                    <a:pt x="1788" y="3277"/>
                  </a:lnTo>
                  <a:lnTo>
                    <a:pt x="1788" y="3277"/>
                  </a:lnTo>
                  <a:lnTo>
                    <a:pt x="1696" y="3689"/>
                  </a:lnTo>
                  <a:lnTo>
                    <a:pt x="1650" y="4147"/>
                  </a:lnTo>
                  <a:lnTo>
                    <a:pt x="1605" y="4606"/>
                  </a:lnTo>
                  <a:lnTo>
                    <a:pt x="1582" y="5110"/>
                  </a:lnTo>
                  <a:lnTo>
                    <a:pt x="1582" y="5110"/>
                  </a:lnTo>
                  <a:lnTo>
                    <a:pt x="1421" y="5064"/>
                  </a:lnTo>
                  <a:lnTo>
                    <a:pt x="1261" y="5064"/>
                  </a:lnTo>
                  <a:lnTo>
                    <a:pt x="1100" y="5087"/>
                  </a:lnTo>
                  <a:lnTo>
                    <a:pt x="940" y="5133"/>
                  </a:lnTo>
                  <a:lnTo>
                    <a:pt x="780" y="5201"/>
                  </a:lnTo>
                  <a:lnTo>
                    <a:pt x="619" y="5316"/>
                  </a:lnTo>
                  <a:lnTo>
                    <a:pt x="436" y="5476"/>
                  </a:lnTo>
                  <a:lnTo>
                    <a:pt x="276" y="5682"/>
                  </a:lnTo>
                  <a:lnTo>
                    <a:pt x="276" y="5682"/>
                  </a:lnTo>
                  <a:lnTo>
                    <a:pt x="161" y="5889"/>
                  </a:lnTo>
                  <a:lnTo>
                    <a:pt x="69" y="6118"/>
                  </a:lnTo>
                  <a:lnTo>
                    <a:pt x="1" y="6370"/>
                  </a:lnTo>
                  <a:lnTo>
                    <a:pt x="1" y="6645"/>
                  </a:lnTo>
                  <a:lnTo>
                    <a:pt x="1" y="6897"/>
                  </a:lnTo>
                  <a:lnTo>
                    <a:pt x="69" y="7172"/>
                  </a:lnTo>
                  <a:lnTo>
                    <a:pt x="138" y="7447"/>
                  </a:lnTo>
                  <a:lnTo>
                    <a:pt x="230" y="7722"/>
                  </a:lnTo>
                  <a:lnTo>
                    <a:pt x="367" y="7997"/>
                  </a:lnTo>
                  <a:lnTo>
                    <a:pt x="528" y="8249"/>
                  </a:lnTo>
                  <a:lnTo>
                    <a:pt x="711" y="8501"/>
                  </a:lnTo>
                  <a:lnTo>
                    <a:pt x="894" y="8730"/>
                  </a:lnTo>
                  <a:lnTo>
                    <a:pt x="1100" y="8936"/>
                  </a:lnTo>
                  <a:lnTo>
                    <a:pt x="1330" y="9119"/>
                  </a:lnTo>
                  <a:lnTo>
                    <a:pt x="1582" y="9280"/>
                  </a:lnTo>
                  <a:lnTo>
                    <a:pt x="1834" y="93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078;p66">
              <a:extLst>
                <a:ext uri="{FF2B5EF4-FFF2-40B4-BE49-F238E27FC236}">
                  <a16:creationId xmlns:a16="http://schemas.microsoft.com/office/drawing/2014/main" xmlns="" id="{EF094F1A-229E-47CB-BDD1-67AAD9B4D9EA}"/>
                </a:ext>
              </a:extLst>
            </p:cNvPr>
            <p:cNvSpPr/>
            <p:nvPr/>
          </p:nvSpPr>
          <p:spPr>
            <a:xfrm>
              <a:off x="2581082" y="2215645"/>
              <a:ext cx="13324" cy="13324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299" y="1"/>
                  </a:moveTo>
                  <a:lnTo>
                    <a:pt x="184" y="24"/>
                  </a:lnTo>
                  <a:lnTo>
                    <a:pt x="92" y="92"/>
                  </a:lnTo>
                  <a:lnTo>
                    <a:pt x="24" y="184"/>
                  </a:lnTo>
                  <a:lnTo>
                    <a:pt x="1" y="299"/>
                  </a:lnTo>
                  <a:lnTo>
                    <a:pt x="24" y="413"/>
                  </a:lnTo>
                  <a:lnTo>
                    <a:pt x="92" y="528"/>
                  </a:lnTo>
                  <a:lnTo>
                    <a:pt x="184" y="596"/>
                  </a:lnTo>
                  <a:lnTo>
                    <a:pt x="299" y="619"/>
                  </a:lnTo>
                  <a:lnTo>
                    <a:pt x="436" y="596"/>
                  </a:lnTo>
                  <a:lnTo>
                    <a:pt x="528" y="528"/>
                  </a:lnTo>
                  <a:lnTo>
                    <a:pt x="596" y="413"/>
                  </a:lnTo>
                  <a:lnTo>
                    <a:pt x="619" y="299"/>
                  </a:lnTo>
                  <a:lnTo>
                    <a:pt x="596" y="184"/>
                  </a:lnTo>
                  <a:lnTo>
                    <a:pt x="528" y="92"/>
                  </a:lnTo>
                  <a:lnTo>
                    <a:pt x="436" y="24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079;p66">
              <a:extLst>
                <a:ext uri="{FF2B5EF4-FFF2-40B4-BE49-F238E27FC236}">
                  <a16:creationId xmlns:a16="http://schemas.microsoft.com/office/drawing/2014/main" xmlns="" id="{BFD17E1F-ADAA-4325-BDDC-4BED0CD98BED}"/>
                </a:ext>
              </a:extLst>
            </p:cNvPr>
            <p:cNvSpPr/>
            <p:nvPr/>
          </p:nvSpPr>
          <p:spPr>
            <a:xfrm>
              <a:off x="2695815" y="2301324"/>
              <a:ext cx="14291" cy="11841"/>
            </a:xfrm>
            <a:custGeom>
              <a:avLst/>
              <a:gdLst/>
              <a:ahLst/>
              <a:cxnLst/>
              <a:rect l="l" t="t" r="r" b="b"/>
              <a:pathLst>
                <a:path w="665" h="551" extrusionOk="0">
                  <a:moveTo>
                    <a:pt x="69" y="0"/>
                  </a:moveTo>
                  <a:lnTo>
                    <a:pt x="46" y="23"/>
                  </a:lnTo>
                  <a:lnTo>
                    <a:pt x="23" y="46"/>
                  </a:lnTo>
                  <a:lnTo>
                    <a:pt x="0" y="92"/>
                  </a:lnTo>
                  <a:lnTo>
                    <a:pt x="0" y="138"/>
                  </a:lnTo>
                  <a:lnTo>
                    <a:pt x="69" y="252"/>
                  </a:lnTo>
                  <a:lnTo>
                    <a:pt x="138" y="344"/>
                  </a:lnTo>
                  <a:lnTo>
                    <a:pt x="252" y="436"/>
                  </a:lnTo>
                  <a:lnTo>
                    <a:pt x="390" y="504"/>
                  </a:lnTo>
                  <a:lnTo>
                    <a:pt x="550" y="550"/>
                  </a:lnTo>
                  <a:lnTo>
                    <a:pt x="596" y="527"/>
                  </a:lnTo>
                  <a:lnTo>
                    <a:pt x="619" y="527"/>
                  </a:lnTo>
                  <a:lnTo>
                    <a:pt x="665" y="481"/>
                  </a:lnTo>
                  <a:lnTo>
                    <a:pt x="665" y="459"/>
                  </a:lnTo>
                  <a:lnTo>
                    <a:pt x="665" y="413"/>
                  </a:lnTo>
                  <a:lnTo>
                    <a:pt x="642" y="367"/>
                  </a:lnTo>
                  <a:lnTo>
                    <a:pt x="619" y="344"/>
                  </a:lnTo>
                  <a:lnTo>
                    <a:pt x="573" y="344"/>
                  </a:lnTo>
                  <a:lnTo>
                    <a:pt x="481" y="321"/>
                  </a:lnTo>
                  <a:lnTo>
                    <a:pt x="390" y="298"/>
                  </a:lnTo>
                  <a:lnTo>
                    <a:pt x="321" y="252"/>
                  </a:lnTo>
                  <a:lnTo>
                    <a:pt x="275" y="207"/>
                  </a:lnTo>
                  <a:lnTo>
                    <a:pt x="229" y="115"/>
                  </a:lnTo>
                  <a:lnTo>
                    <a:pt x="206" y="69"/>
                  </a:lnTo>
                  <a:lnTo>
                    <a:pt x="183" y="46"/>
                  </a:lnTo>
                  <a:lnTo>
                    <a:pt x="160" y="2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080;p66">
              <a:extLst>
                <a:ext uri="{FF2B5EF4-FFF2-40B4-BE49-F238E27FC236}">
                  <a16:creationId xmlns:a16="http://schemas.microsoft.com/office/drawing/2014/main" xmlns="" id="{64C554EA-03B8-4825-9805-22DE604E7919}"/>
                </a:ext>
              </a:extLst>
            </p:cNvPr>
            <p:cNvSpPr/>
            <p:nvPr/>
          </p:nvSpPr>
          <p:spPr>
            <a:xfrm>
              <a:off x="2691861" y="2270293"/>
              <a:ext cx="39907" cy="33997"/>
            </a:xfrm>
            <a:custGeom>
              <a:avLst/>
              <a:gdLst/>
              <a:ahLst/>
              <a:cxnLst/>
              <a:rect l="l" t="t" r="r" b="b"/>
              <a:pathLst>
                <a:path w="1857" h="1582" extrusionOk="0">
                  <a:moveTo>
                    <a:pt x="161" y="1"/>
                  </a:moveTo>
                  <a:lnTo>
                    <a:pt x="92" y="24"/>
                  </a:lnTo>
                  <a:lnTo>
                    <a:pt x="47" y="93"/>
                  </a:lnTo>
                  <a:lnTo>
                    <a:pt x="1" y="138"/>
                  </a:lnTo>
                  <a:lnTo>
                    <a:pt x="1" y="230"/>
                  </a:lnTo>
                  <a:lnTo>
                    <a:pt x="24" y="367"/>
                  </a:lnTo>
                  <a:lnTo>
                    <a:pt x="115" y="665"/>
                  </a:lnTo>
                  <a:lnTo>
                    <a:pt x="207" y="849"/>
                  </a:lnTo>
                  <a:lnTo>
                    <a:pt x="322" y="1032"/>
                  </a:lnTo>
                  <a:lnTo>
                    <a:pt x="459" y="1192"/>
                  </a:lnTo>
                  <a:lnTo>
                    <a:pt x="642" y="1353"/>
                  </a:lnTo>
                  <a:lnTo>
                    <a:pt x="803" y="1444"/>
                  </a:lnTo>
                  <a:lnTo>
                    <a:pt x="986" y="1536"/>
                  </a:lnTo>
                  <a:lnTo>
                    <a:pt x="1169" y="1559"/>
                  </a:lnTo>
                  <a:lnTo>
                    <a:pt x="1330" y="1582"/>
                  </a:lnTo>
                  <a:lnTo>
                    <a:pt x="1467" y="1582"/>
                  </a:lnTo>
                  <a:lnTo>
                    <a:pt x="1673" y="1513"/>
                  </a:lnTo>
                  <a:lnTo>
                    <a:pt x="1742" y="1490"/>
                  </a:lnTo>
                  <a:lnTo>
                    <a:pt x="1811" y="1421"/>
                  </a:lnTo>
                  <a:lnTo>
                    <a:pt x="1834" y="1376"/>
                  </a:lnTo>
                  <a:lnTo>
                    <a:pt x="1857" y="1284"/>
                  </a:lnTo>
                  <a:lnTo>
                    <a:pt x="1834" y="1215"/>
                  </a:lnTo>
                  <a:lnTo>
                    <a:pt x="1765" y="1169"/>
                  </a:lnTo>
                  <a:lnTo>
                    <a:pt x="1719" y="1124"/>
                  </a:lnTo>
                  <a:lnTo>
                    <a:pt x="1627" y="1124"/>
                  </a:lnTo>
                  <a:lnTo>
                    <a:pt x="1559" y="1146"/>
                  </a:lnTo>
                  <a:lnTo>
                    <a:pt x="1490" y="1169"/>
                  </a:lnTo>
                  <a:lnTo>
                    <a:pt x="1353" y="1192"/>
                  </a:lnTo>
                  <a:lnTo>
                    <a:pt x="1238" y="1192"/>
                  </a:lnTo>
                  <a:lnTo>
                    <a:pt x="1123" y="1169"/>
                  </a:lnTo>
                  <a:lnTo>
                    <a:pt x="1009" y="1124"/>
                  </a:lnTo>
                  <a:lnTo>
                    <a:pt x="849" y="1032"/>
                  </a:lnTo>
                  <a:lnTo>
                    <a:pt x="734" y="917"/>
                  </a:lnTo>
                  <a:lnTo>
                    <a:pt x="619" y="780"/>
                  </a:lnTo>
                  <a:lnTo>
                    <a:pt x="551" y="642"/>
                  </a:lnTo>
                  <a:lnTo>
                    <a:pt x="482" y="505"/>
                  </a:lnTo>
                  <a:lnTo>
                    <a:pt x="413" y="276"/>
                  </a:lnTo>
                  <a:lnTo>
                    <a:pt x="390" y="184"/>
                  </a:lnTo>
                  <a:lnTo>
                    <a:pt x="367" y="93"/>
                  </a:lnTo>
                  <a:lnTo>
                    <a:pt x="322" y="47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081;p66">
              <a:extLst>
                <a:ext uri="{FF2B5EF4-FFF2-40B4-BE49-F238E27FC236}">
                  <a16:creationId xmlns:a16="http://schemas.microsoft.com/office/drawing/2014/main" xmlns="" id="{A0B39FB1-FA27-4F0C-93CB-25C4B742256F}"/>
                </a:ext>
              </a:extLst>
            </p:cNvPr>
            <p:cNvSpPr/>
            <p:nvPr/>
          </p:nvSpPr>
          <p:spPr>
            <a:xfrm>
              <a:off x="2664784" y="2228947"/>
              <a:ext cx="41884" cy="25122"/>
            </a:xfrm>
            <a:custGeom>
              <a:avLst/>
              <a:gdLst/>
              <a:ahLst/>
              <a:cxnLst/>
              <a:rect l="l" t="t" r="r" b="b"/>
              <a:pathLst>
                <a:path w="1949" h="1169" extrusionOk="0">
                  <a:moveTo>
                    <a:pt x="253" y="0"/>
                  </a:moveTo>
                  <a:lnTo>
                    <a:pt x="92" y="23"/>
                  </a:lnTo>
                  <a:lnTo>
                    <a:pt x="46" y="46"/>
                  </a:lnTo>
                  <a:lnTo>
                    <a:pt x="1" y="92"/>
                  </a:lnTo>
                  <a:lnTo>
                    <a:pt x="1" y="161"/>
                  </a:lnTo>
                  <a:lnTo>
                    <a:pt x="24" y="252"/>
                  </a:lnTo>
                  <a:lnTo>
                    <a:pt x="92" y="344"/>
                  </a:lnTo>
                  <a:lnTo>
                    <a:pt x="184" y="459"/>
                  </a:lnTo>
                  <a:lnTo>
                    <a:pt x="298" y="573"/>
                  </a:lnTo>
                  <a:lnTo>
                    <a:pt x="459" y="665"/>
                  </a:lnTo>
                  <a:lnTo>
                    <a:pt x="619" y="779"/>
                  </a:lnTo>
                  <a:lnTo>
                    <a:pt x="803" y="894"/>
                  </a:lnTo>
                  <a:lnTo>
                    <a:pt x="1077" y="1008"/>
                  </a:lnTo>
                  <a:lnTo>
                    <a:pt x="1307" y="1100"/>
                  </a:lnTo>
                  <a:lnTo>
                    <a:pt x="1513" y="1146"/>
                  </a:lnTo>
                  <a:lnTo>
                    <a:pt x="1696" y="1169"/>
                  </a:lnTo>
                  <a:lnTo>
                    <a:pt x="1856" y="1146"/>
                  </a:lnTo>
                  <a:lnTo>
                    <a:pt x="1902" y="1123"/>
                  </a:lnTo>
                  <a:lnTo>
                    <a:pt x="1948" y="1077"/>
                  </a:lnTo>
                  <a:lnTo>
                    <a:pt x="1948" y="1008"/>
                  </a:lnTo>
                  <a:lnTo>
                    <a:pt x="1925" y="917"/>
                  </a:lnTo>
                  <a:lnTo>
                    <a:pt x="1856" y="825"/>
                  </a:lnTo>
                  <a:lnTo>
                    <a:pt x="1765" y="711"/>
                  </a:lnTo>
                  <a:lnTo>
                    <a:pt x="1650" y="596"/>
                  </a:lnTo>
                  <a:lnTo>
                    <a:pt x="1490" y="481"/>
                  </a:lnTo>
                  <a:lnTo>
                    <a:pt x="1330" y="367"/>
                  </a:lnTo>
                  <a:lnTo>
                    <a:pt x="1146" y="275"/>
                  </a:lnTo>
                  <a:lnTo>
                    <a:pt x="894" y="138"/>
                  </a:lnTo>
                  <a:lnTo>
                    <a:pt x="642" y="69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C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082;p66">
              <a:extLst>
                <a:ext uri="{FF2B5EF4-FFF2-40B4-BE49-F238E27FC236}">
                  <a16:creationId xmlns:a16="http://schemas.microsoft.com/office/drawing/2014/main" xmlns="" id="{B8FA69F1-5613-4B16-ACAB-D416517BBF38}"/>
                </a:ext>
              </a:extLst>
            </p:cNvPr>
            <p:cNvSpPr/>
            <p:nvPr/>
          </p:nvSpPr>
          <p:spPr>
            <a:xfrm>
              <a:off x="2664784" y="2228947"/>
              <a:ext cx="41884" cy="25122"/>
            </a:xfrm>
            <a:custGeom>
              <a:avLst/>
              <a:gdLst/>
              <a:ahLst/>
              <a:cxnLst/>
              <a:rect l="l" t="t" r="r" b="b"/>
              <a:pathLst>
                <a:path w="1949" h="1169" fill="none" extrusionOk="0">
                  <a:moveTo>
                    <a:pt x="253" y="0"/>
                  </a:moveTo>
                  <a:lnTo>
                    <a:pt x="253" y="0"/>
                  </a:lnTo>
                  <a:lnTo>
                    <a:pt x="92" y="23"/>
                  </a:lnTo>
                  <a:lnTo>
                    <a:pt x="46" y="46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161"/>
                  </a:lnTo>
                  <a:lnTo>
                    <a:pt x="24" y="252"/>
                  </a:lnTo>
                  <a:lnTo>
                    <a:pt x="92" y="344"/>
                  </a:lnTo>
                  <a:lnTo>
                    <a:pt x="184" y="459"/>
                  </a:lnTo>
                  <a:lnTo>
                    <a:pt x="298" y="573"/>
                  </a:lnTo>
                  <a:lnTo>
                    <a:pt x="459" y="665"/>
                  </a:lnTo>
                  <a:lnTo>
                    <a:pt x="619" y="779"/>
                  </a:lnTo>
                  <a:lnTo>
                    <a:pt x="803" y="894"/>
                  </a:lnTo>
                  <a:lnTo>
                    <a:pt x="803" y="894"/>
                  </a:lnTo>
                  <a:lnTo>
                    <a:pt x="1077" y="1008"/>
                  </a:lnTo>
                  <a:lnTo>
                    <a:pt x="1307" y="1100"/>
                  </a:lnTo>
                  <a:lnTo>
                    <a:pt x="1513" y="1146"/>
                  </a:lnTo>
                  <a:lnTo>
                    <a:pt x="1696" y="1169"/>
                  </a:lnTo>
                  <a:lnTo>
                    <a:pt x="1696" y="1169"/>
                  </a:lnTo>
                  <a:lnTo>
                    <a:pt x="1856" y="1146"/>
                  </a:lnTo>
                  <a:lnTo>
                    <a:pt x="1902" y="1123"/>
                  </a:lnTo>
                  <a:lnTo>
                    <a:pt x="1948" y="1077"/>
                  </a:lnTo>
                  <a:lnTo>
                    <a:pt x="1948" y="1077"/>
                  </a:lnTo>
                  <a:lnTo>
                    <a:pt x="1948" y="1008"/>
                  </a:lnTo>
                  <a:lnTo>
                    <a:pt x="1925" y="917"/>
                  </a:lnTo>
                  <a:lnTo>
                    <a:pt x="1856" y="825"/>
                  </a:lnTo>
                  <a:lnTo>
                    <a:pt x="1765" y="711"/>
                  </a:lnTo>
                  <a:lnTo>
                    <a:pt x="1650" y="596"/>
                  </a:lnTo>
                  <a:lnTo>
                    <a:pt x="1490" y="481"/>
                  </a:lnTo>
                  <a:lnTo>
                    <a:pt x="1330" y="367"/>
                  </a:lnTo>
                  <a:lnTo>
                    <a:pt x="1146" y="275"/>
                  </a:lnTo>
                  <a:lnTo>
                    <a:pt x="1146" y="275"/>
                  </a:lnTo>
                  <a:lnTo>
                    <a:pt x="894" y="138"/>
                  </a:lnTo>
                  <a:lnTo>
                    <a:pt x="642" y="69"/>
                  </a:lnTo>
                  <a:lnTo>
                    <a:pt x="436" y="0"/>
                  </a:lnTo>
                  <a:lnTo>
                    <a:pt x="2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083;p66">
              <a:extLst>
                <a:ext uri="{FF2B5EF4-FFF2-40B4-BE49-F238E27FC236}">
                  <a16:creationId xmlns:a16="http://schemas.microsoft.com/office/drawing/2014/main" xmlns="" id="{C42D2873-06B4-4EC5-A129-3966EABD847A}"/>
                </a:ext>
              </a:extLst>
            </p:cNvPr>
            <p:cNvSpPr/>
            <p:nvPr/>
          </p:nvSpPr>
          <p:spPr>
            <a:xfrm>
              <a:off x="2755878" y="2268338"/>
              <a:ext cx="19212" cy="17256"/>
            </a:xfrm>
            <a:custGeom>
              <a:avLst/>
              <a:gdLst/>
              <a:ahLst/>
              <a:cxnLst/>
              <a:rect l="l" t="t" r="r" b="b"/>
              <a:pathLst>
                <a:path w="894" h="803" extrusionOk="0">
                  <a:moveTo>
                    <a:pt x="252" y="0"/>
                  </a:moveTo>
                  <a:lnTo>
                    <a:pt x="92" y="23"/>
                  </a:lnTo>
                  <a:lnTo>
                    <a:pt x="46" y="46"/>
                  </a:lnTo>
                  <a:lnTo>
                    <a:pt x="23" y="92"/>
                  </a:lnTo>
                  <a:lnTo>
                    <a:pt x="0" y="138"/>
                  </a:lnTo>
                  <a:lnTo>
                    <a:pt x="23" y="229"/>
                  </a:lnTo>
                  <a:lnTo>
                    <a:pt x="69" y="321"/>
                  </a:lnTo>
                  <a:lnTo>
                    <a:pt x="138" y="413"/>
                  </a:lnTo>
                  <a:lnTo>
                    <a:pt x="344" y="596"/>
                  </a:lnTo>
                  <a:lnTo>
                    <a:pt x="642" y="802"/>
                  </a:lnTo>
                  <a:lnTo>
                    <a:pt x="756" y="504"/>
                  </a:lnTo>
                  <a:lnTo>
                    <a:pt x="894" y="161"/>
                  </a:lnTo>
                  <a:lnTo>
                    <a:pt x="711" y="92"/>
                  </a:lnTo>
                  <a:lnTo>
                    <a:pt x="550" y="23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9C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084;p66">
              <a:extLst>
                <a:ext uri="{FF2B5EF4-FFF2-40B4-BE49-F238E27FC236}">
                  <a16:creationId xmlns:a16="http://schemas.microsoft.com/office/drawing/2014/main" xmlns="" id="{CE288ADB-2BC6-4AB8-9B1C-BA313A605011}"/>
                </a:ext>
              </a:extLst>
            </p:cNvPr>
            <p:cNvSpPr/>
            <p:nvPr/>
          </p:nvSpPr>
          <p:spPr>
            <a:xfrm>
              <a:off x="2755878" y="2268338"/>
              <a:ext cx="19212" cy="17256"/>
            </a:xfrm>
            <a:custGeom>
              <a:avLst/>
              <a:gdLst/>
              <a:ahLst/>
              <a:cxnLst/>
              <a:rect l="l" t="t" r="r" b="b"/>
              <a:pathLst>
                <a:path w="894" h="803" fill="none" extrusionOk="0">
                  <a:moveTo>
                    <a:pt x="252" y="0"/>
                  </a:moveTo>
                  <a:lnTo>
                    <a:pt x="252" y="0"/>
                  </a:lnTo>
                  <a:lnTo>
                    <a:pt x="92" y="23"/>
                  </a:lnTo>
                  <a:lnTo>
                    <a:pt x="46" y="46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0" y="138"/>
                  </a:lnTo>
                  <a:lnTo>
                    <a:pt x="23" y="229"/>
                  </a:lnTo>
                  <a:lnTo>
                    <a:pt x="69" y="321"/>
                  </a:lnTo>
                  <a:lnTo>
                    <a:pt x="138" y="413"/>
                  </a:lnTo>
                  <a:lnTo>
                    <a:pt x="344" y="596"/>
                  </a:lnTo>
                  <a:lnTo>
                    <a:pt x="642" y="802"/>
                  </a:lnTo>
                  <a:lnTo>
                    <a:pt x="642" y="802"/>
                  </a:lnTo>
                  <a:lnTo>
                    <a:pt x="756" y="504"/>
                  </a:lnTo>
                  <a:lnTo>
                    <a:pt x="756" y="504"/>
                  </a:lnTo>
                  <a:lnTo>
                    <a:pt x="894" y="161"/>
                  </a:lnTo>
                  <a:lnTo>
                    <a:pt x="894" y="161"/>
                  </a:lnTo>
                  <a:lnTo>
                    <a:pt x="711" y="92"/>
                  </a:lnTo>
                  <a:lnTo>
                    <a:pt x="550" y="23"/>
                  </a:lnTo>
                  <a:lnTo>
                    <a:pt x="390" y="0"/>
                  </a:lnTo>
                  <a:lnTo>
                    <a:pt x="2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085;p66">
              <a:extLst>
                <a:ext uri="{FF2B5EF4-FFF2-40B4-BE49-F238E27FC236}">
                  <a16:creationId xmlns:a16="http://schemas.microsoft.com/office/drawing/2014/main" xmlns="" id="{47ADBF34-9A1A-4622-8194-ED356D234B5A}"/>
                </a:ext>
              </a:extLst>
            </p:cNvPr>
            <p:cNvSpPr/>
            <p:nvPr/>
          </p:nvSpPr>
          <p:spPr>
            <a:xfrm>
              <a:off x="2692355" y="2158526"/>
              <a:ext cx="55165" cy="25143"/>
            </a:xfrm>
            <a:custGeom>
              <a:avLst/>
              <a:gdLst/>
              <a:ahLst/>
              <a:cxnLst/>
              <a:rect l="l" t="t" r="r" b="b"/>
              <a:pathLst>
                <a:path w="2567" h="1170" extrusionOk="0">
                  <a:moveTo>
                    <a:pt x="1123" y="1"/>
                  </a:moveTo>
                  <a:lnTo>
                    <a:pt x="963" y="24"/>
                  </a:lnTo>
                  <a:lnTo>
                    <a:pt x="688" y="93"/>
                  </a:lnTo>
                  <a:lnTo>
                    <a:pt x="459" y="184"/>
                  </a:lnTo>
                  <a:lnTo>
                    <a:pt x="230" y="276"/>
                  </a:lnTo>
                  <a:lnTo>
                    <a:pt x="161" y="322"/>
                  </a:lnTo>
                  <a:lnTo>
                    <a:pt x="92" y="390"/>
                  </a:lnTo>
                  <a:lnTo>
                    <a:pt x="47" y="459"/>
                  </a:lnTo>
                  <a:lnTo>
                    <a:pt x="24" y="528"/>
                  </a:lnTo>
                  <a:lnTo>
                    <a:pt x="1" y="620"/>
                  </a:lnTo>
                  <a:lnTo>
                    <a:pt x="1" y="711"/>
                  </a:lnTo>
                  <a:lnTo>
                    <a:pt x="24" y="780"/>
                  </a:lnTo>
                  <a:lnTo>
                    <a:pt x="69" y="872"/>
                  </a:lnTo>
                  <a:lnTo>
                    <a:pt x="138" y="940"/>
                  </a:lnTo>
                  <a:lnTo>
                    <a:pt x="207" y="1009"/>
                  </a:lnTo>
                  <a:lnTo>
                    <a:pt x="321" y="1055"/>
                  </a:lnTo>
                  <a:lnTo>
                    <a:pt x="436" y="1078"/>
                  </a:lnTo>
                  <a:lnTo>
                    <a:pt x="551" y="1078"/>
                  </a:lnTo>
                  <a:lnTo>
                    <a:pt x="642" y="1032"/>
                  </a:lnTo>
                  <a:lnTo>
                    <a:pt x="780" y="963"/>
                  </a:lnTo>
                  <a:lnTo>
                    <a:pt x="894" y="917"/>
                  </a:lnTo>
                  <a:lnTo>
                    <a:pt x="1055" y="894"/>
                  </a:lnTo>
                  <a:lnTo>
                    <a:pt x="1261" y="872"/>
                  </a:lnTo>
                  <a:lnTo>
                    <a:pt x="1467" y="872"/>
                  </a:lnTo>
                  <a:lnTo>
                    <a:pt x="1559" y="917"/>
                  </a:lnTo>
                  <a:lnTo>
                    <a:pt x="1673" y="940"/>
                  </a:lnTo>
                  <a:lnTo>
                    <a:pt x="1765" y="1009"/>
                  </a:lnTo>
                  <a:lnTo>
                    <a:pt x="1857" y="1078"/>
                  </a:lnTo>
                  <a:lnTo>
                    <a:pt x="1948" y="1124"/>
                  </a:lnTo>
                  <a:lnTo>
                    <a:pt x="2017" y="1147"/>
                  </a:lnTo>
                  <a:lnTo>
                    <a:pt x="2109" y="1169"/>
                  </a:lnTo>
                  <a:lnTo>
                    <a:pt x="2177" y="1169"/>
                  </a:lnTo>
                  <a:lnTo>
                    <a:pt x="2269" y="1147"/>
                  </a:lnTo>
                  <a:lnTo>
                    <a:pt x="2338" y="1124"/>
                  </a:lnTo>
                  <a:lnTo>
                    <a:pt x="2406" y="1078"/>
                  </a:lnTo>
                  <a:lnTo>
                    <a:pt x="2475" y="1009"/>
                  </a:lnTo>
                  <a:lnTo>
                    <a:pt x="2521" y="940"/>
                  </a:lnTo>
                  <a:lnTo>
                    <a:pt x="2544" y="872"/>
                  </a:lnTo>
                  <a:lnTo>
                    <a:pt x="2567" y="780"/>
                  </a:lnTo>
                  <a:lnTo>
                    <a:pt x="2567" y="711"/>
                  </a:lnTo>
                  <a:lnTo>
                    <a:pt x="2544" y="620"/>
                  </a:lnTo>
                  <a:lnTo>
                    <a:pt x="2521" y="551"/>
                  </a:lnTo>
                  <a:lnTo>
                    <a:pt x="2475" y="482"/>
                  </a:lnTo>
                  <a:lnTo>
                    <a:pt x="2406" y="413"/>
                  </a:lnTo>
                  <a:lnTo>
                    <a:pt x="2223" y="276"/>
                  </a:lnTo>
                  <a:lnTo>
                    <a:pt x="2040" y="161"/>
                  </a:lnTo>
                  <a:lnTo>
                    <a:pt x="1857" y="93"/>
                  </a:lnTo>
                  <a:lnTo>
                    <a:pt x="1673" y="47"/>
                  </a:lnTo>
                  <a:lnTo>
                    <a:pt x="1490" y="24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086;p66">
              <a:extLst>
                <a:ext uri="{FF2B5EF4-FFF2-40B4-BE49-F238E27FC236}">
                  <a16:creationId xmlns:a16="http://schemas.microsoft.com/office/drawing/2014/main" xmlns="" id="{26B732B3-4B9B-4480-87D9-B9F9F71254AB}"/>
                </a:ext>
              </a:extLst>
            </p:cNvPr>
            <p:cNvSpPr/>
            <p:nvPr/>
          </p:nvSpPr>
          <p:spPr>
            <a:xfrm>
              <a:off x="2759317" y="2177243"/>
              <a:ext cx="41390" cy="39907"/>
            </a:xfrm>
            <a:custGeom>
              <a:avLst/>
              <a:gdLst/>
              <a:ahLst/>
              <a:cxnLst/>
              <a:rect l="l" t="t" r="r" b="b"/>
              <a:pathLst>
                <a:path w="1926" h="1857" extrusionOk="0">
                  <a:moveTo>
                    <a:pt x="367" y="1"/>
                  </a:moveTo>
                  <a:lnTo>
                    <a:pt x="299" y="23"/>
                  </a:lnTo>
                  <a:lnTo>
                    <a:pt x="230" y="46"/>
                  </a:lnTo>
                  <a:lnTo>
                    <a:pt x="161" y="92"/>
                  </a:lnTo>
                  <a:lnTo>
                    <a:pt x="92" y="161"/>
                  </a:lnTo>
                  <a:lnTo>
                    <a:pt x="46" y="230"/>
                  </a:lnTo>
                  <a:lnTo>
                    <a:pt x="24" y="321"/>
                  </a:lnTo>
                  <a:lnTo>
                    <a:pt x="1" y="390"/>
                  </a:lnTo>
                  <a:lnTo>
                    <a:pt x="1" y="482"/>
                  </a:lnTo>
                  <a:lnTo>
                    <a:pt x="24" y="573"/>
                  </a:lnTo>
                  <a:lnTo>
                    <a:pt x="46" y="642"/>
                  </a:lnTo>
                  <a:lnTo>
                    <a:pt x="115" y="711"/>
                  </a:lnTo>
                  <a:lnTo>
                    <a:pt x="161" y="757"/>
                  </a:lnTo>
                  <a:lnTo>
                    <a:pt x="230" y="802"/>
                  </a:lnTo>
                  <a:lnTo>
                    <a:pt x="321" y="848"/>
                  </a:lnTo>
                  <a:lnTo>
                    <a:pt x="482" y="917"/>
                  </a:lnTo>
                  <a:lnTo>
                    <a:pt x="734" y="1032"/>
                  </a:lnTo>
                  <a:lnTo>
                    <a:pt x="848" y="1123"/>
                  </a:lnTo>
                  <a:lnTo>
                    <a:pt x="940" y="1215"/>
                  </a:lnTo>
                  <a:lnTo>
                    <a:pt x="1032" y="1352"/>
                  </a:lnTo>
                  <a:lnTo>
                    <a:pt x="1055" y="1467"/>
                  </a:lnTo>
                  <a:lnTo>
                    <a:pt x="1078" y="1559"/>
                  </a:lnTo>
                  <a:lnTo>
                    <a:pt x="1123" y="1650"/>
                  </a:lnTo>
                  <a:lnTo>
                    <a:pt x="1192" y="1719"/>
                  </a:lnTo>
                  <a:lnTo>
                    <a:pt x="1261" y="1788"/>
                  </a:lnTo>
                  <a:lnTo>
                    <a:pt x="1398" y="1834"/>
                  </a:lnTo>
                  <a:lnTo>
                    <a:pt x="1536" y="1856"/>
                  </a:lnTo>
                  <a:lnTo>
                    <a:pt x="1627" y="1834"/>
                  </a:lnTo>
                  <a:lnTo>
                    <a:pt x="1696" y="1788"/>
                  </a:lnTo>
                  <a:lnTo>
                    <a:pt x="1765" y="1742"/>
                  </a:lnTo>
                  <a:lnTo>
                    <a:pt x="1834" y="1696"/>
                  </a:lnTo>
                  <a:lnTo>
                    <a:pt x="1879" y="1627"/>
                  </a:lnTo>
                  <a:lnTo>
                    <a:pt x="1902" y="1536"/>
                  </a:lnTo>
                  <a:lnTo>
                    <a:pt x="1925" y="1467"/>
                  </a:lnTo>
                  <a:lnTo>
                    <a:pt x="1925" y="1375"/>
                  </a:lnTo>
                  <a:lnTo>
                    <a:pt x="1902" y="1215"/>
                  </a:lnTo>
                  <a:lnTo>
                    <a:pt x="1857" y="1100"/>
                  </a:lnTo>
                  <a:lnTo>
                    <a:pt x="1788" y="963"/>
                  </a:lnTo>
                  <a:lnTo>
                    <a:pt x="1719" y="848"/>
                  </a:lnTo>
                  <a:lnTo>
                    <a:pt x="1559" y="619"/>
                  </a:lnTo>
                  <a:lnTo>
                    <a:pt x="1375" y="436"/>
                  </a:lnTo>
                  <a:lnTo>
                    <a:pt x="1169" y="298"/>
                  </a:lnTo>
                  <a:lnTo>
                    <a:pt x="940" y="161"/>
                  </a:lnTo>
                  <a:lnTo>
                    <a:pt x="734" y="69"/>
                  </a:lnTo>
                  <a:lnTo>
                    <a:pt x="551" y="23"/>
                  </a:lnTo>
                  <a:lnTo>
                    <a:pt x="459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087;p66">
              <a:extLst>
                <a:ext uri="{FF2B5EF4-FFF2-40B4-BE49-F238E27FC236}">
                  <a16:creationId xmlns:a16="http://schemas.microsoft.com/office/drawing/2014/main" xmlns="" id="{73E41744-F73A-470C-A822-CD9C91491C83}"/>
                </a:ext>
              </a:extLst>
            </p:cNvPr>
            <p:cNvSpPr/>
            <p:nvPr/>
          </p:nvSpPr>
          <p:spPr>
            <a:xfrm>
              <a:off x="2757361" y="2224520"/>
              <a:ext cx="14291" cy="21683"/>
            </a:xfrm>
            <a:custGeom>
              <a:avLst/>
              <a:gdLst/>
              <a:ahLst/>
              <a:cxnLst/>
              <a:rect l="l" t="t" r="r" b="b"/>
              <a:pathLst>
                <a:path w="665" h="1009" extrusionOk="0">
                  <a:moveTo>
                    <a:pt x="504" y="0"/>
                  </a:moveTo>
                  <a:lnTo>
                    <a:pt x="435" y="23"/>
                  </a:lnTo>
                  <a:lnTo>
                    <a:pt x="390" y="46"/>
                  </a:lnTo>
                  <a:lnTo>
                    <a:pt x="321" y="92"/>
                  </a:lnTo>
                  <a:lnTo>
                    <a:pt x="183" y="206"/>
                  </a:lnTo>
                  <a:lnTo>
                    <a:pt x="92" y="390"/>
                  </a:lnTo>
                  <a:lnTo>
                    <a:pt x="23" y="596"/>
                  </a:lnTo>
                  <a:lnTo>
                    <a:pt x="0" y="779"/>
                  </a:lnTo>
                  <a:lnTo>
                    <a:pt x="0" y="848"/>
                  </a:lnTo>
                  <a:lnTo>
                    <a:pt x="23" y="917"/>
                  </a:lnTo>
                  <a:lnTo>
                    <a:pt x="69" y="962"/>
                  </a:lnTo>
                  <a:lnTo>
                    <a:pt x="115" y="985"/>
                  </a:lnTo>
                  <a:lnTo>
                    <a:pt x="160" y="1008"/>
                  </a:lnTo>
                  <a:lnTo>
                    <a:pt x="229" y="1008"/>
                  </a:lnTo>
                  <a:lnTo>
                    <a:pt x="298" y="985"/>
                  </a:lnTo>
                  <a:lnTo>
                    <a:pt x="367" y="939"/>
                  </a:lnTo>
                  <a:lnTo>
                    <a:pt x="481" y="802"/>
                  </a:lnTo>
                  <a:lnTo>
                    <a:pt x="596" y="619"/>
                  </a:lnTo>
                  <a:lnTo>
                    <a:pt x="664" y="435"/>
                  </a:lnTo>
                  <a:lnTo>
                    <a:pt x="664" y="252"/>
                  </a:lnTo>
                  <a:lnTo>
                    <a:pt x="664" y="183"/>
                  </a:lnTo>
                  <a:lnTo>
                    <a:pt x="642" y="115"/>
                  </a:lnTo>
                  <a:lnTo>
                    <a:pt x="619" y="69"/>
                  </a:lnTo>
                  <a:lnTo>
                    <a:pt x="573" y="23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088;p66">
              <a:extLst>
                <a:ext uri="{FF2B5EF4-FFF2-40B4-BE49-F238E27FC236}">
                  <a16:creationId xmlns:a16="http://schemas.microsoft.com/office/drawing/2014/main" xmlns="" id="{3A23713F-47FB-46C2-92FF-91BCFBEAAA79}"/>
                </a:ext>
              </a:extLst>
            </p:cNvPr>
            <p:cNvSpPr/>
            <p:nvPr/>
          </p:nvSpPr>
          <p:spPr>
            <a:xfrm>
              <a:off x="2749474" y="2220072"/>
              <a:ext cx="29570" cy="12335"/>
            </a:xfrm>
            <a:custGeom>
              <a:avLst/>
              <a:gdLst/>
              <a:ahLst/>
              <a:cxnLst/>
              <a:rect l="l" t="t" r="r" b="b"/>
              <a:pathLst>
                <a:path w="1376" h="574" extrusionOk="0">
                  <a:moveTo>
                    <a:pt x="367" y="1"/>
                  </a:moveTo>
                  <a:lnTo>
                    <a:pt x="230" y="24"/>
                  </a:lnTo>
                  <a:lnTo>
                    <a:pt x="69" y="47"/>
                  </a:lnTo>
                  <a:lnTo>
                    <a:pt x="23" y="70"/>
                  </a:lnTo>
                  <a:lnTo>
                    <a:pt x="0" y="138"/>
                  </a:lnTo>
                  <a:lnTo>
                    <a:pt x="23" y="184"/>
                  </a:lnTo>
                  <a:lnTo>
                    <a:pt x="69" y="207"/>
                  </a:lnTo>
                  <a:lnTo>
                    <a:pt x="92" y="184"/>
                  </a:lnTo>
                  <a:lnTo>
                    <a:pt x="230" y="184"/>
                  </a:lnTo>
                  <a:lnTo>
                    <a:pt x="367" y="161"/>
                  </a:lnTo>
                  <a:lnTo>
                    <a:pt x="527" y="161"/>
                  </a:lnTo>
                  <a:lnTo>
                    <a:pt x="711" y="207"/>
                  </a:lnTo>
                  <a:lnTo>
                    <a:pt x="894" y="276"/>
                  </a:lnTo>
                  <a:lnTo>
                    <a:pt x="1077" y="390"/>
                  </a:lnTo>
                  <a:lnTo>
                    <a:pt x="1146" y="459"/>
                  </a:lnTo>
                  <a:lnTo>
                    <a:pt x="1238" y="551"/>
                  </a:lnTo>
                  <a:lnTo>
                    <a:pt x="1283" y="574"/>
                  </a:lnTo>
                  <a:lnTo>
                    <a:pt x="1329" y="574"/>
                  </a:lnTo>
                  <a:lnTo>
                    <a:pt x="1375" y="528"/>
                  </a:lnTo>
                  <a:lnTo>
                    <a:pt x="1352" y="459"/>
                  </a:lnTo>
                  <a:lnTo>
                    <a:pt x="1283" y="345"/>
                  </a:lnTo>
                  <a:lnTo>
                    <a:pt x="1169" y="253"/>
                  </a:lnTo>
                  <a:lnTo>
                    <a:pt x="1077" y="184"/>
                  </a:lnTo>
                  <a:lnTo>
                    <a:pt x="986" y="138"/>
                  </a:lnTo>
                  <a:lnTo>
                    <a:pt x="757" y="47"/>
                  </a:lnTo>
                  <a:lnTo>
                    <a:pt x="550" y="24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089;p66">
              <a:extLst>
                <a:ext uri="{FF2B5EF4-FFF2-40B4-BE49-F238E27FC236}">
                  <a16:creationId xmlns:a16="http://schemas.microsoft.com/office/drawing/2014/main" xmlns="" id="{C8614143-E883-42E5-B190-390EDA95C08E}"/>
                </a:ext>
              </a:extLst>
            </p:cNvPr>
            <p:cNvSpPr/>
            <p:nvPr/>
          </p:nvSpPr>
          <p:spPr>
            <a:xfrm>
              <a:off x="2583553" y="2027568"/>
              <a:ext cx="244728" cy="183181"/>
            </a:xfrm>
            <a:custGeom>
              <a:avLst/>
              <a:gdLst/>
              <a:ahLst/>
              <a:cxnLst/>
              <a:rect l="l" t="t" r="r" b="b"/>
              <a:pathLst>
                <a:path w="11388" h="8524" extrusionOk="0">
                  <a:moveTo>
                    <a:pt x="4010" y="0"/>
                  </a:moveTo>
                  <a:lnTo>
                    <a:pt x="3574" y="46"/>
                  </a:lnTo>
                  <a:lnTo>
                    <a:pt x="3162" y="115"/>
                  </a:lnTo>
                  <a:lnTo>
                    <a:pt x="2750" y="230"/>
                  </a:lnTo>
                  <a:lnTo>
                    <a:pt x="2383" y="390"/>
                  </a:lnTo>
                  <a:lnTo>
                    <a:pt x="2016" y="573"/>
                  </a:lnTo>
                  <a:lnTo>
                    <a:pt x="1673" y="825"/>
                  </a:lnTo>
                  <a:lnTo>
                    <a:pt x="1352" y="1123"/>
                  </a:lnTo>
                  <a:lnTo>
                    <a:pt x="1215" y="1283"/>
                  </a:lnTo>
                  <a:lnTo>
                    <a:pt x="1077" y="1444"/>
                  </a:lnTo>
                  <a:lnTo>
                    <a:pt x="940" y="1650"/>
                  </a:lnTo>
                  <a:lnTo>
                    <a:pt x="802" y="1856"/>
                  </a:lnTo>
                  <a:lnTo>
                    <a:pt x="596" y="2269"/>
                  </a:lnTo>
                  <a:lnTo>
                    <a:pt x="413" y="2635"/>
                  </a:lnTo>
                  <a:lnTo>
                    <a:pt x="252" y="3002"/>
                  </a:lnTo>
                  <a:lnTo>
                    <a:pt x="161" y="3346"/>
                  </a:lnTo>
                  <a:lnTo>
                    <a:pt x="69" y="3666"/>
                  </a:lnTo>
                  <a:lnTo>
                    <a:pt x="23" y="3964"/>
                  </a:lnTo>
                  <a:lnTo>
                    <a:pt x="0" y="4216"/>
                  </a:lnTo>
                  <a:lnTo>
                    <a:pt x="0" y="4445"/>
                  </a:lnTo>
                  <a:lnTo>
                    <a:pt x="0" y="4674"/>
                  </a:lnTo>
                  <a:lnTo>
                    <a:pt x="23" y="4858"/>
                  </a:lnTo>
                  <a:lnTo>
                    <a:pt x="69" y="5133"/>
                  </a:lnTo>
                  <a:lnTo>
                    <a:pt x="138" y="5316"/>
                  </a:lnTo>
                  <a:lnTo>
                    <a:pt x="161" y="5385"/>
                  </a:lnTo>
                  <a:lnTo>
                    <a:pt x="298" y="5408"/>
                  </a:lnTo>
                  <a:lnTo>
                    <a:pt x="458" y="5453"/>
                  </a:lnTo>
                  <a:lnTo>
                    <a:pt x="665" y="5545"/>
                  </a:lnTo>
                  <a:lnTo>
                    <a:pt x="871" y="5660"/>
                  </a:lnTo>
                  <a:lnTo>
                    <a:pt x="1100" y="5797"/>
                  </a:lnTo>
                  <a:lnTo>
                    <a:pt x="1306" y="5980"/>
                  </a:lnTo>
                  <a:lnTo>
                    <a:pt x="1398" y="6095"/>
                  </a:lnTo>
                  <a:lnTo>
                    <a:pt x="1467" y="6209"/>
                  </a:lnTo>
                  <a:lnTo>
                    <a:pt x="1535" y="6347"/>
                  </a:lnTo>
                  <a:lnTo>
                    <a:pt x="1581" y="6507"/>
                  </a:lnTo>
                  <a:lnTo>
                    <a:pt x="1650" y="6828"/>
                  </a:lnTo>
                  <a:lnTo>
                    <a:pt x="1696" y="7172"/>
                  </a:lnTo>
                  <a:lnTo>
                    <a:pt x="1719" y="7515"/>
                  </a:lnTo>
                  <a:lnTo>
                    <a:pt x="1764" y="7859"/>
                  </a:lnTo>
                  <a:lnTo>
                    <a:pt x="1787" y="7997"/>
                  </a:lnTo>
                  <a:lnTo>
                    <a:pt x="1833" y="8134"/>
                  </a:lnTo>
                  <a:lnTo>
                    <a:pt x="1902" y="8272"/>
                  </a:lnTo>
                  <a:lnTo>
                    <a:pt x="1971" y="8363"/>
                  </a:lnTo>
                  <a:lnTo>
                    <a:pt x="2085" y="8455"/>
                  </a:lnTo>
                  <a:lnTo>
                    <a:pt x="2200" y="8524"/>
                  </a:lnTo>
                  <a:lnTo>
                    <a:pt x="2337" y="8524"/>
                  </a:lnTo>
                  <a:lnTo>
                    <a:pt x="2383" y="8501"/>
                  </a:lnTo>
                  <a:lnTo>
                    <a:pt x="2429" y="8455"/>
                  </a:lnTo>
                  <a:lnTo>
                    <a:pt x="2543" y="8294"/>
                  </a:lnTo>
                  <a:lnTo>
                    <a:pt x="2612" y="8088"/>
                  </a:lnTo>
                  <a:lnTo>
                    <a:pt x="2681" y="7813"/>
                  </a:lnTo>
                  <a:lnTo>
                    <a:pt x="2750" y="7515"/>
                  </a:lnTo>
                  <a:lnTo>
                    <a:pt x="2864" y="6828"/>
                  </a:lnTo>
                  <a:lnTo>
                    <a:pt x="2979" y="6118"/>
                  </a:lnTo>
                  <a:lnTo>
                    <a:pt x="3070" y="5476"/>
                  </a:lnTo>
                  <a:lnTo>
                    <a:pt x="3139" y="5178"/>
                  </a:lnTo>
                  <a:lnTo>
                    <a:pt x="3208" y="4949"/>
                  </a:lnTo>
                  <a:lnTo>
                    <a:pt x="3299" y="4766"/>
                  </a:lnTo>
                  <a:lnTo>
                    <a:pt x="3322" y="4720"/>
                  </a:lnTo>
                  <a:lnTo>
                    <a:pt x="3391" y="4674"/>
                  </a:lnTo>
                  <a:lnTo>
                    <a:pt x="3483" y="4606"/>
                  </a:lnTo>
                  <a:lnTo>
                    <a:pt x="3643" y="4583"/>
                  </a:lnTo>
                  <a:lnTo>
                    <a:pt x="3804" y="4583"/>
                  </a:lnTo>
                  <a:lnTo>
                    <a:pt x="4010" y="4606"/>
                  </a:lnTo>
                  <a:lnTo>
                    <a:pt x="4468" y="4697"/>
                  </a:lnTo>
                  <a:lnTo>
                    <a:pt x="4949" y="4835"/>
                  </a:lnTo>
                  <a:lnTo>
                    <a:pt x="5476" y="4926"/>
                  </a:lnTo>
                  <a:lnTo>
                    <a:pt x="5728" y="4972"/>
                  </a:lnTo>
                  <a:lnTo>
                    <a:pt x="6209" y="4972"/>
                  </a:lnTo>
                  <a:lnTo>
                    <a:pt x="6415" y="4949"/>
                  </a:lnTo>
                  <a:lnTo>
                    <a:pt x="6622" y="4881"/>
                  </a:lnTo>
                  <a:lnTo>
                    <a:pt x="6805" y="4766"/>
                  </a:lnTo>
                  <a:lnTo>
                    <a:pt x="6965" y="4651"/>
                  </a:lnTo>
                  <a:lnTo>
                    <a:pt x="7126" y="4560"/>
                  </a:lnTo>
                  <a:lnTo>
                    <a:pt x="7286" y="4491"/>
                  </a:lnTo>
                  <a:lnTo>
                    <a:pt x="7446" y="4422"/>
                  </a:lnTo>
                  <a:lnTo>
                    <a:pt x="7607" y="4399"/>
                  </a:lnTo>
                  <a:lnTo>
                    <a:pt x="7744" y="4377"/>
                  </a:lnTo>
                  <a:lnTo>
                    <a:pt x="7905" y="4377"/>
                  </a:lnTo>
                  <a:lnTo>
                    <a:pt x="8042" y="4422"/>
                  </a:lnTo>
                  <a:lnTo>
                    <a:pt x="8180" y="4468"/>
                  </a:lnTo>
                  <a:lnTo>
                    <a:pt x="8317" y="4514"/>
                  </a:lnTo>
                  <a:lnTo>
                    <a:pt x="8432" y="4606"/>
                  </a:lnTo>
                  <a:lnTo>
                    <a:pt x="8569" y="4697"/>
                  </a:lnTo>
                  <a:lnTo>
                    <a:pt x="8684" y="4835"/>
                  </a:lnTo>
                  <a:lnTo>
                    <a:pt x="8798" y="4972"/>
                  </a:lnTo>
                  <a:lnTo>
                    <a:pt x="8913" y="5133"/>
                  </a:lnTo>
                  <a:lnTo>
                    <a:pt x="9027" y="5316"/>
                  </a:lnTo>
                  <a:lnTo>
                    <a:pt x="9142" y="5499"/>
                  </a:lnTo>
                  <a:lnTo>
                    <a:pt x="9279" y="5683"/>
                  </a:lnTo>
                  <a:lnTo>
                    <a:pt x="9417" y="5866"/>
                  </a:lnTo>
                  <a:lnTo>
                    <a:pt x="9600" y="6049"/>
                  </a:lnTo>
                  <a:lnTo>
                    <a:pt x="9783" y="6232"/>
                  </a:lnTo>
                  <a:lnTo>
                    <a:pt x="9967" y="6393"/>
                  </a:lnTo>
                  <a:lnTo>
                    <a:pt x="10150" y="6530"/>
                  </a:lnTo>
                  <a:lnTo>
                    <a:pt x="10333" y="6645"/>
                  </a:lnTo>
                  <a:lnTo>
                    <a:pt x="10517" y="6736"/>
                  </a:lnTo>
                  <a:lnTo>
                    <a:pt x="10700" y="6782"/>
                  </a:lnTo>
                  <a:lnTo>
                    <a:pt x="10860" y="6828"/>
                  </a:lnTo>
                  <a:lnTo>
                    <a:pt x="11021" y="6805"/>
                  </a:lnTo>
                  <a:lnTo>
                    <a:pt x="11135" y="6759"/>
                  </a:lnTo>
                  <a:lnTo>
                    <a:pt x="11250" y="6668"/>
                  </a:lnTo>
                  <a:lnTo>
                    <a:pt x="11341" y="6507"/>
                  </a:lnTo>
                  <a:lnTo>
                    <a:pt x="11387" y="6301"/>
                  </a:lnTo>
                  <a:lnTo>
                    <a:pt x="11387" y="6049"/>
                  </a:lnTo>
                  <a:lnTo>
                    <a:pt x="11341" y="5728"/>
                  </a:lnTo>
                  <a:lnTo>
                    <a:pt x="11250" y="5385"/>
                  </a:lnTo>
                  <a:lnTo>
                    <a:pt x="11135" y="4972"/>
                  </a:lnTo>
                  <a:lnTo>
                    <a:pt x="10952" y="4560"/>
                  </a:lnTo>
                  <a:lnTo>
                    <a:pt x="10769" y="4125"/>
                  </a:lnTo>
                  <a:lnTo>
                    <a:pt x="10517" y="3666"/>
                  </a:lnTo>
                  <a:lnTo>
                    <a:pt x="10242" y="3208"/>
                  </a:lnTo>
                  <a:lnTo>
                    <a:pt x="9944" y="2750"/>
                  </a:lnTo>
                  <a:lnTo>
                    <a:pt x="9600" y="2315"/>
                  </a:lnTo>
                  <a:lnTo>
                    <a:pt x="9257" y="1902"/>
                  </a:lnTo>
                  <a:lnTo>
                    <a:pt x="8867" y="1513"/>
                  </a:lnTo>
                  <a:lnTo>
                    <a:pt x="8478" y="1169"/>
                  </a:lnTo>
                  <a:lnTo>
                    <a:pt x="8065" y="871"/>
                  </a:lnTo>
                  <a:lnTo>
                    <a:pt x="7836" y="757"/>
                  </a:lnTo>
                  <a:lnTo>
                    <a:pt x="7630" y="642"/>
                  </a:lnTo>
                  <a:lnTo>
                    <a:pt x="7401" y="550"/>
                  </a:lnTo>
                  <a:lnTo>
                    <a:pt x="7172" y="459"/>
                  </a:lnTo>
                  <a:lnTo>
                    <a:pt x="6736" y="344"/>
                  </a:lnTo>
                  <a:lnTo>
                    <a:pt x="6278" y="230"/>
                  </a:lnTo>
                  <a:lnTo>
                    <a:pt x="5820" y="138"/>
                  </a:lnTo>
                  <a:lnTo>
                    <a:pt x="5362" y="69"/>
                  </a:lnTo>
                  <a:lnTo>
                    <a:pt x="4903" y="2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090;p66">
              <a:extLst>
                <a:ext uri="{FF2B5EF4-FFF2-40B4-BE49-F238E27FC236}">
                  <a16:creationId xmlns:a16="http://schemas.microsoft.com/office/drawing/2014/main" xmlns="" id="{831F7FAC-8212-49EE-8193-CB3326B3C0E4}"/>
                </a:ext>
              </a:extLst>
            </p:cNvPr>
            <p:cNvSpPr/>
            <p:nvPr/>
          </p:nvSpPr>
          <p:spPr>
            <a:xfrm>
              <a:off x="2592407" y="2233374"/>
              <a:ext cx="25143" cy="10358"/>
            </a:xfrm>
            <a:custGeom>
              <a:avLst/>
              <a:gdLst/>
              <a:ahLst/>
              <a:cxnLst/>
              <a:rect l="l" t="t" r="r" b="b"/>
              <a:pathLst>
                <a:path w="1170" h="482" extrusionOk="0">
                  <a:moveTo>
                    <a:pt x="963" y="0"/>
                  </a:moveTo>
                  <a:lnTo>
                    <a:pt x="917" y="23"/>
                  </a:lnTo>
                  <a:lnTo>
                    <a:pt x="803" y="92"/>
                  </a:lnTo>
                  <a:lnTo>
                    <a:pt x="688" y="138"/>
                  </a:lnTo>
                  <a:lnTo>
                    <a:pt x="551" y="161"/>
                  </a:lnTo>
                  <a:lnTo>
                    <a:pt x="436" y="184"/>
                  </a:lnTo>
                  <a:lnTo>
                    <a:pt x="298" y="161"/>
                  </a:lnTo>
                  <a:lnTo>
                    <a:pt x="161" y="138"/>
                  </a:lnTo>
                  <a:lnTo>
                    <a:pt x="1" y="92"/>
                  </a:lnTo>
                  <a:lnTo>
                    <a:pt x="24" y="115"/>
                  </a:lnTo>
                  <a:lnTo>
                    <a:pt x="24" y="344"/>
                  </a:lnTo>
                  <a:lnTo>
                    <a:pt x="24" y="436"/>
                  </a:lnTo>
                  <a:lnTo>
                    <a:pt x="161" y="459"/>
                  </a:lnTo>
                  <a:lnTo>
                    <a:pt x="321" y="482"/>
                  </a:lnTo>
                  <a:lnTo>
                    <a:pt x="505" y="482"/>
                  </a:lnTo>
                  <a:lnTo>
                    <a:pt x="688" y="459"/>
                  </a:lnTo>
                  <a:lnTo>
                    <a:pt x="894" y="390"/>
                  </a:lnTo>
                  <a:lnTo>
                    <a:pt x="1100" y="275"/>
                  </a:lnTo>
                  <a:lnTo>
                    <a:pt x="1146" y="230"/>
                  </a:lnTo>
                  <a:lnTo>
                    <a:pt x="1169" y="161"/>
                  </a:lnTo>
                  <a:lnTo>
                    <a:pt x="1169" y="115"/>
                  </a:lnTo>
                  <a:lnTo>
                    <a:pt x="1123" y="46"/>
                  </a:lnTo>
                  <a:lnTo>
                    <a:pt x="1077" y="23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091;p66">
              <a:extLst>
                <a:ext uri="{FF2B5EF4-FFF2-40B4-BE49-F238E27FC236}">
                  <a16:creationId xmlns:a16="http://schemas.microsoft.com/office/drawing/2014/main" xmlns="" id="{4A009E31-A543-4914-8BEF-C698E50E1EF0}"/>
                </a:ext>
              </a:extLst>
            </p:cNvPr>
            <p:cNvSpPr/>
            <p:nvPr/>
          </p:nvSpPr>
          <p:spPr>
            <a:xfrm>
              <a:off x="2573689" y="2158526"/>
              <a:ext cx="25638" cy="53704"/>
            </a:xfrm>
            <a:custGeom>
              <a:avLst/>
              <a:gdLst/>
              <a:ahLst/>
              <a:cxnLst/>
              <a:rect l="l" t="t" r="r" b="b"/>
              <a:pathLst>
                <a:path w="1193" h="2499" extrusionOk="0">
                  <a:moveTo>
                    <a:pt x="93" y="1"/>
                  </a:moveTo>
                  <a:lnTo>
                    <a:pt x="47" y="47"/>
                  </a:lnTo>
                  <a:lnTo>
                    <a:pt x="24" y="93"/>
                  </a:lnTo>
                  <a:lnTo>
                    <a:pt x="1" y="161"/>
                  </a:lnTo>
                  <a:lnTo>
                    <a:pt x="24" y="207"/>
                  </a:lnTo>
                  <a:lnTo>
                    <a:pt x="70" y="253"/>
                  </a:lnTo>
                  <a:lnTo>
                    <a:pt x="230" y="436"/>
                  </a:lnTo>
                  <a:lnTo>
                    <a:pt x="368" y="620"/>
                  </a:lnTo>
                  <a:lnTo>
                    <a:pt x="551" y="872"/>
                  </a:lnTo>
                  <a:lnTo>
                    <a:pt x="711" y="1192"/>
                  </a:lnTo>
                  <a:lnTo>
                    <a:pt x="780" y="1353"/>
                  </a:lnTo>
                  <a:lnTo>
                    <a:pt x="826" y="1536"/>
                  </a:lnTo>
                  <a:lnTo>
                    <a:pt x="872" y="1719"/>
                  </a:lnTo>
                  <a:lnTo>
                    <a:pt x="872" y="1903"/>
                  </a:lnTo>
                  <a:lnTo>
                    <a:pt x="872" y="2109"/>
                  </a:lnTo>
                  <a:lnTo>
                    <a:pt x="849" y="2292"/>
                  </a:lnTo>
                  <a:lnTo>
                    <a:pt x="849" y="2361"/>
                  </a:lnTo>
                  <a:lnTo>
                    <a:pt x="849" y="2407"/>
                  </a:lnTo>
                  <a:lnTo>
                    <a:pt x="872" y="2430"/>
                  </a:lnTo>
                  <a:lnTo>
                    <a:pt x="917" y="2475"/>
                  </a:lnTo>
                  <a:lnTo>
                    <a:pt x="963" y="2498"/>
                  </a:lnTo>
                  <a:lnTo>
                    <a:pt x="1032" y="2498"/>
                  </a:lnTo>
                  <a:lnTo>
                    <a:pt x="1078" y="2475"/>
                  </a:lnTo>
                  <a:lnTo>
                    <a:pt x="1124" y="2430"/>
                  </a:lnTo>
                  <a:lnTo>
                    <a:pt x="1147" y="2361"/>
                  </a:lnTo>
                  <a:lnTo>
                    <a:pt x="1192" y="2132"/>
                  </a:lnTo>
                  <a:lnTo>
                    <a:pt x="1192" y="1903"/>
                  </a:lnTo>
                  <a:lnTo>
                    <a:pt x="1169" y="1696"/>
                  </a:lnTo>
                  <a:lnTo>
                    <a:pt x="1147" y="1467"/>
                  </a:lnTo>
                  <a:lnTo>
                    <a:pt x="1078" y="1284"/>
                  </a:lnTo>
                  <a:lnTo>
                    <a:pt x="1009" y="1078"/>
                  </a:lnTo>
                  <a:lnTo>
                    <a:pt x="826" y="734"/>
                  </a:lnTo>
                  <a:lnTo>
                    <a:pt x="643" y="459"/>
                  </a:lnTo>
                  <a:lnTo>
                    <a:pt x="459" y="230"/>
                  </a:lnTo>
                  <a:lnTo>
                    <a:pt x="276" y="2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092;p66">
              <a:extLst>
                <a:ext uri="{FF2B5EF4-FFF2-40B4-BE49-F238E27FC236}">
                  <a16:creationId xmlns:a16="http://schemas.microsoft.com/office/drawing/2014/main" xmlns="" id="{4043C2A3-692B-4E10-A3F7-8FB959AF4F40}"/>
                </a:ext>
              </a:extLst>
            </p:cNvPr>
            <p:cNvSpPr/>
            <p:nvPr/>
          </p:nvSpPr>
          <p:spPr>
            <a:xfrm>
              <a:off x="2570251" y="2178726"/>
              <a:ext cx="25616" cy="9864"/>
            </a:xfrm>
            <a:custGeom>
              <a:avLst/>
              <a:gdLst/>
              <a:ahLst/>
              <a:cxnLst/>
              <a:rect l="l" t="t" r="r" b="b"/>
              <a:pathLst>
                <a:path w="1192" h="459" extrusionOk="0">
                  <a:moveTo>
                    <a:pt x="528" y="0"/>
                  </a:moveTo>
                  <a:lnTo>
                    <a:pt x="367" y="46"/>
                  </a:lnTo>
                  <a:lnTo>
                    <a:pt x="253" y="69"/>
                  </a:lnTo>
                  <a:lnTo>
                    <a:pt x="138" y="115"/>
                  </a:lnTo>
                  <a:lnTo>
                    <a:pt x="46" y="184"/>
                  </a:lnTo>
                  <a:lnTo>
                    <a:pt x="24" y="229"/>
                  </a:lnTo>
                  <a:lnTo>
                    <a:pt x="1" y="275"/>
                  </a:lnTo>
                  <a:lnTo>
                    <a:pt x="1" y="344"/>
                  </a:lnTo>
                  <a:lnTo>
                    <a:pt x="24" y="390"/>
                  </a:lnTo>
                  <a:lnTo>
                    <a:pt x="69" y="436"/>
                  </a:lnTo>
                  <a:lnTo>
                    <a:pt x="138" y="459"/>
                  </a:lnTo>
                  <a:lnTo>
                    <a:pt x="184" y="459"/>
                  </a:lnTo>
                  <a:lnTo>
                    <a:pt x="230" y="436"/>
                  </a:lnTo>
                  <a:lnTo>
                    <a:pt x="298" y="390"/>
                  </a:lnTo>
                  <a:lnTo>
                    <a:pt x="459" y="344"/>
                  </a:lnTo>
                  <a:lnTo>
                    <a:pt x="550" y="321"/>
                  </a:lnTo>
                  <a:lnTo>
                    <a:pt x="688" y="321"/>
                  </a:lnTo>
                  <a:lnTo>
                    <a:pt x="825" y="344"/>
                  </a:lnTo>
                  <a:lnTo>
                    <a:pt x="963" y="390"/>
                  </a:lnTo>
                  <a:lnTo>
                    <a:pt x="1032" y="413"/>
                  </a:lnTo>
                  <a:lnTo>
                    <a:pt x="1100" y="413"/>
                  </a:lnTo>
                  <a:lnTo>
                    <a:pt x="1146" y="367"/>
                  </a:lnTo>
                  <a:lnTo>
                    <a:pt x="1192" y="321"/>
                  </a:lnTo>
                  <a:lnTo>
                    <a:pt x="1192" y="252"/>
                  </a:lnTo>
                  <a:lnTo>
                    <a:pt x="1192" y="207"/>
                  </a:lnTo>
                  <a:lnTo>
                    <a:pt x="1146" y="161"/>
                  </a:lnTo>
                  <a:lnTo>
                    <a:pt x="1100" y="115"/>
                  </a:lnTo>
                  <a:lnTo>
                    <a:pt x="894" y="4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093;p66">
              <a:extLst>
                <a:ext uri="{FF2B5EF4-FFF2-40B4-BE49-F238E27FC236}">
                  <a16:creationId xmlns:a16="http://schemas.microsoft.com/office/drawing/2014/main" xmlns="" id="{DA2BF36F-B405-42A6-A26E-DA8EEFABF08A}"/>
                </a:ext>
              </a:extLst>
            </p:cNvPr>
            <p:cNvSpPr/>
            <p:nvPr/>
          </p:nvSpPr>
          <p:spPr>
            <a:xfrm>
              <a:off x="2726824" y="2195466"/>
              <a:ext cx="34491" cy="71906"/>
            </a:xfrm>
            <a:custGeom>
              <a:avLst/>
              <a:gdLst/>
              <a:ahLst/>
              <a:cxnLst/>
              <a:rect l="l" t="t" r="r" b="b"/>
              <a:pathLst>
                <a:path w="1605" h="3346" extrusionOk="0">
                  <a:moveTo>
                    <a:pt x="527" y="0"/>
                  </a:moveTo>
                  <a:lnTo>
                    <a:pt x="459" y="23"/>
                  </a:lnTo>
                  <a:lnTo>
                    <a:pt x="413" y="46"/>
                  </a:lnTo>
                  <a:lnTo>
                    <a:pt x="390" y="92"/>
                  </a:lnTo>
                  <a:lnTo>
                    <a:pt x="367" y="161"/>
                  </a:lnTo>
                  <a:lnTo>
                    <a:pt x="459" y="2154"/>
                  </a:lnTo>
                  <a:lnTo>
                    <a:pt x="459" y="2223"/>
                  </a:lnTo>
                  <a:lnTo>
                    <a:pt x="505" y="2269"/>
                  </a:lnTo>
                  <a:lnTo>
                    <a:pt x="1123" y="2773"/>
                  </a:lnTo>
                  <a:lnTo>
                    <a:pt x="115" y="3025"/>
                  </a:lnTo>
                  <a:lnTo>
                    <a:pt x="46" y="3070"/>
                  </a:lnTo>
                  <a:lnTo>
                    <a:pt x="23" y="3116"/>
                  </a:lnTo>
                  <a:lnTo>
                    <a:pt x="0" y="3162"/>
                  </a:lnTo>
                  <a:lnTo>
                    <a:pt x="0" y="3231"/>
                  </a:lnTo>
                  <a:lnTo>
                    <a:pt x="23" y="3277"/>
                  </a:lnTo>
                  <a:lnTo>
                    <a:pt x="69" y="3322"/>
                  </a:lnTo>
                  <a:lnTo>
                    <a:pt x="138" y="3345"/>
                  </a:lnTo>
                  <a:lnTo>
                    <a:pt x="184" y="3345"/>
                  </a:lnTo>
                  <a:lnTo>
                    <a:pt x="1513" y="2979"/>
                  </a:lnTo>
                  <a:lnTo>
                    <a:pt x="1581" y="2933"/>
                  </a:lnTo>
                  <a:lnTo>
                    <a:pt x="1604" y="2864"/>
                  </a:lnTo>
                  <a:lnTo>
                    <a:pt x="1604" y="2773"/>
                  </a:lnTo>
                  <a:lnTo>
                    <a:pt x="1558" y="2704"/>
                  </a:lnTo>
                  <a:lnTo>
                    <a:pt x="757" y="2085"/>
                  </a:lnTo>
                  <a:lnTo>
                    <a:pt x="688" y="161"/>
                  </a:lnTo>
                  <a:lnTo>
                    <a:pt x="665" y="92"/>
                  </a:lnTo>
                  <a:lnTo>
                    <a:pt x="642" y="46"/>
                  </a:lnTo>
                  <a:lnTo>
                    <a:pt x="596" y="23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094;p66">
              <a:extLst>
                <a:ext uri="{FF2B5EF4-FFF2-40B4-BE49-F238E27FC236}">
                  <a16:creationId xmlns:a16="http://schemas.microsoft.com/office/drawing/2014/main" xmlns="" id="{6E9B7303-7DFB-47E0-8C29-545C5EB4E577}"/>
                </a:ext>
              </a:extLst>
            </p:cNvPr>
            <p:cNvSpPr/>
            <p:nvPr/>
          </p:nvSpPr>
          <p:spPr>
            <a:xfrm>
              <a:off x="2706646" y="2202365"/>
              <a:ext cx="14785" cy="21683"/>
            </a:xfrm>
            <a:custGeom>
              <a:avLst/>
              <a:gdLst/>
              <a:ahLst/>
              <a:cxnLst/>
              <a:rect l="l" t="t" r="r" b="b"/>
              <a:pathLst>
                <a:path w="688" h="1009" extrusionOk="0">
                  <a:moveTo>
                    <a:pt x="458" y="0"/>
                  </a:moveTo>
                  <a:lnTo>
                    <a:pt x="390" y="23"/>
                  </a:lnTo>
                  <a:lnTo>
                    <a:pt x="321" y="69"/>
                  </a:lnTo>
                  <a:lnTo>
                    <a:pt x="206" y="206"/>
                  </a:lnTo>
                  <a:lnTo>
                    <a:pt x="92" y="390"/>
                  </a:lnTo>
                  <a:lnTo>
                    <a:pt x="23" y="573"/>
                  </a:lnTo>
                  <a:lnTo>
                    <a:pt x="0" y="756"/>
                  </a:lnTo>
                  <a:lnTo>
                    <a:pt x="23" y="825"/>
                  </a:lnTo>
                  <a:lnTo>
                    <a:pt x="46" y="894"/>
                  </a:lnTo>
                  <a:lnTo>
                    <a:pt x="69" y="939"/>
                  </a:lnTo>
                  <a:lnTo>
                    <a:pt x="115" y="985"/>
                  </a:lnTo>
                  <a:lnTo>
                    <a:pt x="183" y="1008"/>
                  </a:lnTo>
                  <a:lnTo>
                    <a:pt x="229" y="985"/>
                  </a:lnTo>
                  <a:lnTo>
                    <a:pt x="298" y="962"/>
                  </a:lnTo>
                  <a:lnTo>
                    <a:pt x="367" y="917"/>
                  </a:lnTo>
                  <a:lnTo>
                    <a:pt x="481" y="802"/>
                  </a:lnTo>
                  <a:lnTo>
                    <a:pt x="596" y="619"/>
                  </a:lnTo>
                  <a:lnTo>
                    <a:pt x="665" y="412"/>
                  </a:lnTo>
                  <a:lnTo>
                    <a:pt x="687" y="229"/>
                  </a:lnTo>
                  <a:lnTo>
                    <a:pt x="665" y="160"/>
                  </a:lnTo>
                  <a:lnTo>
                    <a:pt x="642" y="92"/>
                  </a:lnTo>
                  <a:lnTo>
                    <a:pt x="619" y="46"/>
                  </a:lnTo>
                  <a:lnTo>
                    <a:pt x="573" y="23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095;p66">
              <a:extLst>
                <a:ext uri="{FF2B5EF4-FFF2-40B4-BE49-F238E27FC236}">
                  <a16:creationId xmlns:a16="http://schemas.microsoft.com/office/drawing/2014/main" xmlns="" id="{A162BAFA-DFFB-4419-872C-8CC1766AF068}"/>
                </a:ext>
              </a:extLst>
            </p:cNvPr>
            <p:cNvSpPr/>
            <p:nvPr/>
          </p:nvSpPr>
          <p:spPr>
            <a:xfrm>
              <a:off x="2695815" y="2197422"/>
              <a:ext cx="30043" cy="10380"/>
            </a:xfrm>
            <a:custGeom>
              <a:avLst/>
              <a:gdLst/>
              <a:ahLst/>
              <a:cxnLst/>
              <a:rect l="l" t="t" r="r" b="b"/>
              <a:pathLst>
                <a:path w="1398" h="483" extrusionOk="0">
                  <a:moveTo>
                    <a:pt x="527" y="1"/>
                  </a:moveTo>
                  <a:lnTo>
                    <a:pt x="344" y="24"/>
                  </a:lnTo>
                  <a:lnTo>
                    <a:pt x="183" y="47"/>
                  </a:lnTo>
                  <a:lnTo>
                    <a:pt x="23" y="93"/>
                  </a:lnTo>
                  <a:lnTo>
                    <a:pt x="0" y="138"/>
                  </a:lnTo>
                  <a:lnTo>
                    <a:pt x="0" y="207"/>
                  </a:lnTo>
                  <a:lnTo>
                    <a:pt x="23" y="230"/>
                  </a:lnTo>
                  <a:lnTo>
                    <a:pt x="46" y="253"/>
                  </a:lnTo>
                  <a:lnTo>
                    <a:pt x="92" y="253"/>
                  </a:lnTo>
                  <a:lnTo>
                    <a:pt x="206" y="207"/>
                  </a:lnTo>
                  <a:lnTo>
                    <a:pt x="344" y="184"/>
                  </a:lnTo>
                  <a:lnTo>
                    <a:pt x="504" y="161"/>
                  </a:lnTo>
                  <a:lnTo>
                    <a:pt x="687" y="184"/>
                  </a:lnTo>
                  <a:lnTo>
                    <a:pt x="894" y="207"/>
                  </a:lnTo>
                  <a:lnTo>
                    <a:pt x="1077" y="299"/>
                  </a:lnTo>
                  <a:lnTo>
                    <a:pt x="1169" y="368"/>
                  </a:lnTo>
                  <a:lnTo>
                    <a:pt x="1260" y="459"/>
                  </a:lnTo>
                  <a:lnTo>
                    <a:pt x="1306" y="482"/>
                  </a:lnTo>
                  <a:lnTo>
                    <a:pt x="1375" y="459"/>
                  </a:lnTo>
                  <a:lnTo>
                    <a:pt x="1398" y="413"/>
                  </a:lnTo>
                  <a:lnTo>
                    <a:pt x="1375" y="345"/>
                  </a:lnTo>
                  <a:lnTo>
                    <a:pt x="1283" y="253"/>
                  </a:lnTo>
                  <a:lnTo>
                    <a:pt x="1169" y="184"/>
                  </a:lnTo>
                  <a:lnTo>
                    <a:pt x="1054" y="116"/>
                  </a:lnTo>
                  <a:lnTo>
                    <a:pt x="962" y="70"/>
                  </a:lnTo>
                  <a:lnTo>
                    <a:pt x="733" y="24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096;p66">
              <a:extLst>
                <a:ext uri="{FF2B5EF4-FFF2-40B4-BE49-F238E27FC236}">
                  <a16:creationId xmlns:a16="http://schemas.microsoft.com/office/drawing/2014/main" xmlns="" id="{11AFDF18-B412-4E04-9118-322795E261B8}"/>
                </a:ext>
              </a:extLst>
            </p:cNvPr>
            <p:cNvSpPr/>
            <p:nvPr/>
          </p:nvSpPr>
          <p:spPr>
            <a:xfrm>
              <a:off x="2256116" y="2597236"/>
              <a:ext cx="55659" cy="560330"/>
            </a:xfrm>
            <a:custGeom>
              <a:avLst/>
              <a:gdLst/>
              <a:ahLst/>
              <a:cxnLst/>
              <a:rect l="l" t="t" r="r" b="b"/>
              <a:pathLst>
                <a:path w="2590" h="26074" extrusionOk="0">
                  <a:moveTo>
                    <a:pt x="2430" y="0"/>
                  </a:moveTo>
                  <a:lnTo>
                    <a:pt x="2384" y="23"/>
                  </a:lnTo>
                  <a:lnTo>
                    <a:pt x="2338" y="69"/>
                  </a:lnTo>
                  <a:lnTo>
                    <a:pt x="2315" y="115"/>
                  </a:lnTo>
                  <a:lnTo>
                    <a:pt x="2178" y="642"/>
                  </a:lnTo>
                  <a:lnTo>
                    <a:pt x="1857" y="2108"/>
                  </a:lnTo>
                  <a:lnTo>
                    <a:pt x="1651" y="3162"/>
                  </a:lnTo>
                  <a:lnTo>
                    <a:pt x="1422" y="4422"/>
                  </a:lnTo>
                  <a:lnTo>
                    <a:pt x="1192" y="5866"/>
                  </a:lnTo>
                  <a:lnTo>
                    <a:pt x="963" y="7515"/>
                  </a:lnTo>
                  <a:lnTo>
                    <a:pt x="734" y="9325"/>
                  </a:lnTo>
                  <a:lnTo>
                    <a:pt x="505" y="11273"/>
                  </a:lnTo>
                  <a:lnTo>
                    <a:pt x="322" y="13404"/>
                  </a:lnTo>
                  <a:lnTo>
                    <a:pt x="161" y="15672"/>
                  </a:lnTo>
                  <a:lnTo>
                    <a:pt x="116" y="16840"/>
                  </a:lnTo>
                  <a:lnTo>
                    <a:pt x="70" y="18055"/>
                  </a:lnTo>
                  <a:lnTo>
                    <a:pt x="24" y="19315"/>
                  </a:lnTo>
                  <a:lnTo>
                    <a:pt x="1" y="20575"/>
                  </a:lnTo>
                  <a:lnTo>
                    <a:pt x="1" y="21881"/>
                  </a:lnTo>
                  <a:lnTo>
                    <a:pt x="1" y="23210"/>
                  </a:lnTo>
                  <a:lnTo>
                    <a:pt x="24" y="24562"/>
                  </a:lnTo>
                  <a:lnTo>
                    <a:pt x="70" y="25936"/>
                  </a:lnTo>
                  <a:lnTo>
                    <a:pt x="93" y="25982"/>
                  </a:lnTo>
                  <a:lnTo>
                    <a:pt x="116" y="26028"/>
                  </a:lnTo>
                  <a:lnTo>
                    <a:pt x="161" y="26051"/>
                  </a:lnTo>
                  <a:lnTo>
                    <a:pt x="230" y="26074"/>
                  </a:lnTo>
                  <a:lnTo>
                    <a:pt x="276" y="26051"/>
                  </a:lnTo>
                  <a:lnTo>
                    <a:pt x="322" y="26028"/>
                  </a:lnTo>
                  <a:lnTo>
                    <a:pt x="345" y="25982"/>
                  </a:lnTo>
                  <a:lnTo>
                    <a:pt x="368" y="25936"/>
                  </a:lnTo>
                  <a:lnTo>
                    <a:pt x="322" y="24562"/>
                  </a:lnTo>
                  <a:lnTo>
                    <a:pt x="276" y="23210"/>
                  </a:lnTo>
                  <a:lnTo>
                    <a:pt x="276" y="21881"/>
                  </a:lnTo>
                  <a:lnTo>
                    <a:pt x="276" y="20575"/>
                  </a:lnTo>
                  <a:lnTo>
                    <a:pt x="299" y="19315"/>
                  </a:lnTo>
                  <a:lnTo>
                    <a:pt x="345" y="18078"/>
                  </a:lnTo>
                  <a:lnTo>
                    <a:pt x="390" y="16863"/>
                  </a:lnTo>
                  <a:lnTo>
                    <a:pt x="436" y="15695"/>
                  </a:lnTo>
                  <a:lnTo>
                    <a:pt x="597" y="13426"/>
                  </a:lnTo>
                  <a:lnTo>
                    <a:pt x="780" y="11319"/>
                  </a:lnTo>
                  <a:lnTo>
                    <a:pt x="1009" y="9348"/>
                  </a:lnTo>
                  <a:lnTo>
                    <a:pt x="1238" y="7561"/>
                  </a:lnTo>
                  <a:lnTo>
                    <a:pt x="1467" y="5934"/>
                  </a:lnTo>
                  <a:lnTo>
                    <a:pt x="1696" y="4468"/>
                  </a:lnTo>
                  <a:lnTo>
                    <a:pt x="1926" y="3231"/>
                  </a:lnTo>
                  <a:lnTo>
                    <a:pt x="2132" y="2177"/>
                  </a:lnTo>
                  <a:lnTo>
                    <a:pt x="2453" y="710"/>
                  </a:lnTo>
                  <a:lnTo>
                    <a:pt x="2567" y="184"/>
                  </a:lnTo>
                  <a:lnTo>
                    <a:pt x="2590" y="115"/>
                  </a:lnTo>
                  <a:lnTo>
                    <a:pt x="2567" y="69"/>
                  </a:lnTo>
                  <a:lnTo>
                    <a:pt x="2521" y="23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rgbClr val="CA6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097;p66">
              <a:extLst>
                <a:ext uri="{FF2B5EF4-FFF2-40B4-BE49-F238E27FC236}">
                  <a16:creationId xmlns:a16="http://schemas.microsoft.com/office/drawing/2014/main" xmlns="" id="{A01EB7E4-CDD3-497A-80EA-17373E46C3A6}"/>
                </a:ext>
              </a:extLst>
            </p:cNvPr>
            <p:cNvSpPr/>
            <p:nvPr/>
          </p:nvSpPr>
          <p:spPr>
            <a:xfrm>
              <a:off x="2487537" y="2475132"/>
              <a:ext cx="208775" cy="125072"/>
            </a:xfrm>
            <a:custGeom>
              <a:avLst/>
              <a:gdLst/>
              <a:ahLst/>
              <a:cxnLst/>
              <a:rect l="l" t="t" r="r" b="b"/>
              <a:pathLst>
                <a:path w="9715" h="5820" extrusionOk="0">
                  <a:moveTo>
                    <a:pt x="138" y="0"/>
                  </a:moveTo>
                  <a:lnTo>
                    <a:pt x="69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207" y="550"/>
                  </a:lnTo>
                  <a:lnTo>
                    <a:pt x="413" y="917"/>
                  </a:lnTo>
                  <a:lnTo>
                    <a:pt x="734" y="1375"/>
                  </a:lnTo>
                  <a:lnTo>
                    <a:pt x="1100" y="1925"/>
                  </a:lnTo>
                  <a:lnTo>
                    <a:pt x="1558" y="2497"/>
                  </a:lnTo>
                  <a:lnTo>
                    <a:pt x="2062" y="3093"/>
                  </a:lnTo>
                  <a:lnTo>
                    <a:pt x="2360" y="3391"/>
                  </a:lnTo>
                  <a:lnTo>
                    <a:pt x="2658" y="3689"/>
                  </a:lnTo>
                  <a:lnTo>
                    <a:pt x="3025" y="4033"/>
                  </a:lnTo>
                  <a:lnTo>
                    <a:pt x="3391" y="4330"/>
                  </a:lnTo>
                  <a:lnTo>
                    <a:pt x="3758" y="4605"/>
                  </a:lnTo>
                  <a:lnTo>
                    <a:pt x="4125" y="4857"/>
                  </a:lnTo>
                  <a:lnTo>
                    <a:pt x="4491" y="5064"/>
                  </a:lnTo>
                  <a:lnTo>
                    <a:pt x="4881" y="5270"/>
                  </a:lnTo>
                  <a:lnTo>
                    <a:pt x="5247" y="5430"/>
                  </a:lnTo>
                  <a:lnTo>
                    <a:pt x="5637" y="5568"/>
                  </a:lnTo>
                  <a:lnTo>
                    <a:pt x="5683" y="5568"/>
                  </a:lnTo>
                  <a:lnTo>
                    <a:pt x="6164" y="5705"/>
                  </a:lnTo>
                  <a:lnTo>
                    <a:pt x="6668" y="5774"/>
                  </a:lnTo>
                  <a:lnTo>
                    <a:pt x="7149" y="5820"/>
                  </a:lnTo>
                  <a:lnTo>
                    <a:pt x="7653" y="5820"/>
                  </a:lnTo>
                  <a:lnTo>
                    <a:pt x="8134" y="5751"/>
                  </a:lnTo>
                  <a:lnTo>
                    <a:pt x="8638" y="5659"/>
                  </a:lnTo>
                  <a:lnTo>
                    <a:pt x="9119" y="5522"/>
                  </a:lnTo>
                  <a:lnTo>
                    <a:pt x="9623" y="5316"/>
                  </a:lnTo>
                  <a:lnTo>
                    <a:pt x="9669" y="5293"/>
                  </a:lnTo>
                  <a:lnTo>
                    <a:pt x="9692" y="5247"/>
                  </a:lnTo>
                  <a:lnTo>
                    <a:pt x="9715" y="5178"/>
                  </a:lnTo>
                  <a:lnTo>
                    <a:pt x="9692" y="5132"/>
                  </a:lnTo>
                  <a:lnTo>
                    <a:pt x="9669" y="5087"/>
                  </a:lnTo>
                  <a:lnTo>
                    <a:pt x="9623" y="5041"/>
                  </a:lnTo>
                  <a:lnTo>
                    <a:pt x="9532" y="5041"/>
                  </a:lnTo>
                  <a:lnTo>
                    <a:pt x="9096" y="5224"/>
                  </a:lnTo>
                  <a:lnTo>
                    <a:pt x="8661" y="5339"/>
                  </a:lnTo>
                  <a:lnTo>
                    <a:pt x="8249" y="5453"/>
                  </a:lnTo>
                  <a:lnTo>
                    <a:pt x="7813" y="5499"/>
                  </a:lnTo>
                  <a:lnTo>
                    <a:pt x="7401" y="5545"/>
                  </a:lnTo>
                  <a:lnTo>
                    <a:pt x="6988" y="5522"/>
                  </a:lnTo>
                  <a:lnTo>
                    <a:pt x="6553" y="5476"/>
                  </a:lnTo>
                  <a:lnTo>
                    <a:pt x="6141" y="5407"/>
                  </a:lnTo>
                  <a:lnTo>
                    <a:pt x="5728" y="5293"/>
                  </a:lnTo>
                  <a:lnTo>
                    <a:pt x="5316" y="5132"/>
                  </a:lnTo>
                  <a:lnTo>
                    <a:pt x="4904" y="4949"/>
                  </a:lnTo>
                  <a:lnTo>
                    <a:pt x="4491" y="4720"/>
                  </a:lnTo>
                  <a:lnTo>
                    <a:pt x="4079" y="4468"/>
                  </a:lnTo>
                  <a:lnTo>
                    <a:pt x="3666" y="4170"/>
                  </a:lnTo>
                  <a:lnTo>
                    <a:pt x="3254" y="3849"/>
                  </a:lnTo>
                  <a:lnTo>
                    <a:pt x="2841" y="3483"/>
                  </a:lnTo>
                  <a:lnTo>
                    <a:pt x="2544" y="3185"/>
                  </a:lnTo>
                  <a:lnTo>
                    <a:pt x="2269" y="2887"/>
                  </a:lnTo>
                  <a:lnTo>
                    <a:pt x="1765" y="2291"/>
                  </a:lnTo>
                  <a:lnTo>
                    <a:pt x="1329" y="1741"/>
                  </a:lnTo>
                  <a:lnTo>
                    <a:pt x="963" y="1214"/>
                  </a:lnTo>
                  <a:lnTo>
                    <a:pt x="665" y="756"/>
                  </a:lnTo>
                  <a:lnTo>
                    <a:pt x="436" y="390"/>
                  </a:lnTo>
                  <a:lnTo>
                    <a:pt x="275" y="69"/>
                  </a:lnTo>
                  <a:lnTo>
                    <a:pt x="230" y="2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CA6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098;p66">
              <a:extLst>
                <a:ext uri="{FF2B5EF4-FFF2-40B4-BE49-F238E27FC236}">
                  <a16:creationId xmlns:a16="http://schemas.microsoft.com/office/drawing/2014/main" xmlns="" id="{CFD1D1EB-847A-4BA8-940D-F34CECBD2B77}"/>
                </a:ext>
              </a:extLst>
            </p:cNvPr>
            <p:cNvSpPr/>
            <p:nvPr/>
          </p:nvSpPr>
          <p:spPr>
            <a:xfrm>
              <a:off x="2354108" y="2955661"/>
              <a:ext cx="277715" cy="157586"/>
            </a:xfrm>
            <a:custGeom>
              <a:avLst/>
              <a:gdLst/>
              <a:ahLst/>
              <a:cxnLst/>
              <a:rect l="l" t="t" r="r" b="b"/>
              <a:pathLst>
                <a:path w="12923" h="7333" extrusionOk="0">
                  <a:moveTo>
                    <a:pt x="92" y="1"/>
                  </a:moveTo>
                  <a:lnTo>
                    <a:pt x="46" y="24"/>
                  </a:lnTo>
                  <a:lnTo>
                    <a:pt x="23" y="70"/>
                  </a:lnTo>
                  <a:lnTo>
                    <a:pt x="0" y="138"/>
                  </a:lnTo>
                  <a:lnTo>
                    <a:pt x="0" y="184"/>
                  </a:lnTo>
                  <a:lnTo>
                    <a:pt x="23" y="230"/>
                  </a:lnTo>
                  <a:lnTo>
                    <a:pt x="275" y="620"/>
                  </a:lnTo>
                  <a:lnTo>
                    <a:pt x="596" y="1009"/>
                  </a:lnTo>
                  <a:lnTo>
                    <a:pt x="1031" y="1536"/>
                  </a:lnTo>
                  <a:lnTo>
                    <a:pt x="1558" y="2155"/>
                  </a:lnTo>
                  <a:lnTo>
                    <a:pt x="2177" y="2842"/>
                  </a:lnTo>
                  <a:lnTo>
                    <a:pt x="2910" y="3529"/>
                  </a:lnTo>
                  <a:lnTo>
                    <a:pt x="3300" y="3896"/>
                  </a:lnTo>
                  <a:lnTo>
                    <a:pt x="3712" y="4262"/>
                  </a:lnTo>
                  <a:lnTo>
                    <a:pt x="4216" y="4652"/>
                  </a:lnTo>
                  <a:lnTo>
                    <a:pt x="4720" y="5041"/>
                  </a:lnTo>
                  <a:lnTo>
                    <a:pt x="5224" y="5385"/>
                  </a:lnTo>
                  <a:lnTo>
                    <a:pt x="5728" y="5706"/>
                  </a:lnTo>
                  <a:lnTo>
                    <a:pt x="6232" y="6004"/>
                  </a:lnTo>
                  <a:lnTo>
                    <a:pt x="6736" y="6256"/>
                  </a:lnTo>
                  <a:lnTo>
                    <a:pt x="7263" y="6485"/>
                  </a:lnTo>
                  <a:lnTo>
                    <a:pt x="7767" y="6691"/>
                  </a:lnTo>
                  <a:lnTo>
                    <a:pt x="8180" y="6851"/>
                  </a:lnTo>
                  <a:lnTo>
                    <a:pt x="8592" y="6966"/>
                  </a:lnTo>
                  <a:lnTo>
                    <a:pt x="9005" y="7081"/>
                  </a:lnTo>
                  <a:lnTo>
                    <a:pt x="9417" y="7172"/>
                  </a:lnTo>
                  <a:lnTo>
                    <a:pt x="9852" y="7241"/>
                  </a:lnTo>
                  <a:lnTo>
                    <a:pt x="10265" y="7287"/>
                  </a:lnTo>
                  <a:lnTo>
                    <a:pt x="10700" y="7310"/>
                  </a:lnTo>
                  <a:lnTo>
                    <a:pt x="11113" y="7333"/>
                  </a:lnTo>
                  <a:lnTo>
                    <a:pt x="11548" y="7310"/>
                  </a:lnTo>
                  <a:lnTo>
                    <a:pt x="11960" y="7264"/>
                  </a:lnTo>
                  <a:lnTo>
                    <a:pt x="12396" y="7218"/>
                  </a:lnTo>
                  <a:lnTo>
                    <a:pt x="12808" y="7149"/>
                  </a:lnTo>
                  <a:lnTo>
                    <a:pt x="12854" y="7126"/>
                  </a:lnTo>
                  <a:lnTo>
                    <a:pt x="12900" y="7081"/>
                  </a:lnTo>
                  <a:lnTo>
                    <a:pt x="12923" y="7035"/>
                  </a:lnTo>
                  <a:lnTo>
                    <a:pt x="12923" y="6966"/>
                  </a:lnTo>
                  <a:lnTo>
                    <a:pt x="12900" y="6920"/>
                  </a:lnTo>
                  <a:lnTo>
                    <a:pt x="12877" y="6874"/>
                  </a:lnTo>
                  <a:lnTo>
                    <a:pt x="12808" y="6851"/>
                  </a:lnTo>
                  <a:lnTo>
                    <a:pt x="12762" y="6851"/>
                  </a:lnTo>
                  <a:lnTo>
                    <a:pt x="12418" y="6920"/>
                  </a:lnTo>
                  <a:lnTo>
                    <a:pt x="12098" y="6966"/>
                  </a:lnTo>
                  <a:lnTo>
                    <a:pt x="11754" y="6989"/>
                  </a:lnTo>
                  <a:lnTo>
                    <a:pt x="11433" y="7012"/>
                  </a:lnTo>
                  <a:lnTo>
                    <a:pt x="10769" y="7012"/>
                  </a:lnTo>
                  <a:lnTo>
                    <a:pt x="10150" y="6966"/>
                  </a:lnTo>
                  <a:lnTo>
                    <a:pt x="9509" y="6874"/>
                  </a:lnTo>
                  <a:lnTo>
                    <a:pt x="8913" y="6737"/>
                  </a:lnTo>
                  <a:lnTo>
                    <a:pt x="8317" y="6577"/>
                  </a:lnTo>
                  <a:lnTo>
                    <a:pt x="7745" y="6370"/>
                  </a:lnTo>
                  <a:lnTo>
                    <a:pt x="7172" y="6141"/>
                  </a:lnTo>
                  <a:lnTo>
                    <a:pt x="6645" y="5866"/>
                  </a:lnTo>
                  <a:lnTo>
                    <a:pt x="6118" y="5591"/>
                  </a:lnTo>
                  <a:lnTo>
                    <a:pt x="5637" y="5293"/>
                  </a:lnTo>
                  <a:lnTo>
                    <a:pt x="5156" y="4973"/>
                  </a:lnTo>
                  <a:lnTo>
                    <a:pt x="4697" y="4675"/>
                  </a:lnTo>
                  <a:lnTo>
                    <a:pt x="4285" y="4354"/>
                  </a:lnTo>
                  <a:lnTo>
                    <a:pt x="3895" y="4010"/>
                  </a:lnTo>
                  <a:lnTo>
                    <a:pt x="3483" y="3667"/>
                  </a:lnTo>
                  <a:lnTo>
                    <a:pt x="3093" y="3323"/>
                  </a:lnTo>
                  <a:lnTo>
                    <a:pt x="2383" y="2613"/>
                  </a:lnTo>
                  <a:lnTo>
                    <a:pt x="1765" y="1948"/>
                  </a:lnTo>
                  <a:lnTo>
                    <a:pt x="1238" y="1353"/>
                  </a:lnTo>
                  <a:lnTo>
                    <a:pt x="802" y="826"/>
                  </a:lnTo>
                  <a:lnTo>
                    <a:pt x="504" y="436"/>
                  </a:lnTo>
                  <a:lnTo>
                    <a:pt x="252" y="70"/>
                  </a:lnTo>
                  <a:lnTo>
                    <a:pt x="207" y="24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CA6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099;p66">
              <a:extLst>
                <a:ext uri="{FF2B5EF4-FFF2-40B4-BE49-F238E27FC236}">
                  <a16:creationId xmlns:a16="http://schemas.microsoft.com/office/drawing/2014/main" xmlns="" id="{2736736B-B182-43D5-82EB-E583C9C01941}"/>
                </a:ext>
              </a:extLst>
            </p:cNvPr>
            <p:cNvSpPr/>
            <p:nvPr/>
          </p:nvSpPr>
          <p:spPr>
            <a:xfrm>
              <a:off x="2198524" y="3178702"/>
              <a:ext cx="878898" cy="890245"/>
            </a:xfrm>
            <a:custGeom>
              <a:avLst/>
              <a:gdLst/>
              <a:ahLst/>
              <a:cxnLst/>
              <a:rect l="l" t="t" r="r" b="b"/>
              <a:pathLst>
                <a:path w="40898" h="41426" extrusionOk="0">
                  <a:moveTo>
                    <a:pt x="4239" y="1"/>
                  </a:moveTo>
                  <a:lnTo>
                    <a:pt x="3254" y="47"/>
                  </a:lnTo>
                  <a:lnTo>
                    <a:pt x="2773" y="93"/>
                  </a:lnTo>
                  <a:lnTo>
                    <a:pt x="2337" y="161"/>
                  </a:lnTo>
                  <a:lnTo>
                    <a:pt x="1902" y="230"/>
                  </a:lnTo>
                  <a:lnTo>
                    <a:pt x="1512" y="322"/>
                  </a:lnTo>
                  <a:lnTo>
                    <a:pt x="1146" y="413"/>
                  </a:lnTo>
                  <a:lnTo>
                    <a:pt x="825" y="528"/>
                  </a:lnTo>
                  <a:lnTo>
                    <a:pt x="527" y="665"/>
                  </a:lnTo>
                  <a:lnTo>
                    <a:pt x="275" y="826"/>
                  </a:lnTo>
                  <a:lnTo>
                    <a:pt x="229" y="986"/>
                  </a:lnTo>
                  <a:lnTo>
                    <a:pt x="161" y="1444"/>
                  </a:lnTo>
                  <a:lnTo>
                    <a:pt x="69" y="2155"/>
                  </a:lnTo>
                  <a:lnTo>
                    <a:pt x="23" y="2567"/>
                  </a:lnTo>
                  <a:lnTo>
                    <a:pt x="0" y="3048"/>
                  </a:lnTo>
                  <a:lnTo>
                    <a:pt x="0" y="3575"/>
                  </a:lnTo>
                  <a:lnTo>
                    <a:pt x="0" y="4125"/>
                  </a:lnTo>
                  <a:lnTo>
                    <a:pt x="46" y="4721"/>
                  </a:lnTo>
                  <a:lnTo>
                    <a:pt x="115" y="5339"/>
                  </a:lnTo>
                  <a:lnTo>
                    <a:pt x="229" y="5958"/>
                  </a:lnTo>
                  <a:lnTo>
                    <a:pt x="367" y="6622"/>
                  </a:lnTo>
                  <a:lnTo>
                    <a:pt x="573" y="7264"/>
                  </a:lnTo>
                  <a:lnTo>
                    <a:pt x="802" y="7951"/>
                  </a:lnTo>
                  <a:lnTo>
                    <a:pt x="1100" y="8616"/>
                  </a:lnTo>
                  <a:lnTo>
                    <a:pt x="1283" y="8936"/>
                  </a:lnTo>
                  <a:lnTo>
                    <a:pt x="1467" y="9257"/>
                  </a:lnTo>
                  <a:lnTo>
                    <a:pt x="1673" y="9601"/>
                  </a:lnTo>
                  <a:lnTo>
                    <a:pt x="1879" y="9922"/>
                  </a:lnTo>
                  <a:lnTo>
                    <a:pt x="2108" y="10242"/>
                  </a:lnTo>
                  <a:lnTo>
                    <a:pt x="2383" y="10540"/>
                  </a:lnTo>
                  <a:lnTo>
                    <a:pt x="2635" y="10861"/>
                  </a:lnTo>
                  <a:lnTo>
                    <a:pt x="2933" y="11159"/>
                  </a:lnTo>
                  <a:lnTo>
                    <a:pt x="3254" y="11457"/>
                  </a:lnTo>
                  <a:lnTo>
                    <a:pt x="3575" y="11755"/>
                  </a:lnTo>
                  <a:lnTo>
                    <a:pt x="3941" y="12029"/>
                  </a:lnTo>
                  <a:lnTo>
                    <a:pt x="4308" y="12304"/>
                  </a:lnTo>
                  <a:lnTo>
                    <a:pt x="4697" y="12579"/>
                  </a:lnTo>
                  <a:lnTo>
                    <a:pt x="5110" y="12831"/>
                  </a:lnTo>
                  <a:lnTo>
                    <a:pt x="5568" y="13061"/>
                  </a:lnTo>
                  <a:lnTo>
                    <a:pt x="6026" y="13313"/>
                  </a:lnTo>
                  <a:lnTo>
                    <a:pt x="6507" y="13519"/>
                  </a:lnTo>
                  <a:lnTo>
                    <a:pt x="7034" y="13725"/>
                  </a:lnTo>
                  <a:lnTo>
                    <a:pt x="7561" y="13931"/>
                  </a:lnTo>
                  <a:lnTo>
                    <a:pt x="8134" y="14114"/>
                  </a:lnTo>
                  <a:lnTo>
                    <a:pt x="8730" y="14275"/>
                  </a:lnTo>
                  <a:lnTo>
                    <a:pt x="9348" y="14435"/>
                  </a:lnTo>
                  <a:lnTo>
                    <a:pt x="9990" y="14573"/>
                  </a:lnTo>
                  <a:lnTo>
                    <a:pt x="10677" y="14687"/>
                  </a:lnTo>
                  <a:lnTo>
                    <a:pt x="11364" y="14802"/>
                  </a:lnTo>
                  <a:lnTo>
                    <a:pt x="12098" y="14893"/>
                  </a:lnTo>
                  <a:lnTo>
                    <a:pt x="12877" y="14962"/>
                  </a:lnTo>
                  <a:lnTo>
                    <a:pt x="13656" y="15008"/>
                  </a:lnTo>
                  <a:lnTo>
                    <a:pt x="14503" y="15031"/>
                  </a:lnTo>
                  <a:lnTo>
                    <a:pt x="15351" y="15054"/>
                  </a:lnTo>
                  <a:lnTo>
                    <a:pt x="17161" y="15031"/>
                  </a:lnTo>
                  <a:lnTo>
                    <a:pt x="18857" y="15008"/>
                  </a:lnTo>
                  <a:lnTo>
                    <a:pt x="20415" y="14962"/>
                  </a:lnTo>
                  <a:lnTo>
                    <a:pt x="21858" y="14893"/>
                  </a:lnTo>
                  <a:lnTo>
                    <a:pt x="23187" y="14825"/>
                  </a:lnTo>
                  <a:lnTo>
                    <a:pt x="24401" y="14733"/>
                  </a:lnTo>
                  <a:lnTo>
                    <a:pt x="25478" y="14664"/>
                  </a:lnTo>
                  <a:lnTo>
                    <a:pt x="26463" y="14573"/>
                  </a:lnTo>
                  <a:lnTo>
                    <a:pt x="28044" y="14389"/>
                  </a:lnTo>
                  <a:lnTo>
                    <a:pt x="29167" y="14229"/>
                  </a:lnTo>
                  <a:lnTo>
                    <a:pt x="29854" y="14114"/>
                  </a:lnTo>
                  <a:lnTo>
                    <a:pt x="30083" y="14092"/>
                  </a:lnTo>
                  <a:lnTo>
                    <a:pt x="30129" y="15512"/>
                  </a:lnTo>
                  <a:lnTo>
                    <a:pt x="30244" y="18949"/>
                  </a:lnTo>
                  <a:lnTo>
                    <a:pt x="30358" y="21011"/>
                  </a:lnTo>
                  <a:lnTo>
                    <a:pt x="30473" y="23096"/>
                  </a:lnTo>
                  <a:lnTo>
                    <a:pt x="30610" y="24997"/>
                  </a:lnTo>
                  <a:lnTo>
                    <a:pt x="30702" y="25868"/>
                  </a:lnTo>
                  <a:lnTo>
                    <a:pt x="30771" y="26601"/>
                  </a:lnTo>
                  <a:lnTo>
                    <a:pt x="31023" y="28297"/>
                  </a:lnTo>
                  <a:lnTo>
                    <a:pt x="31366" y="30428"/>
                  </a:lnTo>
                  <a:lnTo>
                    <a:pt x="31756" y="32810"/>
                  </a:lnTo>
                  <a:lnTo>
                    <a:pt x="32191" y="35216"/>
                  </a:lnTo>
                  <a:lnTo>
                    <a:pt x="32924" y="39317"/>
                  </a:lnTo>
                  <a:lnTo>
                    <a:pt x="33245" y="41036"/>
                  </a:lnTo>
                  <a:lnTo>
                    <a:pt x="40760" y="41425"/>
                  </a:lnTo>
                  <a:lnTo>
                    <a:pt x="40783" y="40119"/>
                  </a:lnTo>
                  <a:lnTo>
                    <a:pt x="40875" y="36637"/>
                  </a:lnTo>
                  <a:lnTo>
                    <a:pt x="40875" y="36316"/>
                  </a:lnTo>
                  <a:lnTo>
                    <a:pt x="40898" y="33589"/>
                  </a:lnTo>
                  <a:lnTo>
                    <a:pt x="40898" y="33177"/>
                  </a:lnTo>
                  <a:lnTo>
                    <a:pt x="40898" y="31092"/>
                  </a:lnTo>
                  <a:lnTo>
                    <a:pt x="40875" y="28870"/>
                  </a:lnTo>
                  <a:lnTo>
                    <a:pt x="40829" y="26578"/>
                  </a:lnTo>
                  <a:lnTo>
                    <a:pt x="40760" y="24218"/>
                  </a:lnTo>
                  <a:lnTo>
                    <a:pt x="40760" y="23760"/>
                  </a:lnTo>
                  <a:lnTo>
                    <a:pt x="40668" y="21629"/>
                  </a:lnTo>
                  <a:lnTo>
                    <a:pt x="40554" y="19545"/>
                  </a:lnTo>
                  <a:lnTo>
                    <a:pt x="40531" y="19201"/>
                  </a:lnTo>
                  <a:lnTo>
                    <a:pt x="40439" y="17872"/>
                  </a:lnTo>
                  <a:lnTo>
                    <a:pt x="40325" y="16566"/>
                  </a:lnTo>
                  <a:lnTo>
                    <a:pt x="40302" y="16291"/>
                  </a:lnTo>
                  <a:lnTo>
                    <a:pt x="40141" y="14710"/>
                  </a:lnTo>
                  <a:lnTo>
                    <a:pt x="39958" y="13198"/>
                  </a:lnTo>
                  <a:lnTo>
                    <a:pt x="39752" y="11755"/>
                  </a:lnTo>
                  <a:lnTo>
                    <a:pt x="39500" y="10426"/>
                  </a:lnTo>
                  <a:lnTo>
                    <a:pt x="39248" y="9188"/>
                  </a:lnTo>
                  <a:lnTo>
                    <a:pt x="39088" y="8616"/>
                  </a:lnTo>
                  <a:lnTo>
                    <a:pt x="38950" y="8089"/>
                  </a:lnTo>
                  <a:lnTo>
                    <a:pt x="38790" y="7585"/>
                  </a:lnTo>
                  <a:lnTo>
                    <a:pt x="38606" y="7103"/>
                  </a:lnTo>
                  <a:lnTo>
                    <a:pt x="38446" y="6691"/>
                  </a:lnTo>
                  <a:lnTo>
                    <a:pt x="38263" y="6279"/>
                  </a:lnTo>
                  <a:lnTo>
                    <a:pt x="38125" y="6050"/>
                  </a:lnTo>
                  <a:lnTo>
                    <a:pt x="37896" y="5706"/>
                  </a:lnTo>
                  <a:lnTo>
                    <a:pt x="37667" y="5408"/>
                  </a:lnTo>
                  <a:lnTo>
                    <a:pt x="37438" y="5156"/>
                  </a:lnTo>
                  <a:lnTo>
                    <a:pt x="37186" y="4973"/>
                  </a:lnTo>
                  <a:lnTo>
                    <a:pt x="36773" y="4721"/>
                  </a:lnTo>
                  <a:lnTo>
                    <a:pt x="36361" y="4492"/>
                  </a:lnTo>
                  <a:lnTo>
                    <a:pt x="35926" y="4285"/>
                  </a:lnTo>
                  <a:lnTo>
                    <a:pt x="35468" y="4079"/>
                  </a:lnTo>
                  <a:lnTo>
                    <a:pt x="35009" y="3873"/>
                  </a:lnTo>
                  <a:lnTo>
                    <a:pt x="34551" y="3690"/>
                  </a:lnTo>
                  <a:lnTo>
                    <a:pt x="33589" y="3369"/>
                  </a:lnTo>
                  <a:lnTo>
                    <a:pt x="32558" y="3071"/>
                  </a:lnTo>
                  <a:lnTo>
                    <a:pt x="31481" y="2796"/>
                  </a:lnTo>
                  <a:lnTo>
                    <a:pt x="30335" y="2567"/>
                  </a:lnTo>
                  <a:lnTo>
                    <a:pt x="29144" y="2361"/>
                  </a:lnTo>
                  <a:lnTo>
                    <a:pt x="28754" y="2292"/>
                  </a:lnTo>
                  <a:lnTo>
                    <a:pt x="27151" y="2063"/>
                  </a:lnTo>
                  <a:lnTo>
                    <a:pt x="25455" y="1880"/>
                  </a:lnTo>
                  <a:lnTo>
                    <a:pt x="23645" y="1673"/>
                  </a:lnTo>
                  <a:lnTo>
                    <a:pt x="21698" y="1513"/>
                  </a:lnTo>
                  <a:lnTo>
                    <a:pt x="21423" y="1490"/>
                  </a:lnTo>
                  <a:lnTo>
                    <a:pt x="16084" y="1009"/>
                  </a:lnTo>
                  <a:lnTo>
                    <a:pt x="15809" y="986"/>
                  </a:lnTo>
                  <a:lnTo>
                    <a:pt x="13564" y="780"/>
                  </a:lnTo>
                  <a:lnTo>
                    <a:pt x="13083" y="688"/>
                  </a:lnTo>
                  <a:lnTo>
                    <a:pt x="11800" y="505"/>
                  </a:lnTo>
                  <a:lnTo>
                    <a:pt x="9967" y="299"/>
                  </a:lnTo>
                  <a:lnTo>
                    <a:pt x="8890" y="184"/>
                  </a:lnTo>
                  <a:lnTo>
                    <a:pt x="7767" y="93"/>
                  </a:lnTo>
                  <a:lnTo>
                    <a:pt x="7447" y="70"/>
                  </a:lnTo>
                  <a:lnTo>
                    <a:pt x="6370" y="24"/>
                  </a:lnTo>
                  <a:lnTo>
                    <a:pt x="5293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100;p66">
              <a:extLst>
                <a:ext uri="{FF2B5EF4-FFF2-40B4-BE49-F238E27FC236}">
                  <a16:creationId xmlns:a16="http://schemas.microsoft.com/office/drawing/2014/main" xmlns="" id="{BA257F9C-968B-4140-A39A-8FACF98445F5}"/>
                </a:ext>
              </a:extLst>
            </p:cNvPr>
            <p:cNvSpPr/>
            <p:nvPr/>
          </p:nvSpPr>
          <p:spPr>
            <a:xfrm>
              <a:off x="2659863" y="3206273"/>
              <a:ext cx="415079" cy="333374"/>
            </a:xfrm>
            <a:custGeom>
              <a:avLst/>
              <a:gdLst/>
              <a:ahLst/>
              <a:cxnLst/>
              <a:rect l="l" t="t" r="r" b="b"/>
              <a:pathLst>
                <a:path w="19315" h="15513" extrusionOk="0">
                  <a:moveTo>
                    <a:pt x="161" y="1"/>
                  </a:moveTo>
                  <a:lnTo>
                    <a:pt x="92" y="47"/>
                  </a:lnTo>
                  <a:lnTo>
                    <a:pt x="23" y="115"/>
                  </a:lnTo>
                  <a:lnTo>
                    <a:pt x="1" y="207"/>
                  </a:lnTo>
                  <a:lnTo>
                    <a:pt x="23" y="299"/>
                  </a:lnTo>
                  <a:lnTo>
                    <a:pt x="69" y="368"/>
                  </a:lnTo>
                  <a:lnTo>
                    <a:pt x="138" y="413"/>
                  </a:lnTo>
                  <a:lnTo>
                    <a:pt x="207" y="436"/>
                  </a:lnTo>
                  <a:lnTo>
                    <a:pt x="482" y="459"/>
                  </a:lnTo>
                  <a:lnTo>
                    <a:pt x="1765" y="574"/>
                  </a:lnTo>
                  <a:lnTo>
                    <a:pt x="3460" y="757"/>
                  </a:lnTo>
                  <a:lnTo>
                    <a:pt x="4422" y="872"/>
                  </a:lnTo>
                  <a:lnTo>
                    <a:pt x="5453" y="1009"/>
                  </a:lnTo>
                  <a:lnTo>
                    <a:pt x="6530" y="1169"/>
                  </a:lnTo>
                  <a:lnTo>
                    <a:pt x="7653" y="1353"/>
                  </a:lnTo>
                  <a:lnTo>
                    <a:pt x="8776" y="1582"/>
                  </a:lnTo>
                  <a:lnTo>
                    <a:pt x="9898" y="1834"/>
                  </a:lnTo>
                  <a:lnTo>
                    <a:pt x="11021" y="2132"/>
                  </a:lnTo>
                  <a:lnTo>
                    <a:pt x="12121" y="2475"/>
                  </a:lnTo>
                  <a:lnTo>
                    <a:pt x="12671" y="2659"/>
                  </a:lnTo>
                  <a:lnTo>
                    <a:pt x="13198" y="2842"/>
                  </a:lnTo>
                  <a:lnTo>
                    <a:pt x="13702" y="3048"/>
                  </a:lnTo>
                  <a:lnTo>
                    <a:pt x="14206" y="3254"/>
                  </a:lnTo>
                  <a:lnTo>
                    <a:pt x="14687" y="3484"/>
                  </a:lnTo>
                  <a:lnTo>
                    <a:pt x="15145" y="3713"/>
                  </a:lnTo>
                  <a:lnTo>
                    <a:pt x="15580" y="3965"/>
                  </a:lnTo>
                  <a:lnTo>
                    <a:pt x="16016" y="4217"/>
                  </a:lnTo>
                  <a:lnTo>
                    <a:pt x="16222" y="4400"/>
                  </a:lnTo>
                  <a:lnTo>
                    <a:pt x="16428" y="4606"/>
                  </a:lnTo>
                  <a:lnTo>
                    <a:pt x="16611" y="4858"/>
                  </a:lnTo>
                  <a:lnTo>
                    <a:pt x="16795" y="5133"/>
                  </a:lnTo>
                  <a:lnTo>
                    <a:pt x="16978" y="5454"/>
                  </a:lnTo>
                  <a:lnTo>
                    <a:pt x="17138" y="5798"/>
                  </a:lnTo>
                  <a:lnTo>
                    <a:pt x="17299" y="6187"/>
                  </a:lnTo>
                  <a:lnTo>
                    <a:pt x="17436" y="6599"/>
                  </a:lnTo>
                  <a:lnTo>
                    <a:pt x="17574" y="7012"/>
                  </a:lnTo>
                  <a:lnTo>
                    <a:pt x="17711" y="7447"/>
                  </a:lnTo>
                  <a:lnTo>
                    <a:pt x="17940" y="8387"/>
                  </a:lnTo>
                  <a:lnTo>
                    <a:pt x="18147" y="9326"/>
                  </a:lnTo>
                  <a:lnTo>
                    <a:pt x="18307" y="10288"/>
                  </a:lnTo>
                  <a:lnTo>
                    <a:pt x="18467" y="11251"/>
                  </a:lnTo>
                  <a:lnTo>
                    <a:pt x="18582" y="12144"/>
                  </a:lnTo>
                  <a:lnTo>
                    <a:pt x="18742" y="13748"/>
                  </a:lnTo>
                  <a:lnTo>
                    <a:pt x="18834" y="14848"/>
                  </a:lnTo>
                  <a:lnTo>
                    <a:pt x="18857" y="15283"/>
                  </a:lnTo>
                  <a:lnTo>
                    <a:pt x="18880" y="15375"/>
                  </a:lnTo>
                  <a:lnTo>
                    <a:pt x="18926" y="15443"/>
                  </a:lnTo>
                  <a:lnTo>
                    <a:pt x="18994" y="15489"/>
                  </a:lnTo>
                  <a:lnTo>
                    <a:pt x="19086" y="15512"/>
                  </a:lnTo>
                  <a:lnTo>
                    <a:pt x="19178" y="15489"/>
                  </a:lnTo>
                  <a:lnTo>
                    <a:pt x="19246" y="15420"/>
                  </a:lnTo>
                  <a:lnTo>
                    <a:pt x="19292" y="15352"/>
                  </a:lnTo>
                  <a:lnTo>
                    <a:pt x="19315" y="15260"/>
                  </a:lnTo>
                  <a:lnTo>
                    <a:pt x="19269" y="14733"/>
                  </a:lnTo>
                  <a:lnTo>
                    <a:pt x="19178" y="13542"/>
                  </a:lnTo>
                  <a:lnTo>
                    <a:pt x="19109" y="12786"/>
                  </a:lnTo>
                  <a:lnTo>
                    <a:pt x="18994" y="11915"/>
                  </a:lnTo>
                  <a:lnTo>
                    <a:pt x="18880" y="10999"/>
                  </a:lnTo>
                  <a:lnTo>
                    <a:pt x="18719" y="10036"/>
                  </a:lnTo>
                  <a:lnTo>
                    <a:pt x="18536" y="9051"/>
                  </a:lnTo>
                  <a:lnTo>
                    <a:pt x="18330" y="8089"/>
                  </a:lnTo>
                  <a:lnTo>
                    <a:pt x="18078" y="7149"/>
                  </a:lnTo>
                  <a:lnTo>
                    <a:pt x="17940" y="6714"/>
                  </a:lnTo>
                  <a:lnTo>
                    <a:pt x="17803" y="6279"/>
                  </a:lnTo>
                  <a:lnTo>
                    <a:pt x="17642" y="5866"/>
                  </a:lnTo>
                  <a:lnTo>
                    <a:pt x="17482" y="5477"/>
                  </a:lnTo>
                  <a:lnTo>
                    <a:pt x="17299" y="5133"/>
                  </a:lnTo>
                  <a:lnTo>
                    <a:pt x="17115" y="4789"/>
                  </a:lnTo>
                  <a:lnTo>
                    <a:pt x="16909" y="4515"/>
                  </a:lnTo>
                  <a:lnTo>
                    <a:pt x="16703" y="4240"/>
                  </a:lnTo>
                  <a:lnTo>
                    <a:pt x="16497" y="4033"/>
                  </a:lnTo>
                  <a:lnTo>
                    <a:pt x="16245" y="3850"/>
                  </a:lnTo>
                  <a:lnTo>
                    <a:pt x="15832" y="3575"/>
                  </a:lnTo>
                  <a:lnTo>
                    <a:pt x="15374" y="3323"/>
                  </a:lnTo>
                  <a:lnTo>
                    <a:pt x="14893" y="3094"/>
                  </a:lnTo>
                  <a:lnTo>
                    <a:pt x="14412" y="2865"/>
                  </a:lnTo>
                  <a:lnTo>
                    <a:pt x="13908" y="2636"/>
                  </a:lnTo>
                  <a:lnTo>
                    <a:pt x="13381" y="2430"/>
                  </a:lnTo>
                  <a:lnTo>
                    <a:pt x="12854" y="2246"/>
                  </a:lnTo>
                  <a:lnTo>
                    <a:pt x="12304" y="2063"/>
                  </a:lnTo>
                  <a:lnTo>
                    <a:pt x="11181" y="1719"/>
                  </a:lnTo>
                  <a:lnTo>
                    <a:pt x="10059" y="1421"/>
                  </a:lnTo>
                  <a:lnTo>
                    <a:pt x="8913" y="1147"/>
                  </a:lnTo>
                  <a:lnTo>
                    <a:pt x="7768" y="917"/>
                  </a:lnTo>
                  <a:lnTo>
                    <a:pt x="6645" y="734"/>
                  </a:lnTo>
                  <a:lnTo>
                    <a:pt x="5545" y="574"/>
                  </a:lnTo>
                  <a:lnTo>
                    <a:pt x="4514" y="413"/>
                  </a:lnTo>
                  <a:lnTo>
                    <a:pt x="3529" y="299"/>
                  </a:lnTo>
                  <a:lnTo>
                    <a:pt x="1811" y="138"/>
                  </a:lnTo>
                  <a:lnTo>
                    <a:pt x="527" y="24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101;p66">
              <a:extLst>
                <a:ext uri="{FF2B5EF4-FFF2-40B4-BE49-F238E27FC236}">
                  <a16:creationId xmlns:a16="http://schemas.microsoft.com/office/drawing/2014/main" xmlns="" id="{4984493A-316D-4206-AC75-CDAD9351B8BA}"/>
                </a:ext>
              </a:extLst>
            </p:cNvPr>
            <p:cNvSpPr/>
            <p:nvPr/>
          </p:nvSpPr>
          <p:spPr>
            <a:xfrm>
              <a:off x="2240364" y="3189533"/>
              <a:ext cx="700681" cy="817372"/>
            </a:xfrm>
            <a:custGeom>
              <a:avLst/>
              <a:gdLst/>
              <a:ahLst/>
              <a:cxnLst/>
              <a:rect l="l" t="t" r="r" b="b"/>
              <a:pathLst>
                <a:path w="32605" h="38035" extrusionOk="0">
                  <a:moveTo>
                    <a:pt x="230" y="1"/>
                  </a:moveTo>
                  <a:lnTo>
                    <a:pt x="161" y="47"/>
                  </a:lnTo>
                  <a:lnTo>
                    <a:pt x="92" y="93"/>
                  </a:lnTo>
                  <a:lnTo>
                    <a:pt x="70" y="184"/>
                  </a:lnTo>
                  <a:lnTo>
                    <a:pt x="47" y="459"/>
                  </a:lnTo>
                  <a:lnTo>
                    <a:pt x="1" y="1101"/>
                  </a:lnTo>
                  <a:lnTo>
                    <a:pt x="1" y="1559"/>
                  </a:lnTo>
                  <a:lnTo>
                    <a:pt x="1" y="2063"/>
                  </a:lnTo>
                  <a:lnTo>
                    <a:pt x="24" y="2613"/>
                  </a:lnTo>
                  <a:lnTo>
                    <a:pt x="92" y="3231"/>
                  </a:lnTo>
                  <a:lnTo>
                    <a:pt x="184" y="3873"/>
                  </a:lnTo>
                  <a:lnTo>
                    <a:pt x="299" y="4560"/>
                  </a:lnTo>
                  <a:lnTo>
                    <a:pt x="482" y="5248"/>
                  </a:lnTo>
                  <a:lnTo>
                    <a:pt x="688" y="5958"/>
                  </a:lnTo>
                  <a:lnTo>
                    <a:pt x="826" y="6325"/>
                  </a:lnTo>
                  <a:lnTo>
                    <a:pt x="963" y="6691"/>
                  </a:lnTo>
                  <a:lnTo>
                    <a:pt x="1146" y="7058"/>
                  </a:lnTo>
                  <a:lnTo>
                    <a:pt x="1307" y="7401"/>
                  </a:lnTo>
                  <a:lnTo>
                    <a:pt x="1513" y="7768"/>
                  </a:lnTo>
                  <a:lnTo>
                    <a:pt x="1719" y="8112"/>
                  </a:lnTo>
                  <a:lnTo>
                    <a:pt x="1948" y="8455"/>
                  </a:lnTo>
                  <a:lnTo>
                    <a:pt x="2200" y="8799"/>
                  </a:lnTo>
                  <a:lnTo>
                    <a:pt x="2498" y="9166"/>
                  </a:lnTo>
                  <a:lnTo>
                    <a:pt x="2819" y="9509"/>
                  </a:lnTo>
                  <a:lnTo>
                    <a:pt x="3163" y="9830"/>
                  </a:lnTo>
                  <a:lnTo>
                    <a:pt x="3529" y="10151"/>
                  </a:lnTo>
                  <a:lnTo>
                    <a:pt x="3896" y="10426"/>
                  </a:lnTo>
                  <a:lnTo>
                    <a:pt x="4285" y="10701"/>
                  </a:lnTo>
                  <a:lnTo>
                    <a:pt x="4698" y="10953"/>
                  </a:lnTo>
                  <a:lnTo>
                    <a:pt x="5110" y="11182"/>
                  </a:lnTo>
                  <a:lnTo>
                    <a:pt x="5545" y="11411"/>
                  </a:lnTo>
                  <a:lnTo>
                    <a:pt x="6004" y="11594"/>
                  </a:lnTo>
                  <a:lnTo>
                    <a:pt x="6485" y="11778"/>
                  </a:lnTo>
                  <a:lnTo>
                    <a:pt x="6989" y="11915"/>
                  </a:lnTo>
                  <a:lnTo>
                    <a:pt x="7493" y="12052"/>
                  </a:lnTo>
                  <a:lnTo>
                    <a:pt x="8020" y="12167"/>
                  </a:lnTo>
                  <a:lnTo>
                    <a:pt x="8570" y="12259"/>
                  </a:lnTo>
                  <a:lnTo>
                    <a:pt x="9120" y="12350"/>
                  </a:lnTo>
                  <a:lnTo>
                    <a:pt x="10219" y="12465"/>
                  </a:lnTo>
                  <a:lnTo>
                    <a:pt x="11319" y="12534"/>
                  </a:lnTo>
                  <a:lnTo>
                    <a:pt x="12373" y="12602"/>
                  </a:lnTo>
                  <a:lnTo>
                    <a:pt x="13450" y="12625"/>
                  </a:lnTo>
                  <a:lnTo>
                    <a:pt x="14481" y="12648"/>
                  </a:lnTo>
                  <a:lnTo>
                    <a:pt x="15489" y="12648"/>
                  </a:lnTo>
                  <a:lnTo>
                    <a:pt x="16497" y="12625"/>
                  </a:lnTo>
                  <a:lnTo>
                    <a:pt x="17459" y="12602"/>
                  </a:lnTo>
                  <a:lnTo>
                    <a:pt x="19315" y="12488"/>
                  </a:lnTo>
                  <a:lnTo>
                    <a:pt x="21057" y="12350"/>
                  </a:lnTo>
                  <a:lnTo>
                    <a:pt x="22637" y="12213"/>
                  </a:lnTo>
                  <a:lnTo>
                    <a:pt x="24081" y="12052"/>
                  </a:lnTo>
                  <a:lnTo>
                    <a:pt x="25845" y="11869"/>
                  </a:lnTo>
                  <a:lnTo>
                    <a:pt x="26624" y="11800"/>
                  </a:lnTo>
                  <a:lnTo>
                    <a:pt x="27311" y="11778"/>
                  </a:lnTo>
                  <a:lnTo>
                    <a:pt x="27907" y="11755"/>
                  </a:lnTo>
                  <a:lnTo>
                    <a:pt x="28388" y="11778"/>
                  </a:lnTo>
                  <a:lnTo>
                    <a:pt x="28595" y="11823"/>
                  </a:lnTo>
                  <a:lnTo>
                    <a:pt x="28755" y="11846"/>
                  </a:lnTo>
                  <a:lnTo>
                    <a:pt x="28892" y="11915"/>
                  </a:lnTo>
                  <a:lnTo>
                    <a:pt x="28984" y="11984"/>
                  </a:lnTo>
                  <a:lnTo>
                    <a:pt x="29030" y="12030"/>
                  </a:lnTo>
                  <a:lnTo>
                    <a:pt x="29099" y="12121"/>
                  </a:lnTo>
                  <a:lnTo>
                    <a:pt x="29144" y="12282"/>
                  </a:lnTo>
                  <a:lnTo>
                    <a:pt x="29213" y="12511"/>
                  </a:lnTo>
                  <a:lnTo>
                    <a:pt x="29282" y="12831"/>
                  </a:lnTo>
                  <a:lnTo>
                    <a:pt x="29351" y="13267"/>
                  </a:lnTo>
                  <a:lnTo>
                    <a:pt x="29419" y="13794"/>
                  </a:lnTo>
                  <a:lnTo>
                    <a:pt x="29511" y="14458"/>
                  </a:lnTo>
                  <a:lnTo>
                    <a:pt x="29626" y="15627"/>
                  </a:lnTo>
                  <a:lnTo>
                    <a:pt x="29717" y="16956"/>
                  </a:lnTo>
                  <a:lnTo>
                    <a:pt x="29923" y="20003"/>
                  </a:lnTo>
                  <a:lnTo>
                    <a:pt x="30084" y="22088"/>
                  </a:lnTo>
                  <a:lnTo>
                    <a:pt x="30267" y="24379"/>
                  </a:lnTo>
                  <a:lnTo>
                    <a:pt x="30496" y="26785"/>
                  </a:lnTo>
                  <a:lnTo>
                    <a:pt x="30748" y="29213"/>
                  </a:lnTo>
                  <a:lnTo>
                    <a:pt x="31023" y="31642"/>
                  </a:lnTo>
                  <a:lnTo>
                    <a:pt x="31184" y="32810"/>
                  </a:lnTo>
                  <a:lnTo>
                    <a:pt x="31344" y="33956"/>
                  </a:lnTo>
                  <a:lnTo>
                    <a:pt x="31527" y="35033"/>
                  </a:lnTo>
                  <a:lnTo>
                    <a:pt x="31711" y="36087"/>
                  </a:lnTo>
                  <a:lnTo>
                    <a:pt x="31894" y="37049"/>
                  </a:lnTo>
                  <a:lnTo>
                    <a:pt x="32100" y="37943"/>
                  </a:lnTo>
                  <a:lnTo>
                    <a:pt x="32215" y="37943"/>
                  </a:lnTo>
                  <a:lnTo>
                    <a:pt x="32352" y="37988"/>
                  </a:lnTo>
                  <a:lnTo>
                    <a:pt x="32489" y="38034"/>
                  </a:lnTo>
                  <a:lnTo>
                    <a:pt x="32604" y="38034"/>
                  </a:lnTo>
                  <a:lnTo>
                    <a:pt x="32398" y="37141"/>
                  </a:lnTo>
                  <a:lnTo>
                    <a:pt x="32215" y="36156"/>
                  </a:lnTo>
                  <a:lnTo>
                    <a:pt x="32031" y="35125"/>
                  </a:lnTo>
                  <a:lnTo>
                    <a:pt x="31848" y="34025"/>
                  </a:lnTo>
                  <a:lnTo>
                    <a:pt x="31504" y="31688"/>
                  </a:lnTo>
                  <a:lnTo>
                    <a:pt x="31206" y="29259"/>
                  </a:lnTo>
                  <a:lnTo>
                    <a:pt x="30932" y="26785"/>
                  </a:lnTo>
                  <a:lnTo>
                    <a:pt x="30702" y="24356"/>
                  </a:lnTo>
                  <a:lnTo>
                    <a:pt x="30519" y="22065"/>
                  </a:lnTo>
                  <a:lnTo>
                    <a:pt x="30359" y="19980"/>
                  </a:lnTo>
                  <a:lnTo>
                    <a:pt x="30130" y="16589"/>
                  </a:lnTo>
                  <a:lnTo>
                    <a:pt x="30015" y="15214"/>
                  </a:lnTo>
                  <a:lnTo>
                    <a:pt x="29900" y="14069"/>
                  </a:lnTo>
                  <a:lnTo>
                    <a:pt x="29763" y="13152"/>
                  </a:lnTo>
                  <a:lnTo>
                    <a:pt x="29694" y="12763"/>
                  </a:lnTo>
                  <a:lnTo>
                    <a:pt x="29626" y="12442"/>
                  </a:lnTo>
                  <a:lnTo>
                    <a:pt x="29557" y="12167"/>
                  </a:lnTo>
                  <a:lnTo>
                    <a:pt x="29465" y="11938"/>
                  </a:lnTo>
                  <a:lnTo>
                    <a:pt x="29374" y="11778"/>
                  </a:lnTo>
                  <a:lnTo>
                    <a:pt x="29282" y="11663"/>
                  </a:lnTo>
                  <a:lnTo>
                    <a:pt x="29144" y="11571"/>
                  </a:lnTo>
                  <a:lnTo>
                    <a:pt x="29007" y="11503"/>
                  </a:lnTo>
                  <a:lnTo>
                    <a:pt x="28824" y="11434"/>
                  </a:lnTo>
                  <a:lnTo>
                    <a:pt x="28617" y="11388"/>
                  </a:lnTo>
                  <a:lnTo>
                    <a:pt x="28388" y="11365"/>
                  </a:lnTo>
                  <a:lnTo>
                    <a:pt x="28136" y="11342"/>
                  </a:lnTo>
                  <a:lnTo>
                    <a:pt x="27518" y="11342"/>
                  </a:lnTo>
                  <a:lnTo>
                    <a:pt x="26807" y="11365"/>
                  </a:lnTo>
                  <a:lnTo>
                    <a:pt x="26006" y="11434"/>
                  </a:lnTo>
                  <a:lnTo>
                    <a:pt x="24035" y="11640"/>
                  </a:lnTo>
                  <a:lnTo>
                    <a:pt x="22615" y="11778"/>
                  </a:lnTo>
                  <a:lnTo>
                    <a:pt x="21034" y="11938"/>
                  </a:lnTo>
                  <a:lnTo>
                    <a:pt x="19292" y="12075"/>
                  </a:lnTo>
                  <a:lnTo>
                    <a:pt x="17459" y="12167"/>
                  </a:lnTo>
                  <a:lnTo>
                    <a:pt x="16497" y="12213"/>
                  </a:lnTo>
                  <a:lnTo>
                    <a:pt x="13450" y="12213"/>
                  </a:lnTo>
                  <a:lnTo>
                    <a:pt x="12396" y="12167"/>
                  </a:lnTo>
                  <a:lnTo>
                    <a:pt x="11342" y="12121"/>
                  </a:lnTo>
                  <a:lnTo>
                    <a:pt x="10265" y="12030"/>
                  </a:lnTo>
                  <a:lnTo>
                    <a:pt x="9165" y="11915"/>
                  </a:lnTo>
                  <a:lnTo>
                    <a:pt x="8638" y="11846"/>
                  </a:lnTo>
                  <a:lnTo>
                    <a:pt x="8112" y="11755"/>
                  </a:lnTo>
                  <a:lnTo>
                    <a:pt x="7607" y="11640"/>
                  </a:lnTo>
                  <a:lnTo>
                    <a:pt x="7126" y="11525"/>
                  </a:lnTo>
                  <a:lnTo>
                    <a:pt x="6645" y="11365"/>
                  </a:lnTo>
                  <a:lnTo>
                    <a:pt x="6187" y="11205"/>
                  </a:lnTo>
                  <a:lnTo>
                    <a:pt x="5752" y="11021"/>
                  </a:lnTo>
                  <a:lnTo>
                    <a:pt x="5316" y="10815"/>
                  </a:lnTo>
                  <a:lnTo>
                    <a:pt x="4927" y="10586"/>
                  </a:lnTo>
                  <a:lnTo>
                    <a:pt x="4537" y="10357"/>
                  </a:lnTo>
                  <a:lnTo>
                    <a:pt x="4148" y="10105"/>
                  </a:lnTo>
                  <a:lnTo>
                    <a:pt x="3804" y="9830"/>
                  </a:lnTo>
                  <a:lnTo>
                    <a:pt x="3460" y="9532"/>
                  </a:lnTo>
                  <a:lnTo>
                    <a:pt x="3140" y="9211"/>
                  </a:lnTo>
                  <a:lnTo>
                    <a:pt x="2842" y="8891"/>
                  </a:lnTo>
                  <a:lnTo>
                    <a:pt x="2544" y="8524"/>
                  </a:lnTo>
                  <a:lnTo>
                    <a:pt x="2315" y="8203"/>
                  </a:lnTo>
                  <a:lnTo>
                    <a:pt x="2086" y="7883"/>
                  </a:lnTo>
                  <a:lnTo>
                    <a:pt x="1880" y="7539"/>
                  </a:lnTo>
                  <a:lnTo>
                    <a:pt x="1696" y="7195"/>
                  </a:lnTo>
                  <a:lnTo>
                    <a:pt x="1513" y="6852"/>
                  </a:lnTo>
                  <a:lnTo>
                    <a:pt x="1376" y="6508"/>
                  </a:lnTo>
                  <a:lnTo>
                    <a:pt x="1215" y="6141"/>
                  </a:lnTo>
                  <a:lnTo>
                    <a:pt x="1101" y="5798"/>
                  </a:lnTo>
                  <a:lnTo>
                    <a:pt x="894" y="5110"/>
                  </a:lnTo>
                  <a:lnTo>
                    <a:pt x="711" y="4423"/>
                  </a:lnTo>
                  <a:lnTo>
                    <a:pt x="597" y="3758"/>
                  </a:lnTo>
                  <a:lnTo>
                    <a:pt x="528" y="3117"/>
                  </a:lnTo>
                  <a:lnTo>
                    <a:pt x="459" y="2521"/>
                  </a:lnTo>
                  <a:lnTo>
                    <a:pt x="436" y="1971"/>
                  </a:lnTo>
                  <a:lnTo>
                    <a:pt x="436" y="1490"/>
                  </a:lnTo>
                  <a:lnTo>
                    <a:pt x="436" y="1078"/>
                  </a:lnTo>
                  <a:lnTo>
                    <a:pt x="482" y="459"/>
                  </a:lnTo>
                  <a:lnTo>
                    <a:pt x="505" y="230"/>
                  </a:lnTo>
                  <a:lnTo>
                    <a:pt x="482" y="161"/>
                  </a:lnTo>
                  <a:lnTo>
                    <a:pt x="459" y="93"/>
                  </a:lnTo>
                  <a:lnTo>
                    <a:pt x="390" y="24"/>
                  </a:lnTo>
                  <a:lnTo>
                    <a:pt x="322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102;p66">
              <a:extLst>
                <a:ext uri="{FF2B5EF4-FFF2-40B4-BE49-F238E27FC236}">
                  <a16:creationId xmlns:a16="http://schemas.microsoft.com/office/drawing/2014/main" xmlns="" id="{126B05E8-846E-4759-9684-EED66A04D98F}"/>
                </a:ext>
              </a:extLst>
            </p:cNvPr>
            <p:cNvSpPr/>
            <p:nvPr/>
          </p:nvSpPr>
          <p:spPr>
            <a:xfrm>
              <a:off x="2902115" y="4000959"/>
              <a:ext cx="173317" cy="19706"/>
            </a:xfrm>
            <a:custGeom>
              <a:avLst/>
              <a:gdLst/>
              <a:ahLst/>
              <a:cxnLst/>
              <a:rect l="l" t="t" r="r" b="b"/>
              <a:pathLst>
                <a:path w="8065" h="917" extrusionOk="0">
                  <a:moveTo>
                    <a:pt x="206" y="0"/>
                  </a:moveTo>
                  <a:lnTo>
                    <a:pt x="138" y="23"/>
                  </a:lnTo>
                  <a:lnTo>
                    <a:pt x="69" y="46"/>
                  </a:lnTo>
                  <a:lnTo>
                    <a:pt x="23" y="115"/>
                  </a:lnTo>
                  <a:lnTo>
                    <a:pt x="0" y="207"/>
                  </a:lnTo>
                  <a:lnTo>
                    <a:pt x="0" y="298"/>
                  </a:lnTo>
                  <a:lnTo>
                    <a:pt x="46" y="367"/>
                  </a:lnTo>
                  <a:lnTo>
                    <a:pt x="115" y="413"/>
                  </a:lnTo>
                  <a:lnTo>
                    <a:pt x="183" y="436"/>
                  </a:lnTo>
                  <a:lnTo>
                    <a:pt x="7836" y="917"/>
                  </a:lnTo>
                  <a:lnTo>
                    <a:pt x="7859" y="917"/>
                  </a:lnTo>
                  <a:lnTo>
                    <a:pt x="7927" y="894"/>
                  </a:lnTo>
                  <a:lnTo>
                    <a:pt x="7996" y="848"/>
                  </a:lnTo>
                  <a:lnTo>
                    <a:pt x="8042" y="802"/>
                  </a:lnTo>
                  <a:lnTo>
                    <a:pt x="8065" y="711"/>
                  </a:lnTo>
                  <a:lnTo>
                    <a:pt x="8042" y="619"/>
                  </a:lnTo>
                  <a:lnTo>
                    <a:pt x="8019" y="550"/>
                  </a:lnTo>
                  <a:lnTo>
                    <a:pt x="7950" y="504"/>
                  </a:lnTo>
                  <a:lnTo>
                    <a:pt x="7859" y="481"/>
                  </a:lnTo>
                  <a:lnTo>
                    <a:pt x="206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103;p66">
              <a:extLst>
                <a:ext uri="{FF2B5EF4-FFF2-40B4-BE49-F238E27FC236}">
                  <a16:creationId xmlns:a16="http://schemas.microsoft.com/office/drawing/2014/main" xmlns="" id="{97952909-5570-4E72-AFC4-276A1EFA54D6}"/>
                </a:ext>
              </a:extLst>
            </p:cNvPr>
            <p:cNvSpPr/>
            <p:nvPr/>
          </p:nvSpPr>
          <p:spPr>
            <a:xfrm>
              <a:off x="2305370" y="2397813"/>
              <a:ext cx="638124" cy="665223"/>
            </a:xfrm>
            <a:custGeom>
              <a:avLst/>
              <a:gdLst/>
              <a:ahLst/>
              <a:cxnLst/>
              <a:rect l="l" t="t" r="r" b="b"/>
              <a:pathLst>
                <a:path w="29694" h="30955" extrusionOk="0">
                  <a:moveTo>
                    <a:pt x="3803" y="1"/>
                  </a:moveTo>
                  <a:lnTo>
                    <a:pt x="3414" y="24"/>
                  </a:lnTo>
                  <a:lnTo>
                    <a:pt x="3024" y="93"/>
                  </a:lnTo>
                  <a:lnTo>
                    <a:pt x="2658" y="184"/>
                  </a:lnTo>
                  <a:lnTo>
                    <a:pt x="2314" y="322"/>
                  </a:lnTo>
                  <a:lnTo>
                    <a:pt x="1971" y="505"/>
                  </a:lnTo>
                  <a:lnTo>
                    <a:pt x="1650" y="688"/>
                  </a:lnTo>
                  <a:lnTo>
                    <a:pt x="1352" y="917"/>
                  </a:lnTo>
                  <a:lnTo>
                    <a:pt x="1077" y="1192"/>
                  </a:lnTo>
                  <a:lnTo>
                    <a:pt x="825" y="1467"/>
                  </a:lnTo>
                  <a:lnTo>
                    <a:pt x="619" y="1765"/>
                  </a:lnTo>
                  <a:lnTo>
                    <a:pt x="435" y="2086"/>
                  </a:lnTo>
                  <a:lnTo>
                    <a:pt x="275" y="2430"/>
                  </a:lnTo>
                  <a:lnTo>
                    <a:pt x="138" y="2796"/>
                  </a:lnTo>
                  <a:lnTo>
                    <a:pt x="46" y="3163"/>
                  </a:lnTo>
                  <a:lnTo>
                    <a:pt x="0" y="3552"/>
                  </a:lnTo>
                  <a:lnTo>
                    <a:pt x="0" y="3965"/>
                  </a:lnTo>
                  <a:lnTo>
                    <a:pt x="0" y="4331"/>
                  </a:lnTo>
                  <a:lnTo>
                    <a:pt x="0" y="4675"/>
                  </a:lnTo>
                  <a:lnTo>
                    <a:pt x="46" y="5339"/>
                  </a:lnTo>
                  <a:lnTo>
                    <a:pt x="115" y="6645"/>
                  </a:lnTo>
                  <a:lnTo>
                    <a:pt x="206" y="7951"/>
                  </a:lnTo>
                  <a:lnTo>
                    <a:pt x="344" y="9257"/>
                  </a:lnTo>
                  <a:lnTo>
                    <a:pt x="504" y="10563"/>
                  </a:lnTo>
                  <a:lnTo>
                    <a:pt x="687" y="11892"/>
                  </a:lnTo>
                  <a:lnTo>
                    <a:pt x="894" y="13198"/>
                  </a:lnTo>
                  <a:lnTo>
                    <a:pt x="1146" y="14504"/>
                  </a:lnTo>
                  <a:lnTo>
                    <a:pt x="1421" y="15833"/>
                  </a:lnTo>
                  <a:lnTo>
                    <a:pt x="1741" y="17139"/>
                  </a:lnTo>
                  <a:lnTo>
                    <a:pt x="2108" y="18468"/>
                  </a:lnTo>
                  <a:lnTo>
                    <a:pt x="2314" y="19132"/>
                  </a:lnTo>
                  <a:lnTo>
                    <a:pt x="2520" y="19797"/>
                  </a:lnTo>
                  <a:lnTo>
                    <a:pt x="2772" y="20484"/>
                  </a:lnTo>
                  <a:lnTo>
                    <a:pt x="3024" y="21148"/>
                  </a:lnTo>
                  <a:lnTo>
                    <a:pt x="3299" y="21836"/>
                  </a:lnTo>
                  <a:lnTo>
                    <a:pt x="3597" y="22500"/>
                  </a:lnTo>
                  <a:lnTo>
                    <a:pt x="3941" y="23188"/>
                  </a:lnTo>
                  <a:lnTo>
                    <a:pt x="4308" y="23875"/>
                  </a:lnTo>
                  <a:lnTo>
                    <a:pt x="4697" y="24562"/>
                  </a:lnTo>
                  <a:lnTo>
                    <a:pt x="5155" y="25250"/>
                  </a:lnTo>
                  <a:lnTo>
                    <a:pt x="5659" y="25914"/>
                  </a:lnTo>
                  <a:lnTo>
                    <a:pt x="5934" y="26258"/>
                  </a:lnTo>
                  <a:lnTo>
                    <a:pt x="6232" y="26601"/>
                  </a:lnTo>
                  <a:lnTo>
                    <a:pt x="6553" y="26945"/>
                  </a:lnTo>
                  <a:lnTo>
                    <a:pt x="6874" y="27266"/>
                  </a:lnTo>
                  <a:lnTo>
                    <a:pt x="7240" y="27587"/>
                  </a:lnTo>
                  <a:lnTo>
                    <a:pt x="7630" y="27907"/>
                  </a:lnTo>
                  <a:lnTo>
                    <a:pt x="8042" y="28205"/>
                  </a:lnTo>
                  <a:lnTo>
                    <a:pt x="8477" y="28480"/>
                  </a:lnTo>
                  <a:lnTo>
                    <a:pt x="8936" y="28755"/>
                  </a:lnTo>
                  <a:lnTo>
                    <a:pt x="9417" y="29007"/>
                  </a:lnTo>
                  <a:lnTo>
                    <a:pt x="9669" y="29099"/>
                  </a:lnTo>
                  <a:lnTo>
                    <a:pt x="9806" y="29168"/>
                  </a:lnTo>
                  <a:lnTo>
                    <a:pt x="9875" y="29190"/>
                  </a:lnTo>
                  <a:lnTo>
                    <a:pt x="9898" y="29190"/>
                  </a:lnTo>
                  <a:lnTo>
                    <a:pt x="9921" y="29213"/>
                  </a:lnTo>
                  <a:lnTo>
                    <a:pt x="10310" y="29351"/>
                  </a:lnTo>
                  <a:lnTo>
                    <a:pt x="10517" y="29420"/>
                  </a:lnTo>
                  <a:lnTo>
                    <a:pt x="10700" y="29465"/>
                  </a:lnTo>
                  <a:lnTo>
                    <a:pt x="11066" y="29580"/>
                  </a:lnTo>
                  <a:lnTo>
                    <a:pt x="11800" y="29786"/>
                  </a:lnTo>
                  <a:lnTo>
                    <a:pt x="12510" y="29947"/>
                  </a:lnTo>
                  <a:lnTo>
                    <a:pt x="13197" y="30084"/>
                  </a:lnTo>
                  <a:lnTo>
                    <a:pt x="13885" y="30221"/>
                  </a:lnTo>
                  <a:lnTo>
                    <a:pt x="15213" y="30428"/>
                  </a:lnTo>
                  <a:lnTo>
                    <a:pt x="16542" y="30588"/>
                  </a:lnTo>
                  <a:lnTo>
                    <a:pt x="17848" y="30703"/>
                  </a:lnTo>
                  <a:lnTo>
                    <a:pt x="19154" y="30794"/>
                  </a:lnTo>
                  <a:lnTo>
                    <a:pt x="20460" y="30886"/>
                  </a:lnTo>
                  <a:lnTo>
                    <a:pt x="21743" y="30909"/>
                  </a:lnTo>
                  <a:lnTo>
                    <a:pt x="23026" y="30955"/>
                  </a:lnTo>
                  <a:lnTo>
                    <a:pt x="24309" y="30955"/>
                  </a:lnTo>
                  <a:lnTo>
                    <a:pt x="25592" y="30932"/>
                  </a:lnTo>
                  <a:lnTo>
                    <a:pt x="26257" y="30909"/>
                  </a:lnTo>
                  <a:lnTo>
                    <a:pt x="26578" y="30886"/>
                  </a:lnTo>
                  <a:lnTo>
                    <a:pt x="26898" y="30886"/>
                  </a:lnTo>
                  <a:lnTo>
                    <a:pt x="27173" y="30863"/>
                  </a:lnTo>
                  <a:lnTo>
                    <a:pt x="27425" y="30817"/>
                  </a:lnTo>
                  <a:lnTo>
                    <a:pt x="27654" y="30748"/>
                  </a:lnTo>
                  <a:lnTo>
                    <a:pt x="27907" y="30657"/>
                  </a:lnTo>
                  <a:lnTo>
                    <a:pt x="28136" y="30542"/>
                  </a:lnTo>
                  <a:lnTo>
                    <a:pt x="28342" y="30428"/>
                  </a:lnTo>
                  <a:lnTo>
                    <a:pt x="28548" y="30267"/>
                  </a:lnTo>
                  <a:lnTo>
                    <a:pt x="28731" y="30107"/>
                  </a:lnTo>
                  <a:lnTo>
                    <a:pt x="28915" y="29947"/>
                  </a:lnTo>
                  <a:lnTo>
                    <a:pt x="29075" y="29740"/>
                  </a:lnTo>
                  <a:lnTo>
                    <a:pt x="29235" y="29534"/>
                  </a:lnTo>
                  <a:lnTo>
                    <a:pt x="29350" y="29328"/>
                  </a:lnTo>
                  <a:lnTo>
                    <a:pt x="29464" y="29099"/>
                  </a:lnTo>
                  <a:lnTo>
                    <a:pt x="29556" y="28847"/>
                  </a:lnTo>
                  <a:lnTo>
                    <a:pt x="29625" y="28595"/>
                  </a:lnTo>
                  <a:lnTo>
                    <a:pt x="29671" y="28343"/>
                  </a:lnTo>
                  <a:lnTo>
                    <a:pt x="29694" y="28045"/>
                  </a:lnTo>
                  <a:lnTo>
                    <a:pt x="29694" y="27747"/>
                  </a:lnTo>
                  <a:lnTo>
                    <a:pt x="29648" y="27449"/>
                  </a:lnTo>
                  <a:lnTo>
                    <a:pt x="29602" y="27174"/>
                  </a:lnTo>
                  <a:lnTo>
                    <a:pt x="29510" y="26899"/>
                  </a:lnTo>
                  <a:lnTo>
                    <a:pt x="29396" y="26647"/>
                  </a:lnTo>
                  <a:lnTo>
                    <a:pt x="29258" y="26395"/>
                  </a:lnTo>
                  <a:lnTo>
                    <a:pt x="29098" y="26166"/>
                  </a:lnTo>
                  <a:lnTo>
                    <a:pt x="28915" y="25960"/>
                  </a:lnTo>
                  <a:lnTo>
                    <a:pt x="28708" y="25754"/>
                  </a:lnTo>
                  <a:lnTo>
                    <a:pt x="28479" y="25593"/>
                  </a:lnTo>
                  <a:lnTo>
                    <a:pt x="28250" y="25433"/>
                  </a:lnTo>
                  <a:lnTo>
                    <a:pt x="27998" y="25295"/>
                  </a:lnTo>
                  <a:lnTo>
                    <a:pt x="27723" y="25181"/>
                  </a:lnTo>
                  <a:lnTo>
                    <a:pt x="27448" y="25112"/>
                  </a:lnTo>
                  <a:lnTo>
                    <a:pt x="27150" y="25043"/>
                  </a:lnTo>
                  <a:lnTo>
                    <a:pt x="27082" y="25043"/>
                  </a:lnTo>
                  <a:lnTo>
                    <a:pt x="24699" y="24723"/>
                  </a:lnTo>
                  <a:lnTo>
                    <a:pt x="22293" y="24402"/>
                  </a:lnTo>
                  <a:lnTo>
                    <a:pt x="21102" y="24219"/>
                  </a:lnTo>
                  <a:lnTo>
                    <a:pt x="19910" y="24035"/>
                  </a:lnTo>
                  <a:lnTo>
                    <a:pt x="18742" y="23829"/>
                  </a:lnTo>
                  <a:lnTo>
                    <a:pt x="17596" y="23600"/>
                  </a:lnTo>
                  <a:lnTo>
                    <a:pt x="16451" y="23371"/>
                  </a:lnTo>
                  <a:lnTo>
                    <a:pt x="15351" y="23096"/>
                  </a:lnTo>
                  <a:lnTo>
                    <a:pt x="14297" y="22821"/>
                  </a:lnTo>
                  <a:lnTo>
                    <a:pt x="13793" y="22661"/>
                  </a:lnTo>
                  <a:lnTo>
                    <a:pt x="13335" y="22500"/>
                  </a:lnTo>
                  <a:lnTo>
                    <a:pt x="13106" y="22432"/>
                  </a:lnTo>
                  <a:lnTo>
                    <a:pt x="12991" y="22386"/>
                  </a:lnTo>
                  <a:lnTo>
                    <a:pt x="12899" y="22340"/>
                  </a:lnTo>
                  <a:lnTo>
                    <a:pt x="12716" y="22248"/>
                  </a:lnTo>
                  <a:lnTo>
                    <a:pt x="12693" y="22248"/>
                  </a:lnTo>
                  <a:lnTo>
                    <a:pt x="12670" y="22225"/>
                  </a:lnTo>
                  <a:lnTo>
                    <a:pt x="12647" y="22225"/>
                  </a:lnTo>
                  <a:lnTo>
                    <a:pt x="12487" y="22134"/>
                  </a:lnTo>
                  <a:lnTo>
                    <a:pt x="12327" y="21996"/>
                  </a:lnTo>
                  <a:lnTo>
                    <a:pt x="12143" y="21813"/>
                  </a:lnTo>
                  <a:lnTo>
                    <a:pt x="11937" y="21561"/>
                  </a:lnTo>
                  <a:lnTo>
                    <a:pt x="11708" y="21286"/>
                  </a:lnTo>
                  <a:lnTo>
                    <a:pt x="11479" y="20965"/>
                  </a:lnTo>
                  <a:lnTo>
                    <a:pt x="11273" y="20599"/>
                  </a:lnTo>
                  <a:lnTo>
                    <a:pt x="11044" y="20186"/>
                  </a:lnTo>
                  <a:lnTo>
                    <a:pt x="10837" y="19774"/>
                  </a:lnTo>
                  <a:lnTo>
                    <a:pt x="10631" y="19316"/>
                  </a:lnTo>
                  <a:lnTo>
                    <a:pt x="10448" y="18857"/>
                  </a:lnTo>
                  <a:lnTo>
                    <a:pt x="10265" y="18376"/>
                  </a:lnTo>
                  <a:lnTo>
                    <a:pt x="9921" y="17368"/>
                  </a:lnTo>
                  <a:lnTo>
                    <a:pt x="9623" y="16314"/>
                  </a:lnTo>
                  <a:lnTo>
                    <a:pt x="9348" y="15237"/>
                  </a:lnTo>
                  <a:lnTo>
                    <a:pt x="9096" y="14137"/>
                  </a:lnTo>
                  <a:lnTo>
                    <a:pt x="8867" y="13015"/>
                  </a:lnTo>
                  <a:lnTo>
                    <a:pt x="8661" y="11869"/>
                  </a:lnTo>
                  <a:lnTo>
                    <a:pt x="8477" y="10724"/>
                  </a:lnTo>
                  <a:lnTo>
                    <a:pt x="8317" y="9555"/>
                  </a:lnTo>
                  <a:lnTo>
                    <a:pt x="8180" y="8387"/>
                  </a:lnTo>
                  <a:lnTo>
                    <a:pt x="8065" y="7218"/>
                  </a:lnTo>
                  <a:lnTo>
                    <a:pt x="7950" y="6050"/>
                  </a:lnTo>
                  <a:lnTo>
                    <a:pt x="7859" y="4881"/>
                  </a:lnTo>
                  <a:lnTo>
                    <a:pt x="7813" y="4308"/>
                  </a:lnTo>
                  <a:lnTo>
                    <a:pt x="7790" y="3759"/>
                  </a:lnTo>
                  <a:lnTo>
                    <a:pt x="7767" y="3644"/>
                  </a:lnTo>
                  <a:lnTo>
                    <a:pt x="7744" y="3254"/>
                  </a:lnTo>
                  <a:lnTo>
                    <a:pt x="7653" y="2888"/>
                  </a:lnTo>
                  <a:lnTo>
                    <a:pt x="7538" y="2544"/>
                  </a:lnTo>
                  <a:lnTo>
                    <a:pt x="7401" y="2201"/>
                  </a:lnTo>
                  <a:lnTo>
                    <a:pt x="7217" y="1880"/>
                  </a:lnTo>
                  <a:lnTo>
                    <a:pt x="7011" y="1559"/>
                  </a:lnTo>
                  <a:lnTo>
                    <a:pt x="6782" y="1284"/>
                  </a:lnTo>
                  <a:lnTo>
                    <a:pt x="6530" y="1032"/>
                  </a:lnTo>
                  <a:lnTo>
                    <a:pt x="6255" y="780"/>
                  </a:lnTo>
                  <a:lnTo>
                    <a:pt x="5957" y="574"/>
                  </a:lnTo>
                  <a:lnTo>
                    <a:pt x="5636" y="413"/>
                  </a:lnTo>
                  <a:lnTo>
                    <a:pt x="5293" y="253"/>
                  </a:lnTo>
                  <a:lnTo>
                    <a:pt x="4949" y="138"/>
                  </a:lnTo>
                  <a:lnTo>
                    <a:pt x="4582" y="47"/>
                  </a:lnTo>
                  <a:lnTo>
                    <a:pt x="4193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104;p66">
              <a:extLst>
                <a:ext uri="{FF2B5EF4-FFF2-40B4-BE49-F238E27FC236}">
                  <a16:creationId xmlns:a16="http://schemas.microsoft.com/office/drawing/2014/main" xmlns="" id="{16A4BAD2-0BBE-48D1-A63E-EEAB9043B09F}"/>
                </a:ext>
              </a:extLst>
            </p:cNvPr>
            <p:cNvSpPr/>
            <p:nvPr/>
          </p:nvSpPr>
          <p:spPr>
            <a:xfrm>
              <a:off x="2526928" y="2871487"/>
              <a:ext cx="45817" cy="46289"/>
            </a:xfrm>
            <a:custGeom>
              <a:avLst/>
              <a:gdLst/>
              <a:ahLst/>
              <a:cxnLst/>
              <a:rect l="l" t="t" r="r" b="b"/>
              <a:pathLst>
                <a:path w="2132" h="2154" extrusionOk="0">
                  <a:moveTo>
                    <a:pt x="1994" y="0"/>
                  </a:moveTo>
                  <a:lnTo>
                    <a:pt x="1925" y="23"/>
                  </a:lnTo>
                  <a:lnTo>
                    <a:pt x="1627" y="206"/>
                  </a:lnTo>
                  <a:lnTo>
                    <a:pt x="1329" y="412"/>
                  </a:lnTo>
                  <a:lnTo>
                    <a:pt x="1054" y="619"/>
                  </a:lnTo>
                  <a:lnTo>
                    <a:pt x="779" y="848"/>
                  </a:lnTo>
                  <a:lnTo>
                    <a:pt x="550" y="1100"/>
                  </a:lnTo>
                  <a:lnTo>
                    <a:pt x="344" y="1375"/>
                  </a:lnTo>
                  <a:lnTo>
                    <a:pt x="161" y="1673"/>
                  </a:lnTo>
                  <a:lnTo>
                    <a:pt x="23" y="1993"/>
                  </a:lnTo>
                  <a:lnTo>
                    <a:pt x="0" y="2062"/>
                  </a:lnTo>
                  <a:lnTo>
                    <a:pt x="23" y="2108"/>
                  </a:lnTo>
                  <a:lnTo>
                    <a:pt x="46" y="2131"/>
                  </a:lnTo>
                  <a:lnTo>
                    <a:pt x="92" y="2154"/>
                  </a:lnTo>
                  <a:lnTo>
                    <a:pt x="207" y="2154"/>
                  </a:lnTo>
                  <a:lnTo>
                    <a:pt x="252" y="2131"/>
                  </a:lnTo>
                  <a:lnTo>
                    <a:pt x="275" y="2062"/>
                  </a:lnTo>
                  <a:lnTo>
                    <a:pt x="413" y="1764"/>
                  </a:lnTo>
                  <a:lnTo>
                    <a:pt x="596" y="1489"/>
                  </a:lnTo>
                  <a:lnTo>
                    <a:pt x="779" y="1237"/>
                  </a:lnTo>
                  <a:lnTo>
                    <a:pt x="1008" y="1008"/>
                  </a:lnTo>
                  <a:lnTo>
                    <a:pt x="1261" y="802"/>
                  </a:lnTo>
                  <a:lnTo>
                    <a:pt x="1513" y="619"/>
                  </a:lnTo>
                  <a:lnTo>
                    <a:pt x="1787" y="435"/>
                  </a:lnTo>
                  <a:lnTo>
                    <a:pt x="2062" y="252"/>
                  </a:lnTo>
                  <a:lnTo>
                    <a:pt x="2108" y="229"/>
                  </a:lnTo>
                  <a:lnTo>
                    <a:pt x="2131" y="183"/>
                  </a:lnTo>
                  <a:lnTo>
                    <a:pt x="2131" y="115"/>
                  </a:lnTo>
                  <a:lnTo>
                    <a:pt x="2108" y="69"/>
                  </a:lnTo>
                  <a:lnTo>
                    <a:pt x="2085" y="46"/>
                  </a:lnTo>
                  <a:lnTo>
                    <a:pt x="2040" y="23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105;p66">
              <a:extLst>
                <a:ext uri="{FF2B5EF4-FFF2-40B4-BE49-F238E27FC236}">
                  <a16:creationId xmlns:a16="http://schemas.microsoft.com/office/drawing/2014/main" xmlns="" id="{09E469AD-33CA-4BEC-8FC9-81223EEFBA46}"/>
                </a:ext>
              </a:extLst>
            </p:cNvPr>
            <p:cNvSpPr/>
            <p:nvPr/>
          </p:nvSpPr>
          <p:spPr>
            <a:xfrm>
              <a:off x="2514120" y="2880340"/>
              <a:ext cx="43345" cy="13797"/>
            </a:xfrm>
            <a:custGeom>
              <a:avLst/>
              <a:gdLst/>
              <a:ahLst/>
              <a:cxnLst/>
              <a:rect l="l" t="t" r="r" b="b"/>
              <a:pathLst>
                <a:path w="2017" h="642" extrusionOk="0">
                  <a:moveTo>
                    <a:pt x="1421" y="0"/>
                  </a:moveTo>
                  <a:lnTo>
                    <a:pt x="1169" y="23"/>
                  </a:lnTo>
                  <a:lnTo>
                    <a:pt x="917" y="46"/>
                  </a:lnTo>
                  <a:lnTo>
                    <a:pt x="688" y="115"/>
                  </a:lnTo>
                  <a:lnTo>
                    <a:pt x="459" y="184"/>
                  </a:lnTo>
                  <a:lnTo>
                    <a:pt x="253" y="275"/>
                  </a:lnTo>
                  <a:lnTo>
                    <a:pt x="46" y="413"/>
                  </a:lnTo>
                  <a:lnTo>
                    <a:pt x="1" y="459"/>
                  </a:lnTo>
                  <a:lnTo>
                    <a:pt x="1" y="504"/>
                  </a:lnTo>
                  <a:lnTo>
                    <a:pt x="1" y="550"/>
                  </a:lnTo>
                  <a:lnTo>
                    <a:pt x="46" y="596"/>
                  </a:lnTo>
                  <a:lnTo>
                    <a:pt x="92" y="619"/>
                  </a:lnTo>
                  <a:lnTo>
                    <a:pt x="138" y="642"/>
                  </a:lnTo>
                  <a:lnTo>
                    <a:pt x="184" y="642"/>
                  </a:lnTo>
                  <a:lnTo>
                    <a:pt x="230" y="619"/>
                  </a:lnTo>
                  <a:lnTo>
                    <a:pt x="413" y="504"/>
                  </a:lnTo>
                  <a:lnTo>
                    <a:pt x="596" y="413"/>
                  </a:lnTo>
                  <a:lnTo>
                    <a:pt x="825" y="344"/>
                  </a:lnTo>
                  <a:lnTo>
                    <a:pt x="1032" y="298"/>
                  </a:lnTo>
                  <a:lnTo>
                    <a:pt x="1261" y="275"/>
                  </a:lnTo>
                  <a:lnTo>
                    <a:pt x="1467" y="275"/>
                  </a:lnTo>
                  <a:lnTo>
                    <a:pt x="1902" y="298"/>
                  </a:lnTo>
                  <a:lnTo>
                    <a:pt x="1948" y="298"/>
                  </a:lnTo>
                  <a:lnTo>
                    <a:pt x="1994" y="275"/>
                  </a:lnTo>
                  <a:lnTo>
                    <a:pt x="2017" y="230"/>
                  </a:lnTo>
                  <a:lnTo>
                    <a:pt x="2017" y="184"/>
                  </a:lnTo>
                  <a:lnTo>
                    <a:pt x="2017" y="115"/>
                  </a:lnTo>
                  <a:lnTo>
                    <a:pt x="1994" y="69"/>
                  </a:lnTo>
                  <a:lnTo>
                    <a:pt x="1948" y="46"/>
                  </a:lnTo>
                  <a:lnTo>
                    <a:pt x="1902" y="23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106;p66">
              <a:extLst>
                <a:ext uri="{FF2B5EF4-FFF2-40B4-BE49-F238E27FC236}">
                  <a16:creationId xmlns:a16="http://schemas.microsoft.com/office/drawing/2014/main" xmlns="" id="{A5517C96-F619-4C7B-9867-364CCBEBF479}"/>
                </a:ext>
              </a:extLst>
            </p:cNvPr>
            <p:cNvSpPr/>
            <p:nvPr/>
          </p:nvSpPr>
          <p:spPr>
            <a:xfrm>
              <a:off x="2285170" y="2373207"/>
              <a:ext cx="232909" cy="380631"/>
            </a:xfrm>
            <a:custGeom>
              <a:avLst/>
              <a:gdLst/>
              <a:ahLst/>
              <a:cxnLst/>
              <a:rect l="l" t="t" r="r" b="b"/>
              <a:pathLst>
                <a:path w="10838" h="17712" extrusionOk="0">
                  <a:moveTo>
                    <a:pt x="5018" y="0"/>
                  </a:moveTo>
                  <a:lnTo>
                    <a:pt x="4537" y="23"/>
                  </a:lnTo>
                  <a:lnTo>
                    <a:pt x="4056" y="92"/>
                  </a:lnTo>
                  <a:lnTo>
                    <a:pt x="3575" y="207"/>
                  </a:lnTo>
                  <a:lnTo>
                    <a:pt x="3140" y="367"/>
                  </a:lnTo>
                  <a:lnTo>
                    <a:pt x="2727" y="550"/>
                  </a:lnTo>
                  <a:lnTo>
                    <a:pt x="2361" y="779"/>
                  </a:lnTo>
                  <a:lnTo>
                    <a:pt x="2040" y="1054"/>
                  </a:lnTo>
                  <a:lnTo>
                    <a:pt x="1719" y="1329"/>
                  </a:lnTo>
                  <a:lnTo>
                    <a:pt x="1467" y="1627"/>
                  </a:lnTo>
                  <a:lnTo>
                    <a:pt x="1215" y="1948"/>
                  </a:lnTo>
                  <a:lnTo>
                    <a:pt x="1009" y="2269"/>
                  </a:lnTo>
                  <a:lnTo>
                    <a:pt x="826" y="2612"/>
                  </a:lnTo>
                  <a:lnTo>
                    <a:pt x="642" y="2933"/>
                  </a:lnTo>
                  <a:lnTo>
                    <a:pt x="505" y="3254"/>
                  </a:lnTo>
                  <a:lnTo>
                    <a:pt x="390" y="3575"/>
                  </a:lnTo>
                  <a:lnTo>
                    <a:pt x="299" y="3872"/>
                  </a:lnTo>
                  <a:lnTo>
                    <a:pt x="138" y="4399"/>
                  </a:lnTo>
                  <a:lnTo>
                    <a:pt x="70" y="4720"/>
                  </a:lnTo>
                  <a:lnTo>
                    <a:pt x="24" y="5018"/>
                  </a:lnTo>
                  <a:lnTo>
                    <a:pt x="1" y="5339"/>
                  </a:lnTo>
                  <a:lnTo>
                    <a:pt x="1" y="5660"/>
                  </a:lnTo>
                  <a:lnTo>
                    <a:pt x="47" y="6576"/>
                  </a:lnTo>
                  <a:lnTo>
                    <a:pt x="115" y="7836"/>
                  </a:lnTo>
                  <a:lnTo>
                    <a:pt x="253" y="9371"/>
                  </a:lnTo>
                  <a:lnTo>
                    <a:pt x="436" y="11067"/>
                  </a:lnTo>
                  <a:lnTo>
                    <a:pt x="665" y="12854"/>
                  </a:lnTo>
                  <a:lnTo>
                    <a:pt x="780" y="13724"/>
                  </a:lnTo>
                  <a:lnTo>
                    <a:pt x="940" y="14595"/>
                  </a:lnTo>
                  <a:lnTo>
                    <a:pt x="1078" y="15443"/>
                  </a:lnTo>
                  <a:lnTo>
                    <a:pt x="1261" y="16245"/>
                  </a:lnTo>
                  <a:lnTo>
                    <a:pt x="1444" y="17001"/>
                  </a:lnTo>
                  <a:lnTo>
                    <a:pt x="1627" y="17711"/>
                  </a:lnTo>
                  <a:lnTo>
                    <a:pt x="10838" y="15993"/>
                  </a:lnTo>
                  <a:lnTo>
                    <a:pt x="10678" y="14801"/>
                  </a:lnTo>
                  <a:lnTo>
                    <a:pt x="10265" y="11846"/>
                  </a:lnTo>
                  <a:lnTo>
                    <a:pt x="10013" y="9990"/>
                  </a:lnTo>
                  <a:lnTo>
                    <a:pt x="9761" y="8042"/>
                  </a:lnTo>
                  <a:lnTo>
                    <a:pt x="9555" y="6118"/>
                  </a:lnTo>
                  <a:lnTo>
                    <a:pt x="9372" y="4331"/>
                  </a:lnTo>
                  <a:lnTo>
                    <a:pt x="9349" y="4056"/>
                  </a:lnTo>
                  <a:lnTo>
                    <a:pt x="9303" y="3781"/>
                  </a:lnTo>
                  <a:lnTo>
                    <a:pt x="9234" y="3529"/>
                  </a:lnTo>
                  <a:lnTo>
                    <a:pt x="9165" y="3254"/>
                  </a:lnTo>
                  <a:lnTo>
                    <a:pt x="9074" y="3002"/>
                  </a:lnTo>
                  <a:lnTo>
                    <a:pt x="8982" y="2773"/>
                  </a:lnTo>
                  <a:lnTo>
                    <a:pt x="8868" y="2521"/>
                  </a:lnTo>
                  <a:lnTo>
                    <a:pt x="8730" y="2292"/>
                  </a:lnTo>
                  <a:lnTo>
                    <a:pt x="8593" y="2062"/>
                  </a:lnTo>
                  <a:lnTo>
                    <a:pt x="8455" y="1833"/>
                  </a:lnTo>
                  <a:lnTo>
                    <a:pt x="8272" y="1627"/>
                  </a:lnTo>
                  <a:lnTo>
                    <a:pt x="8111" y="1421"/>
                  </a:lnTo>
                  <a:lnTo>
                    <a:pt x="7928" y="1238"/>
                  </a:lnTo>
                  <a:lnTo>
                    <a:pt x="7722" y="1054"/>
                  </a:lnTo>
                  <a:lnTo>
                    <a:pt x="7516" y="894"/>
                  </a:lnTo>
                  <a:lnTo>
                    <a:pt x="7287" y="734"/>
                  </a:lnTo>
                  <a:lnTo>
                    <a:pt x="6966" y="527"/>
                  </a:lnTo>
                  <a:lnTo>
                    <a:pt x="6622" y="367"/>
                  </a:lnTo>
                  <a:lnTo>
                    <a:pt x="6256" y="207"/>
                  </a:lnTo>
                  <a:lnTo>
                    <a:pt x="5866" y="115"/>
                  </a:lnTo>
                  <a:lnTo>
                    <a:pt x="5454" y="23"/>
                  </a:lnTo>
                  <a:lnTo>
                    <a:pt x="50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107;p66">
              <a:extLst>
                <a:ext uri="{FF2B5EF4-FFF2-40B4-BE49-F238E27FC236}">
                  <a16:creationId xmlns:a16="http://schemas.microsoft.com/office/drawing/2014/main" xmlns="" id="{7662F604-4994-4D25-A596-B8F06EBF33DB}"/>
                </a:ext>
              </a:extLst>
            </p:cNvPr>
            <p:cNvSpPr/>
            <p:nvPr/>
          </p:nvSpPr>
          <p:spPr>
            <a:xfrm>
              <a:off x="2283214" y="2519444"/>
              <a:ext cx="39885" cy="237336"/>
            </a:xfrm>
            <a:custGeom>
              <a:avLst/>
              <a:gdLst/>
              <a:ahLst/>
              <a:cxnLst/>
              <a:rect l="l" t="t" r="r" b="b"/>
              <a:pathLst>
                <a:path w="1856" h="11044" extrusionOk="0">
                  <a:moveTo>
                    <a:pt x="92" y="0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23" y="138"/>
                  </a:lnTo>
                  <a:lnTo>
                    <a:pt x="0" y="390"/>
                  </a:lnTo>
                  <a:lnTo>
                    <a:pt x="23" y="1100"/>
                  </a:lnTo>
                  <a:lnTo>
                    <a:pt x="69" y="2154"/>
                  </a:lnTo>
                  <a:lnTo>
                    <a:pt x="161" y="3551"/>
                  </a:lnTo>
                  <a:lnTo>
                    <a:pt x="229" y="4330"/>
                  </a:lnTo>
                  <a:lnTo>
                    <a:pt x="344" y="5178"/>
                  </a:lnTo>
                  <a:lnTo>
                    <a:pt x="458" y="6072"/>
                  </a:lnTo>
                  <a:lnTo>
                    <a:pt x="619" y="6988"/>
                  </a:lnTo>
                  <a:lnTo>
                    <a:pt x="802" y="7951"/>
                  </a:lnTo>
                  <a:lnTo>
                    <a:pt x="1031" y="8936"/>
                  </a:lnTo>
                  <a:lnTo>
                    <a:pt x="1283" y="9944"/>
                  </a:lnTo>
                  <a:lnTo>
                    <a:pt x="1581" y="10952"/>
                  </a:lnTo>
                  <a:lnTo>
                    <a:pt x="1604" y="10975"/>
                  </a:lnTo>
                  <a:lnTo>
                    <a:pt x="1627" y="11021"/>
                  </a:lnTo>
                  <a:lnTo>
                    <a:pt x="1673" y="11044"/>
                  </a:lnTo>
                  <a:lnTo>
                    <a:pt x="1764" y="11044"/>
                  </a:lnTo>
                  <a:lnTo>
                    <a:pt x="1810" y="10998"/>
                  </a:lnTo>
                  <a:lnTo>
                    <a:pt x="1833" y="10975"/>
                  </a:lnTo>
                  <a:lnTo>
                    <a:pt x="1856" y="10906"/>
                  </a:lnTo>
                  <a:lnTo>
                    <a:pt x="1856" y="10860"/>
                  </a:lnTo>
                  <a:lnTo>
                    <a:pt x="1558" y="9852"/>
                  </a:lnTo>
                  <a:lnTo>
                    <a:pt x="1306" y="8867"/>
                  </a:lnTo>
                  <a:lnTo>
                    <a:pt x="1077" y="7905"/>
                  </a:lnTo>
                  <a:lnTo>
                    <a:pt x="894" y="6942"/>
                  </a:lnTo>
                  <a:lnTo>
                    <a:pt x="733" y="6026"/>
                  </a:lnTo>
                  <a:lnTo>
                    <a:pt x="619" y="5155"/>
                  </a:lnTo>
                  <a:lnTo>
                    <a:pt x="504" y="4308"/>
                  </a:lnTo>
                  <a:lnTo>
                    <a:pt x="435" y="3529"/>
                  </a:lnTo>
                  <a:lnTo>
                    <a:pt x="344" y="2154"/>
                  </a:lnTo>
                  <a:lnTo>
                    <a:pt x="298" y="1100"/>
                  </a:lnTo>
                  <a:lnTo>
                    <a:pt x="298" y="413"/>
                  </a:lnTo>
                  <a:lnTo>
                    <a:pt x="298" y="138"/>
                  </a:lnTo>
                  <a:lnTo>
                    <a:pt x="298" y="92"/>
                  </a:lnTo>
                  <a:lnTo>
                    <a:pt x="252" y="4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CA6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108;p66">
              <a:extLst>
                <a:ext uri="{FF2B5EF4-FFF2-40B4-BE49-F238E27FC236}">
                  <a16:creationId xmlns:a16="http://schemas.microsoft.com/office/drawing/2014/main" xmlns="" id="{859DD8FE-72D9-40A6-8641-DEEBD5F96D5F}"/>
                </a:ext>
              </a:extLst>
            </p:cNvPr>
            <p:cNvSpPr/>
            <p:nvPr/>
          </p:nvSpPr>
          <p:spPr>
            <a:xfrm>
              <a:off x="2487537" y="2502209"/>
              <a:ext cx="33503" cy="218145"/>
            </a:xfrm>
            <a:custGeom>
              <a:avLst/>
              <a:gdLst/>
              <a:ahLst/>
              <a:cxnLst/>
              <a:rect l="l" t="t" r="r" b="b"/>
              <a:pathLst>
                <a:path w="1559" h="10151" extrusionOk="0">
                  <a:moveTo>
                    <a:pt x="115" y="0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115" y="1283"/>
                  </a:lnTo>
                  <a:lnTo>
                    <a:pt x="436" y="3964"/>
                  </a:lnTo>
                  <a:lnTo>
                    <a:pt x="848" y="7195"/>
                  </a:lnTo>
                  <a:lnTo>
                    <a:pt x="1077" y="8730"/>
                  </a:lnTo>
                  <a:lnTo>
                    <a:pt x="1283" y="10013"/>
                  </a:lnTo>
                  <a:lnTo>
                    <a:pt x="1306" y="10081"/>
                  </a:lnTo>
                  <a:lnTo>
                    <a:pt x="1329" y="10104"/>
                  </a:lnTo>
                  <a:lnTo>
                    <a:pt x="1375" y="10127"/>
                  </a:lnTo>
                  <a:lnTo>
                    <a:pt x="1421" y="10150"/>
                  </a:lnTo>
                  <a:lnTo>
                    <a:pt x="1444" y="10127"/>
                  </a:lnTo>
                  <a:lnTo>
                    <a:pt x="1513" y="10127"/>
                  </a:lnTo>
                  <a:lnTo>
                    <a:pt x="1536" y="10081"/>
                  </a:lnTo>
                  <a:lnTo>
                    <a:pt x="1558" y="10036"/>
                  </a:lnTo>
                  <a:lnTo>
                    <a:pt x="1558" y="9967"/>
                  </a:lnTo>
                  <a:lnTo>
                    <a:pt x="1352" y="8684"/>
                  </a:lnTo>
                  <a:lnTo>
                    <a:pt x="1146" y="7149"/>
                  </a:lnTo>
                  <a:lnTo>
                    <a:pt x="734" y="3918"/>
                  </a:lnTo>
                  <a:lnTo>
                    <a:pt x="413" y="1260"/>
                  </a:lnTo>
                  <a:lnTo>
                    <a:pt x="275" y="115"/>
                  </a:lnTo>
                  <a:lnTo>
                    <a:pt x="252" y="69"/>
                  </a:lnTo>
                  <a:lnTo>
                    <a:pt x="230" y="2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CA6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109;p66">
              <a:extLst>
                <a:ext uri="{FF2B5EF4-FFF2-40B4-BE49-F238E27FC236}">
                  <a16:creationId xmlns:a16="http://schemas.microsoft.com/office/drawing/2014/main" xmlns="" id="{4357E09D-242B-40A8-9892-E2D893BD3357}"/>
                </a:ext>
              </a:extLst>
            </p:cNvPr>
            <p:cNvSpPr/>
            <p:nvPr/>
          </p:nvSpPr>
          <p:spPr>
            <a:xfrm>
              <a:off x="1087253" y="3434729"/>
              <a:ext cx="461369" cy="777487"/>
            </a:xfrm>
            <a:custGeom>
              <a:avLst/>
              <a:gdLst/>
              <a:ahLst/>
              <a:cxnLst/>
              <a:rect l="l" t="t" r="r" b="b"/>
              <a:pathLst>
                <a:path w="21469" h="36179" extrusionOk="0">
                  <a:moveTo>
                    <a:pt x="9807" y="1"/>
                  </a:moveTo>
                  <a:lnTo>
                    <a:pt x="9807" y="32948"/>
                  </a:lnTo>
                  <a:lnTo>
                    <a:pt x="940" y="32948"/>
                  </a:lnTo>
                  <a:lnTo>
                    <a:pt x="757" y="32971"/>
                  </a:lnTo>
                  <a:lnTo>
                    <a:pt x="574" y="33017"/>
                  </a:lnTo>
                  <a:lnTo>
                    <a:pt x="413" y="33108"/>
                  </a:lnTo>
                  <a:lnTo>
                    <a:pt x="276" y="33223"/>
                  </a:lnTo>
                  <a:lnTo>
                    <a:pt x="161" y="33360"/>
                  </a:lnTo>
                  <a:lnTo>
                    <a:pt x="92" y="33521"/>
                  </a:lnTo>
                  <a:lnTo>
                    <a:pt x="24" y="33704"/>
                  </a:lnTo>
                  <a:lnTo>
                    <a:pt x="1" y="33887"/>
                  </a:lnTo>
                  <a:lnTo>
                    <a:pt x="1" y="36178"/>
                  </a:lnTo>
                  <a:lnTo>
                    <a:pt x="1673" y="36178"/>
                  </a:lnTo>
                  <a:lnTo>
                    <a:pt x="1673" y="35147"/>
                  </a:lnTo>
                  <a:lnTo>
                    <a:pt x="1696" y="35033"/>
                  </a:lnTo>
                  <a:lnTo>
                    <a:pt x="1719" y="34941"/>
                  </a:lnTo>
                  <a:lnTo>
                    <a:pt x="1765" y="34850"/>
                  </a:lnTo>
                  <a:lnTo>
                    <a:pt x="1834" y="34758"/>
                  </a:lnTo>
                  <a:lnTo>
                    <a:pt x="1902" y="34712"/>
                  </a:lnTo>
                  <a:lnTo>
                    <a:pt x="1994" y="34643"/>
                  </a:lnTo>
                  <a:lnTo>
                    <a:pt x="2109" y="34620"/>
                  </a:lnTo>
                  <a:lnTo>
                    <a:pt x="9440" y="34620"/>
                  </a:lnTo>
                  <a:lnTo>
                    <a:pt x="9532" y="34643"/>
                  </a:lnTo>
                  <a:lnTo>
                    <a:pt x="9601" y="34689"/>
                  </a:lnTo>
                  <a:lnTo>
                    <a:pt x="9670" y="34735"/>
                  </a:lnTo>
                  <a:lnTo>
                    <a:pt x="9715" y="34804"/>
                  </a:lnTo>
                  <a:lnTo>
                    <a:pt x="9761" y="34895"/>
                  </a:lnTo>
                  <a:lnTo>
                    <a:pt x="9784" y="34964"/>
                  </a:lnTo>
                  <a:lnTo>
                    <a:pt x="9807" y="35056"/>
                  </a:lnTo>
                  <a:lnTo>
                    <a:pt x="9807" y="36178"/>
                  </a:lnTo>
                  <a:lnTo>
                    <a:pt x="11732" y="36178"/>
                  </a:lnTo>
                  <a:lnTo>
                    <a:pt x="11732" y="35056"/>
                  </a:lnTo>
                  <a:lnTo>
                    <a:pt x="11754" y="34964"/>
                  </a:lnTo>
                  <a:lnTo>
                    <a:pt x="11777" y="34895"/>
                  </a:lnTo>
                  <a:lnTo>
                    <a:pt x="11800" y="34804"/>
                  </a:lnTo>
                  <a:lnTo>
                    <a:pt x="11869" y="34735"/>
                  </a:lnTo>
                  <a:lnTo>
                    <a:pt x="11938" y="34689"/>
                  </a:lnTo>
                  <a:lnTo>
                    <a:pt x="12006" y="34643"/>
                  </a:lnTo>
                  <a:lnTo>
                    <a:pt x="12098" y="34620"/>
                  </a:lnTo>
                  <a:lnTo>
                    <a:pt x="19384" y="34620"/>
                  </a:lnTo>
                  <a:lnTo>
                    <a:pt x="19476" y="34643"/>
                  </a:lnTo>
                  <a:lnTo>
                    <a:pt x="19567" y="34712"/>
                  </a:lnTo>
                  <a:lnTo>
                    <a:pt x="19636" y="34758"/>
                  </a:lnTo>
                  <a:lnTo>
                    <a:pt x="19705" y="34850"/>
                  </a:lnTo>
                  <a:lnTo>
                    <a:pt x="19751" y="34941"/>
                  </a:lnTo>
                  <a:lnTo>
                    <a:pt x="19796" y="35033"/>
                  </a:lnTo>
                  <a:lnTo>
                    <a:pt x="19796" y="35147"/>
                  </a:lnTo>
                  <a:lnTo>
                    <a:pt x="19796" y="36178"/>
                  </a:lnTo>
                  <a:lnTo>
                    <a:pt x="21469" y="36178"/>
                  </a:lnTo>
                  <a:lnTo>
                    <a:pt x="21469" y="33887"/>
                  </a:lnTo>
                  <a:lnTo>
                    <a:pt x="21446" y="33704"/>
                  </a:lnTo>
                  <a:lnTo>
                    <a:pt x="21400" y="33521"/>
                  </a:lnTo>
                  <a:lnTo>
                    <a:pt x="21309" y="33360"/>
                  </a:lnTo>
                  <a:lnTo>
                    <a:pt x="21194" y="33223"/>
                  </a:lnTo>
                  <a:lnTo>
                    <a:pt x="21057" y="33108"/>
                  </a:lnTo>
                  <a:lnTo>
                    <a:pt x="20896" y="33017"/>
                  </a:lnTo>
                  <a:lnTo>
                    <a:pt x="20713" y="32971"/>
                  </a:lnTo>
                  <a:lnTo>
                    <a:pt x="20530" y="32948"/>
                  </a:lnTo>
                  <a:lnTo>
                    <a:pt x="11732" y="32948"/>
                  </a:lnTo>
                  <a:lnTo>
                    <a:pt x="11732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110;p66">
              <a:extLst>
                <a:ext uri="{FF2B5EF4-FFF2-40B4-BE49-F238E27FC236}">
                  <a16:creationId xmlns:a16="http://schemas.microsoft.com/office/drawing/2014/main" xmlns="" id="{7478E3D2-6058-454C-A99B-5C0F8573F1C5}"/>
                </a:ext>
              </a:extLst>
            </p:cNvPr>
            <p:cNvSpPr/>
            <p:nvPr/>
          </p:nvSpPr>
          <p:spPr>
            <a:xfrm>
              <a:off x="1279778" y="3447537"/>
              <a:ext cx="77815" cy="399327"/>
            </a:xfrm>
            <a:custGeom>
              <a:avLst/>
              <a:gdLst/>
              <a:ahLst/>
              <a:cxnLst/>
              <a:rect l="l" t="t" r="r" b="b"/>
              <a:pathLst>
                <a:path w="3621" h="18582" extrusionOk="0">
                  <a:moveTo>
                    <a:pt x="0" y="1"/>
                  </a:moveTo>
                  <a:lnTo>
                    <a:pt x="0" y="18215"/>
                  </a:lnTo>
                  <a:lnTo>
                    <a:pt x="0" y="18307"/>
                  </a:lnTo>
                  <a:lnTo>
                    <a:pt x="23" y="18353"/>
                  </a:lnTo>
                  <a:lnTo>
                    <a:pt x="92" y="18467"/>
                  </a:lnTo>
                  <a:lnTo>
                    <a:pt x="206" y="18559"/>
                  </a:lnTo>
                  <a:lnTo>
                    <a:pt x="275" y="18559"/>
                  </a:lnTo>
                  <a:lnTo>
                    <a:pt x="344" y="18582"/>
                  </a:lnTo>
                  <a:lnTo>
                    <a:pt x="3277" y="18582"/>
                  </a:lnTo>
                  <a:lnTo>
                    <a:pt x="3345" y="18559"/>
                  </a:lnTo>
                  <a:lnTo>
                    <a:pt x="3414" y="18559"/>
                  </a:lnTo>
                  <a:lnTo>
                    <a:pt x="3506" y="18467"/>
                  </a:lnTo>
                  <a:lnTo>
                    <a:pt x="3597" y="18353"/>
                  </a:lnTo>
                  <a:lnTo>
                    <a:pt x="3620" y="18307"/>
                  </a:lnTo>
                  <a:lnTo>
                    <a:pt x="3620" y="18215"/>
                  </a:lnTo>
                  <a:lnTo>
                    <a:pt x="3620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111;p66">
              <a:extLst>
                <a:ext uri="{FF2B5EF4-FFF2-40B4-BE49-F238E27FC236}">
                  <a16:creationId xmlns:a16="http://schemas.microsoft.com/office/drawing/2014/main" xmlns="" id="{564EF704-8A3C-4135-837C-454195CCCBF4}"/>
                </a:ext>
              </a:extLst>
            </p:cNvPr>
            <p:cNvSpPr/>
            <p:nvPr/>
          </p:nvSpPr>
          <p:spPr>
            <a:xfrm>
              <a:off x="1476709" y="4191013"/>
              <a:ext cx="106870" cy="106870"/>
            </a:xfrm>
            <a:custGeom>
              <a:avLst/>
              <a:gdLst/>
              <a:ahLst/>
              <a:cxnLst/>
              <a:rect l="l" t="t" r="r" b="b"/>
              <a:pathLst>
                <a:path w="4973" h="4973" extrusionOk="0">
                  <a:moveTo>
                    <a:pt x="2223" y="0"/>
                  </a:moveTo>
                  <a:lnTo>
                    <a:pt x="1994" y="46"/>
                  </a:lnTo>
                  <a:lnTo>
                    <a:pt x="1742" y="115"/>
                  </a:lnTo>
                  <a:lnTo>
                    <a:pt x="1513" y="184"/>
                  </a:lnTo>
                  <a:lnTo>
                    <a:pt x="1307" y="298"/>
                  </a:lnTo>
                  <a:lnTo>
                    <a:pt x="1101" y="413"/>
                  </a:lnTo>
                  <a:lnTo>
                    <a:pt x="917" y="573"/>
                  </a:lnTo>
                  <a:lnTo>
                    <a:pt x="734" y="733"/>
                  </a:lnTo>
                  <a:lnTo>
                    <a:pt x="574" y="894"/>
                  </a:lnTo>
                  <a:lnTo>
                    <a:pt x="436" y="1100"/>
                  </a:lnTo>
                  <a:lnTo>
                    <a:pt x="299" y="1306"/>
                  </a:lnTo>
                  <a:lnTo>
                    <a:pt x="207" y="1512"/>
                  </a:lnTo>
                  <a:lnTo>
                    <a:pt x="115" y="1742"/>
                  </a:lnTo>
                  <a:lnTo>
                    <a:pt x="47" y="1971"/>
                  </a:lnTo>
                  <a:lnTo>
                    <a:pt x="24" y="2223"/>
                  </a:lnTo>
                  <a:lnTo>
                    <a:pt x="1" y="2475"/>
                  </a:lnTo>
                  <a:lnTo>
                    <a:pt x="24" y="2727"/>
                  </a:lnTo>
                  <a:lnTo>
                    <a:pt x="47" y="2979"/>
                  </a:lnTo>
                  <a:lnTo>
                    <a:pt x="115" y="3208"/>
                  </a:lnTo>
                  <a:lnTo>
                    <a:pt x="207" y="3437"/>
                  </a:lnTo>
                  <a:lnTo>
                    <a:pt x="299" y="3666"/>
                  </a:lnTo>
                  <a:lnTo>
                    <a:pt x="436" y="3872"/>
                  </a:lnTo>
                  <a:lnTo>
                    <a:pt x="574" y="4056"/>
                  </a:lnTo>
                  <a:lnTo>
                    <a:pt x="734" y="4239"/>
                  </a:lnTo>
                  <a:lnTo>
                    <a:pt x="917" y="4399"/>
                  </a:lnTo>
                  <a:lnTo>
                    <a:pt x="1101" y="4537"/>
                  </a:lnTo>
                  <a:lnTo>
                    <a:pt x="1307" y="4651"/>
                  </a:lnTo>
                  <a:lnTo>
                    <a:pt x="1513" y="4766"/>
                  </a:lnTo>
                  <a:lnTo>
                    <a:pt x="1742" y="4858"/>
                  </a:lnTo>
                  <a:lnTo>
                    <a:pt x="1994" y="4903"/>
                  </a:lnTo>
                  <a:lnTo>
                    <a:pt x="2223" y="4949"/>
                  </a:lnTo>
                  <a:lnTo>
                    <a:pt x="2475" y="4972"/>
                  </a:lnTo>
                  <a:lnTo>
                    <a:pt x="2750" y="4949"/>
                  </a:lnTo>
                  <a:lnTo>
                    <a:pt x="2979" y="4903"/>
                  </a:lnTo>
                  <a:lnTo>
                    <a:pt x="3231" y="4858"/>
                  </a:lnTo>
                  <a:lnTo>
                    <a:pt x="3461" y="4766"/>
                  </a:lnTo>
                  <a:lnTo>
                    <a:pt x="3667" y="4651"/>
                  </a:lnTo>
                  <a:lnTo>
                    <a:pt x="3873" y="4537"/>
                  </a:lnTo>
                  <a:lnTo>
                    <a:pt x="4056" y="4399"/>
                  </a:lnTo>
                  <a:lnTo>
                    <a:pt x="4240" y="4239"/>
                  </a:lnTo>
                  <a:lnTo>
                    <a:pt x="4400" y="4056"/>
                  </a:lnTo>
                  <a:lnTo>
                    <a:pt x="4537" y="3872"/>
                  </a:lnTo>
                  <a:lnTo>
                    <a:pt x="4675" y="3666"/>
                  </a:lnTo>
                  <a:lnTo>
                    <a:pt x="4767" y="3437"/>
                  </a:lnTo>
                  <a:lnTo>
                    <a:pt x="4858" y="3208"/>
                  </a:lnTo>
                  <a:lnTo>
                    <a:pt x="4927" y="2979"/>
                  </a:lnTo>
                  <a:lnTo>
                    <a:pt x="4950" y="2727"/>
                  </a:lnTo>
                  <a:lnTo>
                    <a:pt x="4973" y="2475"/>
                  </a:lnTo>
                  <a:lnTo>
                    <a:pt x="4950" y="2223"/>
                  </a:lnTo>
                  <a:lnTo>
                    <a:pt x="4927" y="1971"/>
                  </a:lnTo>
                  <a:lnTo>
                    <a:pt x="4858" y="1742"/>
                  </a:lnTo>
                  <a:lnTo>
                    <a:pt x="4767" y="1512"/>
                  </a:lnTo>
                  <a:lnTo>
                    <a:pt x="4675" y="1306"/>
                  </a:lnTo>
                  <a:lnTo>
                    <a:pt x="4537" y="1100"/>
                  </a:lnTo>
                  <a:lnTo>
                    <a:pt x="4400" y="894"/>
                  </a:lnTo>
                  <a:lnTo>
                    <a:pt x="4240" y="733"/>
                  </a:lnTo>
                  <a:lnTo>
                    <a:pt x="4056" y="573"/>
                  </a:lnTo>
                  <a:lnTo>
                    <a:pt x="3873" y="413"/>
                  </a:lnTo>
                  <a:lnTo>
                    <a:pt x="3667" y="298"/>
                  </a:lnTo>
                  <a:lnTo>
                    <a:pt x="3461" y="184"/>
                  </a:lnTo>
                  <a:lnTo>
                    <a:pt x="3231" y="115"/>
                  </a:lnTo>
                  <a:lnTo>
                    <a:pt x="2979" y="46"/>
                  </a:lnTo>
                  <a:lnTo>
                    <a:pt x="27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5112;p66">
              <a:extLst>
                <a:ext uri="{FF2B5EF4-FFF2-40B4-BE49-F238E27FC236}">
                  <a16:creationId xmlns:a16="http://schemas.microsoft.com/office/drawing/2014/main" xmlns="" id="{3CA3605C-CD3B-45D1-8677-270D714F06F8}"/>
                </a:ext>
              </a:extLst>
            </p:cNvPr>
            <p:cNvSpPr/>
            <p:nvPr/>
          </p:nvSpPr>
          <p:spPr>
            <a:xfrm>
              <a:off x="1499359" y="4213663"/>
              <a:ext cx="61569" cy="61075"/>
            </a:xfrm>
            <a:custGeom>
              <a:avLst/>
              <a:gdLst/>
              <a:ahLst/>
              <a:cxnLst/>
              <a:rect l="l" t="t" r="r" b="b"/>
              <a:pathLst>
                <a:path w="2865" h="2842" extrusionOk="0">
                  <a:moveTo>
                    <a:pt x="1284" y="0"/>
                  </a:moveTo>
                  <a:lnTo>
                    <a:pt x="1146" y="23"/>
                  </a:lnTo>
                  <a:lnTo>
                    <a:pt x="1009" y="69"/>
                  </a:lnTo>
                  <a:lnTo>
                    <a:pt x="871" y="115"/>
                  </a:lnTo>
                  <a:lnTo>
                    <a:pt x="642" y="252"/>
                  </a:lnTo>
                  <a:lnTo>
                    <a:pt x="436" y="413"/>
                  </a:lnTo>
                  <a:lnTo>
                    <a:pt x="253" y="619"/>
                  </a:lnTo>
                  <a:lnTo>
                    <a:pt x="115" y="871"/>
                  </a:lnTo>
                  <a:lnTo>
                    <a:pt x="70" y="1008"/>
                  </a:lnTo>
                  <a:lnTo>
                    <a:pt x="47" y="1146"/>
                  </a:lnTo>
                  <a:lnTo>
                    <a:pt x="24" y="1283"/>
                  </a:lnTo>
                  <a:lnTo>
                    <a:pt x="1" y="1421"/>
                  </a:lnTo>
                  <a:lnTo>
                    <a:pt x="24" y="1558"/>
                  </a:lnTo>
                  <a:lnTo>
                    <a:pt x="47" y="1719"/>
                  </a:lnTo>
                  <a:lnTo>
                    <a:pt x="70" y="1856"/>
                  </a:lnTo>
                  <a:lnTo>
                    <a:pt x="115" y="1971"/>
                  </a:lnTo>
                  <a:lnTo>
                    <a:pt x="253" y="2223"/>
                  </a:lnTo>
                  <a:lnTo>
                    <a:pt x="436" y="2429"/>
                  </a:lnTo>
                  <a:lnTo>
                    <a:pt x="642" y="2612"/>
                  </a:lnTo>
                  <a:lnTo>
                    <a:pt x="871" y="2727"/>
                  </a:lnTo>
                  <a:lnTo>
                    <a:pt x="1009" y="2772"/>
                  </a:lnTo>
                  <a:lnTo>
                    <a:pt x="1146" y="2818"/>
                  </a:lnTo>
                  <a:lnTo>
                    <a:pt x="1284" y="2841"/>
                  </a:lnTo>
                  <a:lnTo>
                    <a:pt x="1582" y="2841"/>
                  </a:lnTo>
                  <a:lnTo>
                    <a:pt x="1719" y="2818"/>
                  </a:lnTo>
                  <a:lnTo>
                    <a:pt x="1857" y="2772"/>
                  </a:lnTo>
                  <a:lnTo>
                    <a:pt x="1994" y="2727"/>
                  </a:lnTo>
                  <a:lnTo>
                    <a:pt x="2223" y="2612"/>
                  </a:lnTo>
                  <a:lnTo>
                    <a:pt x="2429" y="2429"/>
                  </a:lnTo>
                  <a:lnTo>
                    <a:pt x="2613" y="2223"/>
                  </a:lnTo>
                  <a:lnTo>
                    <a:pt x="2750" y="1971"/>
                  </a:lnTo>
                  <a:lnTo>
                    <a:pt x="2796" y="1856"/>
                  </a:lnTo>
                  <a:lnTo>
                    <a:pt x="2819" y="1719"/>
                  </a:lnTo>
                  <a:lnTo>
                    <a:pt x="2842" y="1558"/>
                  </a:lnTo>
                  <a:lnTo>
                    <a:pt x="2865" y="1421"/>
                  </a:lnTo>
                  <a:lnTo>
                    <a:pt x="2842" y="1283"/>
                  </a:lnTo>
                  <a:lnTo>
                    <a:pt x="2819" y="1146"/>
                  </a:lnTo>
                  <a:lnTo>
                    <a:pt x="2796" y="1008"/>
                  </a:lnTo>
                  <a:lnTo>
                    <a:pt x="2750" y="871"/>
                  </a:lnTo>
                  <a:lnTo>
                    <a:pt x="2613" y="619"/>
                  </a:lnTo>
                  <a:lnTo>
                    <a:pt x="2429" y="413"/>
                  </a:lnTo>
                  <a:lnTo>
                    <a:pt x="2223" y="252"/>
                  </a:lnTo>
                  <a:lnTo>
                    <a:pt x="1994" y="115"/>
                  </a:lnTo>
                  <a:lnTo>
                    <a:pt x="1857" y="69"/>
                  </a:lnTo>
                  <a:lnTo>
                    <a:pt x="1719" y="23"/>
                  </a:lnTo>
                  <a:lnTo>
                    <a:pt x="158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5113;p66">
              <a:extLst>
                <a:ext uri="{FF2B5EF4-FFF2-40B4-BE49-F238E27FC236}">
                  <a16:creationId xmlns:a16="http://schemas.microsoft.com/office/drawing/2014/main" xmlns="" id="{CB344D6D-6126-46F8-9294-E826564D0587}"/>
                </a:ext>
              </a:extLst>
            </p:cNvPr>
            <p:cNvSpPr/>
            <p:nvPr/>
          </p:nvSpPr>
          <p:spPr>
            <a:xfrm>
              <a:off x="1264499" y="4191013"/>
              <a:ext cx="106870" cy="106870"/>
            </a:xfrm>
            <a:custGeom>
              <a:avLst/>
              <a:gdLst/>
              <a:ahLst/>
              <a:cxnLst/>
              <a:rect l="l" t="t" r="r" b="b"/>
              <a:pathLst>
                <a:path w="4973" h="4973" extrusionOk="0">
                  <a:moveTo>
                    <a:pt x="2246" y="0"/>
                  </a:moveTo>
                  <a:lnTo>
                    <a:pt x="1994" y="46"/>
                  </a:lnTo>
                  <a:lnTo>
                    <a:pt x="1742" y="115"/>
                  </a:lnTo>
                  <a:lnTo>
                    <a:pt x="1513" y="184"/>
                  </a:lnTo>
                  <a:lnTo>
                    <a:pt x="1307" y="298"/>
                  </a:lnTo>
                  <a:lnTo>
                    <a:pt x="1101" y="413"/>
                  </a:lnTo>
                  <a:lnTo>
                    <a:pt x="917" y="573"/>
                  </a:lnTo>
                  <a:lnTo>
                    <a:pt x="734" y="733"/>
                  </a:lnTo>
                  <a:lnTo>
                    <a:pt x="574" y="894"/>
                  </a:lnTo>
                  <a:lnTo>
                    <a:pt x="436" y="1100"/>
                  </a:lnTo>
                  <a:lnTo>
                    <a:pt x="299" y="1306"/>
                  </a:lnTo>
                  <a:lnTo>
                    <a:pt x="207" y="1512"/>
                  </a:lnTo>
                  <a:lnTo>
                    <a:pt x="116" y="1742"/>
                  </a:lnTo>
                  <a:lnTo>
                    <a:pt x="47" y="1971"/>
                  </a:lnTo>
                  <a:lnTo>
                    <a:pt x="24" y="2223"/>
                  </a:lnTo>
                  <a:lnTo>
                    <a:pt x="1" y="2475"/>
                  </a:lnTo>
                  <a:lnTo>
                    <a:pt x="24" y="2727"/>
                  </a:lnTo>
                  <a:lnTo>
                    <a:pt x="47" y="2979"/>
                  </a:lnTo>
                  <a:lnTo>
                    <a:pt x="116" y="3208"/>
                  </a:lnTo>
                  <a:lnTo>
                    <a:pt x="207" y="3437"/>
                  </a:lnTo>
                  <a:lnTo>
                    <a:pt x="299" y="3666"/>
                  </a:lnTo>
                  <a:lnTo>
                    <a:pt x="436" y="3872"/>
                  </a:lnTo>
                  <a:lnTo>
                    <a:pt x="574" y="4056"/>
                  </a:lnTo>
                  <a:lnTo>
                    <a:pt x="734" y="4239"/>
                  </a:lnTo>
                  <a:lnTo>
                    <a:pt x="917" y="4399"/>
                  </a:lnTo>
                  <a:lnTo>
                    <a:pt x="1101" y="4537"/>
                  </a:lnTo>
                  <a:lnTo>
                    <a:pt x="1307" y="4651"/>
                  </a:lnTo>
                  <a:lnTo>
                    <a:pt x="1513" y="4766"/>
                  </a:lnTo>
                  <a:lnTo>
                    <a:pt x="1742" y="4858"/>
                  </a:lnTo>
                  <a:lnTo>
                    <a:pt x="1994" y="4903"/>
                  </a:lnTo>
                  <a:lnTo>
                    <a:pt x="2246" y="4949"/>
                  </a:lnTo>
                  <a:lnTo>
                    <a:pt x="2498" y="4972"/>
                  </a:lnTo>
                  <a:lnTo>
                    <a:pt x="2750" y="4949"/>
                  </a:lnTo>
                  <a:lnTo>
                    <a:pt x="2979" y="4903"/>
                  </a:lnTo>
                  <a:lnTo>
                    <a:pt x="3232" y="4858"/>
                  </a:lnTo>
                  <a:lnTo>
                    <a:pt x="3461" y="4766"/>
                  </a:lnTo>
                  <a:lnTo>
                    <a:pt x="3667" y="4651"/>
                  </a:lnTo>
                  <a:lnTo>
                    <a:pt x="3873" y="4537"/>
                  </a:lnTo>
                  <a:lnTo>
                    <a:pt x="4079" y="4399"/>
                  </a:lnTo>
                  <a:lnTo>
                    <a:pt x="4240" y="4239"/>
                  </a:lnTo>
                  <a:lnTo>
                    <a:pt x="4400" y="4056"/>
                  </a:lnTo>
                  <a:lnTo>
                    <a:pt x="4537" y="3872"/>
                  </a:lnTo>
                  <a:lnTo>
                    <a:pt x="4675" y="3666"/>
                  </a:lnTo>
                  <a:lnTo>
                    <a:pt x="4767" y="3437"/>
                  </a:lnTo>
                  <a:lnTo>
                    <a:pt x="4858" y="3208"/>
                  </a:lnTo>
                  <a:lnTo>
                    <a:pt x="4927" y="2979"/>
                  </a:lnTo>
                  <a:lnTo>
                    <a:pt x="4950" y="2727"/>
                  </a:lnTo>
                  <a:lnTo>
                    <a:pt x="4973" y="2475"/>
                  </a:lnTo>
                  <a:lnTo>
                    <a:pt x="4950" y="2223"/>
                  </a:lnTo>
                  <a:lnTo>
                    <a:pt x="4927" y="1971"/>
                  </a:lnTo>
                  <a:lnTo>
                    <a:pt x="4858" y="1742"/>
                  </a:lnTo>
                  <a:lnTo>
                    <a:pt x="4767" y="1512"/>
                  </a:lnTo>
                  <a:lnTo>
                    <a:pt x="4675" y="1306"/>
                  </a:lnTo>
                  <a:lnTo>
                    <a:pt x="4537" y="1100"/>
                  </a:lnTo>
                  <a:lnTo>
                    <a:pt x="4400" y="894"/>
                  </a:lnTo>
                  <a:lnTo>
                    <a:pt x="4240" y="733"/>
                  </a:lnTo>
                  <a:lnTo>
                    <a:pt x="4079" y="573"/>
                  </a:lnTo>
                  <a:lnTo>
                    <a:pt x="3873" y="413"/>
                  </a:lnTo>
                  <a:lnTo>
                    <a:pt x="3667" y="298"/>
                  </a:lnTo>
                  <a:lnTo>
                    <a:pt x="3461" y="184"/>
                  </a:lnTo>
                  <a:lnTo>
                    <a:pt x="3232" y="115"/>
                  </a:lnTo>
                  <a:lnTo>
                    <a:pt x="2979" y="46"/>
                  </a:lnTo>
                  <a:lnTo>
                    <a:pt x="27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5114;p66">
              <a:extLst>
                <a:ext uri="{FF2B5EF4-FFF2-40B4-BE49-F238E27FC236}">
                  <a16:creationId xmlns:a16="http://schemas.microsoft.com/office/drawing/2014/main" xmlns="" id="{CA19D007-E9D7-47FF-978D-6FF3B0842355}"/>
                </a:ext>
              </a:extLst>
            </p:cNvPr>
            <p:cNvSpPr/>
            <p:nvPr/>
          </p:nvSpPr>
          <p:spPr>
            <a:xfrm>
              <a:off x="1287643" y="4213663"/>
              <a:ext cx="61075" cy="61075"/>
            </a:xfrm>
            <a:custGeom>
              <a:avLst/>
              <a:gdLst/>
              <a:ahLst/>
              <a:cxnLst/>
              <a:rect l="l" t="t" r="r" b="b"/>
              <a:pathLst>
                <a:path w="2842" h="2842" extrusionOk="0">
                  <a:moveTo>
                    <a:pt x="1261" y="0"/>
                  </a:moveTo>
                  <a:lnTo>
                    <a:pt x="1124" y="23"/>
                  </a:lnTo>
                  <a:lnTo>
                    <a:pt x="986" y="69"/>
                  </a:lnTo>
                  <a:lnTo>
                    <a:pt x="871" y="115"/>
                  </a:lnTo>
                  <a:lnTo>
                    <a:pt x="619" y="252"/>
                  </a:lnTo>
                  <a:lnTo>
                    <a:pt x="413" y="413"/>
                  </a:lnTo>
                  <a:lnTo>
                    <a:pt x="230" y="619"/>
                  </a:lnTo>
                  <a:lnTo>
                    <a:pt x="92" y="871"/>
                  </a:lnTo>
                  <a:lnTo>
                    <a:pt x="47" y="1008"/>
                  </a:lnTo>
                  <a:lnTo>
                    <a:pt x="24" y="1146"/>
                  </a:lnTo>
                  <a:lnTo>
                    <a:pt x="1" y="1283"/>
                  </a:lnTo>
                  <a:lnTo>
                    <a:pt x="1" y="1421"/>
                  </a:lnTo>
                  <a:lnTo>
                    <a:pt x="1" y="1558"/>
                  </a:lnTo>
                  <a:lnTo>
                    <a:pt x="24" y="1719"/>
                  </a:lnTo>
                  <a:lnTo>
                    <a:pt x="47" y="1856"/>
                  </a:lnTo>
                  <a:lnTo>
                    <a:pt x="92" y="1971"/>
                  </a:lnTo>
                  <a:lnTo>
                    <a:pt x="230" y="2223"/>
                  </a:lnTo>
                  <a:lnTo>
                    <a:pt x="413" y="2429"/>
                  </a:lnTo>
                  <a:lnTo>
                    <a:pt x="619" y="2612"/>
                  </a:lnTo>
                  <a:lnTo>
                    <a:pt x="871" y="2727"/>
                  </a:lnTo>
                  <a:lnTo>
                    <a:pt x="986" y="2772"/>
                  </a:lnTo>
                  <a:lnTo>
                    <a:pt x="1124" y="2818"/>
                  </a:lnTo>
                  <a:lnTo>
                    <a:pt x="1261" y="2841"/>
                  </a:lnTo>
                  <a:lnTo>
                    <a:pt x="1559" y="2841"/>
                  </a:lnTo>
                  <a:lnTo>
                    <a:pt x="1696" y="2818"/>
                  </a:lnTo>
                  <a:lnTo>
                    <a:pt x="1834" y="2772"/>
                  </a:lnTo>
                  <a:lnTo>
                    <a:pt x="1971" y="2727"/>
                  </a:lnTo>
                  <a:lnTo>
                    <a:pt x="2200" y="2612"/>
                  </a:lnTo>
                  <a:lnTo>
                    <a:pt x="2407" y="2429"/>
                  </a:lnTo>
                  <a:lnTo>
                    <a:pt x="2590" y="2223"/>
                  </a:lnTo>
                  <a:lnTo>
                    <a:pt x="2727" y="1971"/>
                  </a:lnTo>
                  <a:lnTo>
                    <a:pt x="2773" y="1856"/>
                  </a:lnTo>
                  <a:lnTo>
                    <a:pt x="2796" y="1719"/>
                  </a:lnTo>
                  <a:lnTo>
                    <a:pt x="2819" y="1558"/>
                  </a:lnTo>
                  <a:lnTo>
                    <a:pt x="2842" y="1421"/>
                  </a:lnTo>
                  <a:lnTo>
                    <a:pt x="2819" y="1283"/>
                  </a:lnTo>
                  <a:lnTo>
                    <a:pt x="2796" y="1146"/>
                  </a:lnTo>
                  <a:lnTo>
                    <a:pt x="2773" y="1008"/>
                  </a:lnTo>
                  <a:lnTo>
                    <a:pt x="2727" y="871"/>
                  </a:lnTo>
                  <a:lnTo>
                    <a:pt x="2590" y="619"/>
                  </a:lnTo>
                  <a:lnTo>
                    <a:pt x="2407" y="413"/>
                  </a:lnTo>
                  <a:lnTo>
                    <a:pt x="2200" y="252"/>
                  </a:lnTo>
                  <a:lnTo>
                    <a:pt x="1971" y="115"/>
                  </a:lnTo>
                  <a:lnTo>
                    <a:pt x="1834" y="69"/>
                  </a:lnTo>
                  <a:lnTo>
                    <a:pt x="1696" y="23"/>
                  </a:lnTo>
                  <a:lnTo>
                    <a:pt x="155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5115;p66">
              <a:extLst>
                <a:ext uri="{FF2B5EF4-FFF2-40B4-BE49-F238E27FC236}">
                  <a16:creationId xmlns:a16="http://schemas.microsoft.com/office/drawing/2014/main" xmlns="" id="{E9C121CA-739F-4F9A-9A3F-0FABBF32005B}"/>
                </a:ext>
              </a:extLst>
            </p:cNvPr>
            <p:cNvSpPr/>
            <p:nvPr/>
          </p:nvSpPr>
          <p:spPr>
            <a:xfrm>
              <a:off x="1051816" y="4191013"/>
              <a:ext cx="106848" cy="106870"/>
            </a:xfrm>
            <a:custGeom>
              <a:avLst/>
              <a:gdLst/>
              <a:ahLst/>
              <a:cxnLst/>
              <a:rect l="l" t="t" r="r" b="b"/>
              <a:pathLst>
                <a:path w="4972" h="4973" extrusionOk="0">
                  <a:moveTo>
                    <a:pt x="2223" y="0"/>
                  </a:moveTo>
                  <a:lnTo>
                    <a:pt x="1971" y="46"/>
                  </a:lnTo>
                  <a:lnTo>
                    <a:pt x="1741" y="115"/>
                  </a:lnTo>
                  <a:lnTo>
                    <a:pt x="1512" y="184"/>
                  </a:lnTo>
                  <a:lnTo>
                    <a:pt x="1306" y="298"/>
                  </a:lnTo>
                  <a:lnTo>
                    <a:pt x="1100" y="413"/>
                  </a:lnTo>
                  <a:lnTo>
                    <a:pt x="894" y="573"/>
                  </a:lnTo>
                  <a:lnTo>
                    <a:pt x="733" y="733"/>
                  </a:lnTo>
                  <a:lnTo>
                    <a:pt x="573" y="894"/>
                  </a:lnTo>
                  <a:lnTo>
                    <a:pt x="413" y="1100"/>
                  </a:lnTo>
                  <a:lnTo>
                    <a:pt x="298" y="1306"/>
                  </a:lnTo>
                  <a:lnTo>
                    <a:pt x="183" y="1512"/>
                  </a:lnTo>
                  <a:lnTo>
                    <a:pt x="115" y="1742"/>
                  </a:lnTo>
                  <a:lnTo>
                    <a:pt x="46" y="1971"/>
                  </a:lnTo>
                  <a:lnTo>
                    <a:pt x="0" y="2223"/>
                  </a:lnTo>
                  <a:lnTo>
                    <a:pt x="0" y="2475"/>
                  </a:lnTo>
                  <a:lnTo>
                    <a:pt x="0" y="2727"/>
                  </a:lnTo>
                  <a:lnTo>
                    <a:pt x="46" y="2979"/>
                  </a:lnTo>
                  <a:lnTo>
                    <a:pt x="115" y="3208"/>
                  </a:lnTo>
                  <a:lnTo>
                    <a:pt x="183" y="3437"/>
                  </a:lnTo>
                  <a:lnTo>
                    <a:pt x="298" y="3666"/>
                  </a:lnTo>
                  <a:lnTo>
                    <a:pt x="413" y="3872"/>
                  </a:lnTo>
                  <a:lnTo>
                    <a:pt x="573" y="4056"/>
                  </a:lnTo>
                  <a:lnTo>
                    <a:pt x="733" y="4239"/>
                  </a:lnTo>
                  <a:lnTo>
                    <a:pt x="894" y="4399"/>
                  </a:lnTo>
                  <a:lnTo>
                    <a:pt x="1100" y="4537"/>
                  </a:lnTo>
                  <a:lnTo>
                    <a:pt x="1306" y="4651"/>
                  </a:lnTo>
                  <a:lnTo>
                    <a:pt x="1512" y="4766"/>
                  </a:lnTo>
                  <a:lnTo>
                    <a:pt x="1741" y="4858"/>
                  </a:lnTo>
                  <a:lnTo>
                    <a:pt x="1971" y="4903"/>
                  </a:lnTo>
                  <a:lnTo>
                    <a:pt x="2223" y="4949"/>
                  </a:lnTo>
                  <a:lnTo>
                    <a:pt x="2475" y="4972"/>
                  </a:lnTo>
                  <a:lnTo>
                    <a:pt x="2727" y="4949"/>
                  </a:lnTo>
                  <a:lnTo>
                    <a:pt x="2979" y="4903"/>
                  </a:lnTo>
                  <a:lnTo>
                    <a:pt x="3231" y="4858"/>
                  </a:lnTo>
                  <a:lnTo>
                    <a:pt x="3437" y="4766"/>
                  </a:lnTo>
                  <a:lnTo>
                    <a:pt x="3666" y="4651"/>
                  </a:lnTo>
                  <a:lnTo>
                    <a:pt x="3872" y="4537"/>
                  </a:lnTo>
                  <a:lnTo>
                    <a:pt x="4056" y="4399"/>
                  </a:lnTo>
                  <a:lnTo>
                    <a:pt x="4239" y="4239"/>
                  </a:lnTo>
                  <a:lnTo>
                    <a:pt x="4399" y="4056"/>
                  </a:lnTo>
                  <a:lnTo>
                    <a:pt x="4537" y="3872"/>
                  </a:lnTo>
                  <a:lnTo>
                    <a:pt x="4674" y="3666"/>
                  </a:lnTo>
                  <a:lnTo>
                    <a:pt x="4766" y="3437"/>
                  </a:lnTo>
                  <a:lnTo>
                    <a:pt x="4857" y="3208"/>
                  </a:lnTo>
                  <a:lnTo>
                    <a:pt x="4903" y="2979"/>
                  </a:lnTo>
                  <a:lnTo>
                    <a:pt x="4949" y="2727"/>
                  </a:lnTo>
                  <a:lnTo>
                    <a:pt x="4972" y="2475"/>
                  </a:lnTo>
                  <a:lnTo>
                    <a:pt x="4949" y="2223"/>
                  </a:lnTo>
                  <a:lnTo>
                    <a:pt x="4903" y="1971"/>
                  </a:lnTo>
                  <a:lnTo>
                    <a:pt x="4857" y="1742"/>
                  </a:lnTo>
                  <a:lnTo>
                    <a:pt x="4766" y="1512"/>
                  </a:lnTo>
                  <a:lnTo>
                    <a:pt x="4674" y="1306"/>
                  </a:lnTo>
                  <a:lnTo>
                    <a:pt x="4537" y="1100"/>
                  </a:lnTo>
                  <a:lnTo>
                    <a:pt x="4399" y="894"/>
                  </a:lnTo>
                  <a:lnTo>
                    <a:pt x="4239" y="733"/>
                  </a:lnTo>
                  <a:lnTo>
                    <a:pt x="4056" y="573"/>
                  </a:lnTo>
                  <a:lnTo>
                    <a:pt x="3872" y="413"/>
                  </a:lnTo>
                  <a:lnTo>
                    <a:pt x="3666" y="298"/>
                  </a:lnTo>
                  <a:lnTo>
                    <a:pt x="3437" y="184"/>
                  </a:lnTo>
                  <a:lnTo>
                    <a:pt x="3231" y="115"/>
                  </a:lnTo>
                  <a:lnTo>
                    <a:pt x="2979" y="46"/>
                  </a:lnTo>
                  <a:lnTo>
                    <a:pt x="2727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116;p66">
              <a:extLst>
                <a:ext uri="{FF2B5EF4-FFF2-40B4-BE49-F238E27FC236}">
                  <a16:creationId xmlns:a16="http://schemas.microsoft.com/office/drawing/2014/main" xmlns="" id="{05354298-AC88-4B2C-B155-7DADEC7766CC}"/>
                </a:ext>
              </a:extLst>
            </p:cNvPr>
            <p:cNvSpPr/>
            <p:nvPr/>
          </p:nvSpPr>
          <p:spPr>
            <a:xfrm>
              <a:off x="1074466" y="4213663"/>
              <a:ext cx="61075" cy="61075"/>
            </a:xfrm>
            <a:custGeom>
              <a:avLst/>
              <a:gdLst/>
              <a:ahLst/>
              <a:cxnLst/>
              <a:rect l="l" t="t" r="r" b="b"/>
              <a:pathLst>
                <a:path w="2842" h="2842" extrusionOk="0">
                  <a:moveTo>
                    <a:pt x="1283" y="0"/>
                  </a:moveTo>
                  <a:lnTo>
                    <a:pt x="1146" y="23"/>
                  </a:lnTo>
                  <a:lnTo>
                    <a:pt x="1008" y="69"/>
                  </a:lnTo>
                  <a:lnTo>
                    <a:pt x="871" y="115"/>
                  </a:lnTo>
                  <a:lnTo>
                    <a:pt x="642" y="252"/>
                  </a:lnTo>
                  <a:lnTo>
                    <a:pt x="413" y="413"/>
                  </a:lnTo>
                  <a:lnTo>
                    <a:pt x="252" y="619"/>
                  </a:lnTo>
                  <a:lnTo>
                    <a:pt x="115" y="871"/>
                  </a:lnTo>
                  <a:lnTo>
                    <a:pt x="69" y="1008"/>
                  </a:lnTo>
                  <a:lnTo>
                    <a:pt x="23" y="1146"/>
                  </a:lnTo>
                  <a:lnTo>
                    <a:pt x="23" y="1283"/>
                  </a:lnTo>
                  <a:lnTo>
                    <a:pt x="0" y="1421"/>
                  </a:lnTo>
                  <a:lnTo>
                    <a:pt x="23" y="1558"/>
                  </a:lnTo>
                  <a:lnTo>
                    <a:pt x="23" y="1719"/>
                  </a:lnTo>
                  <a:lnTo>
                    <a:pt x="69" y="1856"/>
                  </a:lnTo>
                  <a:lnTo>
                    <a:pt x="115" y="1971"/>
                  </a:lnTo>
                  <a:lnTo>
                    <a:pt x="252" y="2223"/>
                  </a:lnTo>
                  <a:lnTo>
                    <a:pt x="413" y="2429"/>
                  </a:lnTo>
                  <a:lnTo>
                    <a:pt x="642" y="2612"/>
                  </a:lnTo>
                  <a:lnTo>
                    <a:pt x="871" y="2727"/>
                  </a:lnTo>
                  <a:lnTo>
                    <a:pt x="1008" y="2772"/>
                  </a:lnTo>
                  <a:lnTo>
                    <a:pt x="1146" y="2818"/>
                  </a:lnTo>
                  <a:lnTo>
                    <a:pt x="1283" y="2841"/>
                  </a:lnTo>
                  <a:lnTo>
                    <a:pt x="1581" y="2841"/>
                  </a:lnTo>
                  <a:lnTo>
                    <a:pt x="1718" y="2818"/>
                  </a:lnTo>
                  <a:lnTo>
                    <a:pt x="1856" y="2772"/>
                  </a:lnTo>
                  <a:lnTo>
                    <a:pt x="1971" y="2727"/>
                  </a:lnTo>
                  <a:lnTo>
                    <a:pt x="2223" y="2612"/>
                  </a:lnTo>
                  <a:lnTo>
                    <a:pt x="2429" y="2429"/>
                  </a:lnTo>
                  <a:lnTo>
                    <a:pt x="2612" y="2223"/>
                  </a:lnTo>
                  <a:lnTo>
                    <a:pt x="2727" y="1971"/>
                  </a:lnTo>
                  <a:lnTo>
                    <a:pt x="2795" y="1856"/>
                  </a:lnTo>
                  <a:lnTo>
                    <a:pt x="2818" y="1719"/>
                  </a:lnTo>
                  <a:lnTo>
                    <a:pt x="2841" y="1558"/>
                  </a:lnTo>
                  <a:lnTo>
                    <a:pt x="2841" y="1421"/>
                  </a:lnTo>
                  <a:lnTo>
                    <a:pt x="2841" y="1283"/>
                  </a:lnTo>
                  <a:lnTo>
                    <a:pt x="2818" y="1146"/>
                  </a:lnTo>
                  <a:lnTo>
                    <a:pt x="2795" y="1008"/>
                  </a:lnTo>
                  <a:lnTo>
                    <a:pt x="2727" y="871"/>
                  </a:lnTo>
                  <a:lnTo>
                    <a:pt x="2612" y="619"/>
                  </a:lnTo>
                  <a:lnTo>
                    <a:pt x="2429" y="413"/>
                  </a:lnTo>
                  <a:lnTo>
                    <a:pt x="2223" y="252"/>
                  </a:lnTo>
                  <a:lnTo>
                    <a:pt x="1971" y="115"/>
                  </a:lnTo>
                  <a:lnTo>
                    <a:pt x="1856" y="69"/>
                  </a:lnTo>
                  <a:lnTo>
                    <a:pt x="1718" y="23"/>
                  </a:lnTo>
                  <a:lnTo>
                    <a:pt x="158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117;p66">
              <a:extLst>
                <a:ext uri="{FF2B5EF4-FFF2-40B4-BE49-F238E27FC236}">
                  <a16:creationId xmlns:a16="http://schemas.microsoft.com/office/drawing/2014/main" xmlns="" id="{38BA1EE1-561E-4CAD-B03B-C38A20A3B872}"/>
                </a:ext>
              </a:extLst>
            </p:cNvPr>
            <p:cNvSpPr/>
            <p:nvPr/>
          </p:nvSpPr>
          <p:spPr>
            <a:xfrm>
              <a:off x="718491" y="2517961"/>
              <a:ext cx="805531" cy="972938"/>
            </a:xfrm>
            <a:custGeom>
              <a:avLst/>
              <a:gdLst/>
              <a:ahLst/>
              <a:cxnLst/>
              <a:rect l="l" t="t" r="r" b="b"/>
              <a:pathLst>
                <a:path w="37484" h="45274" extrusionOk="0">
                  <a:moveTo>
                    <a:pt x="2841" y="0"/>
                  </a:moveTo>
                  <a:lnTo>
                    <a:pt x="2497" y="23"/>
                  </a:lnTo>
                  <a:lnTo>
                    <a:pt x="2177" y="69"/>
                  </a:lnTo>
                  <a:lnTo>
                    <a:pt x="1879" y="161"/>
                  </a:lnTo>
                  <a:lnTo>
                    <a:pt x="1581" y="298"/>
                  </a:lnTo>
                  <a:lnTo>
                    <a:pt x="1306" y="459"/>
                  </a:lnTo>
                  <a:lnTo>
                    <a:pt x="1054" y="642"/>
                  </a:lnTo>
                  <a:lnTo>
                    <a:pt x="825" y="848"/>
                  </a:lnTo>
                  <a:lnTo>
                    <a:pt x="619" y="1077"/>
                  </a:lnTo>
                  <a:lnTo>
                    <a:pt x="435" y="1329"/>
                  </a:lnTo>
                  <a:lnTo>
                    <a:pt x="275" y="1604"/>
                  </a:lnTo>
                  <a:lnTo>
                    <a:pt x="160" y="1902"/>
                  </a:lnTo>
                  <a:lnTo>
                    <a:pt x="69" y="2200"/>
                  </a:lnTo>
                  <a:lnTo>
                    <a:pt x="23" y="2521"/>
                  </a:lnTo>
                  <a:lnTo>
                    <a:pt x="0" y="2841"/>
                  </a:lnTo>
                  <a:lnTo>
                    <a:pt x="23" y="3162"/>
                  </a:lnTo>
                  <a:lnTo>
                    <a:pt x="69" y="3506"/>
                  </a:lnTo>
                  <a:lnTo>
                    <a:pt x="9577" y="43097"/>
                  </a:lnTo>
                  <a:lnTo>
                    <a:pt x="9646" y="43326"/>
                  </a:lnTo>
                  <a:lnTo>
                    <a:pt x="9737" y="43555"/>
                  </a:lnTo>
                  <a:lnTo>
                    <a:pt x="9829" y="43762"/>
                  </a:lnTo>
                  <a:lnTo>
                    <a:pt x="9967" y="43968"/>
                  </a:lnTo>
                  <a:lnTo>
                    <a:pt x="10104" y="44151"/>
                  </a:lnTo>
                  <a:lnTo>
                    <a:pt x="10241" y="44334"/>
                  </a:lnTo>
                  <a:lnTo>
                    <a:pt x="10402" y="44518"/>
                  </a:lnTo>
                  <a:lnTo>
                    <a:pt x="10585" y="44655"/>
                  </a:lnTo>
                  <a:lnTo>
                    <a:pt x="10768" y="44793"/>
                  </a:lnTo>
                  <a:lnTo>
                    <a:pt x="10975" y="44907"/>
                  </a:lnTo>
                  <a:lnTo>
                    <a:pt x="11181" y="45022"/>
                  </a:lnTo>
                  <a:lnTo>
                    <a:pt x="11410" y="45113"/>
                  </a:lnTo>
                  <a:lnTo>
                    <a:pt x="11639" y="45182"/>
                  </a:lnTo>
                  <a:lnTo>
                    <a:pt x="11868" y="45228"/>
                  </a:lnTo>
                  <a:lnTo>
                    <a:pt x="12097" y="45251"/>
                  </a:lnTo>
                  <a:lnTo>
                    <a:pt x="12349" y="45274"/>
                  </a:lnTo>
                  <a:lnTo>
                    <a:pt x="34642" y="45274"/>
                  </a:lnTo>
                  <a:lnTo>
                    <a:pt x="34986" y="45251"/>
                  </a:lnTo>
                  <a:lnTo>
                    <a:pt x="35307" y="45182"/>
                  </a:lnTo>
                  <a:lnTo>
                    <a:pt x="35628" y="45091"/>
                  </a:lnTo>
                  <a:lnTo>
                    <a:pt x="35925" y="44976"/>
                  </a:lnTo>
                  <a:lnTo>
                    <a:pt x="36200" y="44816"/>
                  </a:lnTo>
                  <a:lnTo>
                    <a:pt x="36452" y="44632"/>
                  </a:lnTo>
                  <a:lnTo>
                    <a:pt x="36682" y="44426"/>
                  </a:lnTo>
                  <a:lnTo>
                    <a:pt x="36888" y="44174"/>
                  </a:lnTo>
                  <a:lnTo>
                    <a:pt x="37071" y="43922"/>
                  </a:lnTo>
                  <a:lnTo>
                    <a:pt x="37208" y="43647"/>
                  </a:lnTo>
                  <a:lnTo>
                    <a:pt x="37346" y="43349"/>
                  </a:lnTo>
                  <a:lnTo>
                    <a:pt x="37415" y="43051"/>
                  </a:lnTo>
                  <a:lnTo>
                    <a:pt x="37483" y="42731"/>
                  </a:lnTo>
                  <a:lnTo>
                    <a:pt x="37483" y="42410"/>
                  </a:lnTo>
                  <a:lnTo>
                    <a:pt x="37461" y="42089"/>
                  </a:lnTo>
                  <a:lnTo>
                    <a:pt x="37415" y="41745"/>
                  </a:lnTo>
                  <a:lnTo>
                    <a:pt x="27700" y="2154"/>
                  </a:lnTo>
                  <a:lnTo>
                    <a:pt x="27631" y="1925"/>
                  </a:lnTo>
                  <a:lnTo>
                    <a:pt x="27540" y="1696"/>
                  </a:lnTo>
                  <a:lnTo>
                    <a:pt x="27425" y="1490"/>
                  </a:lnTo>
                  <a:lnTo>
                    <a:pt x="27311" y="1283"/>
                  </a:lnTo>
                  <a:lnTo>
                    <a:pt x="27173" y="1100"/>
                  </a:lnTo>
                  <a:lnTo>
                    <a:pt x="27036" y="917"/>
                  </a:lnTo>
                  <a:lnTo>
                    <a:pt x="26852" y="757"/>
                  </a:lnTo>
                  <a:lnTo>
                    <a:pt x="26692" y="596"/>
                  </a:lnTo>
                  <a:lnTo>
                    <a:pt x="26486" y="459"/>
                  </a:lnTo>
                  <a:lnTo>
                    <a:pt x="26303" y="344"/>
                  </a:lnTo>
                  <a:lnTo>
                    <a:pt x="26096" y="252"/>
                  </a:lnTo>
                  <a:lnTo>
                    <a:pt x="25867" y="161"/>
                  </a:lnTo>
                  <a:lnTo>
                    <a:pt x="25638" y="92"/>
                  </a:lnTo>
                  <a:lnTo>
                    <a:pt x="25409" y="46"/>
                  </a:lnTo>
                  <a:lnTo>
                    <a:pt x="25180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118;p66">
              <a:extLst>
                <a:ext uri="{FF2B5EF4-FFF2-40B4-BE49-F238E27FC236}">
                  <a16:creationId xmlns:a16="http://schemas.microsoft.com/office/drawing/2014/main" xmlns="" id="{07C346BD-D470-498B-AEC2-B157B63DB821}"/>
                </a:ext>
              </a:extLst>
            </p:cNvPr>
            <p:cNvSpPr/>
            <p:nvPr/>
          </p:nvSpPr>
          <p:spPr>
            <a:xfrm>
              <a:off x="771162" y="2517961"/>
              <a:ext cx="806025" cy="972938"/>
            </a:xfrm>
            <a:custGeom>
              <a:avLst/>
              <a:gdLst/>
              <a:ahLst/>
              <a:cxnLst/>
              <a:rect l="l" t="t" r="r" b="b"/>
              <a:pathLst>
                <a:path w="37507" h="45274" extrusionOk="0">
                  <a:moveTo>
                    <a:pt x="2842" y="0"/>
                  </a:moveTo>
                  <a:lnTo>
                    <a:pt x="2498" y="23"/>
                  </a:lnTo>
                  <a:lnTo>
                    <a:pt x="2177" y="69"/>
                  </a:lnTo>
                  <a:lnTo>
                    <a:pt x="1879" y="161"/>
                  </a:lnTo>
                  <a:lnTo>
                    <a:pt x="1581" y="298"/>
                  </a:lnTo>
                  <a:lnTo>
                    <a:pt x="1307" y="459"/>
                  </a:lnTo>
                  <a:lnTo>
                    <a:pt x="1054" y="642"/>
                  </a:lnTo>
                  <a:lnTo>
                    <a:pt x="825" y="848"/>
                  </a:lnTo>
                  <a:lnTo>
                    <a:pt x="619" y="1077"/>
                  </a:lnTo>
                  <a:lnTo>
                    <a:pt x="436" y="1329"/>
                  </a:lnTo>
                  <a:lnTo>
                    <a:pt x="275" y="1604"/>
                  </a:lnTo>
                  <a:lnTo>
                    <a:pt x="161" y="1902"/>
                  </a:lnTo>
                  <a:lnTo>
                    <a:pt x="69" y="2200"/>
                  </a:lnTo>
                  <a:lnTo>
                    <a:pt x="23" y="2521"/>
                  </a:lnTo>
                  <a:lnTo>
                    <a:pt x="1" y="2841"/>
                  </a:lnTo>
                  <a:lnTo>
                    <a:pt x="23" y="3162"/>
                  </a:lnTo>
                  <a:lnTo>
                    <a:pt x="92" y="3506"/>
                  </a:lnTo>
                  <a:lnTo>
                    <a:pt x="9578" y="43097"/>
                  </a:lnTo>
                  <a:lnTo>
                    <a:pt x="9646" y="43326"/>
                  </a:lnTo>
                  <a:lnTo>
                    <a:pt x="9738" y="43555"/>
                  </a:lnTo>
                  <a:lnTo>
                    <a:pt x="9853" y="43762"/>
                  </a:lnTo>
                  <a:lnTo>
                    <a:pt x="9967" y="43968"/>
                  </a:lnTo>
                  <a:lnTo>
                    <a:pt x="10105" y="44151"/>
                  </a:lnTo>
                  <a:lnTo>
                    <a:pt x="10242" y="44334"/>
                  </a:lnTo>
                  <a:lnTo>
                    <a:pt x="10402" y="44518"/>
                  </a:lnTo>
                  <a:lnTo>
                    <a:pt x="10586" y="44655"/>
                  </a:lnTo>
                  <a:lnTo>
                    <a:pt x="10769" y="44793"/>
                  </a:lnTo>
                  <a:lnTo>
                    <a:pt x="10975" y="44907"/>
                  </a:lnTo>
                  <a:lnTo>
                    <a:pt x="11181" y="45022"/>
                  </a:lnTo>
                  <a:lnTo>
                    <a:pt x="11411" y="45113"/>
                  </a:lnTo>
                  <a:lnTo>
                    <a:pt x="11640" y="45182"/>
                  </a:lnTo>
                  <a:lnTo>
                    <a:pt x="11869" y="45228"/>
                  </a:lnTo>
                  <a:lnTo>
                    <a:pt x="12098" y="45251"/>
                  </a:lnTo>
                  <a:lnTo>
                    <a:pt x="12350" y="45274"/>
                  </a:lnTo>
                  <a:lnTo>
                    <a:pt x="34643" y="45274"/>
                  </a:lnTo>
                  <a:lnTo>
                    <a:pt x="34987" y="45251"/>
                  </a:lnTo>
                  <a:lnTo>
                    <a:pt x="35330" y="45182"/>
                  </a:lnTo>
                  <a:lnTo>
                    <a:pt x="35628" y="45091"/>
                  </a:lnTo>
                  <a:lnTo>
                    <a:pt x="35926" y="44976"/>
                  </a:lnTo>
                  <a:lnTo>
                    <a:pt x="36201" y="44816"/>
                  </a:lnTo>
                  <a:lnTo>
                    <a:pt x="36453" y="44632"/>
                  </a:lnTo>
                  <a:lnTo>
                    <a:pt x="36682" y="44426"/>
                  </a:lnTo>
                  <a:lnTo>
                    <a:pt x="36888" y="44174"/>
                  </a:lnTo>
                  <a:lnTo>
                    <a:pt x="37072" y="43922"/>
                  </a:lnTo>
                  <a:lnTo>
                    <a:pt x="37209" y="43647"/>
                  </a:lnTo>
                  <a:lnTo>
                    <a:pt x="37346" y="43349"/>
                  </a:lnTo>
                  <a:lnTo>
                    <a:pt x="37415" y="43051"/>
                  </a:lnTo>
                  <a:lnTo>
                    <a:pt x="37484" y="42731"/>
                  </a:lnTo>
                  <a:lnTo>
                    <a:pt x="37507" y="42410"/>
                  </a:lnTo>
                  <a:lnTo>
                    <a:pt x="37484" y="42089"/>
                  </a:lnTo>
                  <a:lnTo>
                    <a:pt x="37415" y="41745"/>
                  </a:lnTo>
                  <a:lnTo>
                    <a:pt x="27701" y="2154"/>
                  </a:lnTo>
                  <a:lnTo>
                    <a:pt x="27632" y="1925"/>
                  </a:lnTo>
                  <a:lnTo>
                    <a:pt x="27540" y="1696"/>
                  </a:lnTo>
                  <a:lnTo>
                    <a:pt x="27449" y="1490"/>
                  </a:lnTo>
                  <a:lnTo>
                    <a:pt x="27311" y="1283"/>
                  </a:lnTo>
                  <a:lnTo>
                    <a:pt x="27174" y="1100"/>
                  </a:lnTo>
                  <a:lnTo>
                    <a:pt x="27036" y="917"/>
                  </a:lnTo>
                  <a:lnTo>
                    <a:pt x="26876" y="757"/>
                  </a:lnTo>
                  <a:lnTo>
                    <a:pt x="26693" y="596"/>
                  </a:lnTo>
                  <a:lnTo>
                    <a:pt x="26509" y="459"/>
                  </a:lnTo>
                  <a:lnTo>
                    <a:pt x="26303" y="344"/>
                  </a:lnTo>
                  <a:lnTo>
                    <a:pt x="26097" y="252"/>
                  </a:lnTo>
                  <a:lnTo>
                    <a:pt x="25868" y="161"/>
                  </a:lnTo>
                  <a:lnTo>
                    <a:pt x="25639" y="92"/>
                  </a:lnTo>
                  <a:lnTo>
                    <a:pt x="25410" y="46"/>
                  </a:lnTo>
                  <a:lnTo>
                    <a:pt x="25180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5119;p66">
              <a:extLst>
                <a:ext uri="{FF2B5EF4-FFF2-40B4-BE49-F238E27FC236}">
                  <a16:creationId xmlns:a16="http://schemas.microsoft.com/office/drawing/2014/main" xmlns="" id="{F9049DC7-8087-474A-9F50-D354C078DFF6}"/>
                </a:ext>
              </a:extLst>
            </p:cNvPr>
            <p:cNvSpPr/>
            <p:nvPr/>
          </p:nvSpPr>
          <p:spPr>
            <a:xfrm>
              <a:off x="812529" y="2559328"/>
              <a:ext cx="722816" cy="890223"/>
            </a:xfrm>
            <a:custGeom>
              <a:avLst/>
              <a:gdLst/>
              <a:ahLst/>
              <a:cxnLst/>
              <a:rect l="l" t="t" r="r" b="b"/>
              <a:pathLst>
                <a:path w="33635" h="41425" extrusionOk="0">
                  <a:moveTo>
                    <a:pt x="23003" y="252"/>
                  </a:moveTo>
                  <a:lnTo>
                    <a:pt x="23118" y="275"/>
                  </a:lnTo>
                  <a:lnTo>
                    <a:pt x="23233" y="298"/>
                  </a:lnTo>
                  <a:lnTo>
                    <a:pt x="23324" y="344"/>
                  </a:lnTo>
                  <a:lnTo>
                    <a:pt x="23416" y="390"/>
                  </a:lnTo>
                  <a:lnTo>
                    <a:pt x="23485" y="481"/>
                  </a:lnTo>
                  <a:lnTo>
                    <a:pt x="23553" y="550"/>
                  </a:lnTo>
                  <a:lnTo>
                    <a:pt x="23622" y="642"/>
                  </a:lnTo>
                  <a:lnTo>
                    <a:pt x="23645" y="756"/>
                  </a:lnTo>
                  <a:lnTo>
                    <a:pt x="33359" y="40347"/>
                  </a:lnTo>
                  <a:lnTo>
                    <a:pt x="33382" y="40439"/>
                  </a:lnTo>
                  <a:lnTo>
                    <a:pt x="33382" y="40531"/>
                  </a:lnTo>
                  <a:lnTo>
                    <a:pt x="33359" y="40691"/>
                  </a:lnTo>
                  <a:lnTo>
                    <a:pt x="33314" y="40829"/>
                  </a:lnTo>
                  <a:lnTo>
                    <a:pt x="33245" y="40897"/>
                  </a:lnTo>
                  <a:lnTo>
                    <a:pt x="33176" y="40989"/>
                  </a:lnTo>
                  <a:lnTo>
                    <a:pt x="33062" y="41058"/>
                  </a:lnTo>
                  <a:lnTo>
                    <a:pt x="32924" y="41126"/>
                  </a:lnTo>
                  <a:lnTo>
                    <a:pt x="32832" y="41149"/>
                  </a:lnTo>
                  <a:lnTo>
                    <a:pt x="10310" y="41149"/>
                  </a:lnTo>
                  <a:lnTo>
                    <a:pt x="10196" y="41126"/>
                  </a:lnTo>
                  <a:lnTo>
                    <a:pt x="10104" y="41081"/>
                  </a:lnTo>
                  <a:lnTo>
                    <a:pt x="10012" y="41012"/>
                  </a:lnTo>
                  <a:lnTo>
                    <a:pt x="9944" y="40943"/>
                  </a:lnTo>
                  <a:lnTo>
                    <a:pt x="9875" y="40851"/>
                  </a:lnTo>
                  <a:lnTo>
                    <a:pt x="9829" y="40760"/>
                  </a:lnTo>
                  <a:lnTo>
                    <a:pt x="9783" y="40645"/>
                  </a:lnTo>
                  <a:lnTo>
                    <a:pt x="275" y="1077"/>
                  </a:lnTo>
                  <a:lnTo>
                    <a:pt x="275" y="962"/>
                  </a:lnTo>
                  <a:lnTo>
                    <a:pt x="275" y="871"/>
                  </a:lnTo>
                  <a:lnTo>
                    <a:pt x="298" y="733"/>
                  </a:lnTo>
                  <a:lnTo>
                    <a:pt x="344" y="596"/>
                  </a:lnTo>
                  <a:lnTo>
                    <a:pt x="413" y="504"/>
                  </a:lnTo>
                  <a:lnTo>
                    <a:pt x="481" y="435"/>
                  </a:lnTo>
                  <a:lnTo>
                    <a:pt x="596" y="344"/>
                  </a:lnTo>
                  <a:lnTo>
                    <a:pt x="733" y="275"/>
                  </a:lnTo>
                  <a:lnTo>
                    <a:pt x="825" y="275"/>
                  </a:lnTo>
                  <a:lnTo>
                    <a:pt x="917" y="252"/>
                  </a:lnTo>
                  <a:close/>
                  <a:moveTo>
                    <a:pt x="917" y="0"/>
                  </a:moveTo>
                  <a:lnTo>
                    <a:pt x="779" y="23"/>
                  </a:lnTo>
                  <a:lnTo>
                    <a:pt x="665" y="46"/>
                  </a:lnTo>
                  <a:lnTo>
                    <a:pt x="550" y="69"/>
                  </a:lnTo>
                  <a:lnTo>
                    <a:pt x="458" y="137"/>
                  </a:lnTo>
                  <a:lnTo>
                    <a:pt x="298" y="252"/>
                  </a:lnTo>
                  <a:lnTo>
                    <a:pt x="206" y="344"/>
                  </a:lnTo>
                  <a:lnTo>
                    <a:pt x="115" y="481"/>
                  </a:lnTo>
                  <a:lnTo>
                    <a:pt x="46" y="642"/>
                  </a:lnTo>
                  <a:lnTo>
                    <a:pt x="23" y="756"/>
                  </a:lnTo>
                  <a:lnTo>
                    <a:pt x="0" y="871"/>
                  </a:lnTo>
                  <a:lnTo>
                    <a:pt x="23" y="985"/>
                  </a:lnTo>
                  <a:lnTo>
                    <a:pt x="46" y="1123"/>
                  </a:lnTo>
                  <a:lnTo>
                    <a:pt x="9531" y="40714"/>
                  </a:lnTo>
                  <a:lnTo>
                    <a:pt x="9577" y="40874"/>
                  </a:lnTo>
                  <a:lnTo>
                    <a:pt x="9669" y="40989"/>
                  </a:lnTo>
                  <a:lnTo>
                    <a:pt x="9760" y="41126"/>
                  </a:lnTo>
                  <a:lnTo>
                    <a:pt x="9852" y="41218"/>
                  </a:lnTo>
                  <a:lnTo>
                    <a:pt x="9990" y="41310"/>
                  </a:lnTo>
                  <a:lnTo>
                    <a:pt x="10127" y="41356"/>
                  </a:lnTo>
                  <a:lnTo>
                    <a:pt x="10265" y="41401"/>
                  </a:lnTo>
                  <a:lnTo>
                    <a:pt x="10425" y="41424"/>
                  </a:lnTo>
                  <a:lnTo>
                    <a:pt x="32718" y="41424"/>
                  </a:lnTo>
                  <a:lnTo>
                    <a:pt x="32855" y="41401"/>
                  </a:lnTo>
                  <a:lnTo>
                    <a:pt x="32993" y="41378"/>
                  </a:lnTo>
                  <a:lnTo>
                    <a:pt x="33107" y="41333"/>
                  </a:lnTo>
                  <a:lnTo>
                    <a:pt x="33199" y="41287"/>
                  </a:lnTo>
                  <a:lnTo>
                    <a:pt x="33337" y="41172"/>
                  </a:lnTo>
                  <a:lnTo>
                    <a:pt x="33451" y="41058"/>
                  </a:lnTo>
                  <a:lnTo>
                    <a:pt x="33520" y="40943"/>
                  </a:lnTo>
                  <a:lnTo>
                    <a:pt x="33611" y="40760"/>
                  </a:lnTo>
                  <a:lnTo>
                    <a:pt x="33634" y="40668"/>
                  </a:lnTo>
                  <a:lnTo>
                    <a:pt x="33634" y="40554"/>
                  </a:lnTo>
                  <a:lnTo>
                    <a:pt x="33634" y="40416"/>
                  </a:lnTo>
                  <a:lnTo>
                    <a:pt x="33611" y="40279"/>
                  </a:lnTo>
                  <a:lnTo>
                    <a:pt x="23897" y="687"/>
                  </a:lnTo>
                  <a:lnTo>
                    <a:pt x="23851" y="550"/>
                  </a:lnTo>
                  <a:lnTo>
                    <a:pt x="23782" y="412"/>
                  </a:lnTo>
                  <a:lnTo>
                    <a:pt x="23691" y="298"/>
                  </a:lnTo>
                  <a:lnTo>
                    <a:pt x="23576" y="206"/>
                  </a:lnTo>
                  <a:lnTo>
                    <a:pt x="23439" y="115"/>
                  </a:lnTo>
                  <a:lnTo>
                    <a:pt x="23324" y="46"/>
                  </a:lnTo>
                  <a:lnTo>
                    <a:pt x="23164" y="23"/>
                  </a:lnTo>
                  <a:lnTo>
                    <a:pt x="23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5120;p66">
              <a:extLst>
                <a:ext uri="{FF2B5EF4-FFF2-40B4-BE49-F238E27FC236}">
                  <a16:creationId xmlns:a16="http://schemas.microsoft.com/office/drawing/2014/main" xmlns="" id="{3CB3C5F5-2463-4B66-90AE-69AFBF0F95E5}"/>
                </a:ext>
              </a:extLst>
            </p:cNvPr>
            <p:cNvSpPr/>
            <p:nvPr/>
          </p:nvSpPr>
          <p:spPr>
            <a:xfrm>
              <a:off x="918881" y="3416033"/>
              <a:ext cx="882831" cy="99971"/>
            </a:xfrm>
            <a:custGeom>
              <a:avLst/>
              <a:gdLst/>
              <a:ahLst/>
              <a:cxnLst/>
              <a:rect l="l" t="t" r="r" b="b"/>
              <a:pathLst>
                <a:path w="41081" h="4652" extrusionOk="0">
                  <a:moveTo>
                    <a:pt x="0" y="0"/>
                  </a:moveTo>
                  <a:lnTo>
                    <a:pt x="504" y="2177"/>
                  </a:lnTo>
                  <a:lnTo>
                    <a:pt x="573" y="2429"/>
                  </a:lnTo>
                  <a:lnTo>
                    <a:pt x="664" y="2681"/>
                  </a:lnTo>
                  <a:lnTo>
                    <a:pt x="779" y="2933"/>
                  </a:lnTo>
                  <a:lnTo>
                    <a:pt x="916" y="3162"/>
                  </a:lnTo>
                  <a:lnTo>
                    <a:pt x="1077" y="3391"/>
                  </a:lnTo>
                  <a:lnTo>
                    <a:pt x="1237" y="3597"/>
                  </a:lnTo>
                  <a:lnTo>
                    <a:pt x="1443" y="3781"/>
                  </a:lnTo>
                  <a:lnTo>
                    <a:pt x="1627" y="3964"/>
                  </a:lnTo>
                  <a:lnTo>
                    <a:pt x="1856" y="4101"/>
                  </a:lnTo>
                  <a:lnTo>
                    <a:pt x="2062" y="4239"/>
                  </a:lnTo>
                  <a:lnTo>
                    <a:pt x="2314" y="4376"/>
                  </a:lnTo>
                  <a:lnTo>
                    <a:pt x="2566" y="4468"/>
                  </a:lnTo>
                  <a:lnTo>
                    <a:pt x="2818" y="4537"/>
                  </a:lnTo>
                  <a:lnTo>
                    <a:pt x="3070" y="4606"/>
                  </a:lnTo>
                  <a:lnTo>
                    <a:pt x="3345" y="4628"/>
                  </a:lnTo>
                  <a:lnTo>
                    <a:pt x="3620" y="4651"/>
                  </a:lnTo>
                  <a:lnTo>
                    <a:pt x="41081" y="4651"/>
                  </a:lnTo>
                  <a:lnTo>
                    <a:pt x="40004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5121;p66">
              <a:extLst>
                <a:ext uri="{FF2B5EF4-FFF2-40B4-BE49-F238E27FC236}">
                  <a16:creationId xmlns:a16="http://schemas.microsoft.com/office/drawing/2014/main" xmlns="" id="{3577C96D-C5DB-49E6-AA5F-BA9FD749223D}"/>
                </a:ext>
              </a:extLst>
            </p:cNvPr>
            <p:cNvSpPr/>
            <p:nvPr/>
          </p:nvSpPr>
          <p:spPr>
            <a:xfrm>
              <a:off x="970564" y="3416033"/>
              <a:ext cx="870044" cy="99971"/>
            </a:xfrm>
            <a:custGeom>
              <a:avLst/>
              <a:gdLst/>
              <a:ahLst/>
              <a:cxnLst/>
              <a:rect l="l" t="t" r="r" b="b"/>
              <a:pathLst>
                <a:path w="40486" h="4652" extrusionOk="0">
                  <a:moveTo>
                    <a:pt x="1" y="0"/>
                  </a:moveTo>
                  <a:lnTo>
                    <a:pt x="505" y="2177"/>
                  </a:lnTo>
                  <a:lnTo>
                    <a:pt x="574" y="2429"/>
                  </a:lnTo>
                  <a:lnTo>
                    <a:pt x="665" y="2681"/>
                  </a:lnTo>
                  <a:lnTo>
                    <a:pt x="803" y="2933"/>
                  </a:lnTo>
                  <a:lnTo>
                    <a:pt x="917" y="3162"/>
                  </a:lnTo>
                  <a:lnTo>
                    <a:pt x="1078" y="3391"/>
                  </a:lnTo>
                  <a:lnTo>
                    <a:pt x="1261" y="3597"/>
                  </a:lnTo>
                  <a:lnTo>
                    <a:pt x="1444" y="3781"/>
                  </a:lnTo>
                  <a:lnTo>
                    <a:pt x="1627" y="3964"/>
                  </a:lnTo>
                  <a:lnTo>
                    <a:pt x="1857" y="4101"/>
                  </a:lnTo>
                  <a:lnTo>
                    <a:pt x="2086" y="4239"/>
                  </a:lnTo>
                  <a:lnTo>
                    <a:pt x="2315" y="4376"/>
                  </a:lnTo>
                  <a:lnTo>
                    <a:pt x="2567" y="4468"/>
                  </a:lnTo>
                  <a:lnTo>
                    <a:pt x="2819" y="4537"/>
                  </a:lnTo>
                  <a:lnTo>
                    <a:pt x="3094" y="4606"/>
                  </a:lnTo>
                  <a:lnTo>
                    <a:pt x="3346" y="4628"/>
                  </a:lnTo>
                  <a:lnTo>
                    <a:pt x="3644" y="4651"/>
                  </a:lnTo>
                  <a:lnTo>
                    <a:pt x="38172" y="4651"/>
                  </a:lnTo>
                  <a:lnTo>
                    <a:pt x="38446" y="4628"/>
                  </a:lnTo>
                  <a:lnTo>
                    <a:pt x="38721" y="4583"/>
                  </a:lnTo>
                  <a:lnTo>
                    <a:pt x="38973" y="4514"/>
                  </a:lnTo>
                  <a:lnTo>
                    <a:pt x="39203" y="4422"/>
                  </a:lnTo>
                  <a:lnTo>
                    <a:pt x="39432" y="4285"/>
                  </a:lnTo>
                  <a:lnTo>
                    <a:pt x="39638" y="4124"/>
                  </a:lnTo>
                  <a:lnTo>
                    <a:pt x="39821" y="3964"/>
                  </a:lnTo>
                  <a:lnTo>
                    <a:pt x="39982" y="3781"/>
                  </a:lnTo>
                  <a:lnTo>
                    <a:pt x="40142" y="3575"/>
                  </a:lnTo>
                  <a:lnTo>
                    <a:pt x="40256" y="3345"/>
                  </a:lnTo>
                  <a:lnTo>
                    <a:pt x="40348" y="3116"/>
                  </a:lnTo>
                  <a:lnTo>
                    <a:pt x="40440" y="2864"/>
                  </a:lnTo>
                  <a:lnTo>
                    <a:pt x="40486" y="2612"/>
                  </a:lnTo>
                  <a:lnTo>
                    <a:pt x="40486" y="2337"/>
                  </a:lnTo>
                  <a:lnTo>
                    <a:pt x="40486" y="2085"/>
                  </a:lnTo>
                  <a:lnTo>
                    <a:pt x="40440" y="1810"/>
                  </a:lnTo>
                  <a:lnTo>
                    <a:pt x="40371" y="1604"/>
                  </a:lnTo>
                  <a:lnTo>
                    <a:pt x="40302" y="1421"/>
                  </a:lnTo>
                  <a:lnTo>
                    <a:pt x="40234" y="1260"/>
                  </a:lnTo>
                  <a:lnTo>
                    <a:pt x="40119" y="1077"/>
                  </a:lnTo>
                  <a:lnTo>
                    <a:pt x="40004" y="917"/>
                  </a:lnTo>
                  <a:lnTo>
                    <a:pt x="39890" y="779"/>
                  </a:lnTo>
                  <a:lnTo>
                    <a:pt x="39752" y="642"/>
                  </a:lnTo>
                  <a:lnTo>
                    <a:pt x="39615" y="504"/>
                  </a:lnTo>
                  <a:lnTo>
                    <a:pt x="39455" y="413"/>
                  </a:lnTo>
                  <a:lnTo>
                    <a:pt x="39294" y="298"/>
                  </a:lnTo>
                  <a:lnTo>
                    <a:pt x="39134" y="206"/>
                  </a:lnTo>
                  <a:lnTo>
                    <a:pt x="38951" y="138"/>
                  </a:lnTo>
                  <a:lnTo>
                    <a:pt x="38767" y="92"/>
                  </a:lnTo>
                  <a:lnTo>
                    <a:pt x="38561" y="46"/>
                  </a:lnTo>
                  <a:lnTo>
                    <a:pt x="38378" y="23"/>
                  </a:lnTo>
                  <a:lnTo>
                    <a:pt x="38172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5122;p66">
              <a:extLst>
                <a:ext uri="{FF2B5EF4-FFF2-40B4-BE49-F238E27FC236}">
                  <a16:creationId xmlns:a16="http://schemas.microsoft.com/office/drawing/2014/main" xmlns="" id="{4A26F438-8BA7-4CF2-886E-1F7454376E71}"/>
                </a:ext>
              </a:extLst>
            </p:cNvPr>
            <p:cNvSpPr/>
            <p:nvPr/>
          </p:nvSpPr>
          <p:spPr>
            <a:xfrm>
              <a:off x="1248747" y="2462819"/>
              <a:ext cx="492400" cy="473188"/>
            </a:xfrm>
            <a:custGeom>
              <a:avLst/>
              <a:gdLst/>
              <a:ahLst/>
              <a:cxnLst/>
              <a:rect l="l" t="t" r="r" b="b"/>
              <a:pathLst>
                <a:path w="22913" h="22019" extrusionOk="0">
                  <a:moveTo>
                    <a:pt x="2704" y="0"/>
                  </a:moveTo>
                  <a:lnTo>
                    <a:pt x="2452" y="23"/>
                  </a:lnTo>
                  <a:lnTo>
                    <a:pt x="2177" y="69"/>
                  </a:lnTo>
                  <a:lnTo>
                    <a:pt x="1902" y="161"/>
                  </a:lnTo>
                  <a:lnTo>
                    <a:pt x="1628" y="252"/>
                  </a:lnTo>
                  <a:lnTo>
                    <a:pt x="1376" y="390"/>
                  </a:lnTo>
                  <a:lnTo>
                    <a:pt x="1146" y="550"/>
                  </a:lnTo>
                  <a:lnTo>
                    <a:pt x="940" y="711"/>
                  </a:lnTo>
                  <a:lnTo>
                    <a:pt x="734" y="917"/>
                  </a:lnTo>
                  <a:lnTo>
                    <a:pt x="574" y="1123"/>
                  </a:lnTo>
                  <a:lnTo>
                    <a:pt x="413" y="1352"/>
                  </a:lnTo>
                  <a:lnTo>
                    <a:pt x="299" y="1581"/>
                  </a:lnTo>
                  <a:lnTo>
                    <a:pt x="184" y="1833"/>
                  </a:lnTo>
                  <a:lnTo>
                    <a:pt x="92" y="2085"/>
                  </a:lnTo>
                  <a:lnTo>
                    <a:pt x="47" y="2337"/>
                  </a:lnTo>
                  <a:lnTo>
                    <a:pt x="24" y="2612"/>
                  </a:lnTo>
                  <a:lnTo>
                    <a:pt x="1" y="2887"/>
                  </a:lnTo>
                  <a:lnTo>
                    <a:pt x="24" y="3162"/>
                  </a:lnTo>
                  <a:lnTo>
                    <a:pt x="92" y="3437"/>
                  </a:lnTo>
                  <a:lnTo>
                    <a:pt x="161" y="3689"/>
                  </a:lnTo>
                  <a:lnTo>
                    <a:pt x="276" y="3964"/>
                  </a:lnTo>
                  <a:lnTo>
                    <a:pt x="1719" y="7080"/>
                  </a:lnTo>
                  <a:lnTo>
                    <a:pt x="3186" y="10219"/>
                  </a:lnTo>
                  <a:lnTo>
                    <a:pt x="4675" y="13335"/>
                  </a:lnTo>
                  <a:lnTo>
                    <a:pt x="5431" y="14893"/>
                  </a:lnTo>
                  <a:lnTo>
                    <a:pt x="5820" y="15672"/>
                  </a:lnTo>
                  <a:lnTo>
                    <a:pt x="6256" y="16474"/>
                  </a:lnTo>
                  <a:lnTo>
                    <a:pt x="6485" y="16909"/>
                  </a:lnTo>
                  <a:lnTo>
                    <a:pt x="6599" y="17138"/>
                  </a:lnTo>
                  <a:lnTo>
                    <a:pt x="6691" y="17253"/>
                  </a:lnTo>
                  <a:lnTo>
                    <a:pt x="6714" y="17322"/>
                  </a:lnTo>
                  <a:lnTo>
                    <a:pt x="6760" y="17413"/>
                  </a:lnTo>
                  <a:lnTo>
                    <a:pt x="6828" y="17482"/>
                  </a:lnTo>
                  <a:lnTo>
                    <a:pt x="6897" y="17574"/>
                  </a:lnTo>
                  <a:lnTo>
                    <a:pt x="7081" y="17849"/>
                  </a:lnTo>
                  <a:lnTo>
                    <a:pt x="7310" y="18101"/>
                  </a:lnTo>
                  <a:lnTo>
                    <a:pt x="7539" y="18330"/>
                  </a:lnTo>
                  <a:lnTo>
                    <a:pt x="7791" y="18559"/>
                  </a:lnTo>
                  <a:lnTo>
                    <a:pt x="8249" y="18948"/>
                  </a:lnTo>
                  <a:lnTo>
                    <a:pt x="8730" y="19292"/>
                  </a:lnTo>
                  <a:lnTo>
                    <a:pt x="9211" y="19567"/>
                  </a:lnTo>
                  <a:lnTo>
                    <a:pt x="9692" y="19842"/>
                  </a:lnTo>
                  <a:lnTo>
                    <a:pt x="10174" y="20071"/>
                  </a:lnTo>
                  <a:lnTo>
                    <a:pt x="10655" y="20277"/>
                  </a:lnTo>
                  <a:lnTo>
                    <a:pt x="11136" y="20460"/>
                  </a:lnTo>
                  <a:lnTo>
                    <a:pt x="11594" y="20621"/>
                  </a:lnTo>
                  <a:lnTo>
                    <a:pt x="12533" y="20919"/>
                  </a:lnTo>
                  <a:lnTo>
                    <a:pt x="13450" y="21148"/>
                  </a:lnTo>
                  <a:lnTo>
                    <a:pt x="14366" y="21354"/>
                  </a:lnTo>
                  <a:lnTo>
                    <a:pt x="15283" y="21514"/>
                  </a:lnTo>
                  <a:lnTo>
                    <a:pt x="16199" y="21652"/>
                  </a:lnTo>
                  <a:lnTo>
                    <a:pt x="17093" y="21766"/>
                  </a:lnTo>
                  <a:lnTo>
                    <a:pt x="17986" y="21858"/>
                  </a:lnTo>
                  <a:lnTo>
                    <a:pt x="18903" y="21927"/>
                  </a:lnTo>
                  <a:lnTo>
                    <a:pt x="19796" y="21973"/>
                  </a:lnTo>
                  <a:lnTo>
                    <a:pt x="20255" y="21996"/>
                  </a:lnTo>
                  <a:lnTo>
                    <a:pt x="20507" y="21996"/>
                  </a:lnTo>
                  <a:lnTo>
                    <a:pt x="20759" y="22018"/>
                  </a:lnTo>
                  <a:lnTo>
                    <a:pt x="20965" y="21996"/>
                  </a:lnTo>
                  <a:lnTo>
                    <a:pt x="21148" y="21973"/>
                  </a:lnTo>
                  <a:lnTo>
                    <a:pt x="21354" y="21927"/>
                  </a:lnTo>
                  <a:lnTo>
                    <a:pt x="21538" y="21858"/>
                  </a:lnTo>
                  <a:lnTo>
                    <a:pt x="21721" y="21789"/>
                  </a:lnTo>
                  <a:lnTo>
                    <a:pt x="21904" y="21698"/>
                  </a:lnTo>
                  <a:lnTo>
                    <a:pt x="22065" y="21583"/>
                  </a:lnTo>
                  <a:lnTo>
                    <a:pt x="22225" y="21446"/>
                  </a:lnTo>
                  <a:lnTo>
                    <a:pt x="22363" y="21308"/>
                  </a:lnTo>
                  <a:lnTo>
                    <a:pt x="22477" y="21171"/>
                  </a:lnTo>
                  <a:lnTo>
                    <a:pt x="22592" y="21010"/>
                  </a:lnTo>
                  <a:lnTo>
                    <a:pt x="22706" y="20827"/>
                  </a:lnTo>
                  <a:lnTo>
                    <a:pt x="22775" y="20644"/>
                  </a:lnTo>
                  <a:lnTo>
                    <a:pt x="22844" y="20438"/>
                  </a:lnTo>
                  <a:lnTo>
                    <a:pt x="22890" y="20254"/>
                  </a:lnTo>
                  <a:lnTo>
                    <a:pt x="22912" y="20025"/>
                  </a:lnTo>
                  <a:lnTo>
                    <a:pt x="22912" y="19819"/>
                  </a:lnTo>
                  <a:lnTo>
                    <a:pt x="22890" y="19613"/>
                  </a:lnTo>
                  <a:lnTo>
                    <a:pt x="22867" y="19407"/>
                  </a:lnTo>
                  <a:lnTo>
                    <a:pt x="22798" y="19200"/>
                  </a:lnTo>
                  <a:lnTo>
                    <a:pt x="22729" y="18994"/>
                  </a:lnTo>
                  <a:lnTo>
                    <a:pt x="22637" y="18834"/>
                  </a:lnTo>
                  <a:lnTo>
                    <a:pt x="22523" y="18650"/>
                  </a:lnTo>
                  <a:lnTo>
                    <a:pt x="22408" y="18490"/>
                  </a:lnTo>
                  <a:lnTo>
                    <a:pt x="22248" y="18353"/>
                  </a:lnTo>
                  <a:lnTo>
                    <a:pt x="22111" y="18215"/>
                  </a:lnTo>
                  <a:lnTo>
                    <a:pt x="21927" y="18078"/>
                  </a:lnTo>
                  <a:lnTo>
                    <a:pt x="21767" y="17986"/>
                  </a:lnTo>
                  <a:lnTo>
                    <a:pt x="21561" y="17894"/>
                  </a:lnTo>
                  <a:lnTo>
                    <a:pt x="21377" y="17826"/>
                  </a:lnTo>
                  <a:lnTo>
                    <a:pt x="21148" y="17780"/>
                  </a:lnTo>
                  <a:lnTo>
                    <a:pt x="20942" y="17757"/>
                  </a:lnTo>
                  <a:lnTo>
                    <a:pt x="20873" y="17757"/>
                  </a:lnTo>
                  <a:lnTo>
                    <a:pt x="20484" y="17734"/>
                  </a:lnTo>
                  <a:lnTo>
                    <a:pt x="20094" y="17688"/>
                  </a:lnTo>
                  <a:lnTo>
                    <a:pt x="19292" y="17596"/>
                  </a:lnTo>
                  <a:lnTo>
                    <a:pt x="18490" y="17505"/>
                  </a:lnTo>
                  <a:lnTo>
                    <a:pt x="17689" y="17390"/>
                  </a:lnTo>
                  <a:lnTo>
                    <a:pt x="16910" y="17253"/>
                  </a:lnTo>
                  <a:lnTo>
                    <a:pt x="16131" y="17092"/>
                  </a:lnTo>
                  <a:lnTo>
                    <a:pt x="15352" y="16909"/>
                  </a:lnTo>
                  <a:lnTo>
                    <a:pt x="14596" y="16703"/>
                  </a:lnTo>
                  <a:lnTo>
                    <a:pt x="13885" y="16474"/>
                  </a:lnTo>
                  <a:lnTo>
                    <a:pt x="13175" y="16222"/>
                  </a:lnTo>
                  <a:lnTo>
                    <a:pt x="12533" y="15947"/>
                  </a:lnTo>
                  <a:lnTo>
                    <a:pt x="12236" y="15809"/>
                  </a:lnTo>
                  <a:lnTo>
                    <a:pt x="11938" y="15649"/>
                  </a:lnTo>
                  <a:lnTo>
                    <a:pt x="11663" y="15489"/>
                  </a:lnTo>
                  <a:lnTo>
                    <a:pt x="11434" y="15305"/>
                  </a:lnTo>
                  <a:lnTo>
                    <a:pt x="11228" y="15145"/>
                  </a:lnTo>
                  <a:lnTo>
                    <a:pt x="11044" y="14985"/>
                  </a:lnTo>
                  <a:lnTo>
                    <a:pt x="10926" y="14847"/>
                  </a:lnTo>
                  <a:lnTo>
                    <a:pt x="10930" y="14847"/>
                  </a:lnTo>
                  <a:lnTo>
                    <a:pt x="10792" y="14595"/>
                  </a:lnTo>
                  <a:lnTo>
                    <a:pt x="10632" y="14274"/>
                  </a:lnTo>
                  <a:lnTo>
                    <a:pt x="9967" y="12762"/>
                  </a:lnTo>
                  <a:lnTo>
                    <a:pt x="9280" y="11227"/>
                  </a:lnTo>
                  <a:lnTo>
                    <a:pt x="7974" y="8088"/>
                  </a:lnTo>
                  <a:lnTo>
                    <a:pt x="6668" y="4926"/>
                  </a:lnTo>
                  <a:lnTo>
                    <a:pt x="5385" y="1765"/>
                  </a:lnTo>
                  <a:lnTo>
                    <a:pt x="5385" y="1742"/>
                  </a:lnTo>
                  <a:lnTo>
                    <a:pt x="5339" y="1627"/>
                  </a:lnTo>
                  <a:lnTo>
                    <a:pt x="5202" y="1375"/>
                  </a:lnTo>
                  <a:lnTo>
                    <a:pt x="5041" y="1146"/>
                  </a:lnTo>
                  <a:lnTo>
                    <a:pt x="4881" y="917"/>
                  </a:lnTo>
                  <a:lnTo>
                    <a:pt x="4675" y="734"/>
                  </a:lnTo>
                  <a:lnTo>
                    <a:pt x="4469" y="550"/>
                  </a:lnTo>
                  <a:lnTo>
                    <a:pt x="4262" y="413"/>
                  </a:lnTo>
                  <a:lnTo>
                    <a:pt x="4010" y="275"/>
                  </a:lnTo>
                  <a:lnTo>
                    <a:pt x="3781" y="184"/>
                  </a:lnTo>
                  <a:lnTo>
                    <a:pt x="3506" y="92"/>
                  </a:lnTo>
                  <a:lnTo>
                    <a:pt x="3254" y="46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5123;p66">
              <a:extLst>
                <a:ext uri="{FF2B5EF4-FFF2-40B4-BE49-F238E27FC236}">
                  <a16:creationId xmlns:a16="http://schemas.microsoft.com/office/drawing/2014/main" xmlns="" id="{F76D924D-E431-4587-B2EE-B53C1A20F522}"/>
                </a:ext>
              </a:extLst>
            </p:cNvPr>
            <p:cNvSpPr/>
            <p:nvPr/>
          </p:nvSpPr>
          <p:spPr>
            <a:xfrm>
              <a:off x="1445699" y="2779404"/>
              <a:ext cx="37436" cy="21189"/>
            </a:xfrm>
            <a:custGeom>
              <a:avLst/>
              <a:gdLst/>
              <a:ahLst/>
              <a:cxnLst/>
              <a:rect l="l" t="t" r="r" b="b"/>
              <a:pathLst>
                <a:path w="1742" h="986" extrusionOk="0">
                  <a:moveTo>
                    <a:pt x="1604" y="1"/>
                  </a:moveTo>
                  <a:lnTo>
                    <a:pt x="1192" y="138"/>
                  </a:lnTo>
                  <a:lnTo>
                    <a:pt x="779" y="321"/>
                  </a:lnTo>
                  <a:lnTo>
                    <a:pt x="390" y="550"/>
                  </a:lnTo>
                  <a:lnTo>
                    <a:pt x="46" y="802"/>
                  </a:lnTo>
                  <a:lnTo>
                    <a:pt x="23" y="848"/>
                  </a:lnTo>
                  <a:lnTo>
                    <a:pt x="0" y="871"/>
                  </a:lnTo>
                  <a:lnTo>
                    <a:pt x="23" y="917"/>
                  </a:lnTo>
                  <a:lnTo>
                    <a:pt x="46" y="940"/>
                  </a:lnTo>
                  <a:lnTo>
                    <a:pt x="115" y="986"/>
                  </a:lnTo>
                  <a:lnTo>
                    <a:pt x="138" y="963"/>
                  </a:lnTo>
                  <a:lnTo>
                    <a:pt x="184" y="940"/>
                  </a:lnTo>
                  <a:lnTo>
                    <a:pt x="527" y="711"/>
                  </a:lnTo>
                  <a:lnTo>
                    <a:pt x="871" y="505"/>
                  </a:lnTo>
                  <a:lnTo>
                    <a:pt x="1261" y="321"/>
                  </a:lnTo>
                  <a:lnTo>
                    <a:pt x="1650" y="207"/>
                  </a:lnTo>
                  <a:lnTo>
                    <a:pt x="1696" y="184"/>
                  </a:lnTo>
                  <a:lnTo>
                    <a:pt x="1719" y="138"/>
                  </a:lnTo>
                  <a:lnTo>
                    <a:pt x="1742" y="115"/>
                  </a:lnTo>
                  <a:lnTo>
                    <a:pt x="1719" y="69"/>
                  </a:lnTo>
                  <a:lnTo>
                    <a:pt x="1719" y="46"/>
                  </a:lnTo>
                  <a:lnTo>
                    <a:pt x="1673" y="23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5124;p66">
              <a:extLst>
                <a:ext uri="{FF2B5EF4-FFF2-40B4-BE49-F238E27FC236}">
                  <a16:creationId xmlns:a16="http://schemas.microsoft.com/office/drawing/2014/main" xmlns="" id="{E6D1A308-FB0E-4726-9108-AC698FE01C1D}"/>
                </a:ext>
              </a:extLst>
            </p:cNvPr>
            <p:cNvSpPr/>
            <p:nvPr/>
          </p:nvSpPr>
          <p:spPr>
            <a:xfrm>
              <a:off x="1444217" y="2780392"/>
              <a:ext cx="27099" cy="7414"/>
            </a:xfrm>
            <a:custGeom>
              <a:avLst/>
              <a:gdLst/>
              <a:ahLst/>
              <a:cxnLst/>
              <a:rect l="l" t="t" r="r" b="b"/>
              <a:pathLst>
                <a:path w="1261" h="345" extrusionOk="0">
                  <a:moveTo>
                    <a:pt x="92" y="0"/>
                  </a:moveTo>
                  <a:lnTo>
                    <a:pt x="47" y="23"/>
                  </a:lnTo>
                  <a:lnTo>
                    <a:pt x="24" y="46"/>
                  </a:lnTo>
                  <a:lnTo>
                    <a:pt x="1" y="115"/>
                  </a:lnTo>
                  <a:lnTo>
                    <a:pt x="1" y="138"/>
                  </a:lnTo>
                  <a:lnTo>
                    <a:pt x="24" y="184"/>
                  </a:lnTo>
                  <a:lnTo>
                    <a:pt x="47" y="207"/>
                  </a:lnTo>
                  <a:lnTo>
                    <a:pt x="344" y="207"/>
                  </a:lnTo>
                  <a:lnTo>
                    <a:pt x="619" y="229"/>
                  </a:lnTo>
                  <a:lnTo>
                    <a:pt x="871" y="275"/>
                  </a:lnTo>
                  <a:lnTo>
                    <a:pt x="1146" y="344"/>
                  </a:lnTo>
                  <a:lnTo>
                    <a:pt x="1215" y="344"/>
                  </a:lnTo>
                  <a:lnTo>
                    <a:pt x="1238" y="298"/>
                  </a:lnTo>
                  <a:lnTo>
                    <a:pt x="1261" y="275"/>
                  </a:lnTo>
                  <a:lnTo>
                    <a:pt x="1261" y="229"/>
                  </a:lnTo>
                  <a:lnTo>
                    <a:pt x="1261" y="207"/>
                  </a:lnTo>
                  <a:lnTo>
                    <a:pt x="1238" y="161"/>
                  </a:lnTo>
                  <a:lnTo>
                    <a:pt x="1192" y="138"/>
                  </a:lnTo>
                  <a:lnTo>
                    <a:pt x="917" y="92"/>
                  </a:lnTo>
                  <a:lnTo>
                    <a:pt x="642" y="23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5125;p66">
              <a:extLst>
                <a:ext uri="{FF2B5EF4-FFF2-40B4-BE49-F238E27FC236}">
                  <a16:creationId xmlns:a16="http://schemas.microsoft.com/office/drawing/2014/main" xmlns="" id="{0F2524F0-4B65-4DDF-B713-691CE7351738}"/>
                </a:ext>
              </a:extLst>
            </p:cNvPr>
            <p:cNvSpPr/>
            <p:nvPr/>
          </p:nvSpPr>
          <p:spPr>
            <a:xfrm>
              <a:off x="1643619" y="3106819"/>
              <a:ext cx="638640" cy="606620"/>
            </a:xfrm>
            <a:custGeom>
              <a:avLst/>
              <a:gdLst/>
              <a:ahLst/>
              <a:cxnLst/>
              <a:rect l="l" t="t" r="r" b="b"/>
              <a:pathLst>
                <a:path w="29718" h="28228" extrusionOk="0">
                  <a:moveTo>
                    <a:pt x="7493" y="1"/>
                  </a:moveTo>
                  <a:lnTo>
                    <a:pt x="6691" y="24"/>
                  </a:lnTo>
                  <a:lnTo>
                    <a:pt x="5889" y="70"/>
                  </a:lnTo>
                  <a:lnTo>
                    <a:pt x="5064" y="138"/>
                  </a:lnTo>
                  <a:lnTo>
                    <a:pt x="4285" y="253"/>
                  </a:lnTo>
                  <a:lnTo>
                    <a:pt x="3529" y="390"/>
                  </a:lnTo>
                  <a:lnTo>
                    <a:pt x="2796" y="528"/>
                  </a:lnTo>
                  <a:lnTo>
                    <a:pt x="2132" y="665"/>
                  </a:lnTo>
                  <a:lnTo>
                    <a:pt x="1032" y="940"/>
                  </a:lnTo>
                  <a:lnTo>
                    <a:pt x="276" y="1123"/>
                  </a:lnTo>
                  <a:lnTo>
                    <a:pt x="1" y="1215"/>
                  </a:lnTo>
                  <a:lnTo>
                    <a:pt x="3690" y="6943"/>
                  </a:lnTo>
                  <a:lnTo>
                    <a:pt x="3919" y="7287"/>
                  </a:lnTo>
                  <a:lnTo>
                    <a:pt x="4171" y="7699"/>
                  </a:lnTo>
                  <a:lnTo>
                    <a:pt x="4515" y="8226"/>
                  </a:lnTo>
                  <a:lnTo>
                    <a:pt x="4973" y="8868"/>
                  </a:lnTo>
                  <a:lnTo>
                    <a:pt x="5500" y="9601"/>
                  </a:lnTo>
                  <a:lnTo>
                    <a:pt x="6141" y="10403"/>
                  </a:lnTo>
                  <a:lnTo>
                    <a:pt x="6852" y="11250"/>
                  </a:lnTo>
                  <a:lnTo>
                    <a:pt x="7653" y="12121"/>
                  </a:lnTo>
                  <a:lnTo>
                    <a:pt x="8066" y="12556"/>
                  </a:lnTo>
                  <a:lnTo>
                    <a:pt x="8524" y="12992"/>
                  </a:lnTo>
                  <a:lnTo>
                    <a:pt x="8982" y="13450"/>
                  </a:lnTo>
                  <a:lnTo>
                    <a:pt x="9486" y="13885"/>
                  </a:lnTo>
                  <a:lnTo>
                    <a:pt x="9967" y="14298"/>
                  </a:lnTo>
                  <a:lnTo>
                    <a:pt x="10494" y="14710"/>
                  </a:lnTo>
                  <a:lnTo>
                    <a:pt x="11044" y="15122"/>
                  </a:lnTo>
                  <a:lnTo>
                    <a:pt x="11594" y="15512"/>
                  </a:lnTo>
                  <a:lnTo>
                    <a:pt x="12167" y="15879"/>
                  </a:lnTo>
                  <a:lnTo>
                    <a:pt x="12763" y="16245"/>
                  </a:lnTo>
                  <a:lnTo>
                    <a:pt x="13358" y="16566"/>
                  </a:lnTo>
                  <a:lnTo>
                    <a:pt x="13977" y="16864"/>
                  </a:lnTo>
                  <a:lnTo>
                    <a:pt x="14619" y="17139"/>
                  </a:lnTo>
                  <a:lnTo>
                    <a:pt x="15260" y="17391"/>
                  </a:lnTo>
                  <a:lnTo>
                    <a:pt x="28686" y="28228"/>
                  </a:lnTo>
                  <a:lnTo>
                    <a:pt x="29717" y="24035"/>
                  </a:lnTo>
                  <a:lnTo>
                    <a:pt x="28984" y="23050"/>
                  </a:lnTo>
                  <a:lnTo>
                    <a:pt x="27082" y="20461"/>
                  </a:lnTo>
                  <a:lnTo>
                    <a:pt x="24310" y="16772"/>
                  </a:lnTo>
                  <a:lnTo>
                    <a:pt x="22706" y="14664"/>
                  </a:lnTo>
                  <a:lnTo>
                    <a:pt x="21011" y="12511"/>
                  </a:lnTo>
                  <a:lnTo>
                    <a:pt x="19293" y="10334"/>
                  </a:lnTo>
                  <a:lnTo>
                    <a:pt x="17574" y="8203"/>
                  </a:lnTo>
                  <a:lnTo>
                    <a:pt x="15902" y="6210"/>
                  </a:lnTo>
                  <a:lnTo>
                    <a:pt x="15077" y="5270"/>
                  </a:lnTo>
                  <a:lnTo>
                    <a:pt x="14298" y="4377"/>
                  </a:lnTo>
                  <a:lnTo>
                    <a:pt x="13565" y="3575"/>
                  </a:lnTo>
                  <a:lnTo>
                    <a:pt x="12854" y="2819"/>
                  </a:lnTo>
                  <a:lnTo>
                    <a:pt x="12190" y="2154"/>
                  </a:lnTo>
                  <a:lnTo>
                    <a:pt x="11571" y="1559"/>
                  </a:lnTo>
                  <a:lnTo>
                    <a:pt x="10999" y="1078"/>
                  </a:lnTo>
                  <a:lnTo>
                    <a:pt x="10494" y="688"/>
                  </a:lnTo>
                  <a:lnTo>
                    <a:pt x="10265" y="551"/>
                  </a:lnTo>
                  <a:lnTo>
                    <a:pt x="10059" y="413"/>
                  </a:lnTo>
                  <a:lnTo>
                    <a:pt x="9853" y="322"/>
                  </a:lnTo>
                  <a:lnTo>
                    <a:pt x="9693" y="276"/>
                  </a:lnTo>
                  <a:lnTo>
                    <a:pt x="9349" y="184"/>
                  </a:lnTo>
                  <a:lnTo>
                    <a:pt x="9005" y="115"/>
                  </a:lnTo>
                  <a:lnTo>
                    <a:pt x="8639" y="70"/>
                  </a:lnTo>
                  <a:lnTo>
                    <a:pt x="8249" y="47"/>
                  </a:lnTo>
                  <a:lnTo>
                    <a:pt x="7493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5126;p66">
              <a:extLst>
                <a:ext uri="{FF2B5EF4-FFF2-40B4-BE49-F238E27FC236}">
                  <a16:creationId xmlns:a16="http://schemas.microsoft.com/office/drawing/2014/main" xmlns="" id="{36D1BA76-F068-4FEE-85F7-799AF47AC3C2}"/>
                </a:ext>
              </a:extLst>
            </p:cNvPr>
            <p:cNvSpPr/>
            <p:nvPr/>
          </p:nvSpPr>
          <p:spPr>
            <a:xfrm>
              <a:off x="2261553" y="3719316"/>
              <a:ext cx="326949" cy="168417"/>
            </a:xfrm>
            <a:custGeom>
              <a:avLst/>
              <a:gdLst/>
              <a:ahLst/>
              <a:cxnLst/>
              <a:rect l="l" t="t" r="r" b="b"/>
              <a:pathLst>
                <a:path w="15214" h="7837" extrusionOk="0">
                  <a:moveTo>
                    <a:pt x="46" y="1"/>
                  </a:moveTo>
                  <a:lnTo>
                    <a:pt x="23" y="253"/>
                  </a:lnTo>
                  <a:lnTo>
                    <a:pt x="0" y="551"/>
                  </a:lnTo>
                  <a:lnTo>
                    <a:pt x="23" y="917"/>
                  </a:lnTo>
                  <a:lnTo>
                    <a:pt x="69" y="1307"/>
                  </a:lnTo>
                  <a:lnTo>
                    <a:pt x="92" y="1513"/>
                  </a:lnTo>
                  <a:lnTo>
                    <a:pt x="160" y="1719"/>
                  </a:lnTo>
                  <a:lnTo>
                    <a:pt x="229" y="1903"/>
                  </a:lnTo>
                  <a:lnTo>
                    <a:pt x="321" y="2109"/>
                  </a:lnTo>
                  <a:lnTo>
                    <a:pt x="458" y="2269"/>
                  </a:lnTo>
                  <a:lnTo>
                    <a:pt x="596" y="2430"/>
                  </a:lnTo>
                  <a:lnTo>
                    <a:pt x="1008" y="2865"/>
                  </a:lnTo>
                  <a:lnTo>
                    <a:pt x="1627" y="3529"/>
                  </a:lnTo>
                  <a:lnTo>
                    <a:pt x="3231" y="5248"/>
                  </a:lnTo>
                  <a:lnTo>
                    <a:pt x="5590" y="7837"/>
                  </a:lnTo>
                  <a:lnTo>
                    <a:pt x="6163" y="7310"/>
                  </a:lnTo>
                  <a:lnTo>
                    <a:pt x="4720" y="5087"/>
                  </a:lnTo>
                  <a:lnTo>
                    <a:pt x="5270" y="5225"/>
                  </a:lnTo>
                  <a:lnTo>
                    <a:pt x="5842" y="5362"/>
                  </a:lnTo>
                  <a:lnTo>
                    <a:pt x="6553" y="5523"/>
                  </a:lnTo>
                  <a:lnTo>
                    <a:pt x="7332" y="5660"/>
                  </a:lnTo>
                  <a:lnTo>
                    <a:pt x="8134" y="5775"/>
                  </a:lnTo>
                  <a:lnTo>
                    <a:pt x="8546" y="5820"/>
                  </a:lnTo>
                  <a:lnTo>
                    <a:pt x="9279" y="5820"/>
                  </a:lnTo>
                  <a:lnTo>
                    <a:pt x="9600" y="5798"/>
                  </a:lnTo>
                  <a:lnTo>
                    <a:pt x="9760" y="5775"/>
                  </a:lnTo>
                  <a:lnTo>
                    <a:pt x="9921" y="5729"/>
                  </a:lnTo>
                  <a:lnTo>
                    <a:pt x="10287" y="5614"/>
                  </a:lnTo>
                  <a:lnTo>
                    <a:pt x="10654" y="5431"/>
                  </a:lnTo>
                  <a:lnTo>
                    <a:pt x="11043" y="5202"/>
                  </a:lnTo>
                  <a:lnTo>
                    <a:pt x="11456" y="4927"/>
                  </a:lnTo>
                  <a:lnTo>
                    <a:pt x="11891" y="4629"/>
                  </a:lnTo>
                  <a:lnTo>
                    <a:pt x="12304" y="4285"/>
                  </a:lnTo>
                  <a:lnTo>
                    <a:pt x="12716" y="3965"/>
                  </a:lnTo>
                  <a:lnTo>
                    <a:pt x="13518" y="3254"/>
                  </a:lnTo>
                  <a:lnTo>
                    <a:pt x="14205" y="2590"/>
                  </a:lnTo>
                  <a:lnTo>
                    <a:pt x="14755" y="2017"/>
                  </a:lnTo>
                  <a:lnTo>
                    <a:pt x="15145" y="1605"/>
                  </a:lnTo>
                  <a:lnTo>
                    <a:pt x="15190" y="1536"/>
                  </a:lnTo>
                  <a:lnTo>
                    <a:pt x="15213" y="1467"/>
                  </a:lnTo>
                  <a:lnTo>
                    <a:pt x="15213" y="1398"/>
                  </a:lnTo>
                  <a:lnTo>
                    <a:pt x="15168" y="1353"/>
                  </a:lnTo>
                  <a:lnTo>
                    <a:pt x="15122" y="1284"/>
                  </a:lnTo>
                  <a:lnTo>
                    <a:pt x="15053" y="1238"/>
                  </a:lnTo>
                  <a:lnTo>
                    <a:pt x="14847" y="1146"/>
                  </a:lnTo>
                  <a:lnTo>
                    <a:pt x="14572" y="1078"/>
                  </a:lnTo>
                  <a:lnTo>
                    <a:pt x="14251" y="1009"/>
                  </a:lnTo>
                  <a:lnTo>
                    <a:pt x="13449" y="917"/>
                  </a:lnTo>
                  <a:lnTo>
                    <a:pt x="11662" y="757"/>
                  </a:lnTo>
                  <a:lnTo>
                    <a:pt x="10860" y="665"/>
                  </a:lnTo>
                  <a:lnTo>
                    <a:pt x="10516" y="619"/>
                  </a:lnTo>
                  <a:lnTo>
                    <a:pt x="10242" y="551"/>
                  </a:lnTo>
                  <a:lnTo>
                    <a:pt x="9921" y="482"/>
                  </a:lnTo>
                  <a:lnTo>
                    <a:pt x="9440" y="436"/>
                  </a:lnTo>
                  <a:lnTo>
                    <a:pt x="8111" y="322"/>
                  </a:lnTo>
                  <a:lnTo>
                    <a:pt x="6438" y="230"/>
                  </a:lnTo>
                  <a:lnTo>
                    <a:pt x="4651" y="138"/>
                  </a:lnTo>
                  <a:lnTo>
                    <a:pt x="1466" y="24"/>
                  </a:lnTo>
                  <a:lnTo>
                    <a:pt x="46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5127;p66">
              <a:extLst>
                <a:ext uri="{FF2B5EF4-FFF2-40B4-BE49-F238E27FC236}">
                  <a16:creationId xmlns:a16="http://schemas.microsoft.com/office/drawing/2014/main" xmlns="" id="{BE46E2C4-A56F-4006-9D59-00F36DBC82A5}"/>
                </a:ext>
              </a:extLst>
            </p:cNvPr>
            <p:cNvSpPr/>
            <p:nvPr/>
          </p:nvSpPr>
          <p:spPr>
            <a:xfrm>
              <a:off x="2217714" y="3612964"/>
              <a:ext cx="286096" cy="162507"/>
            </a:xfrm>
            <a:custGeom>
              <a:avLst/>
              <a:gdLst/>
              <a:ahLst/>
              <a:cxnLst/>
              <a:rect l="l" t="t" r="r" b="b"/>
              <a:pathLst>
                <a:path w="13313" h="7562" extrusionOk="0">
                  <a:moveTo>
                    <a:pt x="2521" y="1"/>
                  </a:moveTo>
                  <a:lnTo>
                    <a:pt x="1" y="2705"/>
                  </a:lnTo>
                  <a:lnTo>
                    <a:pt x="1971" y="4675"/>
                  </a:lnTo>
                  <a:lnTo>
                    <a:pt x="2017" y="4835"/>
                  </a:lnTo>
                  <a:lnTo>
                    <a:pt x="2109" y="4996"/>
                  </a:lnTo>
                  <a:lnTo>
                    <a:pt x="2246" y="5202"/>
                  </a:lnTo>
                  <a:lnTo>
                    <a:pt x="2430" y="5431"/>
                  </a:lnTo>
                  <a:lnTo>
                    <a:pt x="2682" y="5683"/>
                  </a:lnTo>
                  <a:lnTo>
                    <a:pt x="2979" y="5935"/>
                  </a:lnTo>
                  <a:lnTo>
                    <a:pt x="3346" y="6187"/>
                  </a:lnTo>
                  <a:lnTo>
                    <a:pt x="3575" y="6325"/>
                  </a:lnTo>
                  <a:lnTo>
                    <a:pt x="3804" y="6439"/>
                  </a:lnTo>
                  <a:lnTo>
                    <a:pt x="4377" y="6668"/>
                  </a:lnTo>
                  <a:lnTo>
                    <a:pt x="5019" y="6874"/>
                  </a:lnTo>
                  <a:lnTo>
                    <a:pt x="5706" y="7058"/>
                  </a:lnTo>
                  <a:lnTo>
                    <a:pt x="6439" y="7218"/>
                  </a:lnTo>
                  <a:lnTo>
                    <a:pt x="7195" y="7356"/>
                  </a:lnTo>
                  <a:lnTo>
                    <a:pt x="7951" y="7470"/>
                  </a:lnTo>
                  <a:lnTo>
                    <a:pt x="8684" y="7539"/>
                  </a:lnTo>
                  <a:lnTo>
                    <a:pt x="9028" y="7562"/>
                  </a:lnTo>
                  <a:lnTo>
                    <a:pt x="9349" y="7562"/>
                  </a:lnTo>
                  <a:lnTo>
                    <a:pt x="9715" y="7539"/>
                  </a:lnTo>
                  <a:lnTo>
                    <a:pt x="10082" y="7516"/>
                  </a:lnTo>
                  <a:lnTo>
                    <a:pt x="10426" y="7470"/>
                  </a:lnTo>
                  <a:lnTo>
                    <a:pt x="10792" y="7401"/>
                  </a:lnTo>
                  <a:lnTo>
                    <a:pt x="11159" y="7333"/>
                  </a:lnTo>
                  <a:lnTo>
                    <a:pt x="11503" y="7241"/>
                  </a:lnTo>
                  <a:lnTo>
                    <a:pt x="11823" y="7149"/>
                  </a:lnTo>
                  <a:lnTo>
                    <a:pt x="12144" y="7035"/>
                  </a:lnTo>
                  <a:lnTo>
                    <a:pt x="12419" y="6920"/>
                  </a:lnTo>
                  <a:lnTo>
                    <a:pt x="12671" y="6806"/>
                  </a:lnTo>
                  <a:lnTo>
                    <a:pt x="12900" y="6668"/>
                  </a:lnTo>
                  <a:lnTo>
                    <a:pt x="13061" y="6531"/>
                  </a:lnTo>
                  <a:lnTo>
                    <a:pt x="13198" y="6393"/>
                  </a:lnTo>
                  <a:lnTo>
                    <a:pt x="13290" y="6256"/>
                  </a:lnTo>
                  <a:lnTo>
                    <a:pt x="13313" y="6210"/>
                  </a:lnTo>
                  <a:lnTo>
                    <a:pt x="13313" y="6141"/>
                  </a:lnTo>
                  <a:lnTo>
                    <a:pt x="13290" y="6073"/>
                  </a:lnTo>
                  <a:lnTo>
                    <a:pt x="13244" y="6004"/>
                  </a:lnTo>
                  <a:lnTo>
                    <a:pt x="13129" y="5889"/>
                  </a:lnTo>
                  <a:lnTo>
                    <a:pt x="12946" y="5775"/>
                  </a:lnTo>
                  <a:lnTo>
                    <a:pt x="12717" y="5660"/>
                  </a:lnTo>
                  <a:lnTo>
                    <a:pt x="12442" y="5568"/>
                  </a:lnTo>
                  <a:lnTo>
                    <a:pt x="11777" y="5362"/>
                  </a:lnTo>
                  <a:lnTo>
                    <a:pt x="11067" y="5156"/>
                  </a:lnTo>
                  <a:lnTo>
                    <a:pt x="10311" y="4973"/>
                  </a:lnTo>
                  <a:lnTo>
                    <a:pt x="9624" y="4789"/>
                  </a:lnTo>
                  <a:lnTo>
                    <a:pt x="9326" y="4675"/>
                  </a:lnTo>
                  <a:lnTo>
                    <a:pt x="9051" y="4583"/>
                  </a:lnTo>
                  <a:lnTo>
                    <a:pt x="8570" y="4377"/>
                  </a:lnTo>
                  <a:lnTo>
                    <a:pt x="8089" y="4148"/>
                  </a:lnTo>
                  <a:lnTo>
                    <a:pt x="7195" y="3713"/>
                  </a:lnTo>
                  <a:lnTo>
                    <a:pt x="6347" y="3232"/>
                  </a:lnTo>
                  <a:lnTo>
                    <a:pt x="5614" y="2796"/>
                  </a:lnTo>
                  <a:lnTo>
                    <a:pt x="5156" y="2475"/>
                  </a:lnTo>
                  <a:lnTo>
                    <a:pt x="4675" y="2063"/>
                  </a:lnTo>
                  <a:lnTo>
                    <a:pt x="4148" y="1605"/>
                  </a:lnTo>
                  <a:lnTo>
                    <a:pt x="3667" y="1124"/>
                  </a:lnTo>
                  <a:lnTo>
                    <a:pt x="2842" y="322"/>
                  </a:lnTo>
                  <a:lnTo>
                    <a:pt x="2521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5128;p66">
              <a:extLst>
                <a:ext uri="{FF2B5EF4-FFF2-40B4-BE49-F238E27FC236}">
                  <a16:creationId xmlns:a16="http://schemas.microsoft.com/office/drawing/2014/main" xmlns="" id="{1DF8C9A4-584F-4F8C-A4BA-C9DD5427ECEE}"/>
                </a:ext>
              </a:extLst>
            </p:cNvPr>
            <p:cNvSpPr/>
            <p:nvPr/>
          </p:nvSpPr>
          <p:spPr>
            <a:xfrm>
              <a:off x="1688919" y="3187083"/>
              <a:ext cx="271333" cy="845417"/>
            </a:xfrm>
            <a:custGeom>
              <a:avLst/>
              <a:gdLst/>
              <a:ahLst/>
              <a:cxnLst/>
              <a:rect l="l" t="t" r="r" b="b"/>
              <a:pathLst>
                <a:path w="12626" h="39340" extrusionOk="0">
                  <a:moveTo>
                    <a:pt x="1" y="0"/>
                  </a:moveTo>
                  <a:lnTo>
                    <a:pt x="1" y="6828"/>
                  </a:lnTo>
                  <a:lnTo>
                    <a:pt x="1" y="7240"/>
                  </a:lnTo>
                  <a:lnTo>
                    <a:pt x="1" y="7699"/>
                  </a:lnTo>
                  <a:lnTo>
                    <a:pt x="1" y="8340"/>
                  </a:lnTo>
                  <a:lnTo>
                    <a:pt x="24" y="9119"/>
                  </a:lnTo>
                  <a:lnTo>
                    <a:pt x="92" y="10036"/>
                  </a:lnTo>
                  <a:lnTo>
                    <a:pt x="207" y="11044"/>
                  </a:lnTo>
                  <a:lnTo>
                    <a:pt x="344" y="12144"/>
                  </a:lnTo>
                  <a:lnTo>
                    <a:pt x="551" y="13312"/>
                  </a:lnTo>
                  <a:lnTo>
                    <a:pt x="665" y="13908"/>
                  </a:lnTo>
                  <a:lnTo>
                    <a:pt x="803" y="14526"/>
                  </a:lnTo>
                  <a:lnTo>
                    <a:pt x="963" y="15145"/>
                  </a:lnTo>
                  <a:lnTo>
                    <a:pt x="1123" y="15764"/>
                  </a:lnTo>
                  <a:lnTo>
                    <a:pt x="1330" y="16405"/>
                  </a:lnTo>
                  <a:lnTo>
                    <a:pt x="1536" y="17024"/>
                  </a:lnTo>
                  <a:lnTo>
                    <a:pt x="1765" y="17665"/>
                  </a:lnTo>
                  <a:lnTo>
                    <a:pt x="2040" y="18284"/>
                  </a:lnTo>
                  <a:lnTo>
                    <a:pt x="2315" y="18902"/>
                  </a:lnTo>
                  <a:lnTo>
                    <a:pt x="2613" y="19521"/>
                  </a:lnTo>
                  <a:lnTo>
                    <a:pt x="2956" y="20140"/>
                  </a:lnTo>
                  <a:lnTo>
                    <a:pt x="3300" y="20713"/>
                  </a:lnTo>
                  <a:lnTo>
                    <a:pt x="3690" y="21308"/>
                  </a:lnTo>
                  <a:lnTo>
                    <a:pt x="4102" y="21858"/>
                  </a:lnTo>
                  <a:lnTo>
                    <a:pt x="8799" y="38698"/>
                  </a:lnTo>
                  <a:lnTo>
                    <a:pt x="12625" y="39340"/>
                  </a:lnTo>
                  <a:lnTo>
                    <a:pt x="12442" y="38492"/>
                  </a:lnTo>
                  <a:lnTo>
                    <a:pt x="12281" y="37553"/>
                  </a:lnTo>
                  <a:lnTo>
                    <a:pt x="12144" y="36544"/>
                  </a:lnTo>
                  <a:lnTo>
                    <a:pt x="12006" y="35422"/>
                  </a:lnTo>
                  <a:lnTo>
                    <a:pt x="11892" y="34253"/>
                  </a:lnTo>
                  <a:lnTo>
                    <a:pt x="11777" y="33016"/>
                  </a:lnTo>
                  <a:lnTo>
                    <a:pt x="11686" y="31710"/>
                  </a:lnTo>
                  <a:lnTo>
                    <a:pt x="11594" y="30381"/>
                  </a:lnTo>
                  <a:lnTo>
                    <a:pt x="11457" y="27563"/>
                  </a:lnTo>
                  <a:lnTo>
                    <a:pt x="11342" y="24676"/>
                  </a:lnTo>
                  <a:lnTo>
                    <a:pt x="11159" y="18811"/>
                  </a:lnTo>
                  <a:lnTo>
                    <a:pt x="11067" y="15970"/>
                  </a:lnTo>
                  <a:lnTo>
                    <a:pt x="10953" y="13266"/>
                  </a:lnTo>
                  <a:lnTo>
                    <a:pt x="10838" y="10769"/>
                  </a:lnTo>
                  <a:lnTo>
                    <a:pt x="10701" y="8546"/>
                  </a:lnTo>
                  <a:lnTo>
                    <a:pt x="10609" y="7561"/>
                  </a:lnTo>
                  <a:lnTo>
                    <a:pt x="10517" y="6645"/>
                  </a:lnTo>
                  <a:lnTo>
                    <a:pt x="10403" y="5843"/>
                  </a:lnTo>
                  <a:lnTo>
                    <a:pt x="10288" y="5133"/>
                  </a:lnTo>
                  <a:lnTo>
                    <a:pt x="10151" y="4560"/>
                  </a:lnTo>
                  <a:lnTo>
                    <a:pt x="9990" y="4079"/>
                  </a:lnTo>
                  <a:lnTo>
                    <a:pt x="9899" y="3895"/>
                  </a:lnTo>
                  <a:lnTo>
                    <a:pt x="9830" y="3735"/>
                  </a:lnTo>
                  <a:lnTo>
                    <a:pt x="9738" y="3620"/>
                  </a:lnTo>
                  <a:lnTo>
                    <a:pt x="9647" y="3529"/>
                  </a:lnTo>
                  <a:lnTo>
                    <a:pt x="9349" y="3323"/>
                  </a:lnTo>
                  <a:lnTo>
                    <a:pt x="9028" y="3139"/>
                  </a:lnTo>
                  <a:lnTo>
                    <a:pt x="8364" y="2773"/>
                  </a:lnTo>
                  <a:lnTo>
                    <a:pt x="7630" y="2406"/>
                  </a:lnTo>
                  <a:lnTo>
                    <a:pt x="6874" y="2085"/>
                  </a:lnTo>
                  <a:lnTo>
                    <a:pt x="6072" y="1765"/>
                  </a:lnTo>
                  <a:lnTo>
                    <a:pt x="5270" y="1490"/>
                  </a:lnTo>
                  <a:lnTo>
                    <a:pt x="4469" y="1215"/>
                  </a:lnTo>
                  <a:lnTo>
                    <a:pt x="3690" y="963"/>
                  </a:lnTo>
                  <a:lnTo>
                    <a:pt x="2246" y="550"/>
                  </a:lnTo>
                  <a:lnTo>
                    <a:pt x="1078" y="2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5129;p66">
              <a:extLst>
                <a:ext uri="{FF2B5EF4-FFF2-40B4-BE49-F238E27FC236}">
                  <a16:creationId xmlns:a16="http://schemas.microsoft.com/office/drawing/2014/main" xmlns="" id="{11FC9DC8-22AF-40A7-94C0-3860C787356F}"/>
                </a:ext>
              </a:extLst>
            </p:cNvPr>
            <p:cNvSpPr/>
            <p:nvPr/>
          </p:nvSpPr>
          <p:spPr>
            <a:xfrm>
              <a:off x="1721411" y="3192004"/>
              <a:ext cx="203381" cy="266390"/>
            </a:xfrm>
            <a:custGeom>
              <a:avLst/>
              <a:gdLst/>
              <a:ahLst/>
              <a:cxnLst/>
              <a:rect l="l" t="t" r="r" b="b"/>
              <a:pathLst>
                <a:path w="9464" h="12396" extrusionOk="0">
                  <a:moveTo>
                    <a:pt x="116" y="0"/>
                  </a:moveTo>
                  <a:lnTo>
                    <a:pt x="47" y="23"/>
                  </a:lnTo>
                  <a:lnTo>
                    <a:pt x="24" y="46"/>
                  </a:lnTo>
                  <a:lnTo>
                    <a:pt x="1" y="92"/>
                  </a:lnTo>
                  <a:lnTo>
                    <a:pt x="1" y="138"/>
                  </a:lnTo>
                  <a:lnTo>
                    <a:pt x="1" y="207"/>
                  </a:lnTo>
                  <a:lnTo>
                    <a:pt x="47" y="230"/>
                  </a:lnTo>
                  <a:lnTo>
                    <a:pt x="93" y="275"/>
                  </a:lnTo>
                  <a:lnTo>
                    <a:pt x="2200" y="848"/>
                  </a:lnTo>
                  <a:lnTo>
                    <a:pt x="3254" y="1146"/>
                  </a:lnTo>
                  <a:lnTo>
                    <a:pt x="4285" y="1467"/>
                  </a:lnTo>
                  <a:lnTo>
                    <a:pt x="4767" y="1627"/>
                  </a:lnTo>
                  <a:lnTo>
                    <a:pt x="5248" y="1833"/>
                  </a:lnTo>
                  <a:lnTo>
                    <a:pt x="5729" y="2040"/>
                  </a:lnTo>
                  <a:lnTo>
                    <a:pt x="6164" y="2292"/>
                  </a:lnTo>
                  <a:lnTo>
                    <a:pt x="6600" y="2567"/>
                  </a:lnTo>
                  <a:lnTo>
                    <a:pt x="7012" y="2864"/>
                  </a:lnTo>
                  <a:lnTo>
                    <a:pt x="7401" y="3208"/>
                  </a:lnTo>
                  <a:lnTo>
                    <a:pt x="7562" y="3391"/>
                  </a:lnTo>
                  <a:lnTo>
                    <a:pt x="7745" y="3598"/>
                  </a:lnTo>
                  <a:lnTo>
                    <a:pt x="7905" y="3804"/>
                  </a:lnTo>
                  <a:lnTo>
                    <a:pt x="8043" y="4033"/>
                  </a:lnTo>
                  <a:lnTo>
                    <a:pt x="8158" y="4262"/>
                  </a:lnTo>
                  <a:lnTo>
                    <a:pt x="8272" y="4491"/>
                  </a:lnTo>
                  <a:lnTo>
                    <a:pt x="8387" y="4743"/>
                  </a:lnTo>
                  <a:lnTo>
                    <a:pt x="8455" y="4972"/>
                  </a:lnTo>
                  <a:lnTo>
                    <a:pt x="8593" y="5476"/>
                  </a:lnTo>
                  <a:lnTo>
                    <a:pt x="8684" y="6003"/>
                  </a:lnTo>
                  <a:lnTo>
                    <a:pt x="8753" y="6507"/>
                  </a:lnTo>
                  <a:lnTo>
                    <a:pt x="8845" y="7561"/>
                  </a:lnTo>
                  <a:lnTo>
                    <a:pt x="9189" y="12258"/>
                  </a:lnTo>
                  <a:lnTo>
                    <a:pt x="9211" y="12327"/>
                  </a:lnTo>
                  <a:lnTo>
                    <a:pt x="9257" y="12350"/>
                  </a:lnTo>
                  <a:lnTo>
                    <a:pt x="9303" y="12373"/>
                  </a:lnTo>
                  <a:lnTo>
                    <a:pt x="9349" y="12396"/>
                  </a:lnTo>
                  <a:lnTo>
                    <a:pt x="9395" y="12373"/>
                  </a:lnTo>
                  <a:lnTo>
                    <a:pt x="9441" y="12350"/>
                  </a:lnTo>
                  <a:lnTo>
                    <a:pt x="9463" y="12327"/>
                  </a:lnTo>
                  <a:lnTo>
                    <a:pt x="9463" y="12258"/>
                  </a:lnTo>
                  <a:lnTo>
                    <a:pt x="9097" y="7218"/>
                  </a:lnTo>
                  <a:lnTo>
                    <a:pt x="9051" y="6737"/>
                  </a:lnTo>
                  <a:lnTo>
                    <a:pt x="9005" y="6232"/>
                  </a:lnTo>
                  <a:lnTo>
                    <a:pt x="8937" y="5751"/>
                  </a:lnTo>
                  <a:lnTo>
                    <a:pt x="8822" y="5293"/>
                  </a:lnTo>
                  <a:lnTo>
                    <a:pt x="8684" y="4812"/>
                  </a:lnTo>
                  <a:lnTo>
                    <a:pt x="8524" y="4354"/>
                  </a:lnTo>
                  <a:lnTo>
                    <a:pt x="8410" y="4148"/>
                  </a:lnTo>
                  <a:lnTo>
                    <a:pt x="8295" y="3941"/>
                  </a:lnTo>
                  <a:lnTo>
                    <a:pt x="8158" y="3712"/>
                  </a:lnTo>
                  <a:lnTo>
                    <a:pt x="8020" y="3506"/>
                  </a:lnTo>
                  <a:lnTo>
                    <a:pt x="7699" y="3139"/>
                  </a:lnTo>
                  <a:lnTo>
                    <a:pt x="7333" y="2796"/>
                  </a:lnTo>
                  <a:lnTo>
                    <a:pt x="6966" y="2475"/>
                  </a:lnTo>
                  <a:lnTo>
                    <a:pt x="6554" y="2200"/>
                  </a:lnTo>
                  <a:lnTo>
                    <a:pt x="6118" y="1948"/>
                  </a:lnTo>
                  <a:lnTo>
                    <a:pt x="5683" y="1719"/>
                  </a:lnTo>
                  <a:lnTo>
                    <a:pt x="5225" y="1513"/>
                  </a:lnTo>
                  <a:lnTo>
                    <a:pt x="4744" y="1329"/>
                  </a:lnTo>
                  <a:lnTo>
                    <a:pt x="4194" y="1146"/>
                  </a:lnTo>
                  <a:lnTo>
                    <a:pt x="3621" y="963"/>
                  </a:lnTo>
                  <a:lnTo>
                    <a:pt x="2475" y="61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5130;p66">
              <a:extLst>
                <a:ext uri="{FF2B5EF4-FFF2-40B4-BE49-F238E27FC236}">
                  <a16:creationId xmlns:a16="http://schemas.microsoft.com/office/drawing/2014/main" xmlns="" id="{C579F9D4-B3DB-4FFA-AB4B-154AFFD8889A}"/>
                </a:ext>
              </a:extLst>
            </p:cNvPr>
            <p:cNvSpPr/>
            <p:nvPr/>
          </p:nvSpPr>
          <p:spPr>
            <a:xfrm>
              <a:off x="1858300" y="4051180"/>
              <a:ext cx="271806" cy="226999"/>
            </a:xfrm>
            <a:custGeom>
              <a:avLst/>
              <a:gdLst/>
              <a:ahLst/>
              <a:cxnLst/>
              <a:rect l="l" t="t" r="r" b="b"/>
              <a:pathLst>
                <a:path w="12648" h="10563" extrusionOk="0">
                  <a:moveTo>
                    <a:pt x="986" y="0"/>
                  </a:moveTo>
                  <a:lnTo>
                    <a:pt x="802" y="207"/>
                  </a:lnTo>
                  <a:lnTo>
                    <a:pt x="619" y="436"/>
                  </a:lnTo>
                  <a:lnTo>
                    <a:pt x="436" y="734"/>
                  </a:lnTo>
                  <a:lnTo>
                    <a:pt x="252" y="1100"/>
                  </a:lnTo>
                  <a:lnTo>
                    <a:pt x="161" y="1283"/>
                  </a:lnTo>
                  <a:lnTo>
                    <a:pt x="92" y="1490"/>
                  </a:lnTo>
                  <a:lnTo>
                    <a:pt x="46" y="1696"/>
                  </a:lnTo>
                  <a:lnTo>
                    <a:pt x="23" y="1902"/>
                  </a:lnTo>
                  <a:lnTo>
                    <a:pt x="0" y="2108"/>
                  </a:lnTo>
                  <a:lnTo>
                    <a:pt x="46" y="2314"/>
                  </a:lnTo>
                  <a:lnTo>
                    <a:pt x="138" y="2910"/>
                  </a:lnTo>
                  <a:lnTo>
                    <a:pt x="275" y="3827"/>
                  </a:lnTo>
                  <a:lnTo>
                    <a:pt x="596" y="6141"/>
                  </a:lnTo>
                  <a:lnTo>
                    <a:pt x="1054" y="9600"/>
                  </a:lnTo>
                  <a:lnTo>
                    <a:pt x="1833" y="9486"/>
                  </a:lnTo>
                  <a:lnTo>
                    <a:pt x="1925" y="6874"/>
                  </a:lnTo>
                  <a:lnTo>
                    <a:pt x="2269" y="7286"/>
                  </a:lnTo>
                  <a:lnTo>
                    <a:pt x="2681" y="7722"/>
                  </a:lnTo>
                  <a:lnTo>
                    <a:pt x="3162" y="8249"/>
                  </a:lnTo>
                  <a:lnTo>
                    <a:pt x="3735" y="8821"/>
                  </a:lnTo>
                  <a:lnTo>
                    <a:pt x="4331" y="9371"/>
                  </a:lnTo>
                  <a:lnTo>
                    <a:pt x="4629" y="9623"/>
                  </a:lnTo>
                  <a:lnTo>
                    <a:pt x="4949" y="9852"/>
                  </a:lnTo>
                  <a:lnTo>
                    <a:pt x="5224" y="10059"/>
                  </a:lnTo>
                  <a:lnTo>
                    <a:pt x="5499" y="10219"/>
                  </a:lnTo>
                  <a:lnTo>
                    <a:pt x="5660" y="10288"/>
                  </a:lnTo>
                  <a:lnTo>
                    <a:pt x="5820" y="10356"/>
                  </a:lnTo>
                  <a:lnTo>
                    <a:pt x="6187" y="10448"/>
                  </a:lnTo>
                  <a:lnTo>
                    <a:pt x="6599" y="10517"/>
                  </a:lnTo>
                  <a:lnTo>
                    <a:pt x="7057" y="10540"/>
                  </a:lnTo>
                  <a:lnTo>
                    <a:pt x="7561" y="10563"/>
                  </a:lnTo>
                  <a:lnTo>
                    <a:pt x="8065" y="10563"/>
                  </a:lnTo>
                  <a:lnTo>
                    <a:pt x="8592" y="10517"/>
                  </a:lnTo>
                  <a:lnTo>
                    <a:pt x="9119" y="10494"/>
                  </a:lnTo>
                  <a:lnTo>
                    <a:pt x="10173" y="10356"/>
                  </a:lnTo>
                  <a:lnTo>
                    <a:pt x="11135" y="10219"/>
                  </a:lnTo>
                  <a:lnTo>
                    <a:pt x="11914" y="10059"/>
                  </a:lnTo>
                  <a:lnTo>
                    <a:pt x="12441" y="9944"/>
                  </a:lnTo>
                  <a:lnTo>
                    <a:pt x="12533" y="9898"/>
                  </a:lnTo>
                  <a:lnTo>
                    <a:pt x="12602" y="9852"/>
                  </a:lnTo>
                  <a:lnTo>
                    <a:pt x="12625" y="9807"/>
                  </a:lnTo>
                  <a:lnTo>
                    <a:pt x="12648" y="9738"/>
                  </a:lnTo>
                  <a:lnTo>
                    <a:pt x="12625" y="9669"/>
                  </a:lnTo>
                  <a:lnTo>
                    <a:pt x="12602" y="9577"/>
                  </a:lnTo>
                  <a:lnTo>
                    <a:pt x="12487" y="9394"/>
                  </a:lnTo>
                  <a:lnTo>
                    <a:pt x="12304" y="9165"/>
                  </a:lnTo>
                  <a:lnTo>
                    <a:pt x="12052" y="8936"/>
                  </a:lnTo>
                  <a:lnTo>
                    <a:pt x="11456" y="8409"/>
                  </a:lnTo>
                  <a:lnTo>
                    <a:pt x="10082" y="7263"/>
                  </a:lnTo>
                  <a:lnTo>
                    <a:pt x="9486" y="6736"/>
                  </a:lnTo>
                  <a:lnTo>
                    <a:pt x="9234" y="6507"/>
                  </a:lnTo>
                  <a:lnTo>
                    <a:pt x="9050" y="6278"/>
                  </a:lnTo>
                  <a:lnTo>
                    <a:pt x="8798" y="6049"/>
                  </a:lnTo>
                  <a:lnTo>
                    <a:pt x="8455" y="5705"/>
                  </a:lnTo>
                  <a:lnTo>
                    <a:pt x="7424" y="4858"/>
                  </a:lnTo>
                  <a:lnTo>
                    <a:pt x="6118" y="3849"/>
                  </a:lnTo>
                  <a:lnTo>
                    <a:pt x="4697" y="2750"/>
                  </a:lnTo>
                  <a:lnTo>
                    <a:pt x="2131" y="848"/>
                  </a:lnTo>
                  <a:lnTo>
                    <a:pt x="986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5131;p66">
              <a:extLst>
                <a:ext uri="{FF2B5EF4-FFF2-40B4-BE49-F238E27FC236}">
                  <a16:creationId xmlns:a16="http://schemas.microsoft.com/office/drawing/2014/main" xmlns="" id="{A444EED4-F330-4E9F-BD30-4C08AF778AC2}"/>
                </a:ext>
              </a:extLst>
            </p:cNvPr>
            <p:cNvSpPr/>
            <p:nvPr/>
          </p:nvSpPr>
          <p:spPr>
            <a:xfrm>
              <a:off x="1870119" y="3968961"/>
              <a:ext cx="193023" cy="245222"/>
            </a:xfrm>
            <a:custGeom>
              <a:avLst/>
              <a:gdLst/>
              <a:ahLst/>
              <a:cxnLst/>
              <a:rect l="l" t="t" r="r" b="b"/>
              <a:pathLst>
                <a:path w="8982" h="11411" extrusionOk="0">
                  <a:moveTo>
                    <a:pt x="3620" y="0"/>
                  </a:moveTo>
                  <a:lnTo>
                    <a:pt x="0" y="802"/>
                  </a:lnTo>
                  <a:lnTo>
                    <a:pt x="481" y="3551"/>
                  </a:lnTo>
                  <a:lnTo>
                    <a:pt x="459" y="3689"/>
                  </a:lnTo>
                  <a:lnTo>
                    <a:pt x="436" y="3872"/>
                  </a:lnTo>
                  <a:lnTo>
                    <a:pt x="413" y="4124"/>
                  </a:lnTo>
                  <a:lnTo>
                    <a:pt x="436" y="4422"/>
                  </a:lnTo>
                  <a:lnTo>
                    <a:pt x="481" y="4766"/>
                  </a:lnTo>
                  <a:lnTo>
                    <a:pt x="596" y="5155"/>
                  </a:lnTo>
                  <a:lnTo>
                    <a:pt x="756" y="5568"/>
                  </a:lnTo>
                  <a:lnTo>
                    <a:pt x="871" y="5797"/>
                  </a:lnTo>
                  <a:lnTo>
                    <a:pt x="1008" y="6049"/>
                  </a:lnTo>
                  <a:lnTo>
                    <a:pt x="1329" y="6553"/>
                  </a:lnTo>
                  <a:lnTo>
                    <a:pt x="1742" y="7080"/>
                  </a:lnTo>
                  <a:lnTo>
                    <a:pt x="2200" y="7630"/>
                  </a:lnTo>
                  <a:lnTo>
                    <a:pt x="2704" y="8180"/>
                  </a:lnTo>
                  <a:lnTo>
                    <a:pt x="3254" y="8729"/>
                  </a:lnTo>
                  <a:lnTo>
                    <a:pt x="3804" y="9256"/>
                  </a:lnTo>
                  <a:lnTo>
                    <a:pt x="4376" y="9738"/>
                  </a:lnTo>
                  <a:lnTo>
                    <a:pt x="4628" y="9944"/>
                  </a:lnTo>
                  <a:lnTo>
                    <a:pt x="4903" y="10127"/>
                  </a:lnTo>
                  <a:lnTo>
                    <a:pt x="5201" y="10310"/>
                  </a:lnTo>
                  <a:lnTo>
                    <a:pt x="5522" y="10494"/>
                  </a:lnTo>
                  <a:lnTo>
                    <a:pt x="5843" y="10654"/>
                  </a:lnTo>
                  <a:lnTo>
                    <a:pt x="6186" y="10814"/>
                  </a:lnTo>
                  <a:lnTo>
                    <a:pt x="6530" y="10952"/>
                  </a:lnTo>
                  <a:lnTo>
                    <a:pt x="6851" y="11089"/>
                  </a:lnTo>
                  <a:lnTo>
                    <a:pt x="7172" y="11181"/>
                  </a:lnTo>
                  <a:lnTo>
                    <a:pt x="7492" y="11273"/>
                  </a:lnTo>
                  <a:lnTo>
                    <a:pt x="7790" y="11341"/>
                  </a:lnTo>
                  <a:lnTo>
                    <a:pt x="8065" y="11387"/>
                  </a:lnTo>
                  <a:lnTo>
                    <a:pt x="8317" y="11410"/>
                  </a:lnTo>
                  <a:lnTo>
                    <a:pt x="8546" y="11410"/>
                  </a:lnTo>
                  <a:lnTo>
                    <a:pt x="8730" y="11364"/>
                  </a:lnTo>
                  <a:lnTo>
                    <a:pt x="8867" y="11296"/>
                  </a:lnTo>
                  <a:lnTo>
                    <a:pt x="8936" y="11250"/>
                  </a:lnTo>
                  <a:lnTo>
                    <a:pt x="8959" y="11204"/>
                  </a:lnTo>
                  <a:lnTo>
                    <a:pt x="8982" y="11135"/>
                  </a:lnTo>
                  <a:lnTo>
                    <a:pt x="8982" y="11066"/>
                  </a:lnTo>
                  <a:lnTo>
                    <a:pt x="8959" y="10906"/>
                  </a:lnTo>
                  <a:lnTo>
                    <a:pt x="8867" y="10700"/>
                  </a:lnTo>
                  <a:lnTo>
                    <a:pt x="8753" y="10471"/>
                  </a:lnTo>
                  <a:lnTo>
                    <a:pt x="8592" y="10242"/>
                  </a:lnTo>
                  <a:lnTo>
                    <a:pt x="8157" y="9692"/>
                  </a:lnTo>
                  <a:lnTo>
                    <a:pt x="7676" y="9119"/>
                  </a:lnTo>
                  <a:lnTo>
                    <a:pt x="7172" y="8546"/>
                  </a:lnTo>
                  <a:lnTo>
                    <a:pt x="6713" y="7996"/>
                  </a:lnTo>
                  <a:lnTo>
                    <a:pt x="6530" y="7744"/>
                  </a:lnTo>
                  <a:lnTo>
                    <a:pt x="6370" y="7515"/>
                  </a:lnTo>
                  <a:lnTo>
                    <a:pt x="6072" y="7057"/>
                  </a:lnTo>
                  <a:lnTo>
                    <a:pt x="5820" y="6599"/>
                  </a:lnTo>
                  <a:lnTo>
                    <a:pt x="5316" y="5728"/>
                  </a:lnTo>
                  <a:lnTo>
                    <a:pt x="4903" y="4857"/>
                  </a:lnTo>
                  <a:lnTo>
                    <a:pt x="4560" y="4055"/>
                  </a:lnTo>
                  <a:lnTo>
                    <a:pt x="4376" y="3551"/>
                  </a:lnTo>
                  <a:lnTo>
                    <a:pt x="4193" y="2933"/>
                  </a:lnTo>
                  <a:lnTo>
                    <a:pt x="4033" y="2268"/>
                  </a:lnTo>
                  <a:lnTo>
                    <a:pt x="3895" y="1604"/>
                  </a:lnTo>
                  <a:lnTo>
                    <a:pt x="3689" y="481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5132;p66">
              <a:extLst>
                <a:ext uri="{FF2B5EF4-FFF2-40B4-BE49-F238E27FC236}">
                  <a16:creationId xmlns:a16="http://schemas.microsoft.com/office/drawing/2014/main" xmlns="" id="{58206388-8A7F-4B7C-ADFA-6012583077BE}"/>
                </a:ext>
              </a:extLst>
            </p:cNvPr>
            <p:cNvSpPr/>
            <p:nvPr/>
          </p:nvSpPr>
          <p:spPr>
            <a:xfrm>
              <a:off x="945958" y="2018714"/>
              <a:ext cx="357465" cy="536691"/>
            </a:xfrm>
            <a:custGeom>
              <a:avLst/>
              <a:gdLst/>
              <a:ahLst/>
              <a:cxnLst/>
              <a:rect l="l" t="t" r="r" b="b"/>
              <a:pathLst>
                <a:path w="16634" h="24974" extrusionOk="0">
                  <a:moveTo>
                    <a:pt x="7630" y="0"/>
                  </a:moveTo>
                  <a:lnTo>
                    <a:pt x="7080" y="23"/>
                  </a:lnTo>
                  <a:lnTo>
                    <a:pt x="6507" y="92"/>
                  </a:lnTo>
                  <a:lnTo>
                    <a:pt x="5934" y="183"/>
                  </a:lnTo>
                  <a:lnTo>
                    <a:pt x="5339" y="298"/>
                  </a:lnTo>
                  <a:lnTo>
                    <a:pt x="4766" y="458"/>
                  </a:lnTo>
                  <a:lnTo>
                    <a:pt x="4239" y="664"/>
                  </a:lnTo>
                  <a:lnTo>
                    <a:pt x="3758" y="894"/>
                  </a:lnTo>
                  <a:lnTo>
                    <a:pt x="3299" y="1169"/>
                  </a:lnTo>
                  <a:lnTo>
                    <a:pt x="2887" y="1466"/>
                  </a:lnTo>
                  <a:lnTo>
                    <a:pt x="2520" y="1810"/>
                  </a:lnTo>
                  <a:lnTo>
                    <a:pt x="2177" y="2154"/>
                  </a:lnTo>
                  <a:lnTo>
                    <a:pt x="1879" y="2543"/>
                  </a:lnTo>
                  <a:lnTo>
                    <a:pt x="1604" y="2956"/>
                  </a:lnTo>
                  <a:lnTo>
                    <a:pt x="1352" y="3391"/>
                  </a:lnTo>
                  <a:lnTo>
                    <a:pt x="1146" y="3849"/>
                  </a:lnTo>
                  <a:lnTo>
                    <a:pt x="962" y="4307"/>
                  </a:lnTo>
                  <a:lnTo>
                    <a:pt x="802" y="4789"/>
                  </a:lnTo>
                  <a:lnTo>
                    <a:pt x="665" y="5293"/>
                  </a:lnTo>
                  <a:lnTo>
                    <a:pt x="550" y="5797"/>
                  </a:lnTo>
                  <a:lnTo>
                    <a:pt x="458" y="6301"/>
                  </a:lnTo>
                  <a:lnTo>
                    <a:pt x="390" y="6805"/>
                  </a:lnTo>
                  <a:lnTo>
                    <a:pt x="321" y="7332"/>
                  </a:lnTo>
                  <a:lnTo>
                    <a:pt x="298" y="7836"/>
                  </a:lnTo>
                  <a:lnTo>
                    <a:pt x="275" y="8363"/>
                  </a:lnTo>
                  <a:lnTo>
                    <a:pt x="275" y="8867"/>
                  </a:lnTo>
                  <a:lnTo>
                    <a:pt x="298" y="9371"/>
                  </a:lnTo>
                  <a:lnTo>
                    <a:pt x="344" y="10356"/>
                  </a:lnTo>
                  <a:lnTo>
                    <a:pt x="458" y="11273"/>
                  </a:lnTo>
                  <a:lnTo>
                    <a:pt x="573" y="12097"/>
                  </a:lnTo>
                  <a:lnTo>
                    <a:pt x="710" y="12853"/>
                  </a:lnTo>
                  <a:lnTo>
                    <a:pt x="848" y="13495"/>
                  </a:lnTo>
                  <a:lnTo>
                    <a:pt x="1008" y="14137"/>
                  </a:lnTo>
                  <a:lnTo>
                    <a:pt x="1123" y="14755"/>
                  </a:lnTo>
                  <a:lnTo>
                    <a:pt x="1237" y="15351"/>
                  </a:lnTo>
                  <a:lnTo>
                    <a:pt x="1306" y="15924"/>
                  </a:lnTo>
                  <a:lnTo>
                    <a:pt x="1352" y="16473"/>
                  </a:lnTo>
                  <a:lnTo>
                    <a:pt x="1398" y="17000"/>
                  </a:lnTo>
                  <a:lnTo>
                    <a:pt x="1421" y="17482"/>
                  </a:lnTo>
                  <a:lnTo>
                    <a:pt x="1398" y="17963"/>
                  </a:lnTo>
                  <a:lnTo>
                    <a:pt x="1398" y="18421"/>
                  </a:lnTo>
                  <a:lnTo>
                    <a:pt x="1352" y="18856"/>
                  </a:lnTo>
                  <a:lnTo>
                    <a:pt x="1306" y="19269"/>
                  </a:lnTo>
                  <a:lnTo>
                    <a:pt x="1260" y="19658"/>
                  </a:lnTo>
                  <a:lnTo>
                    <a:pt x="1123" y="20368"/>
                  </a:lnTo>
                  <a:lnTo>
                    <a:pt x="962" y="21033"/>
                  </a:lnTo>
                  <a:lnTo>
                    <a:pt x="779" y="21629"/>
                  </a:lnTo>
                  <a:lnTo>
                    <a:pt x="596" y="22156"/>
                  </a:lnTo>
                  <a:lnTo>
                    <a:pt x="252" y="23072"/>
                  </a:lnTo>
                  <a:lnTo>
                    <a:pt x="115" y="23462"/>
                  </a:lnTo>
                  <a:lnTo>
                    <a:pt x="23" y="23805"/>
                  </a:lnTo>
                  <a:lnTo>
                    <a:pt x="0" y="23966"/>
                  </a:lnTo>
                  <a:lnTo>
                    <a:pt x="0" y="24126"/>
                  </a:lnTo>
                  <a:lnTo>
                    <a:pt x="0" y="24286"/>
                  </a:lnTo>
                  <a:lnTo>
                    <a:pt x="23" y="24424"/>
                  </a:lnTo>
                  <a:lnTo>
                    <a:pt x="16313" y="24974"/>
                  </a:lnTo>
                  <a:lnTo>
                    <a:pt x="16405" y="24790"/>
                  </a:lnTo>
                  <a:lnTo>
                    <a:pt x="16497" y="24561"/>
                  </a:lnTo>
                  <a:lnTo>
                    <a:pt x="16565" y="24286"/>
                  </a:lnTo>
                  <a:lnTo>
                    <a:pt x="16611" y="23966"/>
                  </a:lnTo>
                  <a:lnTo>
                    <a:pt x="16634" y="23622"/>
                  </a:lnTo>
                  <a:lnTo>
                    <a:pt x="16634" y="23255"/>
                  </a:lnTo>
                  <a:lnTo>
                    <a:pt x="16634" y="22408"/>
                  </a:lnTo>
                  <a:lnTo>
                    <a:pt x="16565" y="21468"/>
                  </a:lnTo>
                  <a:lnTo>
                    <a:pt x="16474" y="20414"/>
                  </a:lnTo>
                  <a:lnTo>
                    <a:pt x="16245" y="18123"/>
                  </a:lnTo>
                  <a:lnTo>
                    <a:pt x="15992" y="15672"/>
                  </a:lnTo>
                  <a:lnTo>
                    <a:pt x="15878" y="14411"/>
                  </a:lnTo>
                  <a:lnTo>
                    <a:pt x="15786" y="13151"/>
                  </a:lnTo>
                  <a:lnTo>
                    <a:pt x="15740" y="11914"/>
                  </a:lnTo>
                  <a:lnTo>
                    <a:pt x="15740" y="10723"/>
                  </a:lnTo>
                  <a:lnTo>
                    <a:pt x="15763" y="10150"/>
                  </a:lnTo>
                  <a:lnTo>
                    <a:pt x="15809" y="9600"/>
                  </a:lnTo>
                  <a:lnTo>
                    <a:pt x="15855" y="9050"/>
                  </a:lnTo>
                  <a:lnTo>
                    <a:pt x="15924" y="8523"/>
                  </a:lnTo>
                  <a:lnTo>
                    <a:pt x="15992" y="7973"/>
                  </a:lnTo>
                  <a:lnTo>
                    <a:pt x="16038" y="7446"/>
                  </a:lnTo>
                  <a:lnTo>
                    <a:pt x="16038" y="6919"/>
                  </a:lnTo>
                  <a:lnTo>
                    <a:pt x="15992" y="6415"/>
                  </a:lnTo>
                  <a:lnTo>
                    <a:pt x="15947" y="5934"/>
                  </a:lnTo>
                  <a:lnTo>
                    <a:pt x="15832" y="5453"/>
                  </a:lnTo>
                  <a:lnTo>
                    <a:pt x="15718" y="4995"/>
                  </a:lnTo>
                  <a:lnTo>
                    <a:pt x="15557" y="4559"/>
                  </a:lnTo>
                  <a:lnTo>
                    <a:pt x="15374" y="4124"/>
                  </a:lnTo>
                  <a:lnTo>
                    <a:pt x="15168" y="3735"/>
                  </a:lnTo>
                  <a:lnTo>
                    <a:pt x="14916" y="3345"/>
                  </a:lnTo>
                  <a:lnTo>
                    <a:pt x="14641" y="2956"/>
                  </a:lnTo>
                  <a:lnTo>
                    <a:pt x="14366" y="2612"/>
                  </a:lnTo>
                  <a:lnTo>
                    <a:pt x="14045" y="2268"/>
                  </a:lnTo>
                  <a:lnTo>
                    <a:pt x="13701" y="1970"/>
                  </a:lnTo>
                  <a:lnTo>
                    <a:pt x="13335" y="1673"/>
                  </a:lnTo>
                  <a:lnTo>
                    <a:pt x="12968" y="1398"/>
                  </a:lnTo>
                  <a:lnTo>
                    <a:pt x="12556" y="1146"/>
                  </a:lnTo>
                  <a:lnTo>
                    <a:pt x="12143" y="916"/>
                  </a:lnTo>
                  <a:lnTo>
                    <a:pt x="11708" y="710"/>
                  </a:lnTo>
                  <a:lnTo>
                    <a:pt x="11250" y="550"/>
                  </a:lnTo>
                  <a:lnTo>
                    <a:pt x="10769" y="390"/>
                  </a:lnTo>
                  <a:lnTo>
                    <a:pt x="10287" y="252"/>
                  </a:lnTo>
                  <a:lnTo>
                    <a:pt x="9783" y="160"/>
                  </a:lnTo>
                  <a:lnTo>
                    <a:pt x="9256" y="69"/>
                  </a:lnTo>
                  <a:lnTo>
                    <a:pt x="8729" y="23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5133;p66">
              <a:extLst>
                <a:ext uri="{FF2B5EF4-FFF2-40B4-BE49-F238E27FC236}">
                  <a16:creationId xmlns:a16="http://schemas.microsoft.com/office/drawing/2014/main" xmlns="" id="{40F72CDD-99A4-4C85-A838-11DE295F1677}"/>
                </a:ext>
              </a:extLst>
            </p:cNvPr>
            <p:cNvSpPr/>
            <p:nvPr/>
          </p:nvSpPr>
          <p:spPr>
            <a:xfrm>
              <a:off x="945958" y="2018714"/>
              <a:ext cx="357465" cy="536691"/>
            </a:xfrm>
            <a:custGeom>
              <a:avLst/>
              <a:gdLst/>
              <a:ahLst/>
              <a:cxnLst/>
              <a:rect l="l" t="t" r="r" b="b"/>
              <a:pathLst>
                <a:path w="16634" h="24974" fill="none" extrusionOk="0">
                  <a:moveTo>
                    <a:pt x="23" y="24424"/>
                  </a:moveTo>
                  <a:lnTo>
                    <a:pt x="23" y="24424"/>
                  </a:lnTo>
                  <a:lnTo>
                    <a:pt x="0" y="24286"/>
                  </a:lnTo>
                  <a:lnTo>
                    <a:pt x="0" y="24126"/>
                  </a:lnTo>
                  <a:lnTo>
                    <a:pt x="0" y="23966"/>
                  </a:lnTo>
                  <a:lnTo>
                    <a:pt x="23" y="23805"/>
                  </a:lnTo>
                  <a:lnTo>
                    <a:pt x="115" y="23462"/>
                  </a:lnTo>
                  <a:lnTo>
                    <a:pt x="252" y="23072"/>
                  </a:lnTo>
                  <a:lnTo>
                    <a:pt x="596" y="22156"/>
                  </a:lnTo>
                  <a:lnTo>
                    <a:pt x="779" y="21629"/>
                  </a:lnTo>
                  <a:lnTo>
                    <a:pt x="962" y="21033"/>
                  </a:lnTo>
                  <a:lnTo>
                    <a:pt x="1123" y="20368"/>
                  </a:lnTo>
                  <a:lnTo>
                    <a:pt x="1260" y="19658"/>
                  </a:lnTo>
                  <a:lnTo>
                    <a:pt x="1306" y="19269"/>
                  </a:lnTo>
                  <a:lnTo>
                    <a:pt x="1352" y="18856"/>
                  </a:lnTo>
                  <a:lnTo>
                    <a:pt x="1398" y="18421"/>
                  </a:lnTo>
                  <a:lnTo>
                    <a:pt x="1398" y="17963"/>
                  </a:lnTo>
                  <a:lnTo>
                    <a:pt x="1421" y="17482"/>
                  </a:lnTo>
                  <a:lnTo>
                    <a:pt x="1398" y="17000"/>
                  </a:lnTo>
                  <a:lnTo>
                    <a:pt x="1352" y="16473"/>
                  </a:lnTo>
                  <a:lnTo>
                    <a:pt x="1306" y="15924"/>
                  </a:lnTo>
                  <a:lnTo>
                    <a:pt x="1237" y="15351"/>
                  </a:lnTo>
                  <a:lnTo>
                    <a:pt x="1123" y="14755"/>
                  </a:lnTo>
                  <a:lnTo>
                    <a:pt x="1008" y="14137"/>
                  </a:lnTo>
                  <a:lnTo>
                    <a:pt x="848" y="13495"/>
                  </a:lnTo>
                  <a:lnTo>
                    <a:pt x="848" y="13495"/>
                  </a:lnTo>
                  <a:lnTo>
                    <a:pt x="710" y="12853"/>
                  </a:lnTo>
                  <a:lnTo>
                    <a:pt x="573" y="12097"/>
                  </a:lnTo>
                  <a:lnTo>
                    <a:pt x="458" y="11273"/>
                  </a:lnTo>
                  <a:lnTo>
                    <a:pt x="344" y="10356"/>
                  </a:lnTo>
                  <a:lnTo>
                    <a:pt x="298" y="9371"/>
                  </a:lnTo>
                  <a:lnTo>
                    <a:pt x="275" y="8867"/>
                  </a:lnTo>
                  <a:lnTo>
                    <a:pt x="275" y="8363"/>
                  </a:lnTo>
                  <a:lnTo>
                    <a:pt x="298" y="7836"/>
                  </a:lnTo>
                  <a:lnTo>
                    <a:pt x="321" y="7332"/>
                  </a:lnTo>
                  <a:lnTo>
                    <a:pt x="390" y="6805"/>
                  </a:lnTo>
                  <a:lnTo>
                    <a:pt x="458" y="6301"/>
                  </a:lnTo>
                  <a:lnTo>
                    <a:pt x="550" y="5797"/>
                  </a:lnTo>
                  <a:lnTo>
                    <a:pt x="665" y="5293"/>
                  </a:lnTo>
                  <a:lnTo>
                    <a:pt x="802" y="4789"/>
                  </a:lnTo>
                  <a:lnTo>
                    <a:pt x="962" y="4307"/>
                  </a:lnTo>
                  <a:lnTo>
                    <a:pt x="1146" y="3849"/>
                  </a:lnTo>
                  <a:lnTo>
                    <a:pt x="1352" y="3391"/>
                  </a:lnTo>
                  <a:lnTo>
                    <a:pt x="1604" y="2956"/>
                  </a:lnTo>
                  <a:lnTo>
                    <a:pt x="1879" y="2543"/>
                  </a:lnTo>
                  <a:lnTo>
                    <a:pt x="2177" y="2154"/>
                  </a:lnTo>
                  <a:lnTo>
                    <a:pt x="2520" y="1810"/>
                  </a:lnTo>
                  <a:lnTo>
                    <a:pt x="2887" y="1466"/>
                  </a:lnTo>
                  <a:lnTo>
                    <a:pt x="3299" y="1169"/>
                  </a:lnTo>
                  <a:lnTo>
                    <a:pt x="3758" y="894"/>
                  </a:lnTo>
                  <a:lnTo>
                    <a:pt x="4239" y="664"/>
                  </a:lnTo>
                  <a:lnTo>
                    <a:pt x="4766" y="458"/>
                  </a:lnTo>
                  <a:lnTo>
                    <a:pt x="5339" y="298"/>
                  </a:lnTo>
                  <a:lnTo>
                    <a:pt x="5339" y="298"/>
                  </a:lnTo>
                  <a:lnTo>
                    <a:pt x="5934" y="183"/>
                  </a:lnTo>
                  <a:lnTo>
                    <a:pt x="6507" y="92"/>
                  </a:lnTo>
                  <a:lnTo>
                    <a:pt x="7080" y="23"/>
                  </a:lnTo>
                  <a:lnTo>
                    <a:pt x="7630" y="0"/>
                  </a:lnTo>
                  <a:lnTo>
                    <a:pt x="8203" y="0"/>
                  </a:lnTo>
                  <a:lnTo>
                    <a:pt x="8729" y="23"/>
                  </a:lnTo>
                  <a:lnTo>
                    <a:pt x="9256" y="69"/>
                  </a:lnTo>
                  <a:lnTo>
                    <a:pt x="9783" y="160"/>
                  </a:lnTo>
                  <a:lnTo>
                    <a:pt x="10287" y="252"/>
                  </a:lnTo>
                  <a:lnTo>
                    <a:pt x="10769" y="390"/>
                  </a:lnTo>
                  <a:lnTo>
                    <a:pt x="11250" y="550"/>
                  </a:lnTo>
                  <a:lnTo>
                    <a:pt x="11708" y="710"/>
                  </a:lnTo>
                  <a:lnTo>
                    <a:pt x="12143" y="916"/>
                  </a:lnTo>
                  <a:lnTo>
                    <a:pt x="12556" y="1146"/>
                  </a:lnTo>
                  <a:lnTo>
                    <a:pt x="12968" y="1398"/>
                  </a:lnTo>
                  <a:lnTo>
                    <a:pt x="13335" y="1673"/>
                  </a:lnTo>
                  <a:lnTo>
                    <a:pt x="13701" y="1970"/>
                  </a:lnTo>
                  <a:lnTo>
                    <a:pt x="14045" y="2268"/>
                  </a:lnTo>
                  <a:lnTo>
                    <a:pt x="14366" y="2612"/>
                  </a:lnTo>
                  <a:lnTo>
                    <a:pt x="14641" y="2956"/>
                  </a:lnTo>
                  <a:lnTo>
                    <a:pt x="14916" y="3345"/>
                  </a:lnTo>
                  <a:lnTo>
                    <a:pt x="15168" y="3735"/>
                  </a:lnTo>
                  <a:lnTo>
                    <a:pt x="15374" y="4124"/>
                  </a:lnTo>
                  <a:lnTo>
                    <a:pt x="15557" y="4559"/>
                  </a:lnTo>
                  <a:lnTo>
                    <a:pt x="15718" y="4995"/>
                  </a:lnTo>
                  <a:lnTo>
                    <a:pt x="15832" y="5453"/>
                  </a:lnTo>
                  <a:lnTo>
                    <a:pt x="15947" y="5934"/>
                  </a:lnTo>
                  <a:lnTo>
                    <a:pt x="15992" y="6415"/>
                  </a:lnTo>
                  <a:lnTo>
                    <a:pt x="16038" y="6919"/>
                  </a:lnTo>
                  <a:lnTo>
                    <a:pt x="16038" y="7446"/>
                  </a:lnTo>
                  <a:lnTo>
                    <a:pt x="15992" y="7973"/>
                  </a:lnTo>
                  <a:lnTo>
                    <a:pt x="15924" y="8523"/>
                  </a:lnTo>
                  <a:lnTo>
                    <a:pt x="15924" y="8523"/>
                  </a:lnTo>
                  <a:lnTo>
                    <a:pt x="15855" y="9050"/>
                  </a:lnTo>
                  <a:lnTo>
                    <a:pt x="15809" y="9600"/>
                  </a:lnTo>
                  <a:lnTo>
                    <a:pt x="15763" y="10150"/>
                  </a:lnTo>
                  <a:lnTo>
                    <a:pt x="15740" y="10723"/>
                  </a:lnTo>
                  <a:lnTo>
                    <a:pt x="15740" y="11914"/>
                  </a:lnTo>
                  <a:lnTo>
                    <a:pt x="15786" y="13151"/>
                  </a:lnTo>
                  <a:lnTo>
                    <a:pt x="15878" y="14411"/>
                  </a:lnTo>
                  <a:lnTo>
                    <a:pt x="15992" y="15672"/>
                  </a:lnTo>
                  <a:lnTo>
                    <a:pt x="16245" y="18123"/>
                  </a:lnTo>
                  <a:lnTo>
                    <a:pt x="16474" y="20414"/>
                  </a:lnTo>
                  <a:lnTo>
                    <a:pt x="16565" y="21468"/>
                  </a:lnTo>
                  <a:lnTo>
                    <a:pt x="16634" y="22408"/>
                  </a:lnTo>
                  <a:lnTo>
                    <a:pt x="16634" y="23255"/>
                  </a:lnTo>
                  <a:lnTo>
                    <a:pt x="16634" y="23622"/>
                  </a:lnTo>
                  <a:lnTo>
                    <a:pt x="16611" y="23966"/>
                  </a:lnTo>
                  <a:lnTo>
                    <a:pt x="16565" y="24286"/>
                  </a:lnTo>
                  <a:lnTo>
                    <a:pt x="16497" y="24561"/>
                  </a:lnTo>
                  <a:lnTo>
                    <a:pt x="16405" y="24790"/>
                  </a:lnTo>
                  <a:lnTo>
                    <a:pt x="16313" y="24974"/>
                  </a:lnTo>
                  <a:lnTo>
                    <a:pt x="23" y="244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5134;p66">
              <a:extLst>
                <a:ext uri="{FF2B5EF4-FFF2-40B4-BE49-F238E27FC236}">
                  <a16:creationId xmlns:a16="http://schemas.microsoft.com/office/drawing/2014/main" xmlns="" id="{BCB7D0AA-C5F5-4490-B9E2-78E6598E11FF}"/>
                </a:ext>
              </a:extLst>
            </p:cNvPr>
            <p:cNvSpPr/>
            <p:nvPr/>
          </p:nvSpPr>
          <p:spPr>
            <a:xfrm>
              <a:off x="885401" y="2427855"/>
              <a:ext cx="562307" cy="815889"/>
            </a:xfrm>
            <a:custGeom>
              <a:avLst/>
              <a:gdLst/>
              <a:ahLst/>
              <a:cxnLst/>
              <a:rect l="l" t="t" r="r" b="b"/>
              <a:pathLst>
                <a:path w="26166" h="37966" extrusionOk="0">
                  <a:moveTo>
                    <a:pt x="7950" y="1"/>
                  </a:moveTo>
                  <a:lnTo>
                    <a:pt x="7927" y="46"/>
                  </a:lnTo>
                  <a:lnTo>
                    <a:pt x="7859" y="138"/>
                  </a:lnTo>
                  <a:lnTo>
                    <a:pt x="7653" y="321"/>
                  </a:lnTo>
                  <a:lnTo>
                    <a:pt x="7332" y="550"/>
                  </a:lnTo>
                  <a:lnTo>
                    <a:pt x="6805" y="871"/>
                  </a:lnTo>
                  <a:lnTo>
                    <a:pt x="6461" y="1055"/>
                  </a:lnTo>
                  <a:lnTo>
                    <a:pt x="6049" y="1238"/>
                  </a:lnTo>
                  <a:lnTo>
                    <a:pt x="5568" y="1444"/>
                  </a:lnTo>
                  <a:lnTo>
                    <a:pt x="5041" y="1673"/>
                  </a:lnTo>
                  <a:lnTo>
                    <a:pt x="4399" y="1925"/>
                  </a:lnTo>
                  <a:lnTo>
                    <a:pt x="3712" y="2177"/>
                  </a:lnTo>
                  <a:lnTo>
                    <a:pt x="3001" y="2452"/>
                  </a:lnTo>
                  <a:lnTo>
                    <a:pt x="2383" y="2750"/>
                  </a:lnTo>
                  <a:lnTo>
                    <a:pt x="1879" y="3048"/>
                  </a:lnTo>
                  <a:lnTo>
                    <a:pt x="1627" y="3208"/>
                  </a:lnTo>
                  <a:lnTo>
                    <a:pt x="1421" y="3369"/>
                  </a:lnTo>
                  <a:lnTo>
                    <a:pt x="1237" y="3529"/>
                  </a:lnTo>
                  <a:lnTo>
                    <a:pt x="1054" y="3712"/>
                  </a:lnTo>
                  <a:lnTo>
                    <a:pt x="894" y="3873"/>
                  </a:lnTo>
                  <a:lnTo>
                    <a:pt x="733" y="4056"/>
                  </a:lnTo>
                  <a:lnTo>
                    <a:pt x="504" y="4400"/>
                  </a:lnTo>
                  <a:lnTo>
                    <a:pt x="321" y="4766"/>
                  </a:lnTo>
                  <a:lnTo>
                    <a:pt x="183" y="5133"/>
                  </a:lnTo>
                  <a:lnTo>
                    <a:pt x="92" y="5499"/>
                  </a:lnTo>
                  <a:lnTo>
                    <a:pt x="23" y="5866"/>
                  </a:lnTo>
                  <a:lnTo>
                    <a:pt x="0" y="6233"/>
                  </a:lnTo>
                  <a:lnTo>
                    <a:pt x="0" y="6599"/>
                  </a:lnTo>
                  <a:lnTo>
                    <a:pt x="46" y="6966"/>
                  </a:lnTo>
                  <a:lnTo>
                    <a:pt x="138" y="7676"/>
                  </a:lnTo>
                  <a:lnTo>
                    <a:pt x="183" y="7859"/>
                  </a:lnTo>
                  <a:lnTo>
                    <a:pt x="275" y="8111"/>
                  </a:lnTo>
                  <a:lnTo>
                    <a:pt x="435" y="8386"/>
                  </a:lnTo>
                  <a:lnTo>
                    <a:pt x="596" y="8707"/>
                  </a:lnTo>
                  <a:lnTo>
                    <a:pt x="1558" y="10380"/>
                  </a:lnTo>
                  <a:lnTo>
                    <a:pt x="3185" y="13221"/>
                  </a:lnTo>
                  <a:lnTo>
                    <a:pt x="4055" y="14847"/>
                  </a:lnTo>
                  <a:lnTo>
                    <a:pt x="4949" y="16543"/>
                  </a:lnTo>
                  <a:lnTo>
                    <a:pt x="5820" y="18261"/>
                  </a:lnTo>
                  <a:lnTo>
                    <a:pt x="6209" y="19132"/>
                  </a:lnTo>
                  <a:lnTo>
                    <a:pt x="6599" y="19980"/>
                  </a:lnTo>
                  <a:lnTo>
                    <a:pt x="6942" y="20804"/>
                  </a:lnTo>
                  <a:lnTo>
                    <a:pt x="7263" y="21629"/>
                  </a:lnTo>
                  <a:lnTo>
                    <a:pt x="7538" y="22408"/>
                  </a:lnTo>
                  <a:lnTo>
                    <a:pt x="7790" y="23187"/>
                  </a:lnTo>
                  <a:lnTo>
                    <a:pt x="8088" y="24127"/>
                  </a:lnTo>
                  <a:lnTo>
                    <a:pt x="8592" y="25524"/>
                  </a:lnTo>
                  <a:lnTo>
                    <a:pt x="8821" y="26257"/>
                  </a:lnTo>
                  <a:lnTo>
                    <a:pt x="9027" y="26899"/>
                  </a:lnTo>
                  <a:lnTo>
                    <a:pt x="9165" y="27449"/>
                  </a:lnTo>
                  <a:lnTo>
                    <a:pt x="9211" y="27632"/>
                  </a:lnTo>
                  <a:lnTo>
                    <a:pt x="9211" y="27770"/>
                  </a:lnTo>
                  <a:lnTo>
                    <a:pt x="9188" y="28503"/>
                  </a:lnTo>
                  <a:lnTo>
                    <a:pt x="9119" y="29190"/>
                  </a:lnTo>
                  <a:lnTo>
                    <a:pt x="9073" y="29854"/>
                  </a:lnTo>
                  <a:lnTo>
                    <a:pt x="8981" y="30519"/>
                  </a:lnTo>
                  <a:lnTo>
                    <a:pt x="8798" y="31733"/>
                  </a:lnTo>
                  <a:lnTo>
                    <a:pt x="8592" y="32787"/>
                  </a:lnTo>
                  <a:lnTo>
                    <a:pt x="8386" y="33681"/>
                  </a:lnTo>
                  <a:lnTo>
                    <a:pt x="8225" y="34345"/>
                  </a:lnTo>
                  <a:lnTo>
                    <a:pt x="8065" y="34918"/>
                  </a:lnTo>
                  <a:lnTo>
                    <a:pt x="8592" y="35239"/>
                  </a:lnTo>
                  <a:lnTo>
                    <a:pt x="9119" y="35559"/>
                  </a:lnTo>
                  <a:lnTo>
                    <a:pt x="9646" y="35834"/>
                  </a:lnTo>
                  <a:lnTo>
                    <a:pt x="10150" y="36086"/>
                  </a:lnTo>
                  <a:lnTo>
                    <a:pt x="10677" y="36338"/>
                  </a:lnTo>
                  <a:lnTo>
                    <a:pt x="11158" y="36568"/>
                  </a:lnTo>
                  <a:lnTo>
                    <a:pt x="11662" y="36774"/>
                  </a:lnTo>
                  <a:lnTo>
                    <a:pt x="12143" y="36957"/>
                  </a:lnTo>
                  <a:lnTo>
                    <a:pt x="13083" y="37278"/>
                  </a:lnTo>
                  <a:lnTo>
                    <a:pt x="13976" y="37530"/>
                  </a:lnTo>
                  <a:lnTo>
                    <a:pt x="14847" y="37713"/>
                  </a:lnTo>
                  <a:lnTo>
                    <a:pt x="15694" y="37851"/>
                  </a:lnTo>
                  <a:lnTo>
                    <a:pt x="16519" y="37942"/>
                  </a:lnTo>
                  <a:lnTo>
                    <a:pt x="17298" y="37965"/>
                  </a:lnTo>
                  <a:lnTo>
                    <a:pt x="18031" y="37965"/>
                  </a:lnTo>
                  <a:lnTo>
                    <a:pt x="18742" y="37896"/>
                  </a:lnTo>
                  <a:lnTo>
                    <a:pt x="19429" y="37805"/>
                  </a:lnTo>
                  <a:lnTo>
                    <a:pt x="20071" y="37690"/>
                  </a:lnTo>
                  <a:lnTo>
                    <a:pt x="20666" y="37530"/>
                  </a:lnTo>
                  <a:lnTo>
                    <a:pt x="21262" y="37347"/>
                  </a:lnTo>
                  <a:lnTo>
                    <a:pt x="21789" y="37163"/>
                  </a:lnTo>
                  <a:lnTo>
                    <a:pt x="22316" y="36934"/>
                  </a:lnTo>
                  <a:lnTo>
                    <a:pt x="22774" y="36705"/>
                  </a:lnTo>
                  <a:lnTo>
                    <a:pt x="23232" y="36476"/>
                  </a:lnTo>
                  <a:lnTo>
                    <a:pt x="23622" y="36224"/>
                  </a:lnTo>
                  <a:lnTo>
                    <a:pt x="24011" y="35972"/>
                  </a:lnTo>
                  <a:lnTo>
                    <a:pt x="24332" y="35743"/>
                  </a:lnTo>
                  <a:lnTo>
                    <a:pt x="24653" y="35514"/>
                  </a:lnTo>
                  <a:lnTo>
                    <a:pt x="25157" y="35078"/>
                  </a:lnTo>
                  <a:lnTo>
                    <a:pt x="25501" y="34735"/>
                  </a:lnTo>
                  <a:lnTo>
                    <a:pt x="25730" y="34506"/>
                  </a:lnTo>
                  <a:lnTo>
                    <a:pt x="25799" y="34437"/>
                  </a:lnTo>
                  <a:lnTo>
                    <a:pt x="25844" y="34506"/>
                  </a:lnTo>
                  <a:lnTo>
                    <a:pt x="25959" y="34666"/>
                  </a:lnTo>
                  <a:lnTo>
                    <a:pt x="26028" y="34735"/>
                  </a:lnTo>
                  <a:lnTo>
                    <a:pt x="26096" y="34758"/>
                  </a:lnTo>
                  <a:lnTo>
                    <a:pt x="26119" y="34758"/>
                  </a:lnTo>
                  <a:lnTo>
                    <a:pt x="26142" y="34735"/>
                  </a:lnTo>
                  <a:lnTo>
                    <a:pt x="26165" y="34643"/>
                  </a:lnTo>
                  <a:lnTo>
                    <a:pt x="26165" y="34460"/>
                  </a:lnTo>
                  <a:lnTo>
                    <a:pt x="26119" y="34185"/>
                  </a:lnTo>
                  <a:lnTo>
                    <a:pt x="26028" y="33772"/>
                  </a:lnTo>
                  <a:lnTo>
                    <a:pt x="25913" y="33245"/>
                  </a:lnTo>
                  <a:lnTo>
                    <a:pt x="25730" y="32535"/>
                  </a:lnTo>
                  <a:lnTo>
                    <a:pt x="25478" y="31665"/>
                  </a:lnTo>
                  <a:lnTo>
                    <a:pt x="25134" y="30588"/>
                  </a:lnTo>
                  <a:lnTo>
                    <a:pt x="24745" y="29305"/>
                  </a:lnTo>
                  <a:lnTo>
                    <a:pt x="24263" y="27792"/>
                  </a:lnTo>
                  <a:lnTo>
                    <a:pt x="24034" y="26945"/>
                  </a:lnTo>
                  <a:lnTo>
                    <a:pt x="23828" y="26097"/>
                  </a:lnTo>
                  <a:lnTo>
                    <a:pt x="23622" y="25226"/>
                  </a:lnTo>
                  <a:lnTo>
                    <a:pt x="23416" y="24356"/>
                  </a:lnTo>
                  <a:lnTo>
                    <a:pt x="23255" y="23508"/>
                  </a:lnTo>
                  <a:lnTo>
                    <a:pt x="23095" y="22660"/>
                  </a:lnTo>
                  <a:lnTo>
                    <a:pt x="22980" y="21790"/>
                  </a:lnTo>
                  <a:lnTo>
                    <a:pt x="22912" y="20965"/>
                  </a:lnTo>
                  <a:lnTo>
                    <a:pt x="22889" y="20575"/>
                  </a:lnTo>
                  <a:lnTo>
                    <a:pt x="22889" y="20209"/>
                  </a:lnTo>
                  <a:lnTo>
                    <a:pt x="22912" y="19888"/>
                  </a:lnTo>
                  <a:lnTo>
                    <a:pt x="22935" y="19567"/>
                  </a:lnTo>
                  <a:lnTo>
                    <a:pt x="22980" y="19246"/>
                  </a:lnTo>
                  <a:lnTo>
                    <a:pt x="23049" y="18926"/>
                  </a:lnTo>
                  <a:lnTo>
                    <a:pt x="23210" y="18307"/>
                  </a:lnTo>
                  <a:lnTo>
                    <a:pt x="23439" y="17665"/>
                  </a:lnTo>
                  <a:lnTo>
                    <a:pt x="23691" y="17024"/>
                  </a:lnTo>
                  <a:lnTo>
                    <a:pt x="24218" y="15741"/>
                  </a:lnTo>
                  <a:lnTo>
                    <a:pt x="24447" y="15099"/>
                  </a:lnTo>
                  <a:lnTo>
                    <a:pt x="24676" y="14458"/>
                  </a:lnTo>
                  <a:lnTo>
                    <a:pt x="24768" y="14183"/>
                  </a:lnTo>
                  <a:lnTo>
                    <a:pt x="24859" y="13816"/>
                  </a:lnTo>
                  <a:lnTo>
                    <a:pt x="24928" y="13473"/>
                  </a:lnTo>
                  <a:lnTo>
                    <a:pt x="24974" y="13106"/>
                  </a:lnTo>
                  <a:lnTo>
                    <a:pt x="24997" y="12739"/>
                  </a:lnTo>
                  <a:lnTo>
                    <a:pt x="24997" y="12487"/>
                  </a:lnTo>
                  <a:lnTo>
                    <a:pt x="24997" y="12235"/>
                  </a:lnTo>
                  <a:lnTo>
                    <a:pt x="24974" y="11960"/>
                  </a:lnTo>
                  <a:lnTo>
                    <a:pt x="24928" y="11708"/>
                  </a:lnTo>
                  <a:lnTo>
                    <a:pt x="24882" y="11456"/>
                  </a:lnTo>
                  <a:lnTo>
                    <a:pt x="24722" y="10998"/>
                  </a:lnTo>
                  <a:lnTo>
                    <a:pt x="24538" y="10586"/>
                  </a:lnTo>
                  <a:lnTo>
                    <a:pt x="24332" y="10196"/>
                  </a:lnTo>
                  <a:lnTo>
                    <a:pt x="24149" y="9898"/>
                  </a:lnTo>
                  <a:lnTo>
                    <a:pt x="23943" y="9601"/>
                  </a:lnTo>
                  <a:lnTo>
                    <a:pt x="23714" y="9303"/>
                  </a:lnTo>
                  <a:lnTo>
                    <a:pt x="23255" y="8776"/>
                  </a:lnTo>
                  <a:lnTo>
                    <a:pt x="22843" y="8318"/>
                  </a:lnTo>
                  <a:lnTo>
                    <a:pt x="22499" y="7928"/>
                  </a:lnTo>
                  <a:lnTo>
                    <a:pt x="22385" y="7745"/>
                  </a:lnTo>
                  <a:lnTo>
                    <a:pt x="22293" y="7561"/>
                  </a:lnTo>
                  <a:lnTo>
                    <a:pt x="22247" y="7355"/>
                  </a:lnTo>
                  <a:lnTo>
                    <a:pt x="22201" y="7126"/>
                  </a:lnTo>
                  <a:lnTo>
                    <a:pt x="22178" y="6874"/>
                  </a:lnTo>
                  <a:lnTo>
                    <a:pt x="22178" y="6622"/>
                  </a:lnTo>
                  <a:lnTo>
                    <a:pt x="22201" y="6095"/>
                  </a:lnTo>
                  <a:lnTo>
                    <a:pt x="22247" y="5362"/>
                  </a:lnTo>
                  <a:lnTo>
                    <a:pt x="22293" y="4629"/>
                  </a:lnTo>
                  <a:lnTo>
                    <a:pt x="22293" y="4239"/>
                  </a:lnTo>
                  <a:lnTo>
                    <a:pt x="22270" y="3873"/>
                  </a:lnTo>
                  <a:lnTo>
                    <a:pt x="22224" y="3483"/>
                  </a:lnTo>
                  <a:lnTo>
                    <a:pt x="22156" y="3117"/>
                  </a:lnTo>
                  <a:lnTo>
                    <a:pt x="22064" y="2819"/>
                  </a:lnTo>
                  <a:lnTo>
                    <a:pt x="21949" y="2544"/>
                  </a:lnTo>
                  <a:lnTo>
                    <a:pt x="21812" y="2315"/>
                  </a:lnTo>
                  <a:lnTo>
                    <a:pt x="21674" y="2131"/>
                  </a:lnTo>
                  <a:lnTo>
                    <a:pt x="21514" y="1948"/>
                  </a:lnTo>
                  <a:lnTo>
                    <a:pt x="21331" y="1811"/>
                  </a:lnTo>
                  <a:lnTo>
                    <a:pt x="21147" y="1696"/>
                  </a:lnTo>
                  <a:lnTo>
                    <a:pt x="20941" y="1604"/>
                  </a:lnTo>
                  <a:lnTo>
                    <a:pt x="20735" y="1536"/>
                  </a:lnTo>
                  <a:lnTo>
                    <a:pt x="20506" y="1467"/>
                  </a:lnTo>
                  <a:lnTo>
                    <a:pt x="20025" y="1398"/>
                  </a:lnTo>
                  <a:lnTo>
                    <a:pt x="19498" y="1352"/>
                  </a:lnTo>
                  <a:lnTo>
                    <a:pt x="18925" y="1307"/>
                  </a:lnTo>
                  <a:lnTo>
                    <a:pt x="18650" y="1284"/>
                  </a:lnTo>
                  <a:lnTo>
                    <a:pt x="18329" y="1238"/>
                  </a:lnTo>
                  <a:lnTo>
                    <a:pt x="18031" y="1169"/>
                  </a:lnTo>
                  <a:lnTo>
                    <a:pt x="17734" y="1077"/>
                  </a:lnTo>
                  <a:lnTo>
                    <a:pt x="17138" y="848"/>
                  </a:lnTo>
                  <a:lnTo>
                    <a:pt x="16611" y="619"/>
                  </a:lnTo>
                  <a:lnTo>
                    <a:pt x="16130" y="390"/>
                  </a:lnTo>
                  <a:lnTo>
                    <a:pt x="15763" y="184"/>
                  </a:lnTo>
                  <a:lnTo>
                    <a:pt x="15420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5135;p66">
              <a:extLst>
                <a:ext uri="{FF2B5EF4-FFF2-40B4-BE49-F238E27FC236}">
                  <a16:creationId xmlns:a16="http://schemas.microsoft.com/office/drawing/2014/main" xmlns="" id="{33A56516-0C37-41FE-B271-841A552748B2}"/>
                </a:ext>
              </a:extLst>
            </p:cNvPr>
            <p:cNvSpPr/>
            <p:nvPr/>
          </p:nvSpPr>
          <p:spPr>
            <a:xfrm>
              <a:off x="1003056" y="2639076"/>
              <a:ext cx="405258" cy="70444"/>
            </a:xfrm>
            <a:custGeom>
              <a:avLst/>
              <a:gdLst/>
              <a:ahLst/>
              <a:cxnLst/>
              <a:rect l="l" t="t" r="r" b="b"/>
              <a:pathLst>
                <a:path w="18858" h="3278" extrusionOk="0">
                  <a:moveTo>
                    <a:pt x="16314" y="1"/>
                  </a:moveTo>
                  <a:lnTo>
                    <a:pt x="15123" y="24"/>
                  </a:lnTo>
                  <a:lnTo>
                    <a:pt x="13931" y="69"/>
                  </a:lnTo>
                  <a:lnTo>
                    <a:pt x="12763" y="161"/>
                  </a:lnTo>
                  <a:lnTo>
                    <a:pt x="11571" y="253"/>
                  </a:lnTo>
                  <a:lnTo>
                    <a:pt x="10403" y="390"/>
                  </a:lnTo>
                  <a:lnTo>
                    <a:pt x="9234" y="573"/>
                  </a:lnTo>
                  <a:lnTo>
                    <a:pt x="8066" y="757"/>
                  </a:lnTo>
                  <a:lnTo>
                    <a:pt x="6897" y="986"/>
                  </a:lnTo>
                  <a:lnTo>
                    <a:pt x="5752" y="1261"/>
                  </a:lnTo>
                  <a:lnTo>
                    <a:pt x="4606" y="1536"/>
                  </a:lnTo>
                  <a:lnTo>
                    <a:pt x="3461" y="1857"/>
                  </a:lnTo>
                  <a:lnTo>
                    <a:pt x="2338" y="2223"/>
                  </a:lnTo>
                  <a:lnTo>
                    <a:pt x="1215" y="2590"/>
                  </a:lnTo>
                  <a:lnTo>
                    <a:pt x="93" y="3002"/>
                  </a:lnTo>
                  <a:lnTo>
                    <a:pt x="47" y="3048"/>
                  </a:lnTo>
                  <a:lnTo>
                    <a:pt x="1" y="3094"/>
                  </a:lnTo>
                  <a:lnTo>
                    <a:pt x="1" y="3140"/>
                  </a:lnTo>
                  <a:lnTo>
                    <a:pt x="1" y="3185"/>
                  </a:lnTo>
                  <a:lnTo>
                    <a:pt x="24" y="3231"/>
                  </a:lnTo>
                  <a:lnTo>
                    <a:pt x="70" y="3254"/>
                  </a:lnTo>
                  <a:lnTo>
                    <a:pt x="115" y="3277"/>
                  </a:lnTo>
                  <a:lnTo>
                    <a:pt x="161" y="3277"/>
                  </a:lnTo>
                  <a:lnTo>
                    <a:pt x="1284" y="2865"/>
                  </a:lnTo>
                  <a:lnTo>
                    <a:pt x="2407" y="2475"/>
                  </a:lnTo>
                  <a:lnTo>
                    <a:pt x="3552" y="2131"/>
                  </a:lnTo>
                  <a:lnTo>
                    <a:pt x="4698" y="1811"/>
                  </a:lnTo>
                  <a:lnTo>
                    <a:pt x="5866" y="1513"/>
                  </a:lnTo>
                  <a:lnTo>
                    <a:pt x="7012" y="1261"/>
                  </a:lnTo>
                  <a:lnTo>
                    <a:pt x="8180" y="1032"/>
                  </a:lnTo>
                  <a:lnTo>
                    <a:pt x="9372" y="826"/>
                  </a:lnTo>
                  <a:lnTo>
                    <a:pt x="10540" y="665"/>
                  </a:lnTo>
                  <a:lnTo>
                    <a:pt x="11732" y="528"/>
                  </a:lnTo>
                  <a:lnTo>
                    <a:pt x="12900" y="413"/>
                  </a:lnTo>
                  <a:lnTo>
                    <a:pt x="14092" y="344"/>
                  </a:lnTo>
                  <a:lnTo>
                    <a:pt x="15283" y="299"/>
                  </a:lnTo>
                  <a:lnTo>
                    <a:pt x="16474" y="276"/>
                  </a:lnTo>
                  <a:lnTo>
                    <a:pt x="17666" y="299"/>
                  </a:lnTo>
                  <a:lnTo>
                    <a:pt x="18857" y="367"/>
                  </a:lnTo>
                  <a:lnTo>
                    <a:pt x="18674" y="69"/>
                  </a:lnTo>
                  <a:lnTo>
                    <a:pt x="17505" y="24"/>
                  </a:lnTo>
                  <a:lnTo>
                    <a:pt x="16314" y="1"/>
                  </a:lnTo>
                  <a:close/>
                </a:path>
              </a:pathLst>
            </a:custGeom>
            <a:solidFill>
              <a:srgbClr val="E1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5136;p66">
              <a:extLst>
                <a:ext uri="{FF2B5EF4-FFF2-40B4-BE49-F238E27FC236}">
                  <a16:creationId xmlns:a16="http://schemas.microsoft.com/office/drawing/2014/main" xmlns="" id="{CA2C5B81-B006-4C83-9A75-14C9729E7F97}"/>
                </a:ext>
              </a:extLst>
            </p:cNvPr>
            <p:cNvSpPr/>
            <p:nvPr/>
          </p:nvSpPr>
          <p:spPr>
            <a:xfrm>
              <a:off x="1018830" y="2683882"/>
              <a:ext cx="403754" cy="64040"/>
            </a:xfrm>
            <a:custGeom>
              <a:avLst/>
              <a:gdLst/>
              <a:ahLst/>
              <a:cxnLst/>
              <a:rect l="l" t="t" r="r" b="b"/>
              <a:pathLst>
                <a:path w="18788" h="2980" extrusionOk="0">
                  <a:moveTo>
                    <a:pt x="16382" y="1"/>
                  </a:moveTo>
                  <a:lnTo>
                    <a:pt x="15213" y="24"/>
                  </a:lnTo>
                  <a:lnTo>
                    <a:pt x="14022" y="69"/>
                  </a:lnTo>
                  <a:lnTo>
                    <a:pt x="12831" y="161"/>
                  </a:lnTo>
                  <a:lnTo>
                    <a:pt x="11662" y="253"/>
                  </a:lnTo>
                  <a:lnTo>
                    <a:pt x="10494" y="390"/>
                  </a:lnTo>
                  <a:lnTo>
                    <a:pt x="9302" y="528"/>
                  </a:lnTo>
                  <a:lnTo>
                    <a:pt x="8134" y="711"/>
                  </a:lnTo>
                  <a:lnTo>
                    <a:pt x="6965" y="917"/>
                  </a:lnTo>
                  <a:lnTo>
                    <a:pt x="5820" y="1146"/>
                  </a:lnTo>
                  <a:lnTo>
                    <a:pt x="4651" y="1421"/>
                  </a:lnTo>
                  <a:lnTo>
                    <a:pt x="3506" y="1696"/>
                  </a:lnTo>
                  <a:lnTo>
                    <a:pt x="2360" y="1994"/>
                  </a:lnTo>
                  <a:lnTo>
                    <a:pt x="1214" y="2338"/>
                  </a:lnTo>
                  <a:lnTo>
                    <a:pt x="92" y="2704"/>
                  </a:lnTo>
                  <a:lnTo>
                    <a:pt x="46" y="2727"/>
                  </a:lnTo>
                  <a:lnTo>
                    <a:pt x="0" y="2773"/>
                  </a:lnTo>
                  <a:lnTo>
                    <a:pt x="0" y="2819"/>
                  </a:lnTo>
                  <a:lnTo>
                    <a:pt x="0" y="2865"/>
                  </a:lnTo>
                  <a:lnTo>
                    <a:pt x="23" y="2910"/>
                  </a:lnTo>
                  <a:lnTo>
                    <a:pt x="69" y="2956"/>
                  </a:lnTo>
                  <a:lnTo>
                    <a:pt x="115" y="2979"/>
                  </a:lnTo>
                  <a:lnTo>
                    <a:pt x="160" y="2956"/>
                  </a:lnTo>
                  <a:lnTo>
                    <a:pt x="1283" y="2613"/>
                  </a:lnTo>
                  <a:lnTo>
                    <a:pt x="2429" y="2269"/>
                  </a:lnTo>
                  <a:lnTo>
                    <a:pt x="3574" y="1971"/>
                  </a:lnTo>
                  <a:lnTo>
                    <a:pt x="4720" y="1673"/>
                  </a:lnTo>
                  <a:lnTo>
                    <a:pt x="5865" y="1421"/>
                  </a:lnTo>
                  <a:lnTo>
                    <a:pt x="7034" y="1192"/>
                  </a:lnTo>
                  <a:lnTo>
                    <a:pt x="8202" y="986"/>
                  </a:lnTo>
                  <a:lnTo>
                    <a:pt x="9371" y="803"/>
                  </a:lnTo>
                  <a:lnTo>
                    <a:pt x="10539" y="642"/>
                  </a:lnTo>
                  <a:lnTo>
                    <a:pt x="11708" y="528"/>
                  </a:lnTo>
                  <a:lnTo>
                    <a:pt x="12876" y="436"/>
                  </a:lnTo>
                  <a:lnTo>
                    <a:pt x="14068" y="344"/>
                  </a:lnTo>
                  <a:lnTo>
                    <a:pt x="15236" y="299"/>
                  </a:lnTo>
                  <a:lnTo>
                    <a:pt x="16428" y="276"/>
                  </a:lnTo>
                  <a:lnTo>
                    <a:pt x="17596" y="276"/>
                  </a:lnTo>
                  <a:lnTo>
                    <a:pt x="18788" y="321"/>
                  </a:lnTo>
                  <a:lnTo>
                    <a:pt x="18765" y="46"/>
                  </a:lnTo>
                  <a:lnTo>
                    <a:pt x="17573" y="1"/>
                  </a:lnTo>
                  <a:close/>
                </a:path>
              </a:pathLst>
            </a:custGeom>
            <a:solidFill>
              <a:srgbClr val="E1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5137;p66">
              <a:extLst>
                <a:ext uri="{FF2B5EF4-FFF2-40B4-BE49-F238E27FC236}">
                  <a16:creationId xmlns:a16="http://schemas.microsoft.com/office/drawing/2014/main" xmlns="" id="{C8F69D0C-21A0-4763-9B8F-175C165578A0}"/>
                </a:ext>
              </a:extLst>
            </p:cNvPr>
            <p:cNvSpPr/>
            <p:nvPr/>
          </p:nvSpPr>
          <p:spPr>
            <a:xfrm>
              <a:off x="1039503" y="2732621"/>
              <a:ext cx="378160" cy="60108"/>
            </a:xfrm>
            <a:custGeom>
              <a:avLst/>
              <a:gdLst/>
              <a:ahLst/>
              <a:cxnLst/>
              <a:rect l="l" t="t" r="r" b="b"/>
              <a:pathLst>
                <a:path w="17597" h="2797" extrusionOk="0">
                  <a:moveTo>
                    <a:pt x="17597" y="1"/>
                  </a:moveTo>
                  <a:lnTo>
                    <a:pt x="15764" y="24"/>
                  </a:lnTo>
                  <a:lnTo>
                    <a:pt x="13954" y="47"/>
                  </a:lnTo>
                  <a:lnTo>
                    <a:pt x="12831" y="93"/>
                  </a:lnTo>
                  <a:lnTo>
                    <a:pt x="11731" y="161"/>
                  </a:lnTo>
                  <a:lnTo>
                    <a:pt x="10608" y="299"/>
                  </a:lnTo>
                  <a:lnTo>
                    <a:pt x="9509" y="436"/>
                  </a:lnTo>
                  <a:lnTo>
                    <a:pt x="8409" y="620"/>
                  </a:lnTo>
                  <a:lnTo>
                    <a:pt x="7309" y="826"/>
                  </a:lnTo>
                  <a:lnTo>
                    <a:pt x="6209" y="1055"/>
                  </a:lnTo>
                  <a:lnTo>
                    <a:pt x="5133" y="1307"/>
                  </a:lnTo>
                  <a:lnTo>
                    <a:pt x="2612" y="1903"/>
                  </a:lnTo>
                  <a:lnTo>
                    <a:pt x="92" y="2521"/>
                  </a:lnTo>
                  <a:lnTo>
                    <a:pt x="46" y="2544"/>
                  </a:lnTo>
                  <a:lnTo>
                    <a:pt x="0" y="2590"/>
                  </a:lnTo>
                  <a:lnTo>
                    <a:pt x="0" y="2636"/>
                  </a:lnTo>
                  <a:lnTo>
                    <a:pt x="0" y="2682"/>
                  </a:lnTo>
                  <a:lnTo>
                    <a:pt x="23" y="2727"/>
                  </a:lnTo>
                  <a:lnTo>
                    <a:pt x="69" y="2773"/>
                  </a:lnTo>
                  <a:lnTo>
                    <a:pt x="115" y="2796"/>
                  </a:lnTo>
                  <a:lnTo>
                    <a:pt x="161" y="2796"/>
                  </a:lnTo>
                  <a:lnTo>
                    <a:pt x="2956" y="2086"/>
                  </a:lnTo>
                  <a:lnTo>
                    <a:pt x="4354" y="1765"/>
                  </a:lnTo>
                  <a:lnTo>
                    <a:pt x="5751" y="1444"/>
                  </a:lnTo>
                  <a:lnTo>
                    <a:pt x="7149" y="1147"/>
                  </a:lnTo>
                  <a:lnTo>
                    <a:pt x="8546" y="872"/>
                  </a:lnTo>
                  <a:lnTo>
                    <a:pt x="9967" y="665"/>
                  </a:lnTo>
                  <a:lnTo>
                    <a:pt x="11387" y="482"/>
                  </a:lnTo>
                  <a:lnTo>
                    <a:pt x="12052" y="413"/>
                  </a:lnTo>
                  <a:lnTo>
                    <a:pt x="12716" y="390"/>
                  </a:lnTo>
                  <a:lnTo>
                    <a:pt x="14022" y="345"/>
                  </a:lnTo>
                  <a:lnTo>
                    <a:pt x="16657" y="299"/>
                  </a:lnTo>
                  <a:lnTo>
                    <a:pt x="17505" y="276"/>
                  </a:lnTo>
                  <a:lnTo>
                    <a:pt x="17597" y="1"/>
                  </a:lnTo>
                  <a:close/>
                </a:path>
              </a:pathLst>
            </a:custGeom>
            <a:solidFill>
              <a:srgbClr val="E1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5138;p66">
              <a:extLst>
                <a:ext uri="{FF2B5EF4-FFF2-40B4-BE49-F238E27FC236}">
                  <a16:creationId xmlns:a16="http://schemas.microsoft.com/office/drawing/2014/main" xmlns="" id="{61DF1314-297A-4714-9D8D-F3D40E11BF5A}"/>
                </a:ext>
              </a:extLst>
            </p:cNvPr>
            <p:cNvSpPr/>
            <p:nvPr/>
          </p:nvSpPr>
          <p:spPr>
            <a:xfrm>
              <a:off x="1175381" y="2872948"/>
              <a:ext cx="161519" cy="71906"/>
            </a:xfrm>
            <a:custGeom>
              <a:avLst/>
              <a:gdLst/>
              <a:ahLst/>
              <a:cxnLst/>
              <a:rect l="l" t="t" r="r" b="b"/>
              <a:pathLst>
                <a:path w="7516" h="3346" extrusionOk="0">
                  <a:moveTo>
                    <a:pt x="7333" y="1"/>
                  </a:moveTo>
                  <a:lnTo>
                    <a:pt x="7287" y="24"/>
                  </a:lnTo>
                  <a:lnTo>
                    <a:pt x="7241" y="69"/>
                  </a:lnTo>
                  <a:lnTo>
                    <a:pt x="6920" y="459"/>
                  </a:lnTo>
                  <a:lnTo>
                    <a:pt x="6577" y="826"/>
                  </a:lnTo>
                  <a:lnTo>
                    <a:pt x="6210" y="1146"/>
                  </a:lnTo>
                  <a:lnTo>
                    <a:pt x="5821" y="1467"/>
                  </a:lnTo>
                  <a:lnTo>
                    <a:pt x="5408" y="1742"/>
                  </a:lnTo>
                  <a:lnTo>
                    <a:pt x="4973" y="2017"/>
                  </a:lnTo>
                  <a:lnTo>
                    <a:pt x="4537" y="2246"/>
                  </a:lnTo>
                  <a:lnTo>
                    <a:pt x="4056" y="2452"/>
                  </a:lnTo>
                  <a:lnTo>
                    <a:pt x="3598" y="2613"/>
                  </a:lnTo>
                  <a:lnTo>
                    <a:pt x="3117" y="2773"/>
                  </a:lnTo>
                  <a:lnTo>
                    <a:pt x="2613" y="2888"/>
                  </a:lnTo>
                  <a:lnTo>
                    <a:pt x="2132" y="2979"/>
                  </a:lnTo>
                  <a:lnTo>
                    <a:pt x="1628" y="3025"/>
                  </a:lnTo>
                  <a:lnTo>
                    <a:pt x="1124" y="3071"/>
                  </a:lnTo>
                  <a:lnTo>
                    <a:pt x="620" y="3048"/>
                  </a:lnTo>
                  <a:lnTo>
                    <a:pt x="138" y="3025"/>
                  </a:lnTo>
                  <a:lnTo>
                    <a:pt x="70" y="3025"/>
                  </a:lnTo>
                  <a:lnTo>
                    <a:pt x="24" y="3048"/>
                  </a:lnTo>
                  <a:lnTo>
                    <a:pt x="1" y="3094"/>
                  </a:lnTo>
                  <a:lnTo>
                    <a:pt x="1" y="3163"/>
                  </a:lnTo>
                  <a:lnTo>
                    <a:pt x="1" y="3208"/>
                  </a:lnTo>
                  <a:lnTo>
                    <a:pt x="24" y="3254"/>
                  </a:lnTo>
                  <a:lnTo>
                    <a:pt x="70" y="3300"/>
                  </a:lnTo>
                  <a:lnTo>
                    <a:pt x="138" y="3323"/>
                  </a:lnTo>
                  <a:lnTo>
                    <a:pt x="643" y="3346"/>
                  </a:lnTo>
                  <a:lnTo>
                    <a:pt x="1169" y="3346"/>
                  </a:lnTo>
                  <a:lnTo>
                    <a:pt x="1674" y="3323"/>
                  </a:lnTo>
                  <a:lnTo>
                    <a:pt x="2200" y="3254"/>
                  </a:lnTo>
                  <a:lnTo>
                    <a:pt x="2705" y="3163"/>
                  </a:lnTo>
                  <a:lnTo>
                    <a:pt x="3209" y="3048"/>
                  </a:lnTo>
                  <a:lnTo>
                    <a:pt x="3713" y="2888"/>
                  </a:lnTo>
                  <a:lnTo>
                    <a:pt x="4217" y="2704"/>
                  </a:lnTo>
                  <a:lnTo>
                    <a:pt x="4675" y="2475"/>
                  </a:lnTo>
                  <a:lnTo>
                    <a:pt x="5156" y="2246"/>
                  </a:lnTo>
                  <a:lnTo>
                    <a:pt x="5591" y="1971"/>
                  </a:lnTo>
                  <a:lnTo>
                    <a:pt x="6027" y="1673"/>
                  </a:lnTo>
                  <a:lnTo>
                    <a:pt x="6416" y="1353"/>
                  </a:lnTo>
                  <a:lnTo>
                    <a:pt x="6806" y="986"/>
                  </a:lnTo>
                  <a:lnTo>
                    <a:pt x="7172" y="619"/>
                  </a:lnTo>
                  <a:lnTo>
                    <a:pt x="7493" y="207"/>
                  </a:lnTo>
                  <a:lnTo>
                    <a:pt x="7516" y="161"/>
                  </a:lnTo>
                  <a:lnTo>
                    <a:pt x="7516" y="115"/>
                  </a:lnTo>
                  <a:lnTo>
                    <a:pt x="7493" y="69"/>
                  </a:lnTo>
                  <a:lnTo>
                    <a:pt x="7447" y="24"/>
                  </a:lnTo>
                  <a:lnTo>
                    <a:pt x="7401" y="24"/>
                  </a:lnTo>
                  <a:lnTo>
                    <a:pt x="7333" y="1"/>
                  </a:lnTo>
                  <a:close/>
                </a:path>
              </a:pathLst>
            </a:custGeom>
            <a:solidFill>
              <a:srgbClr val="E1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5139;p66">
              <a:extLst>
                <a:ext uri="{FF2B5EF4-FFF2-40B4-BE49-F238E27FC236}">
                  <a16:creationId xmlns:a16="http://schemas.microsoft.com/office/drawing/2014/main" xmlns="" id="{8D037BEB-721B-44C8-8531-1FF90C9D2048}"/>
                </a:ext>
              </a:extLst>
            </p:cNvPr>
            <p:cNvSpPr/>
            <p:nvPr/>
          </p:nvSpPr>
          <p:spPr>
            <a:xfrm>
              <a:off x="1072983" y="2505153"/>
              <a:ext cx="177271" cy="38424"/>
            </a:xfrm>
            <a:custGeom>
              <a:avLst/>
              <a:gdLst/>
              <a:ahLst/>
              <a:cxnLst/>
              <a:rect l="l" t="t" r="r" b="b"/>
              <a:pathLst>
                <a:path w="8249" h="1788" extrusionOk="0">
                  <a:moveTo>
                    <a:pt x="8019" y="1"/>
                  </a:moveTo>
                  <a:lnTo>
                    <a:pt x="7974" y="24"/>
                  </a:lnTo>
                  <a:lnTo>
                    <a:pt x="7928" y="47"/>
                  </a:lnTo>
                  <a:lnTo>
                    <a:pt x="7905" y="115"/>
                  </a:lnTo>
                  <a:lnTo>
                    <a:pt x="7928" y="161"/>
                  </a:lnTo>
                  <a:lnTo>
                    <a:pt x="7951" y="344"/>
                  </a:lnTo>
                  <a:lnTo>
                    <a:pt x="7974" y="505"/>
                  </a:lnTo>
                  <a:lnTo>
                    <a:pt x="7951" y="665"/>
                  </a:lnTo>
                  <a:lnTo>
                    <a:pt x="7905" y="780"/>
                  </a:lnTo>
                  <a:lnTo>
                    <a:pt x="7813" y="917"/>
                  </a:lnTo>
                  <a:lnTo>
                    <a:pt x="7722" y="1009"/>
                  </a:lnTo>
                  <a:lnTo>
                    <a:pt x="7607" y="1100"/>
                  </a:lnTo>
                  <a:lnTo>
                    <a:pt x="7492" y="1192"/>
                  </a:lnTo>
                  <a:lnTo>
                    <a:pt x="7355" y="1261"/>
                  </a:lnTo>
                  <a:lnTo>
                    <a:pt x="7195" y="1330"/>
                  </a:lnTo>
                  <a:lnTo>
                    <a:pt x="6897" y="1398"/>
                  </a:lnTo>
                  <a:lnTo>
                    <a:pt x="6576" y="1467"/>
                  </a:lnTo>
                  <a:lnTo>
                    <a:pt x="6301" y="1490"/>
                  </a:lnTo>
                  <a:lnTo>
                    <a:pt x="5774" y="1467"/>
                  </a:lnTo>
                  <a:lnTo>
                    <a:pt x="5270" y="1444"/>
                  </a:lnTo>
                  <a:lnTo>
                    <a:pt x="4743" y="1398"/>
                  </a:lnTo>
                  <a:lnTo>
                    <a:pt x="4239" y="1330"/>
                  </a:lnTo>
                  <a:lnTo>
                    <a:pt x="3712" y="1261"/>
                  </a:lnTo>
                  <a:lnTo>
                    <a:pt x="3185" y="1146"/>
                  </a:lnTo>
                  <a:lnTo>
                    <a:pt x="2681" y="1032"/>
                  </a:lnTo>
                  <a:lnTo>
                    <a:pt x="2177" y="894"/>
                  </a:lnTo>
                  <a:lnTo>
                    <a:pt x="1673" y="734"/>
                  </a:lnTo>
                  <a:lnTo>
                    <a:pt x="1192" y="551"/>
                  </a:lnTo>
                  <a:lnTo>
                    <a:pt x="688" y="367"/>
                  </a:lnTo>
                  <a:lnTo>
                    <a:pt x="207" y="138"/>
                  </a:lnTo>
                  <a:lnTo>
                    <a:pt x="92" y="138"/>
                  </a:lnTo>
                  <a:lnTo>
                    <a:pt x="46" y="161"/>
                  </a:lnTo>
                  <a:lnTo>
                    <a:pt x="23" y="207"/>
                  </a:lnTo>
                  <a:lnTo>
                    <a:pt x="0" y="253"/>
                  </a:lnTo>
                  <a:lnTo>
                    <a:pt x="0" y="321"/>
                  </a:lnTo>
                  <a:lnTo>
                    <a:pt x="23" y="367"/>
                  </a:lnTo>
                  <a:lnTo>
                    <a:pt x="69" y="390"/>
                  </a:lnTo>
                  <a:lnTo>
                    <a:pt x="688" y="665"/>
                  </a:lnTo>
                  <a:lnTo>
                    <a:pt x="1306" y="894"/>
                  </a:lnTo>
                  <a:lnTo>
                    <a:pt x="1948" y="1123"/>
                  </a:lnTo>
                  <a:lnTo>
                    <a:pt x="2589" y="1307"/>
                  </a:lnTo>
                  <a:lnTo>
                    <a:pt x="3254" y="1467"/>
                  </a:lnTo>
                  <a:lnTo>
                    <a:pt x="3918" y="1582"/>
                  </a:lnTo>
                  <a:lnTo>
                    <a:pt x="4583" y="1673"/>
                  </a:lnTo>
                  <a:lnTo>
                    <a:pt x="5247" y="1742"/>
                  </a:lnTo>
                  <a:lnTo>
                    <a:pt x="5843" y="1765"/>
                  </a:lnTo>
                  <a:lnTo>
                    <a:pt x="6141" y="1788"/>
                  </a:lnTo>
                  <a:lnTo>
                    <a:pt x="6461" y="1788"/>
                  </a:lnTo>
                  <a:lnTo>
                    <a:pt x="6759" y="1765"/>
                  </a:lnTo>
                  <a:lnTo>
                    <a:pt x="7057" y="1696"/>
                  </a:lnTo>
                  <a:lnTo>
                    <a:pt x="7355" y="1605"/>
                  </a:lnTo>
                  <a:lnTo>
                    <a:pt x="7607" y="1490"/>
                  </a:lnTo>
                  <a:lnTo>
                    <a:pt x="7790" y="1353"/>
                  </a:lnTo>
                  <a:lnTo>
                    <a:pt x="7928" y="1215"/>
                  </a:lnTo>
                  <a:lnTo>
                    <a:pt x="8042" y="1055"/>
                  </a:lnTo>
                  <a:lnTo>
                    <a:pt x="8157" y="894"/>
                  </a:lnTo>
                  <a:lnTo>
                    <a:pt x="8203" y="688"/>
                  </a:lnTo>
                  <a:lnTo>
                    <a:pt x="8249" y="505"/>
                  </a:lnTo>
                  <a:lnTo>
                    <a:pt x="8249" y="299"/>
                  </a:lnTo>
                  <a:lnTo>
                    <a:pt x="8203" y="92"/>
                  </a:lnTo>
                  <a:lnTo>
                    <a:pt x="8180" y="47"/>
                  </a:lnTo>
                  <a:lnTo>
                    <a:pt x="8134" y="1"/>
                  </a:lnTo>
                  <a:close/>
                </a:path>
              </a:pathLst>
            </a:custGeom>
            <a:solidFill>
              <a:srgbClr val="E1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140;p66">
              <a:extLst>
                <a:ext uri="{FF2B5EF4-FFF2-40B4-BE49-F238E27FC236}">
                  <a16:creationId xmlns:a16="http://schemas.microsoft.com/office/drawing/2014/main" xmlns="" id="{6DA41052-E157-4AE6-9FEE-86BF24A05D5F}"/>
                </a:ext>
              </a:extLst>
            </p:cNvPr>
            <p:cNvSpPr/>
            <p:nvPr/>
          </p:nvSpPr>
          <p:spPr>
            <a:xfrm>
              <a:off x="973530" y="2659277"/>
              <a:ext cx="148711" cy="379621"/>
            </a:xfrm>
            <a:custGeom>
              <a:avLst/>
              <a:gdLst/>
              <a:ahLst/>
              <a:cxnLst/>
              <a:rect l="l" t="t" r="r" b="b"/>
              <a:pathLst>
                <a:path w="6920" h="17665" extrusionOk="0">
                  <a:moveTo>
                    <a:pt x="115" y="0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23" y="206"/>
                  </a:lnTo>
                  <a:lnTo>
                    <a:pt x="619" y="1214"/>
                  </a:lnTo>
                  <a:lnTo>
                    <a:pt x="1192" y="2245"/>
                  </a:lnTo>
                  <a:lnTo>
                    <a:pt x="1742" y="3276"/>
                  </a:lnTo>
                  <a:lnTo>
                    <a:pt x="2268" y="4307"/>
                  </a:lnTo>
                  <a:lnTo>
                    <a:pt x="2773" y="5361"/>
                  </a:lnTo>
                  <a:lnTo>
                    <a:pt x="3254" y="6438"/>
                  </a:lnTo>
                  <a:lnTo>
                    <a:pt x="3689" y="7515"/>
                  </a:lnTo>
                  <a:lnTo>
                    <a:pt x="4124" y="8592"/>
                  </a:lnTo>
                  <a:lnTo>
                    <a:pt x="4537" y="9692"/>
                  </a:lnTo>
                  <a:lnTo>
                    <a:pt x="4903" y="10791"/>
                  </a:lnTo>
                  <a:lnTo>
                    <a:pt x="5247" y="11891"/>
                  </a:lnTo>
                  <a:lnTo>
                    <a:pt x="5591" y="13014"/>
                  </a:lnTo>
                  <a:lnTo>
                    <a:pt x="5889" y="14137"/>
                  </a:lnTo>
                  <a:lnTo>
                    <a:pt x="6163" y="15282"/>
                  </a:lnTo>
                  <a:lnTo>
                    <a:pt x="6415" y="16428"/>
                  </a:lnTo>
                  <a:lnTo>
                    <a:pt x="6645" y="17573"/>
                  </a:lnTo>
                  <a:lnTo>
                    <a:pt x="6668" y="17619"/>
                  </a:lnTo>
                  <a:lnTo>
                    <a:pt x="6690" y="17665"/>
                  </a:lnTo>
                  <a:lnTo>
                    <a:pt x="6805" y="17665"/>
                  </a:lnTo>
                  <a:lnTo>
                    <a:pt x="6851" y="17642"/>
                  </a:lnTo>
                  <a:lnTo>
                    <a:pt x="6897" y="17596"/>
                  </a:lnTo>
                  <a:lnTo>
                    <a:pt x="6920" y="17550"/>
                  </a:lnTo>
                  <a:lnTo>
                    <a:pt x="6920" y="17482"/>
                  </a:lnTo>
                  <a:lnTo>
                    <a:pt x="6690" y="16336"/>
                  </a:lnTo>
                  <a:lnTo>
                    <a:pt x="6438" y="15191"/>
                  </a:lnTo>
                  <a:lnTo>
                    <a:pt x="6163" y="14045"/>
                  </a:lnTo>
                  <a:lnTo>
                    <a:pt x="5866" y="12922"/>
                  </a:lnTo>
                  <a:lnTo>
                    <a:pt x="5522" y="11800"/>
                  </a:lnTo>
                  <a:lnTo>
                    <a:pt x="5178" y="10677"/>
                  </a:lnTo>
                  <a:lnTo>
                    <a:pt x="4789" y="9577"/>
                  </a:lnTo>
                  <a:lnTo>
                    <a:pt x="4399" y="8477"/>
                  </a:lnTo>
                  <a:lnTo>
                    <a:pt x="3964" y="7378"/>
                  </a:lnTo>
                  <a:lnTo>
                    <a:pt x="3506" y="6301"/>
                  </a:lnTo>
                  <a:lnTo>
                    <a:pt x="3025" y="5247"/>
                  </a:lnTo>
                  <a:lnTo>
                    <a:pt x="2520" y="4170"/>
                  </a:lnTo>
                  <a:lnTo>
                    <a:pt x="1994" y="3139"/>
                  </a:lnTo>
                  <a:lnTo>
                    <a:pt x="1444" y="2108"/>
                  </a:lnTo>
                  <a:lnTo>
                    <a:pt x="871" y="1077"/>
                  </a:lnTo>
                  <a:lnTo>
                    <a:pt x="275" y="69"/>
                  </a:lnTo>
                  <a:lnTo>
                    <a:pt x="229" y="2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1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141;p66">
              <a:extLst>
                <a:ext uri="{FF2B5EF4-FFF2-40B4-BE49-F238E27FC236}">
                  <a16:creationId xmlns:a16="http://schemas.microsoft.com/office/drawing/2014/main" xmlns="" id="{D3A5E19B-087F-48C7-8224-B67B69A99EF9}"/>
                </a:ext>
              </a:extLst>
            </p:cNvPr>
            <p:cNvSpPr/>
            <p:nvPr/>
          </p:nvSpPr>
          <p:spPr>
            <a:xfrm>
              <a:off x="1241376" y="2202365"/>
              <a:ext cx="33009" cy="73367"/>
            </a:xfrm>
            <a:custGeom>
              <a:avLst/>
              <a:gdLst/>
              <a:ahLst/>
              <a:cxnLst/>
              <a:rect l="l" t="t" r="r" b="b"/>
              <a:pathLst>
                <a:path w="1536" h="3414" extrusionOk="0">
                  <a:moveTo>
                    <a:pt x="435" y="0"/>
                  </a:moveTo>
                  <a:lnTo>
                    <a:pt x="298" y="527"/>
                  </a:lnTo>
                  <a:lnTo>
                    <a:pt x="183" y="1054"/>
                  </a:lnTo>
                  <a:lnTo>
                    <a:pt x="69" y="1673"/>
                  </a:lnTo>
                  <a:lnTo>
                    <a:pt x="23" y="1993"/>
                  </a:lnTo>
                  <a:lnTo>
                    <a:pt x="0" y="2291"/>
                  </a:lnTo>
                  <a:lnTo>
                    <a:pt x="0" y="2589"/>
                  </a:lnTo>
                  <a:lnTo>
                    <a:pt x="23" y="2841"/>
                  </a:lnTo>
                  <a:lnTo>
                    <a:pt x="69" y="3070"/>
                  </a:lnTo>
                  <a:lnTo>
                    <a:pt x="115" y="3162"/>
                  </a:lnTo>
                  <a:lnTo>
                    <a:pt x="161" y="3231"/>
                  </a:lnTo>
                  <a:lnTo>
                    <a:pt x="206" y="3299"/>
                  </a:lnTo>
                  <a:lnTo>
                    <a:pt x="275" y="3345"/>
                  </a:lnTo>
                  <a:lnTo>
                    <a:pt x="344" y="3391"/>
                  </a:lnTo>
                  <a:lnTo>
                    <a:pt x="435" y="3414"/>
                  </a:lnTo>
                  <a:lnTo>
                    <a:pt x="619" y="3414"/>
                  </a:lnTo>
                  <a:lnTo>
                    <a:pt x="779" y="3368"/>
                  </a:lnTo>
                  <a:lnTo>
                    <a:pt x="917" y="3276"/>
                  </a:lnTo>
                  <a:lnTo>
                    <a:pt x="1054" y="3185"/>
                  </a:lnTo>
                  <a:lnTo>
                    <a:pt x="1146" y="3047"/>
                  </a:lnTo>
                  <a:lnTo>
                    <a:pt x="1260" y="2910"/>
                  </a:lnTo>
                  <a:lnTo>
                    <a:pt x="1329" y="2727"/>
                  </a:lnTo>
                  <a:lnTo>
                    <a:pt x="1398" y="2543"/>
                  </a:lnTo>
                  <a:lnTo>
                    <a:pt x="1466" y="2337"/>
                  </a:lnTo>
                  <a:lnTo>
                    <a:pt x="1489" y="2131"/>
                  </a:lnTo>
                  <a:lnTo>
                    <a:pt x="1535" y="1925"/>
                  </a:lnTo>
                  <a:lnTo>
                    <a:pt x="1535" y="1718"/>
                  </a:lnTo>
                  <a:lnTo>
                    <a:pt x="1512" y="1283"/>
                  </a:lnTo>
                  <a:lnTo>
                    <a:pt x="1489" y="1100"/>
                  </a:lnTo>
                  <a:lnTo>
                    <a:pt x="1444" y="917"/>
                  </a:lnTo>
                  <a:lnTo>
                    <a:pt x="1398" y="756"/>
                  </a:lnTo>
                  <a:lnTo>
                    <a:pt x="1329" y="596"/>
                  </a:lnTo>
                  <a:lnTo>
                    <a:pt x="1260" y="481"/>
                  </a:lnTo>
                  <a:lnTo>
                    <a:pt x="1192" y="390"/>
                  </a:lnTo>
                  <a:lnTo>
                    <a:pt x="1008" y="206"/>
                  </a:lnTo>
                  <a:lnTo>
                    <a:pt x="848" y="115"/>
                  </a:lnTo>
                  <a:lnTo>
                    <a:pt x="687" y="46"/>
                  </a:lnTo>
                  <a:lnTo>
                    <a:pt x="573" y="23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142;p66">
              <a:extLst>
                <a:ext uri="{FF2B5EF4-FFF2-40B4-BE49-F238E27FC236}">
                  <a16:creationId xmlns:a16="http://schemas.microsoft.com/office/drawing/2014/main" xmlns="" id="{B05B5915-28B0-441E-B8FC-62FC790B117A}"/>
                </a:ext>
              </a:extLst>
            </p:cNvPr>
            <p:cNvSpPr/>
            <p:nvPr/>
          </p:nvSpPr>
          <p:spPr>
            <a:xfrm>
              <a:off x="1241376" y="2202365"/>
              <a:ext cx="33009" cy="73367"/>
            </a:xfrm>
            <a:custGeom>
              <a:avLst/>
              <a:gdLst/>
              <a:ahLst/>
              <a:cxnLst/>
              <a:rect l="l" t="t" r="r" b="b"/>
              <a:pathLst>
                <a:path w="1536" h="3414" fill="none" extrusionOk="0">
                  <a:moveTo>
                    <a:pt x="435" y="0"/>
                  </a:moveTo>
                  <a:lnTo>
                    <a:pt x="435" y="0"/>
                  </a:lnTo>
                  <a:lnTo>
                    <a:pt x="573" y="23"/>
                  </a:lnTo>
                  <a:lnTo>
                    <a:pt x="687" y="46"/>
                  </a:lnTo>
                  <a:lnTo>
                    <a:pt x="848" y="115"/>
                  </a:lnTo>
                  <a:lnTo>
                    <a:pt x="1008" y="206"/>
                  </a:lnTo>
                  <a:lnTo>
                    <a:pt x="1192" y="390"/>
                  </a:lnTo>
                  <a:lnTo>
                    <a:pt x="1260" y="481"/>
                  </a:lnTo>
                  <a:lnTo>
                    <a:pt x="1329" y="596"/>
                  </a:lnTo>
                  <a:lnTo>
                    <a:pt x="1398" y="756"/>
                  </a:lnTo>
                  <a:lnTo>
                    <a:pt x="1444" y="917"/>
                  </a:lnTo>
                  <a:lnTo>
                    <a:pt x="1444" y="917"/>
                  </a:lnTo>
                  <a:lnTo>
                    <a:pt x="1489" y="1100"/>
                  </a:lnTo>
                  <a:lnTo>
                    <a:pt x="1512" y="1283"/>
                  </a:lnTo>
                  <a:lnTo>
                    <a:pt x="1535" y="1718"/>
                  </a:lnTo>
                  <a:lnTo>
                    <a:pt x="1535" y="1925"/>
                  </a:lnTo>
                  <a:lnTo>
                    <a:pt x="1489" y="2131"/>
                  </a:lnTo>
                  <a:lnTo>
                    <a:pt x="1466" y="2337"/>
                  </a:lnTo>
                  <a:lnTo>
                    <a:pt x="1398" y="2543"/>
                  </a:lnTo>
                  <a:lnTo>
                    <a:pt x="1329" y="2727"/>
                  </a:lnTo>
                  <a:lnTo>
                    <a:pt x="1260" y="2910"/>
                  </a:lnTo>
                  <a:lnTo>
                    <a:pt x="1146" y="3047"/>
                  </a:lnTo>
                  <a:lnTo>
                    <a:pt x="1054" y="3185"/>
                  </a:lnTo>
                  <a:lnTo>
                    <a:pt x="917" y="3276"/>
                  </a:lnTo>
                  <a:lnTo>
                    <a:pt x="779" y="3368"/>
                  </a:lnTo>
                  <a:lnTo>
                    <a:pt x="619" y="3414"/>
                  </a:lnTo>
                  <a:lnTo>
                    <a:pt x="435" y="3414"/>
                  </a:lnTo>
                  <a:lnTo>
                    <a:pt x="435" y="3414"/>
                  </a:lnTo>
                  <a:lnTo>
                    <a:pt x="344" y="3391"/>
                  </a:lnTo>
                  <a:lnTo>
                    <a:pt x="275" y="3345"/>
                  </a:lnTo>
                  <a:lnTo>
                    <a:pt x="206" y="3299"/>
                  </a:lnTo>
                  <a:lnTo>
                    <a:pt x="161" y="3231"/>
                  </a:lnTo>
                  <a:lnTo>
                    <a:pt x="115" y="3162"/>
                  </a:lnTo>
                  <a:lnTo>
                    <a:pt x="69" y="3070"/>
                  </a:lnTo>
                  <a:lnTo>
                    <a:pt x="23" y="2841"/>
                  </a:lnTo>
                  <a:lnTo>
                    <a:pt x="0" y="2589"/>
                  </a:lnTo>
                  <a:lnTo>
                    <a:pt x="0" y="2291"/>
                  </a:lnTo>
                  <a:lnTo>
                    <a:pt x="23" y="1993"/>
                  </a:lnTo>
                  <a:lnTo>
                    <a:pt x="69" y="1673"/>
                  </a:lnTo>
                  <a:lnTo>
                    <a:pt x="183" y="1054"/>
                  </a:lnTo>
                  <a:lnTo>
                    <a:pt x="298" y="527"/>
                  </a:lnTo>
                  <a:lnTo>
                    <a:pt x="4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143;p66">
              <a:extLst>
                <a:ext uri="{FF2B5EF4-FFF2-40B4-BE49-F238E27FC236}">
                  <a16:creationId xmlns:a16="http://schemas.microsoft.com/office/drawing/2014/main" xmlns="" id="{32125288-F7C9-4DD6-B2E6-F5ECDDDB4A52}"/>
                </a:ext>
              </a:extLst>
            </p:cNvPr>
            <p:cNvSpPr/>
            <p:nvPr/>
          </p:nvSpPr>
          <p:spPr>
            <a:xfrm>
              <a:off x="1230545" y="2253059"/>
              <a:ext cx="56626" cy="56648"/>
            </a:xfrm>
            <a:custGeom>
              <a:avLst/>
              <a:gdLst/>
              <a:ahLst/>
              <a:cxnLst/>
              <a:rect l="l" t="t" r="r" b="b"/>
              <a:pathLst>
                <a:path w="2635" h="2636" extrusionOk="0">
                  <a:moveTo>
                    <a:pt x="1444" y="390"/>
                  </a:moveTo>
                  <a:lnTo>
                    <a:pt x="1627" y="436"/>
                  </a:lnTo>
                  <a:lnTo>
                    <a:pt x="1787" y="505"/>
                  </a:lnTo>
                  <a:lnTo>
                    <a:pt x="1925" y="620"/>
                  </a:lnTo>
                  <a:lnTo>
                    <a:pt x="2062" y="734"/>
                  </a:lnTo>
                  <a:lnTo>
                    <a:pt x="2154" y="895"/>
                  </a:lnTo>
                  <a:lnTo>
                    <a:pt x="2223" y="1055"/>
                  </a:lnTo>
                  <a:lnTo>
                    <a:pt x="2245" y="1238"/>
                  </a:lnTo>
                  <a:lnTo>
                    <a:pt x="2245" y="1444"/>
                  </a:lnTo>
                  <a:lnTo>
                    <a:pt x="2200" y="1605"/>
                  </a:lnTo>
                  <a:lnTo>
                    <a:pt x="2131" y="1788"/>
                  </a:lnTo>
                  <a:lnTo>
                    <a:pt x="2016" y="1926"/>
                  </a:lnTo>
                  <a:lnTo>
                    <a:pt x="1902" y="2040"/>
                  </a:lnTo>
                  <a:lnTo>
                    <a:pt x="1741" y="2155"/>
                  </a:lnTo>
                  <a:lnTo>
                    <a:pt x="1581" y="2223"/>
                  </a:lnTo>
                  <a:lnTo>
                    <a:pt x="1398" y="2246"/>
                  </a:lnTo>
                  <a:lnTo>
                    <a:pt x="1191" y="2246"/>
                  </a:lnTo>
                  <a:lnTo>
                    <a:pt x="1008" y="2200"/>
                  </a:lnTo>
                  <a:lnTo>
                    <a:pt x="848" y="2132"/>
                  </a:lnTo>
                  <a:lnTo>
                    <a:pt x="710" y="2017"/>
                  </a:lnTo>
                  <a:lnTo>
                    <a:pt x="596" y="1880"/>
                  </a:lnTo>
                  <a:lnTo>
                    <a:pt x="481" y="1742"/>
                  </a:lnTo>
                  <a:lnTo>
                    <a:pt x="412" y="1559"/>
                  </a:lnTo>
                  <a:lnTo>
                    <a:pt x="390" y="1376"/>
                  </a:lnTo>
                  <a:lnTo>
                    <a:pt x="390" y="1192"/>
                  </a:lnTo>
                  <a:lnTo>
                    <a:pt x="435" y="1009"/>
                  </a:lnTo>
                  <a:lnTo>
                    <a:pt x="504" y="849"/>
                  </a:lnTo>
                  <a:lnTo>
                    <a:pt x="619" y="711"/>
                  </a:lnTo>
                  <a:lnTo>
                    <a:pt x="756" y="574"/>
                  </a:lnTo>
                  <a:lnTo>
                    <a:pt x="894" y="482"/>
                  </a:lnTo>
                  <a:lnTo>
                    <a:pt x="1077" y="413"/>
                  </a:lnTo>
                  <a:lnTo>
                    <a:pt x="1260" y="390"/>
                  </a:lnTo>
                  <a:close/>
                  <a:moveTo>
                    <a:pt x="1237" y="1"/>
                  </a:moveTo>
                  <a:lnTo>
                    <a:pt x="962" y="47"/>
                  </a:lnTo>
                  <a:lnTo>
                    <a:pt x="733" y="138"/>
                  </a:lnTo>
                  <a:lnTo>
                    <a:pt x="504" y="276"/>
                  </a:lnTo>
                  <a:lnTo>
                    <a:pt x="321" y="459"/>
                  </a:lnTo>
                  <a:lnTo>
                    <a:pt x="183" y="665"/>
                  </a:lnTo>
                  <a:lnTo>
                    <a:pt x="69" y="895"/>
                  </a:lnTo>
                  <a:lnTo>
                    <a:pt x="23" y="1147"/>
                  </a:lnTo>
                  <a:lnTo>
                    <a:pt x="0" y="1399"/>
                  </a:lnTo>
                  <a:lnTo>
                    <a:pt x="46" y="1674"/>
                  </a:lnTo>
                  <a:lnTo>
                    <a:pt x="138" y="1903"/>
                  </a:lnTo>
                  <a:lnTo>
                    <a:pt x="275" y="2132"/>
                  </a:lnTo>
                  <a:lnTo>
                    <a:pt x="458" y="2315"/>
                  </a:lnTo>
                  <a:lnTo>
                    <a:pt x="665" y="2453"/>
                  </a:lnTo>
                  <a:lnTo>
                    <a:pt x="894" y="2567"/>
                  </a:lnTo>
                  <a:lnTo>
                    <a:pt x="1146" y="2613"/>
                  </a:lnTo>
                  <a:lnTo>
                    <a:pt x="1421" y="2636"/>
                  </a:lnTo>
                  <a:lnTo>
                    <a:pt x="1673" y="2590"/>
                  </a:lnTo>
                  <a:lnTo>
                    <a:pt x="1925" y="2498"/>
                  </a:lnTo>
                  <a:lnTo>
                    <a:pt x="2131" y="2361"/>
                  </a:lnTo>
                  <a:lnTo>
                    <a:pt x="2314" y="2178"/>
                  </a:lnTo>
                  <a:lnTo>
                    <a:pt x="2475" y="1971"/>
                  </a:lnTo>
                  <a:lnTo>
                    <a:pt x="2566" y="1742"/>
                  </a:lnTo>
                  <a:lnTo>
                    <a:pt x="2635" y="1490"/>
                  </a:lnTo>
                  <a:lnTo>
                    <a:pt x="2635" y="1215"/>
                  </a:lnTo>
                  <a:lnTo>
                    <a:pt x="2589" y="963"/>
                  </a:lnTo>
                  <a:lnTo>
                    <a:pt x="2497" y="711"/>
                  </a:lnTo>
                  <a:lnTo>
                    <a:pt x="2360" y="505"/>
                  </a:lnTo>
                  <a:lnTo>
                    <a:pt x="2177" y="322"/>
                  </a:lnTo>
                  <a:lnTo>
                    <a:pt x="1970" y="161"/>
                  </a:lnTo>
                  <a:lnTo>
                    <a:pt x="1741" y="70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144;p66">
              <a:extLst>
                <a:ext uri="{FF2B5EF4-FFF2-40B4-BE49-F238E27FC236}">
                  <a16:creationId xmlns:a16="http://schemas.microsoft.com/office/drawing/2014/main" xmlns="" id="{984C5721-518D-4E1B-888E-7B6690D96871}"/>
                </a:ext>
              </a:extLst>
            </p:cNvPr>
            <p:cNvSpPr/>
            <p:nvPr/>
          </p:nvSpPr>
          <p:spPr>
            <a:xfrm>
              <a:off x="1230545" y="2253059"/>
              <a:ext cx="56626" cy="56648"/>
            </a:xfrm>
            <a:custGeom>
              <a:avLst/>
              <a:gdLst/>
              <a:ahLst/>
              <a:cxnLst/>
              <a:rect l="l" t="t" r="r" b="b"/>
              <a:pathLst>
                <a:path w="2635" h="2636" fill="none" extrusionOk="0">
                  <a:moveTo>
                    <a:pt x="0" y="1399"/>
                  </a:moveTo>
                  <a:lnTo>
                    <a:pt x="0" y="1399"/>
                  </a:lnTo>
                  <a:lnTo>
                    <a:pt x="23" y="1147"/>
                  </a:lnTo>
                  <a:lnTo>
                    <a:pt x="69" y="895"/>
                  </a:lnTo>
                  <a:lnTo>
                    <a:pt x="183" y="665"/>
                  </a:lnTo>
                  <a:lnTo>
                    <a:pt x="321" y="459"/>
                  </a:lnTo>
                  <a:lnTo>
                    <a:pt x="504" y="276"/>
                  </a:lnTo>
                  <a:lnTo>
                    <a:pt x="733" y="138"/>
                  </a:lnTo>
                  <a:lnTo>
                    <a:pt x="962" y="47"/>
                  </a:lnTo>
                  <a:lnTo>
                    <a:pt x="1237" y="1"/>
                  </a:lnTo>
                  <a:lnTo>
                    <a:pt x="1237" y="1"/>
                  </a:lnTo>
                  <a:lnTo>
                    <a:pt x="1489" y="1"/>
                  </a:lnTo>
                  <a:lnTo>
                    <a:pt x="1741" y="70"/>
                  </a:lnTo>
                  <a:lnTo>
                    <a:pt x="1970" y="161"/>
                  </a:lnTo>
                  <a:lnTo>
                    <a:pt x="2177" y="322"/>
                  </a:lnTo>
                  <a:lnTo>
                    <a:pt x="2360" y="505"/>
                  </a:lnTo>
                  <a:lnTo>
                    <a:pt x="2497" y="711"/>
                  </a:lnTo>
                  <a:lnTo>
                    <a:pt x="2589" y="963"/>
                  </a:lnTo>
                  <a:lnTo>
                    <a:pt x="2635" y="1215"/>
                  </a:lnTo>
                  <a:lnTo>
                    <a:pt x="2635" y="1215"/>
                  </a:lnTo>
                  <a:lnTo>
                    <a:pt x="2635" y="1490"/>
                  </a:lnTo>
                  <a:lnTo>
                    <a:pt x="2566" y="1742"/>
                  </a:lnTo>
                  <a:lnTo>
                    <a:pt x="2475" y="1971"/>
                  </a:lnTo>
                  <a:lnTo>
                    <a:pt x="2314" y="2178"/>
                  </a:lnTo>
                  <a:lnTo>
                    <a:pt x="2131" y="2361"/>
                  </a:lnTo>
                  <a:lnTo>
                    <a:pt x="1925" y="2498"/>
                  </a:lnTo>
                  <a:lnTo>
                    <a:pt x="1673" y="2590"/>
                  </a:lnTo>
                  <a:lnTo>
                    <a:pt x="1421" y="2636"/>
                  </a:lnTo>
                  <a:lnTo>
                    <a:pt x="1421" y="2636"/>
                  </a:lnTo>
                  <a:lnTo>
                    <a:pt x="1146" y="2613"/>
                  </a:lnTo>
                  <a:lnTo>
                    <a:pt x="894" y="2567"/>
                  </a:lnTo>
                  <a:lnTo>
                    <a:pt x="665" y="2453"/>
                  </a:lnTo>
                  <a:lnTo>
                    <a:pt x="458" y="2315"/>
                  </a:lnTo>
                  <a:lnTo>
                    <a:pt x="275" y="2132"/>
                  </a:lnTo>
                  <a:lnTo>
                    <a:pt x="138" y="1903"/>
                  </a:lnTo>
                  <a:lnTo>
                    <a:pt x="46" y="1674"/>
                  </a:lnTo>
                  <a:lnTo>
                    <a:pt x="0" y="13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145;p66">
              <a:extLst>
                <a:ext uri="{FF2B5EF4-FFF2-40B4-BE49-F238E27FC236}">
                  <a16:creationId xmlns:a16="http://schemas.microsoft.com/office/drawing/2014/main" xmlns="" id="{C49EA422-B765-4FDF-9D44-2F43C34BEE22}"/>
                </a:ext>
              </a:extLst>
            </p:cNvPr>
            <p:cNvSpPr/>
            <p:nvPr/>
          </p:nvSpPr>
          <p:spPr>
            <a:xfrm>
              <a:off x="1238905" y="2261440"/>
              <a:ext cx="39907" cy="39907"/>
            </a:xfrm>
            <a:custGeom>
              <a:avLst/>
              <a:gdLst/>
              <a:ahLst/>
              <a:cxnLst/>
              <a:rect l="l" t="t" r="r" b="b"/>
              <a:pathLst>
                <a:path w="1857" h="1857" fill="none" extrusionOk="0">
                  <a:moveTo>
                    <a:pt x="1" y="986"/>
                  </a:moveTo>
                  <a:lnTo>
                    <a:pt x="1" y="986"/>
                  </a:lnTo>
                  <a:lnTo>
                    <a:pt x="23" y="1169"/>
                  </a:lnTo>
                  <a:lnTo>
                    <a:pt x="92" y="1352"/>
                  </a:lnTo>
                  <a:lnTo>
                    <a:pt x="207" y="1490"/>
                  </a:lnTo>
                  <a:lnTo>
                    <a:pt x="321" y="1627"/>
                  </a:lnTo>
                  <a:lnTo>
                    <a:pt x="459" y="1742"/>
                  </a:lnTo>
                  <a:lnTo>
                    <a:pt x="619" y="1810"/>
                  </a:lnTo>
                  <a:lnTo>
                    <a:pt x="802" y="1856"/>
                  </a:lnTo>
                  <a:lnTo>
                    <a:pt x="1009" y="1856"/>
                  </a:lnTo>
                  <a:lnTo>
                    <a:pt x="1009" y="1856"/>
                  </a:lnTo>
                  <a:lnTo>
                    <a:pt x="1192" y="1833"/>
                  </a:lnTo>
                  <a:lnTo>
                    <a:pt x="1352" y="1765"/>
                  </a:lnTo>
                  <a:lnTo>
                    <a:pt x="1513" y="1650"/>
                  </a:lnTo>
                  <a:lnTo>
                    <a:pt x="1627" y="1536"/>
                  </a:lnTo>
                  <a:lnTo>
                    <a:pt x="1742" y="1398"/>
                  </a:lnTo>
                  <a:lnTo>
                    <a:pt x="1811" y="1215"/>
                  </a:lnTo>
                  <a:lnTo>
                    <a:pt x="1856" y="1054"/>
                  </a:lnTo>
                  <a:lnTo>
                    <a:pt x="1856" y="848"/>
                  </a:lnTo>
                  <a:lnTo>
                    <a:pt x="1856" y="848"/>
                  </a:lnTo>
                  <a:lnTo>
                    <a:pt x="1834" y="665"/>
                  </a:lnTo>
                  <a:lnTo>
                    <a:pt x="1765" y="505"/>
                  </a:lnTo>
                  <a:lnTo>
                    <a:pt x="1673" y="344"/>
                  </a:lnTo>
                  <a:lnTo>
                    <a:pt x="1536" y="230"/>
                  </a:lnTo>
                  <a:lnTo>
                    <a:pt x="1398" y="115"/>
                  </a:lnTo>
                  <a:lnTo>
                    <a:pt x="1238" y="46"/>
                  </a:lnTo>
                  <a:lnTo>
                    <a:pt x="1055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688" y="23"/>
                  </a:lnTo>
                  <a:lnTo>
                    <a:pt x="505" y="92"/>
                  </a:lnTo>
                  <a:lnTo>
                    <a:pt x="367" y="184"/>
                  </a:lnTo>
                  <a:lnTo>
                    <a:pt x="230" y="321"/>
                  </a:lnTo>
                  <a:lnTo>
                    <a:pt x="115" y="459"/>
                  </a:lnTo>
                  <a:lnTo>
                    <a:pt x="46" y="619"/>
                  </a:lnTo>
                  <a:lnTo>
                    <a:pt x="1" y="802"/>
                  </a:lnTo>
                  <a:lnTo>
                    <a:pt x="1" y="9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146;p66">
              <a:extLst>
                <a:ext uri="{FF2B5EF4-FFF2-40B4-BE49-F238E27FC236}">
                  <a16:creationId xmlns:a16="http://schemas.microsoft.com/office/drawing/2014/main" xmlns="" id="{7337AA2A-3CF3-4C14-AD7D-5A7554529B98}"/>
                </a:ext>
              </a:extLst>
            </p:cNvPr>
            <p:cNvSpPr/>
            <p:nvPr/>
          </p:nvSpPr>
          <p:spPr>
            <a:xfrm>
              <a:off x="1213311" y="2367792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5147;p66">
              <a:extLst>
                <a:ext uri="{FF2B5EF4-FFF2-40B4-BE49-F238E27FC236}">
                  <a16:creationId xmlns:a16="http://schemas.microsoft.com/office/drawing/2014/main" xmlns="" id="{08A4AF4F-C54A-4ECC-BE96-214369367987}"/>
                </a:ext>
              </a:extLst>
            </p:cNvPr>
            <p:cNvSpPr/>
            <p:nvPr/>
          </p:nvSpPr>
          <p:spPr>
            <a:xfrm>
              <a:off x="1213311" y="2367792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5148;p66">
              <a:extLst>
                <a:ext uri="{FF2B5EF4-FFF2-40B4-BE49-F238E27FC236}">
                  <a16:creationId xmlns:a16="http://schemas.microsoft.com/office/drawing/2014/main" xmlns="" id="{35F7EEBC-11F2-4D86-AA95-D2715642F4FB}"/>
                </a:ext>
              </a:extLst>
            </p:cNvPr>
            <p:cNvSpPr/>
            <p:nvPr/>
          </p:nvSpPr>
          <p:spPr>
            <a:xfrm>
              <a:off x="1050828" y="2301324"/>
              <a:ext cx="176777" cy="194012"/>
            </a:xfrm>
            <a:custGeom>
              <a:avLst/>
              <a:gdLst/>
              <a:ahLst/>
              <a:cxnLst/>
              <a:rect l="l" t="t" r="r" b="b"/>
              <a:pathLst>
                <a:path w="8226" h="9028" extrusionOk="0">
                  <a:moveTo>
                    <a:pt x="665" y="0"/>
                  </a:moveTo>
                  <a:lnTo>
                    <a:pt x="642" y="161"/>
                  </a:lnTo>
                  <a:lnTo>
                    <a:pt x="734" y="596"/>
                  </a:lnTo>
                  <a:lnTo>
                    <a:pt x="825" y="986"/>
                  </a:lnTo>
                  <a:lnTo>
                    <a:pt x="894" y="1375"/>
                  </a:lnTo>
                  <a:lnTo>
                    <a:pt x="940" y="1742"/>
                  </a:lnTo>
                  <a:lnTo>
                    <a:pt x="963" y="2108"/>
                  </a:lnTo>
                  <a:lnTo>
                    <a:pt x="963" y="2475"/>
                  </a:lnTo>
                  <a:lnTo>
                    <a:pt x="963" y="2841"/>
                  </a:lnTo>
                  <a:lnTo>
                    <a:pt x="940" y="3208"/>
                  </a:lnTo>
                  <a:lnTo>
                    <a:pt x="894" y="3552"/>
                  </a:lnTo>
                  <a:lnTo>
                    <a:pt x="848" y="3918"/>
                  </a:lnTo>
                  <a:lnTo>
                    <a:pt x="779" y="4262"/>
                  </a:lnTo>
                  <a:lnTo>
                    <a:pt x="688" y="4628"/>
                  </a:lnTo>
                  <a:lnTo>
                    <a:pt x="573" y="4995"/>
                  </a:lnTo>
                  <a:lnTo>
                    <a:pt x="321" y="5728"/>
                  </a:lnTo>
                  <a:lnTo>
                    <a:pt x="0" y="6507"/>
                  </a:lnTo>
                  <a:lnTo>
                    <a:pt x="69" y="6622"/>
                  </a:lnTo>
                  <a:lnTo>
                    <a:pt x="298" y="6897"/>
                  </a:lnTo>
                  <a:lnTo>
                    <a:pt x="642" y="7286"/>
                  </a:lnTo>
                  <a:lnTo>
                    <a:pt x="871" y="7515"/>
                  </a:lnTo>
                  <a:lnTo>
                    <a:pt x="1146" y="7744"/>
                  </a:lnTo>
                  <a:lnTo>
                    <a:pt x="1444" y="7974"/>
                  </a:lnTo>
                  <a:lnTo>
                    <a:pt x="1765" y="8203"/>
                  </a:lnTo>
                  <a:lnTo>
                    <a:pt x="2131" y="8409"/>
                  </a:lnTo>
                  <a:lnTo>
                    <a:pt x="2521" y="8592"/>
                  </a:lnTo>
                  <a:lnTo>
                    <a:pt x="2956" y="8753"/>
                  </a:lnTo>
                  <a:lnTo>
                    <a:pt x="3414" y="8890"/>
                  </a:lnTo>
                  <a:lnTo>
                    <a:pt x="3895" y="8982"/>
                  </a:lnTo>
                  <a:lnTo>
                    <a:pt x="4147" y="9005"/>
                  </a:lnTo>
                  <a:lnTo>
                    <a:pt x="4399" y="9027"/>
                  </a:lnTo>
                  <a:lnTo>
                    <a:pt x="5041" y="9027"/>
                  </a:lnTo>
                  <a:lnTo>
                    <a:pt x="5614" y="8982"/>
                  </a:lnTo>
                  <a:lnTo>
                    <a:pt x="6095" y="8913"/>
                  </a:lnTo>
                  <a:lnTo>
                    <a:pt x="6530" y="8821"/>
                  </a:lnTo>
                  <a:lnTo>
                    <a:pt x="6897" y="8707"/>
                  </a:lnTo>
                  <a:lnTo>
                    <a:pt x="7195" y="8592"/>
                  </a:lnTo>
                  <a:lnTo>
                    <a:pt x="7447" y="8455"/>
                  </a:lnTo>
                  <a:lnTo>
                    <a:pt x="7676" y="8317"/>
                  </a:lnTo>
                  <a:lnTo>
                    <a:pt x="7836" y="8180"/>
                  </a:lnTo>
                  <a:lnTo>
                    <a:pt x="7974" y="8042"/>
                  </a:lnTo>
                  <a:lnTo>
                    <a:pt x="8065" y="7905"/>
                  </a:lnTo>
                  <a:lnTo>
                    <a:pt x="8134" y="7790"/>
                  </a:lnTo>
                  <a:lnTo>
                    <a:pt x="8203" y="7607"/>
                  </a:lnTo>
                  <a:lnTo>
                    <a:pt x="8226" y="7538"/>
                  </a:lnTo>
                  <a:lnTo>
                    <a:pt x="8088" y="7195"/>
                  </a:lnTo>
                  <a:lnTo>
                    <a:pt x="7951" y="6851"/>
                  </a:lnTo>
                  <a:lnTo>
                    <a:pt x="7859" y="6484"/>
                  </a:lnTo>
                  <a:lnTo>
                    <a:pt x="7767" y="6118"/>
                  </a:lnTo>
                  <a:lnTo>
                    <a:pt x="7676" y="5522"/>
                  </a:lnTo>
                  <a:lnTo>
                    <a:pt x="7630" y="5087"/>
                  </a:lnTo>
                  <a:lnTo>
                    <a:pt x="7584" y="4628"/>
                  </a:lnTo>
                  <a:lnTo>
                    <a:pt x="7561" y="3620"/>
                  </a:lnTo>
                  <a:lnTo>
                    <a:pt x="7561" y="3116"/>
                  </a:lnTo>
                  <a:lnTo>
                    <a:pt x="7561" y="3093"/>
                  </a:lnTo>
                  <a:lnTo>
                    <a:pt x="7080" y="3025"/>
                  </a:lnTo>
                  <a:lnTo>
                    <a:pt x="6622" y="2956"/>
                  </a:lnTo>
                  <a:lnTo>
                    <a:pt x="6186" y="2864"/>
                  </a:lnTo>
                  <a:lnTo>
                    <a:pt x="5751" y="2750"/>
                  </a:lnTo>
                  <a:lnTo>
                    <a:pt x="5316" y="2635"/>
                  </a:lnTo>
                  <a:lnTo>
                    <a:pt x="4903" y="2521"/>
                  </a:lnTo>
                  <a:lnTo>
                    <a:pt x="4491" y="2360"/>
                  </a:lnTo>
                  <a:lnTo>
                    <a:pt x="4102" y="2200"/>
                  </a:lnTo>
                  <a:lnTo>
                    <a:pt x="3712" y="2017"/>
                  </a:lnTo>
                  <a:lnTo>
                    <a:pt x="3323" y="1833"/>
                  </a:lnTo>
                  <a:lnTo>
                    <a:pt x="2979" y="1627"/>
                  </a:lnTo>
                  <a:lnTo>
                    <a:pt x="2612" y="1398"/>
                  </a:lnTo>
                  <a:lnTo>
                    <a:pt x="2269" y="1146"/>
                  </a:lnTo>
                  <a:lnTo>
                    <a:pt x="1948" y="871"/>
                  </a:lnTo>
                  <a:lnTo>
                    <a:pt x="1627" y="596"/>
                  </a:lnTo>
                  <a:lnTo>
                    <a:pt x="1329" y="298"/>
                  </a:lnTo>
                  <a:lnTo>
                    <a:pt x="940" y="115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5149;p66">
              <a:extLst>
                <a:ext uri="{FF2B5EF4-FFF2-40B4-BE49-F238E27FC236}">
                  <a16:creationId xmlns:a16="http://schemas.microsoft.com/office/drawing/2014/main" xmlns="" id="{6F8D7837-B6F0-40CB-A0E9-541F80514E32}"/>
                </a:ext>
              </a:extLst>
            </p:cNvPr>
            <p:cNvSpPr/>
            <p:nvPr/>
          </p:nvSpPr>
          <p:spPr>
            <a:xfrm>
              <a:off x="1040985" y="2425878"/>
              <a:ext cx="214191" cy="140845"/>
            </a:xfrm>
            <a:custGeom>
              <a:avLst/>
              <a:gdLst/>
              <a:ahLst/>
              <a:cxnLst/>
              <a:rect l="l" t="t" r="r" b="b"/>
              <a:pathLst>
                <a:path w="9967" h="6554" extrusionOk="0">
                  <a:moveTo>
                    <a:pt x="8432" y="1"/>
                  </a:moveTo>
                  <a:lnTo>
                    <a:pt x="8363" y="24"/>
                  </a:lnTo>
                  <a:lnTo>
                    <a:pt x="8317" y="70"/>
                  </a:lnTo>
                  <a:lnTo>
                    <a:pt x="8271" y="116"/>
                  </a:lnTo>
                  <a:lnTo>
                    <a:pt x="8271" y="184"/>
                  </a:lnTo>
                  <a:lnTo>
                    <a:pt x="8294" y="276"/>
                  </a:lnTo>
                  <a:lnTo>
                    <a:pt x="8844" y="1215"/>
                  </a:lnTo>
                  <a:lnTo>
                    <a:pt x="9096" y="1719"/>
                  </a:lnTo>
                  <a:lnTo>
                    <a:pt x="9325" y="2246"/>
                  </a:lnTo>
                  <a:lnTo>
                    <a:pt x="9417" y="2498"/>
                  </a:lnTo>
                  <a:lnTo>
                    <a:pt x="9508" y="2773"/>
                  </a:lnTo>
                  <a:lnTo>
                    <a:pt x="9554" y="3048"/>
                  </a:lnTo>
                  <a:lnTo>
                    <a:pt x="9600" y="3323"/>
                  </a:lnTo>
                  <a:lnTo>
                    <a:pt x="9600" y="3575"/>
                  </a:lnTo>
                  <a:lnTo>
                    <a:pt x="9600" y="3850"/>
                  </a:lnTo>
                  <a:lnTo>
                    <a:pt x="9554" y="4125"/>
                  </a:lnTo>
                  <a:lnTo>
                    <a:pt x="9486" y="4400"/>
                  </a:lnTo>
                  <a:lnTo>
                    <a:pt x="9371" y="4652"/>
                  </a:lnTo>
                  <a:lnTo>
                    <a:pt x="9256" y="4881"/>
                  </a:lnTo>
                  <a:lnTo>
                    <a:pt x="9119" y="5087"/>
                  </a:lnTo>
                  <a:lnTo>
                    <a:pt x="8981" y="5294"/>
                  </a:lnTo>
                  <a:lnTo>
                    <a:pt x="8798" y="5454"/>
                  </a:lnTo>
                  <a:lnTo>
                    <a:pt x="8615" y="5614"/>
                  </a:lnTo>
                  <a:lnTo>
                    <a:pt x="8432" y="5752"/>
                  </a:lnTo>
                  <a:lnTo>
                    <a:pt x="8225" y="5889"/>
                  </a:lnTo>
                  <a:lnTo>
                    <a:pt x="7996" y="5981"/>
                  </a:lnTo>
                  <a:lnTo>
                    <a:pt x="7767" y="6073"/>
                  </a:lnTo>
                  <a:lnTo>
                    <a:pt x="7538" y="6118"/>
                  </a:lnTo>
                  <a:lnTo>
                    <a:pt x="7286" y="6164"/>
                  </a:lnTo>
                  <a:lnTo>
                    <a:pt x="7057" y="6187"/>
                  </a:lnTo>
                  <a:lnTo>
                    <a:pt x="6805" y="6210"/>
                  </a:lnTo>
                  <a:lnTo>
                    <a:pt x="6530" y="6187"/>
                  </a:lnTo>
                  <a:lnTo>
                    <a:pt x="6278" y="6141"/>
                  </a:lnTo>
                  <a:lnTo>
                    <a:pt x="6026" y="6095"/>
                  </a:lnTo>
                  <a:lnTo>
                    <a:pt x="5774" y="6027"/>
                  </a:lnTo>
                  <a:lnTo>
                    <a:pt x="5545" y="5935"/>
                  </a:lnTo>
                  <a:lnTo>
                    <a:pt x="5293" y="5843"/>
                  </a:lnTo>
                  <a:lnTo>
                    <a:pt x="5064" y="5729"/>
                  </a:lnTo>
                  <a:lnTo>
                    <a:pt x="4857" y="5591"/>
                  </a:lnTo>
                  <a:lnTo>
                    <a:pt x="4422" y="5316"/>
                  </a:lnTo>
                  <a:lnTo>
                    <a:pt x="4010" y="4996"/>
                  </a:lnTo>
                  <a:lnTo>
                    <a:pt x="3643" y="4652"/>
                  </a:lnTo>
                  <a:lnTo>
                    <a:pt x="3276" y="4285"/>
                  </a:lnTo>
                  <a:lnTo>
                    <a:pt x="2910" y="3919"/>
                  </a:lnTo>
                  <a:lnTo>
                    <a:pt x="2543" y="3484"/>
                  </a:lnTo>
                  <a:lnTo>
                    <a:pt x="2177" y="3048"/>
                  </a:lnTo>
                  <a:lnTo>
                    <a:pt x="1810" y="2613"/>
                  </a:lnTo>
                  <a:lnTo>
                    <a:pt x="1466" y="2155"/>
                  </a:lnTo>
                  <a:lnTo>
                    <a:pt x="1146" y="1696"/>
                  </a:lnTo>
                  <a:lnTo>
                    <a:pt x="848" y="1215"/>
                  </a:lnTo>
                  <a:lnTo>
                    <a:pt x="573" y="711"/>
                  </a:lnTo>
                  <a:lnTo>
                    <a:pt x="321" y="207"/>
                  </a:lnTo>
                  <a:lnTo>
                    <a:pt x="275" y="138"/>
                  </a:lnTo>
                  <a:lnTo>
                    <a:pt x="229" y="116"/>
                  </a:lnTo>
                  <a:lnTo>
                    <a:pt x="160" y="116"/>
                  </a:lnTo>
                  <a:lnTo>
                    <a:pt x="92" y="138"/>
                  </a:lnTo>
                  <a:lnTo>
                    <a:pt x="46" y="184"/>
                  </a:lnTo>
                  <a:lnTo>
                    <a:pt x="23" y="230"/>
                  </a:lnTo>
                  <a:lnTo>
                    <a:pt x="0" y="299"/>
                  </a:lnTo>
                  <a:lnTo>
                    <a:pt x="23" y="390"/>
                  </a:lnTo>
                  <a:lnTo>
                    <a:pt x="229" y="826"/>
                  </a:lnTo>
                  <a:lnTo>
                    <a:pt x="481" y="1284"/>
                  </a:lnTo>
                  <a:lnTo>
                    <a:pt x="733" y="1696"/>
                  </a:lnTo>
                  <a:lnTo>
                    <a:pt x="1008" y="2132"/>
                  </a:lnTo>
                  <a:lnTo>
                    <a:pt x="1306" y="2521"/>
                  </a:lnTo>
                  <a:lnTo>
                    <a:pt x="1627" y="2934"/>
                  </a:lnTo>
                  <a:lnTo>
                    <a:pt x="2268" y="3713"/>
                  </a:lnTo>
                  <a:lnTo>
                    <a:pt x="2887" y="4400"/>
                  </a:lnTo>
                  <a:lnTo>
                    <a:pt x="3231" y="4744"/>
                  </a:lnTo>
                  <a:lnTo>
                    <a:pt x="3574" y="5087"/>
                  </a:lnTo>
                  <a:lnTo>
                    <a:pt x="3918" y="5385"/>
                  </a:lnTo>
                  <a:lnTo>
                    <a:pt x="4307" y="5660"/>
                  </a:lnTo>
                  <a:lnTo>
                    <a:pt x="4697" y="5935"/>
                  </a:lnTo>
                  <a:lnTo>
                    <a:pt x="5132" y="6141"/>
                  </a:lnTo>
                  <a:lnTo>
                    <a:pt x="5476" y="6302"/>
                  </a:lnTo>
                  <a:lnTo>
                    <a:pt x="5865" y="6416"/>
                  </a:lnTo>
                  <a:lnTo>
                    <a:pt x="6255" y="6508"/>
                  </a:lnTo>
                  <a:lnTo>
                    <a:pt x="6644" y="6554"/>
                  </a:lnTo>
                  <a:lnTo>
                    <a:pt x="7034" y="6554"/>
                  </a:lnTo>
                  <a:lnTo>
                    <a:pt x="7423" y="6531"/>
                  </a:lnTo>
                  <a:lnTo>
                    <a:pt x="7790" y="6439"/>
                  </a:lnTo>
                  <a:lnTo>
                    <a:pt x="8180" y="6325"/>
                  </a:lnTo>
                  <a:lnTo>
                    <a:pt x="8363" y="6233"/>
                  </a:lnTo>
                  <a:lnTo>
                    <a:pt x="8523" y="6141"/>
                  </a:lnTo>
                  <a:lnTo>
                    <a:pt x="8844" y="5912"/>
                  </a:lnTo>
                  <a:lnTo>
                    <a:pt x="9119" y="5660"/>
                  </a:lnTo>
                  <a:lnTo>
                    <a:pt x="9371" y="5362"/>
                  </a:lnTo>
                  <a:lnTo>
                    <a:pt x="9577" y="5042"/>
                  </a:lnTo>
                  <a:lnTo>
                    <a:pt x="9738" y="4698"/>
                  </a:lnTo>
                  <a:lnTo>
                    <a:pt x="9875" y="4331"/>
                  </a:lnTo>
                  <a:lnTo>
                    <a:pt x="9944" y="3942"/>
                  </a:lnTo>
                  <a:lnTo>
                    <a:pt x="9967" y="3690"/>
                  </a:lnTo>
                  <a:lnTo>
                    <a:pt x="9967" y="3438"/>
                  </a:lnTo>
                  <a:lnTo>
                    <a:pt x="9944" y="3186"/>
                  </a:lnTo>
                  <a:lnTo>
                    <a:pt x="9921" y="2934"/>
                  </a:lnTo>
                  <a:lnTo>
                    <a:pt x="9852" y="2682"/>
                  </a:lnTo>
                  <a:lnTo>
                    <a:pt x="9783" y="2430"/>
                  </a:lnTo>
                  <a:lnTo>
                    <a:pt x="9600" y="1926"/>
                  </a:lnTo>
                  <a:lnTo>
                    <a:pt x="9371" y="1444"/>
                  </a:lnTo>
                  <a:lnTo>
                    <a:pt x="9119" y="963"/>
                  </a:lnTo>
                  <a:lnTo>
                    <a:pt x="8592" y="93"/>
                  </a:lnTo>
                  <a:lnTo>
                    <a:pt x="8546" y="24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5150;p66">
              <a:extLst>
                <a:ext uri="{FF2B5EF4-FFF2-40B4-BE49-F238E27FC236}">
                  <a16:creationId xmlns:a16="http://schemas.microsoft.com/office/drawing/2014/main" xmlns="" id="{64F1A692-9EAE-4A88-B92A-85509655C6E3}"/>
                </a:ext>
              </a:extLst>
            </p:cNvPr>
            <p:cNvSpPr/>
            <p:nvPr/>
          </p:nvSpPr>
          <p:spPr>
            <a:xfrm>
              <a:off x="1120733" y="2343659"/>
              <a:ext cx="95050" cy="76354"/>
            </a:xfrm>
            <a:custGeom>
              <a:avLst/>
              <a:gdLst/>
              <a:ahLst/>
              <a:cxnLst/>
              <a:rect l="l" t="t" r="r" b="b"/>
              <a:pathLst>
                <a:path w="4423" h="3553" extrusionOk="0">
                  <a:moveTo>
                    <a:pt x="1" y="1"/>
                  </a:moveTo>
                  <a:lnTo>
                    <a:pt x="276" y="459"/>
                  </a:lnTo>
                  <a:lnTo>
                    <a:pt x="642" y="963"/>
                  </a:lnTo>
                  <a:lnTo>
                    <a:pt x="849" y="1215"/>
                  </a:lnTo>
                  <a:lnTo>
                    <a:pt x="1055" y="1490"/>
                  </a:lnTo>
                  <a:lnTo>
                    <a:pt x="1307" y="1742"/>
                  </a:lnTo>
                  <a:lnTo>
                    <a:pt x="1582" y="2017"/>
                  </a:lnTo>
                  <a:lnTo>
                    <a:pt x="1857" y="2269"/>
                  </a:lnTo>
                  <a:lnTo>
                    <a:pt x="2177" y="2498"/>
                  </a:lnTo>
                  <a:lnTo>
                    <a:pt x="2498" y="2727"/>
                  </a:lnTo>
                  <a:lnTo>
                    <a:pt x="2842" y="2933"/>
                  </a:lnTo>
                  <a:lnTo>
                    <a:pt x="3208" y="3140"/>
                  </a:lnTo>
                  <a:lnTo>
                    <a:pt x="3598" y="3300"/>
                  </a:lnTo>
                  <a:lnTo>
                    <a:pt x="3987" y="3437"/>
                  </a:lnTo>
                  <a:lnTo>
                    <a:pt x="4423" y="3552"/>
                  </a:lnTo>
                  <a:lnTo>
                    <a:pt x="4377" y="3117"/>
                  </a:lnTo>
                  <a:lnTo>
                    <a:pt x="4331" y="2658"/>
                  </a:lnTo>
                  <a:lnTo>
                    <a:pt x="4308" y="1650"/>
                  </a:lnTo>
                  <a:lnTo>
                    <a:pt x="4308" y="1146"/>
                  </a:lnTo>
                  <a:lnTo>
                    <a:pt x="4148" y="1169"/>
                  </a:lnTo>
                  <a:lnTo>
                    <a:pt x="3896" y="1215"/>
                  </a:lnTo>
                  <a:lnTo>
                    <a:pt x="3644" y="1215"/>
                  </a:lnTo>
                  <a:lnTo>
                    <a:pt x="3392" y="1238"/>
                  </a:lnTo>
                  <a:lnTo>
                    <a:pt x="3140" y="1215"/>
                  </a:lnTo>
                  <a:lnTo>
                    <a:pt x="2865" y="1192"/>
                  </a:lnTo>
                  <a:lnTo>
                    <a:pt x="2613" y="1146"/>
                  </a:lnTo>
                  <a:lnTo>
                    <a:pt x="2063" y="1009"/>
                  </a:lnTo>
                  <a:lnTo>
                    <a:pt x="1536" y="826"/>
                  </a:lnTo>
                  <a:lnTo>
                    <a:pt x="1009" y="596"/>
                  </a:lnTo>
                  <a:lnTo>
                    <a:pt x="505" y="3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5151;p66">
              <a:extLst>
                <a:ext uri="{FF2B5EF4-FFF2-40B4-BE49-F238E27FC236}">
                  <a16:creationId xmlns:a16="http://schemas.microsoft.com/office/drawing/2014/main" xmlns="" id="{00C891DA-8295-449C-A609-984321E80883}"/>
                </a:ext>
              </a:extLst>
            </p:cNvPr>
            <p:cNvSpPr/>
            <p:nvPr/>
          </p:nvSpPr>
          <p:spPr>
            <a:xfrm>
              <a:off x="992225" y="2060555"/>
              <a:ext cx="272794" cy="312680"/>
            </a:xfrm>
            <a:custGeom>
              <a:avLst/>
              <a:gdLst/>
              <a:ahLst/>
              <a:cxnLst/>
              <a:rect l="l" t="t" r="r" b="b"/>
              <a:pathLst>
                <a:path w="12694" h="14550" extrusionOk="0">
                  <a:moveTo>
                    <a:pt x="5545" y="1"/>
                  </a:moveTo>
                  <a:lnTo>
                    <a:pt x="5133" y="23"/>
                  </a:lnTo>
                  <a:lnTo>
                    <a:pt x="4744" y="69"/>
                  </a:lnTo>
                  <a:lnTo>
                    <a:pt x="4377" y="138"/>
                  </a:lnTo>
                  <a:lnTo>
                    <a:pt x="4010" y="207"/>
                  </a:lnTo>
                  <a:lnTo>
                    <a:pt x="3690" y="298"/>
                  </a:lnTo>
                  <a:lnTo>
                    <a:pt x="3392" y="413"/>
                  </a:lnTo>
                  <a:lnTo>
                    <a:pt x="3094" y="527"/>
                  </a:lnTo>
                  <a:lnTo>
                    <a:pt x="2819" y="665"/>
                  </a:lnTo>
                  <a:lnTo>
                    <a:pt x="2567" y="802"/>
                  </a:lnTo>
                  <a:lnTo>
                    <a:pt x="2315" y="940"/>
                  </a:lnTo>
                  <a:lnTo>
                    <a:pt x="2109" y="1100"/>
                  </a:lnTo>
                  <a:lnTo>
                    <a:pt x="1880" y="1261"/>
                  </a:lnTo>
                  <a:lnTo>
                    <a:pt x="1696" y="1444"/>
                  </a:lnTo>
                  <a:lnTo>
                    <a:pt x="1513" y="1627"/>
                  </a:lnTo>
                  <a:lnTo>
                    <a:pt x="1215" y="1994"/>
                  </a:lnTo>
                  <a:lnTo>
                    <a:pt x="940" y="2383"/>
                  </a:lnTo>
                  <a:lnTo>
                    <a:pt x="711" y="2773"/>
                  </a:lnTo>
                  <a:lnTo>
                    <a:pt x="551" y="3162"/>
                  </a:lnTo>
                  <a:lnTo>
                    <a:pt x="413" y="3552"/>
                  </a:lnTo>
                  <a:lnTo>
                    <a:pt x="299" y="3941"/>
                  </a:lnTo>
                  <a:lnTo>
                    <a:pt x="207" y="4285"/>
                  </a:lnTo>
                  <a:lnTo>
                    <a:pt x="161" y="4606"/>
                  </a:lnTo>
                  <a:lnTo>
                    <a:pt x="138" y="4766"/>
                  </a:lnTo>
                  <a:lnTo>
                    <a:pt x="161" y="5041"/>
                  </a:lnTo>
                  <a:lnTo>
                    <a:pt x="230" y="5706"/>
                  </a:lnTo>
                  <a:lnTo>
                    <a:pt x="276" y="6049"/>
                  </a:lnTo>
                  <a:lnTo>
                    <a:pt x="345" y="6347"/>
                  </a:lnTo>
                  <a:lnTo>
                    <a:pt x="436" y="6599"/>
                  </a:lnTo>
                  <a:lnTo>
                    <a:pt x="482" y="6691"/>
                  </a:lnTo>
                  <a:lnTo>
                    <a:pt x="528" y="6759"/>
                  </a:lnTo>
                  <a:lnTo>
                    <a:pt x="390" y="6874"/>
                  </a:lnTo>
                  <a:lnTo>
                    <a:pt x="253" y="7011"/>
                  </a:lnTo>
                  <a:lnTo>
                    <a:pt x="161" y="7149"/>
                  </a:lnTo>
                  <a:lnTo>
                    <a:pt x="93" y="7332"/>
                  </a:lnTo>
                  <a:lnTo>
                    <a:pt x="47" y="7493"/>
                  </a:lnTo>
                  <a:lnTo>
                    <a:pt x="24" y="7676"/>
                  </a:lnTo>
                  <a:lnTo>
                    <a:pt x="1" y="7859"/>
                  </a:lnTo>
                  <a:lnTo>
                    <a:pt x="1" y="8042"/>
                  </a:lnTo>
                  <a:lnTo>
                    <a:pt x="47" y="8295"/>
                  </a:lnTo>
                  <a:lnTo>
                    <a:pt x="93" y="8547"/>
                  </a:lnTo>
                  <a:lnTo>
                    <a:pt x="161" y="8799"/>
                  </a:lnTo>
                  <a:lnTo>
                    <a:pt x="276" y="9051"/>
                  </a:lnTo>
                  <a:lnTo>
                    <a:pt x="390" y="9303"/>
                  </a:lnTo>
                  <a:lnTo>
                    <a:pt x="551" y="9532"/>
                  </a:lnTo>
                  <a:lnTo>
                    <a:pt x="711" y="9761"/>
                  </a:lnTo>
                  <a:lnTo>
                    <a:pt x="894" y="9990"/>
                  </a:lnTo>
                  <a:lnTo>
                    <a:pt x="1101" y="10173"/>
                  </a:lnTo>
                  <a:lnTo>
                    <a:pt x="1330" y="10357"/>
                  </a:lnTo>
                  <a:lnTo>
                    <a:pt x="1582" y="10517"/>
                  </a:lnTo>
                  <a:lnTo>
                    <a:pt x="1857" y="10654"/>
                  </a:lnTo>
                  <a:lnTo>
                    <a:pt x="2132" y="10769"/>
                  </a:lnTo>
                  <a:lnTo>
                    <a:pt x="2429" y="10838"/>
                  </a:lnTo>
                  <a:lnTo>
                    <a:pt x="2727" y="10884"/>
                  </a:lnTo>
                  <a:lnTo>
                    <a:pt x="3048" y="10906"/>
                  </a:lnTo>
                  <a:lnTo>
                    <a:pt x="3094" y="10906"/>
                  </a:lnTo>
                  <a:lnTo>
                    <a:pt x="3208" y="11113"/>
                  </a:lnTo>
                  <a:lnTo>
                    <a:pt x="3254" y="11227"/>
                  </a:lnTo>
                  <a:lnTo>
                    <a:pt x="3506" y="11640"/>
                  </a:lnTo>
                  <a:lnTo>
                    <a:pt x="3804" y="12006"/>
                  </a:lnTo>
                  <a:lnTo>
                    <a:pt x="4148" y="12350"/>
                  </a:lnTo>
                  <a:lnTo>
                    <a:pt x="4514" y="12694"/>
                  </a:lnTo>
                  <a:lnTo>
                    <a:pt x="4904" y="12991"/>
                  </a:lnTo>
                  <a:lnTo>
                    <a:pt x="5316" y="13266"/>
                  </a:lnTo>
                  <a:lnTo>
                    <a:pt x="5752" y="13518"/>
                  </a:lnTo>
                  <a:lnTo>
                    <a:pt x="6187" y="13747"/>
                  </a:lnTo>
                  <a:lnTo>
                    <a:pt x="6645" y="13931"/>
                  </a:lnTo>
                  <a:lnTo>
                    <a:pt x="7103" y="14114"/>
                  </a:lnTo>
                  <a:lnTo>
                    <a:pt x="7539" y="14252"/>
                  </a:lnTo>
                  <a:lnTo>
                    <a:pt x="7974" y="14366"/>
                  </a:lnTo>
                  <a:lnTo>
                    <a:pt x="8409" y="14458"/>
                  </a:lnTo>
                  <a:lnTo>
                    <a:pt x="8799" y="14504"/>
                  </a:lnTo>
                  <a:lnTo>
                    <a:pt x="9188" y="14549"/>
                  </a:lnTo>
                  <a:lnTo>
                    <a:pt x="9532" y="14549"/>
                  </a:lnTo>
                  <a:lnTo>
                    <a:pt x="9945" y="14526"/>
                  </a:lnTo>
                  <a:lnTo>
                    <a:pt x="10288" y="14458"/>
                  </a:lnTo>
                  <a:lnTo>
                    <a:pt x="10701" y="14343"/>
                  </a:lnTo>
                  <a:lnTo>
                    <a:pt x="10861" y="14274"/>
                  </a:lnTo>
                  <a:lnTo>
                    <a:pt x="11021" y="14229"/>
                  </a:lnTo>
                  <a:lnTo>
                    <a:pt x="11319" y="14068"/>
                  </a:lnTo>
                  <a:lnTo>
                    <a:pt x="11571" y="13862"/>
                  </a:lnTo>
                  <a:lnTo>
                    <a:pt x="11777" y="13633"/>
                  </a:lnTo>
                  <a:lnTo>
                    <a:pt x="11984" y="13358"/>
                  </a:lnTo>
                  <a:lnTo>
                    <a:pt x="12121" y="13060"/>
                  </a:lnTo>
                  <a:lnTo>
                    <a:pt x="12259" y="12739"/>
                  </a:lnTo>
                  <a:lnTo>
                    <a:pt x="12350" y="12396"/>
                  </a:lnTo>
                  <a:lnTo>
                    <a:pt x="12442" y="12052"/>
                  </a:lnTo>
                  <a:lnTo>
                    <a:pt x="12488" y="11663"/>
                  </a:lnTo>
                  <a:lnTo>
                    <a:pt x="12511" y="11296"/>
                  </a:lnTo>
                  <a:lnTo>
                    <a:pt x="12511" y="10906"/>
                  </a:lnTo>
                  <a:lnTo>
                    <a:pt x="12511" y="10540"/>
                  </a:lnTo>
                  <a:lnTo>
                    <a:pt x="12465" y="10150"/>
                  </a:lnTo>
                  <a:lnTo>
                    <a:pt x="12419" y="9784"/>
                  </a:lnTo>
                  <a:lnTo>
                    <a:pt x="12350" y="9417"/>
                  </a:lnTo>
                  <a:lnTo>
                    <a:pt x="12259" y="9005"/>
                  </a:lnTo>
                  <a:lnTo>
                    <a:pt x="12144" y="8638"/>
                  </a:lnTo>
                  <a:lnTo>
                    <a:pt x="12121" y="8592"/>
                  </a:lnTo>
                  <a:lnTo>
                    <a:pt x="12373" y="7080"/>
                  </a:lnTo>
                  <a:lnTo>
                    <a:pt x="12556" y="5797"/>
                  </a:lnTo>
                  <a:lnTo>
                    <a:pt x="12648" y="5201"/>
                  </a:lnTo>
                  <a:lnTo>
                    <a:pt x="12694" y="4697"/>
                  </a:lnTo>
                  <a:lnTo>
                    <a:pt x="12694" y="4262"/>
                  </a:lnTo>
                  <a:lnTo>
                    <a:pt x="12671" y="3850"/>
                  </a:lnTo>
                  <a:lnTo>
                    <a:pt x="12602" y="3437"/>
                  </a:lnTo>
                  <a:lnTo>
                    <a:pt x="12488" y="3025"/>
                  </a:lnTo>
                  <a:lnTo>
                    <a:pt x="12304" y="2635"/>
                  </a:lnTo>
                  <a:lnTo>
                    <a:pt x="12213" y="2452"/>
                  </a:lnTo>
                  <a:lnTo>
                    <a:pt x="12098" y="2269"/>
                  </a:lnTo>
                  <a:lnTo>
                    <a:pt x="11961" y="2085"/>
                  </a:lnTo>
                  <a:lnTo>
                    <a:pt x="11823" y="1902"/>
                  </a:lnTo>
                  <a:lnTo>
                    <a:pt x="11663" y="1719"/>
                  </a:lnTo>
                  <a:lnTo>
                    <a:pt x="11480" y="1558"/>
                  </a:lnTo>
                  <a:lnTo>
                    <a:pt x="11296" y="1398"/>
                  </a:lnTo>
                  <a:lnTo>
                    <a:pt x="11090" y="1261"/>
                  </a:lnTo>
                  <a:lnTo>
                    <a:pt x="10884" y="1100"/>
                  </a:lnTo>
                  <a:lnTo>
                    <a:pt x="10655" y="963"/>
                  </a:lnTo>
                  <a:lnTo>
                    <a:pt x="10403" y="825"/>
                  </a:lnTo>
                  <a:lnTo>
                    <a:pt x="10128" y="711"/>
                  </a:lnTo>
                  <a:lnTo>
                    <a:pt x="9830" y="596"/>
                  </a:lnTo>
                  <a:lnTo>
                    <a:pt x="9532" y="482"/>
                  </a:lnTo>
                  <a:lnTo>
                    <a:pt x="9211" y="390"/>
                  </a:lnTo>
                  <a:lnTo>
                    <a:pt x="8868" y="298"/>
                  </a:lnTo>
                  <a:lnTo>
                    <a:pt x="8524" y="230"/>
                  </a:lnTo>
                  <a:lnTo>
                    <a:pt x="8134" y="161"/>
                  </a:lnTo>
                  <a:lnTo>
                    <a:pt x="7333" y="69"/>
                  </a:lnTo>
                  <a:lnTo>
                    <a:pt x="6439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5152;p66">
              <a:extLst>
                <a:ext uri="{FF2B5EF4-FFF2-40B4-BE49-F238E27FC236}">
                  <a16:creationId xmlns:a16="http://schemas.microsoft.com/office/drawing/2014/main" xmlns="" id="{3B033F98-526A-4BFA-875A-F072D0862A29}"/>
                </a:ext>
              </a:extLst>
            </p:cNvPr>
            <p:cNvSpPr/>
            <p:nvPr/>
          </p:nvSpPr>
          <p:spPr>
            <a:xfrm>
              <a:off x="992225" y="2060555"/>
              <a:ext cx="272794" cy="312680"/>
            </a:xfrm>
            <a:custGeom>
              <a:avLst/>
              <a:gdLst/>
              <a:ahLst/>
              <a:cxnLst/>
              <a:rect l="l" t="t" r="r" b="b"/>
              <a:pathLst>
                <a:path w="12694" h="14550" fill="none" extrusionOk="0">
                  <a:moveTo>
                    <a:pt x="1" y="8042"/>
                  </a:moveTo>
                  <a:lnTo>
                    <a:pt x="1" y="8042"/>
                  </a:lnTo>
                  <a:lnTo>
                    <a:pt x="47" y="8295"/>
                  </a:lnTo>
                  <a:lnTo>
                    <a:pt x="93" y="8547"/>
                  </a:lnTo>
                  <a:lnTo>
                    <a:pt x="161" y="8799"/>
                  </a:lnTo>
                  <a:lnTo>
                    <a:pt x="276" y="9051"/>
                  </a:lnTo>
                  <a:lnTo>
                    <a:pt x="390" y="9303"/>
                  </a:lnTo>
                  <a:lnTo>
                    <a:pt x="551" y="9532"/>
                  </a:lnTo>
                  <a:lnTo>
                    <a:pt x="711" y="9761"/>
                  </a:lnTo>
                  <a:lnTo>
                    <a:pt x="894" y="9990"/>
                  </a:lnTo>
                  <a:lnTo>
                    <a:pt x="1101" y="10173"/>
                  </a:lnTo>
                  <a:lnTo>
                    <a:pt x="1330" y="10357"/>
                  </a:lnTo>
                  <a:lnTo>
                    <a:pt x="1582" y="10517"/>
                  </a:lnTo>
                  <a:lnTo>
                    <a:pt x="1857" y="10654"/>
                  </a:lnTo>
                  <a:lnTo>
                    <a:pt x="2132" y="10769"/>
                  </a:lnTo>
                  <a:lnTo>
                    <a:pt x="2429" y="10838"/>
                  </a:lnTo>
                  <a:lnTo>
                    <a:pt x="2727" y="10884"/>
                  </a:lnTo>
                  <a:lnTo>
                    <a:pt x="3048" y="10906"/>
                  </a:lnTo>
                  <a:lnTo>
                    <a:pt x="3071" y="10906"/>
                  </a:lnTo>
                  <a:lnTo>
                    <a:pt x="3071" y="10906"/>
                  </a:lnTo>
                  <a:lnTo>
                    <a:pt x="3094" y="10906"/>
                  </a:lnTo>
                  <a:lnTo>
                    <a:pt x="3094" y="10906"/>
                  </a:lnTo>
                  <a:lnTo>
                    <a:pt x="3208" y="11113"/>
                  </a:lnTo>
                  <a:lnTo>
                    <a:pt x="3208" y="11113"/>
                  </a:lnTo>
                  <a:lnTo>
                    <a:pt x="3254" y="11227"/>
                  </a:lnTo>
                  <a:lnTo>
                    <a:pt x="3254" y="11227"/>
                  </a:lnTo>
                  <a:lnTo>
                    <a:pt x="3254" y="11227"/>
                  </a:lnTo>
                  <a:lnTo>
                    <a:pt x="3506" y="11640"/>
                  </a:lnTo>
                  <a:lnTo>
                    <a:pt x="3804" y="12006"/>
                  </a:lnTo>
                  <a:lnTo>
                    <a:pt x="4148" y="12350"/>
                  </a:lnTo>
                  <a:lnTo>
                    <a:pt x="4514" y="12694"/>
                  </a:lnTo>
                  <a:lnTo>
                    <a:pt x="4904" y="12991"/>
                  </a:lnTo>
                  <a:lnTo>
                    <a:pt x="5316" y="13266"/>
                  </a:lnTo>
                  <a:lnTo>
                    <a:pt x="5752" y="13518"/>
                  </a:lnTo>
                  <a:lnTo>
                    <a:pt x="6187" y="13747"/>
                  </a:lnTo>
                  <a:lnTo>
                    <a:pt x="6645" y="13931"/>
                  </a:lnTo>
                  <a:lnTo>
                    <a:pt x="7103" y="14114"/>
                  </a:lnTo>
                  <a:lnTo>
                    <a:pt x="7539" y="14252"/>
                  </a:lnTo>
                  <a:lnTo>
                    <a:pt x="7974" y="14366"/>
                  </a:lnTo>
                  <a:lnTo>
                    <a:pt x="8409" y="14458"/>
                  </a:lnTo>
                  <a:lnTo>
                    <a:pt x="8799" y="14504"/>
                  </a:lnTo>
                  <a:lnTo>
                    <a:pt x="9188" y="14549"/>
                  </a:lnTo>
                  <a:lnTo>
                    <a:pt x="9532" y="14549"/>
                  </a:lnTo>
                  <a:lnTo>
                    <a:pt x="9532" y="14549"/>
                  </a:lnTo>
                  <a:lnTo>
                    <a:pt x="9945" y="14526"/>
                  </a:lnTo>
                  <a:lnTo>
                    <a:pt x="10288" y="14458"/>
                  </a:lnTo>
                  <a:lnTo>
                    <a:pt x="10701" y="14343"/>
                  </a:lnTo>
                  <a:lnTo>
                    <a:pt x="10701" y="14343"/>
                  </a:lnTo>
                  <a:lnTo>
                    <a:pt x="10861" y="14274"/>
                  </a:lnTo>
                  <a:lnTo>
                    <a:pt x="11021" y="14229"/>
                  </a:lnTo>
                  <a:lnTo>
                    <a:pt x="11319" y="14068"/>
                  </a:lnTo>
                  <a:lnTo>
                    <a:pt x="11571" y="13862"/>
                  </a:lnTo>
                  <a:lnTo>
                    <a:pt x="11777" y="13633"/>
                  </a:lnTo>
                  <a:lnTo>
                    <a:pt x="11984" y="13358"/>
                  </a:lnTo>
                  <a:lnTo>
                    <a:pt x="12121" y="13060"/>
                  </a:lnTo>
                  <a:lnTo>
                    <a:pt x="12259" y="12739"/>
                  </a:lnTo>
                  <a:lnTo>
                    <a:pt x="12350" y="12396"/>
                  </a:lnTo>
                  <a:lnTo>
                    <a:pt x="12442" y="12052"/>
                  </a:lnTo>
                  <a:lnTo>
                    <a:pt x="12488" y="11663"/>
                  </a:lnTo>
                  <a:lnTo>
                    <a:pt x="12511" y="11296"/>
                  </a:lnTo>
                  <a:lnTo>
                    <a:pt x="12511" y="10906"/>
                  </a:lnTo>
                  <a:lnTo>
                    <a:pt x="12511" y="10540"/>
                  </a:lnTo>
                  <a:lnTo>
                    <a:pt x="12465" y="10150"/>
                  </a:lnTo>
                  <a:lnTo>
                    <a:pt x="12419" y="9784"/>
                  </a:lnTo>
                  <a:lnTo>
                    <a:pt x="12350" y="9417"/>
                  </a:lnTo>
                  <a:lnTo>
                    <a:pt x="12350" y="9417"/>
                  </a:lnTo>
                  <a:lnTo>
                    <a:pt x="12259" y="9005"/>
                  </a:lnTo>
                  <a:lnTo>
                    <a:pt x="12144" y="8638"/>
                  </a:lnTo>
                  <a:lnTo>
                    <a:pt x="12144" y="8638"/>
                  </a:lnTo>
                  <a:lnTo>
                    <a:pt x="12121" y="8592"/>
                  </a:lnTo>
                  <a:lnTo>
                    <a:pt x="12121" y="8592"/>
                  </a:lnTo>
                  <a:lnTo>
                    <a:pt x="12373" y="7080"/>
                  </a:lnTo>
                  <a:lnTo>
                    <a:pt x="12556" y="5797"/>
                  </a:lnTo>
                  <a:lnTo>
                    <a:pt x="12648" y="5201"/>
                  </a:lnTo>
                  <a:lnTo>
                    <a:pt x="12694" y="4697"/>
                  </a:lnTo>
                  <a:lnTo>
                    <a:pt x="12694" y="4697"/>
                  </a:lnTo>
                  <a:lnTo>
                    <a:pt x="12694" y="4262"/>
                  </a:lnTo>
                  <a:lnTo>
                    <a:pt x="12671" y="3850"/>
                  </a:lnTo>
                  <a:lnTo>
                    <a:pt x="12602" y="3437"/>
                  </a:lnTo>
                  <a:lnTo>
                    <a:pt x="12488" y="3025"/>
                  </a:lnTo>
                  <a:lnTo>
                    <a:pt x="12304" y="2635"/>
                  </a:lnTo>
                  <a:lnTo>
                    <a:pt x="12213" y="2452"/>
                  </a:lnTo>
                  <a:lnTo>
                    <a:pt x="12098" y="2269"/>
                  </a:lnTo>
                  <a:lnTo>
                    <a:pt x="11961" y="2085"/>
                  </a:lnTo>
                  <a:lnTo>
                    <a:pt x="11823" y="1902"/>
                  </a:lnTo>
                  <a:lnTo>
                    <a:pt x="11663" y="1719"/>
                  </a:lnTo>
                  <a:lnTo>
                    <a:pt x="11480" y="1558"/>
                  </a:lnTo>
                  <a:lnTo>
                    <a:pt x="11296" y="1398"/>
                  </a:lnTo>
                  <a:lnTo>
                    <a:pt x="11090" y="1261"/>
                  </a:lnTo>
                  <a:lnTo>
                    <a:pt x="10884" y="1100"/>
                  </a:lnTo>
                  <a:lnTo>
                    <a:pt x="10655" y="963"/>
                  </a:lnTo>
                  <a:lnTo>
                    <a:pt x="10403" y="825"/>
                  </a:lnTo>
                  <a:lnTo>
                    <a:pt x="10128" y="711"/>
                  </a:lnTo>
                  <a:lnTo>
                    <a:pt x="9830" y="596"/>
                  </a:lnTo>
                  <a:lnTo>
                    <a:pt x="9532" y="482"/>
                  </a:lnTo>
                  <a:lnTo>
                    <a:pt x="9211" y="390"/>
                  </a:lnTo>
                  <a:lnTo>
                    <a:pt x="8868" y="298"/>
                  </a:lnTo>
                  <a:lnTo>
                    <a:pt x="8524" y="230"/>
                  </a:lnTo>
                  <a:lnTo>
                    <a:pt x="8134" y="161"/>
                  </a:lnTo>
                  <a:lnTo>
                    <a:pt x="7333" y="69"/>
                  </a:lnTo>
                  <a:lnTo>
                    <a:pt x="6439" y="1"/>
                  </a:lnTo>
                  <a:lnTo>
                    <a:pt x="6439" y="1"/>
                  </a:lnTo>
                  <a:lnTo>
                    <a:pt x="5981" y="1"/>
                  </a:lnTo>
                  <a:lnTo>
                    <a:pt x="5545" y="1"/>
                  </a:lnTo>
                  <a:lnTo>
                    <a:pt x="5133" y="23"/>
                  </a:lnTo>
                  <a:lnTo>
                    <a:pt x="4744" y="69"/>
                  </a:lnTo>
                  <a:lnTo>
                    <a:pt x="4377" y="138"/>
                  </a:lnTo>
                  <a:lnTo>
                    <a:pt x="4010" y="207"/>
                  </a:lnTo>
                  <a:lnTo>
                    <a:pt x="3690" y="298"/>
                  </a:lnTo>
                  <a:lnTo>
                    <a:pt x="3392" y="413"/>
                  </a:lnTo>
                  <a:lnTo>
                    <a:pt x="3094" y="527"/>
                  </a:lnTo>
                  <a:lnTo>
                    <a:pt x="2819" y="665"/>
                  </a:lnTo>
                  <a:lnTo>
                    <a:pt x="2567" y="802"/>
                  </a:lnTo>
                  <a:lnTo>
                    <a:pt x="2315" y="940"/>
                  </a:lnTo>
                  <a:lnTo>
                    <a:pt x="2109" y="1100"/>
                  </a:lnTo>
                  <a:lnTo>
                    <a:pt x="1880" y="1261"/>
                  </a:lnTo>
                  <a:lnTo>
                    <a:pt x="1696" y="1444"/>
                  </a:lnTo>
                  <a:lnTo>
                    <a:pt x="1513" y="1627"/>
                  </a:lnTo>
                  <a:lnTo>
                    <a:pt x="1215" y="1994"/>
                  </a:lnTo>
                  <a:lnTo>
                    <a:pt x="940" y="2383"/>
                  </a:lnTo>
                  <a:lnTo>
                    <a:pt x="711" y="2773"/>
                  </a:lnTo>
                  <a:lnTo>
                    <a:pt x="551" y="3162"/>
                  </a:lnTo>
                  <a:lnTo>
                    <a:pt x="413" y="3552"/>
                  </a:lnTo>
                  <a:lnTo>
                    <a:pt x="299" y="3941"/>
                  </a:lnTo>
                  <a:lnTo>
                    <a:pt x="207" y="4285"/>
                  </a:lnTo>
                  <a:lnTo>
                    <a:pt x="161" y="4606"/>
                  </a:lnTo>
                  <a:lnTo>
                    <a:pt x="161" y="4606"/>
                  </a:lnTo>
                  <a:lnTo>
                    <a:pt x="138" y="4766"/>
                  </a:lnTo>
                  <a:lnTo>
                    <a:pt x="161" y="5041"/>
                  </a:lnTo>
                  <a:lnTo>
                    <a:pt x="230" y="5706"/>
                  </a:lnTo>
                  <a:lnTo>
                    <a:pt x="276" y="6049"/>
                  </a:lnTo>
                  <a:lnTo>
                    <a:pt x="345" y="6347"/>
                  </a:lnTo>
                  <a:lnTo>
                    <a:pt x="436" y="6599"/>
                  </a:lnTo>
                  <a:lnTo>
                    <a:pt x="482" y="6691"/>
                  </a:lnTo>
                  <a:lnTo>
                    <a:pt x="528" y="6759"/>
                  </a:lnTo>
                  <a:lnTo>
                    <a:pt x="528" y="6759"/>
                  </a:lnTo>
                  <a:lnTo>
                    <a:pt x="390" y="6874"/>
                  </a:lnTo>
                  <a:lnTo>
                    <a:pt x="253" y="7011"/>
                  </a:lnTo>
                  <a:lnTo>
                    <a:pt x="161" y="7149"/>
                  </a:lnTo>
                  <a:lnTo>
                    <a:pt x="93" y="7332"/>
                  </a:lnTo>
                  <a:lnTo>
                    <a:pt x="47" y="7493"/>
                  </a:lnTo>
                  <a:lnTo>
                    <a:pt x="24" y="7676"/>
                  </a:lnTo>
                  <a:lnTo>
                    <a:pt x="1" y="7859"/>
                  </a:lnTo>
                  <a:lnTo>
                    <a:pt x="1" y="80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5153;p66">
              <a:extLst>
                <a:ext uri="{FF2B5EF4-FFF2-40B4-BE49-F238E27FC236}">
                  <a16:creationId xmlns:a16="http://schemas.microsoft.com/office/drawing/2014/main" xmlns="" id="{DA02588E-C17B-4CCE-ACF7-C33100FB60D2}"/>
                </a:ext>
              </a:extLst>
            </p:cNvPr>
            <p:cNvSpPr/>
            <p:nvPr/>
          </p:nvSpPr>
          <p:spPr>
            <a:xfrm>
              <a:off x="1176864" y="2283101"/>
              <a:ext cx="57636" cy="32514"/>
            </a:xfrm>
            <a:custGeom>
              <a:avLst/>
              <a:gdLst/>
              <a:ahLst/>
              <a:cxnLst/>
              <a:rect l="l" t="t" r="r" b="b"/>
              <a:pathLst>
                <a:path w="2682" h="1513" extrusionOk="0">
                  <a:moveTo>
                    <a:pt x="1" y="1"/>
                  </a:moveTo>
                  <a:lnTo>
                    <a:pt x="24" y="230"/>
                  </a:lnTo>
                  <a:lnTo>
                    <a:pt x="92" y="459"/>
                  </a:lnTo>
                  <a:lnTo>
                    <a:pt x="207" y="734"/>
                  </a:lnTo>
                  <a:lnTo>
                    <a:pt x="276" y="871"/>
                  </a:lnTo>
                  <a:lnTo>
                    <a:pt x="367" y="1009"/>
                  </a:lnTo>
                  <a:lnTo>
                    <a:pt x="482" y="1146"/>
                  </a:lnTo>
                  <a:lnTo>
                    <a:pt x="596" y="1261"/>
                  </a:lnTo>
                  <a:lnTo>
                    <a:pt x="757" y="1352"/>
                  </a:lnTo>
                  <a:lnTo>
                    <a:pt x="917" y="1444"/>
                  </a:lnTo>
                  <a:lnTo>
                    <a:pt x="1100" y="1490"/>
                  </a:lnTo>
                  <a:lnTo>
                    <a:pt x="1330" y="1513"/>
                  </a:lnTo>
                  <a:lnTo>
                    <a:pt x="1536" y="1513"/>
                  </a:lnTo>
                  <a:lnTo>
                    <a:pt x="1742" y="1490"/>
                  </a:lnTo>
                  <a:lnTo>
                    <a:pt x="1902" y="1444"/>
                  </a:lnTo>
                  <a:lnTo>
                    <a:pt x="2063" y="1352"/>
                  </a:lnTo>
                  <a:lnTo>
                    <a:pt x="2177" y="1284"/>
                  </a:lnTo>
                  <a:lnTo>
                    <a:pt x="2292" y="1169"/>
                  </a:lnTo>
                  <a:lnTo>
                    <a:pt x="2384" y="1077"/>
                  </a:lnTo>
                  <a:lnTo>
                    <a:pt x="2452" y="963"/>
                  </a:lnTo>
                  <a:lnTo>
                    <a:pt x="2567" y="734"/>
                  </a:lnTo>
                  <a:lnTo>
                    <a:pt x="2636" y="550"/>
                  </a:lnTo>
                  <a:lnTo>
                    <a:pt x="2681" y="3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5154;p66">
              <a:extLst>
                <a:ext uri="{FF2B5EF4-FFF2-40B4-BE49-F238E27FC236}">
                  <a16:creationId xmlns:a16="http://schemas.microsoft.com/office/drawing/2014/main" xmlns="" id="{79BFBF82-D70A-47A1-B03D-F265890735B8}"/>
                </a:ext>
              </a:extLst>
            </p:cNvPr>
            <p:cNvSpPr/>
            <p:nvPr/>
          </p:nvSpPr>
          <p:spPr>
            <a:xfrm>
              <a:off x="1191649" y="2319053"/>
              <a:ext cx="17729" cy="8875"/>
            </a:xfrm>
            <a:custGeom>
              <a:avLst/>
              <a:gdLst/>
              <a:ahLst/>
              <a:cxnLst/>
              <a:rect l="l" t="t" r="r" b="b"/>
              <a:pathLst>
                <a:path w="825" h="413" extrusionOk="0">
                  <a:moveTo>
                    <a:pt x="92" y="0"/>
                  </a:moveTo>
                  <a:lnTo>
                    <a:pt x="46" y="23"/>
                  </a:lnTo>
                  <a:lnTo>
                    <a:pt x="23" y="69"/>
                  </a:lnTo>
                  <a:lnTo>
                    <a:pt x="0" y="92"/>
                  </a:lnTo>
                  <a:lnTo>
                    <a:pt x="0" y="138"/>
                  </a:lnTo>
                  <a:lnTo>
                    <a:pt x="23" y="183"/>
                  </a:lnTo>
                  <a:lnTo>
                    <a:pt x="115" y="275"/>
                  </a:lnTo>
                  <a:lnTo>
                    <a:pt x="252" y="344"/>
                  </a:lnTo>
                  <a:lnTo>
                    <a:pt x="390" y="413"/>
                  </a:lnTo>
                  <a:lnTo>
                    <a:pt x="573" y="413"/>
                  </a:lnTo>
                  <a:lnTo>
                    <a:pt x="756" y="367"/>
                  </a:lnTo>
                  <a:lnTo>
                    <a:pt x="779" y="367"/>
                  </a:lnTo>
                  <a:lnTo>
                    <a:pt x="825" y="321"/>
                  </a:lnTo>
                  <a:lnTo>
                    <a:pt x="825" y="275"/>
                  </a:lnTo>
                  <a:lnTo>
                    <a:pt x="825" y="229"/>
                  </a:lnTo>
                  <a:lnTo>
                    <a:pt x="802" y="206"/>
                  </a:lnTo>
                  <a:lnTo>
                    <a:pt x="779" y="183"/>
                  </a:lnTo>
                  <a:lnTo>
                    <a:pt x="733" y="161"/>
                  </a:lnTo>
                  <a:lnTo>
                    <a:pt x="687" y="161"/>
                  </a:lnTo>
                  <a:lnTo>
                    <a:pt x="573" y="183"/>
                  </a:lnTo>
                  <a:lnTo>
                    <a:pt x="390" y="183"/>
                  </a:lnTo>
                  <a:lnTo>
                    <a:pt x="321" y="138"/>
                  </a:lnTo>
                  <a:lnTo>
                    <a:pt x="229" y="92"/>
                  </a:lnTo>
                  <a:lnTo>
                    <a:pt x="206" y="46"/>
                  </a:lnTo>
                  <a:lnTo>
                    <a:pt x="160" y="2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5155;p66">
              <a:extLst>
                <a:ext uri="{FF2B5EF4-FFF2-40B4-BE49-F238E27FC236}">
                  <a16:creationId xmlns:a16="http://schemas.microsoft.com/office/drawing/2014/main" xmlns="" id="{6F178E3C-3128-4575-8E85-A98D674518C2}"/>
                </a:ext>
              </a:extLst>
            </p:cNvPr>
            <p:cNvSpPr/>
            <p:nvPr/>
          </p:nvSpPr>
          <p:spPr>
            <a:xfrm>
              <a:off x="1226097" y="2219578"/>
              <a:ext cx="12830" cy="25143"/>
            </a:xfrm>
            <a:custGeom>
              <a:avLst/>
              <a:gdLst/>
              <a:ahLst/>
              <a:cxnLst/>
              <a:rect l="l" t="t" r="r" b="b"/>
              <a:pathLst>
                <a:path w="597" h="1170" extrusionOk="0">
                  <a:moveTo>
                    <a:pt x="345" y="1"/>
                  </a:moveTo>
                  <a:lnTo>
                    <a:pt x="276" y="24"/>
                  </a:lnTo>
                  <a:lnTo>
                    <a:pt x="230" y="47"/>
                  </a:lnTo>
                  <a:lnTo>
                    <a:pt x="161" y="93"/>
                  </a:lnTo>
                  <a:lnTo>
                    <a:pt x="115" y="161"/>
                  </a:lnTo>
                  <a:lnTo>
                    <a:pt x="47" y="345"/>
                  </a:lnTo>
                  <a:lnTo>
                    <a:pt x="1" y="574"/>
                  </a:lnTo>
                  <a:lnTo>
                    <a:pt x="1" y="803"/>
                  </a:lnTo>
                  <a:lnTo>
                    <a:pt x="47" y="986"/>
                  </a:lnTo>
                  <a:lnTo>
                    <a:pt x="93" y="1055"/>
                  </a:lnTo>
                  <a:lnTo>
                    <a:pt x="138" y="1124"/>
                  </a:lnTo>
                  <a:lnTo>
                    <a:pt x="184" y="1147"/>
                  </a:lnTo>
                  <a:lnTo>
                    <a:pt x="253" y="1169"/>
                  </a:lnTo>
                  <a:lnTo>
                    <a:pt x="322" y="1169"/>
                  </a:lnTo>
                  <a:lnTo>
                    <a:pt x="367" y="1124"/>
                  </a:lnTo>
                  <a:lnTo>
                    <a:pt x="436" y="1078"/>
                  </a:lnTo>
                  <a:lnTo>
                    <a:pt x="482" y="1009"/>
                  </a:lnTo>
                  <a:lnTo>
                    <a:pt x="551" y="826"/>
                  </a:lnTo>
                  <a:lnTo>
                    <a:pt x="597" y="620"/>
                  </a:lnTo>
                  <a:lnTo>
                    <a:pt x="597" y="390"/>
                  </a:lnTo>
                  <a:lnTo>
                    <a:pt x="551" y="184"/>
                  </a:lnTo>
                  <a:lnTo>
                    <a:pt x="505" y="116"/>
                  </a:lnTo>
                  <a:lnTo>
                    <a:pt x="459" y="70"/>
                  </a:lnTo>
                  <a:lnTo>
                    <a:pt x="413" y="24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5156;p66">
              <a:extLst>
                <a:ext uri="{FF2B5EF4-FFF2-40B4-BE49-F238E27FC236}">
                  <a16:creationId xmlns:a16="http://schemas.microsoft.com/office/drawing/2014/main" xmlns="" id="{B10EAEB6-A991-4A9C-91CD-EA1775B4AECA}"/>
                </a:ext>
              </a:extLst>
            </p:cNvPr>
            <p:cNvSpPr/>
            <p:nvPr/>
          </p:nvSpPr>
          <p:spPr>
            <a:xfrm>
              <a:off x="1215266" y="2214162"/>
              <a:ext cx="33503" cy="8897"/>
            </a:xfrm>
            <a:custGeom>
              <a:avLst/>
              <a:gdLst/>
              <a:ahLst/>
              <a:cxnLst/>
              <a:rect l="l" t="t" r="r" b="b"/>
              <a:pathLst>
                <a:path w="1559" h="414" extrusionOk="0">
                  <a:moveTo>
                    <a:pt x="757" y="1"/>
                  </a:moveTo>
                  <a:lnTo>
                    <a:pt x="528" y="47"/>
                  </a:lnTo>
                  <a:lnTo>
                    <a:pt x="344" y="116"/>
                  </a:lnTo>
                  <a:lnTo>
                    <a:pt x="184" y="184"/>
                  </a:lnTo>
                  <a:lnTo>
                    <a:pt x="47" y="276"/>
                  </a:lnTo>
                  <a:lnTo>
                    <a:pt x="1" y="322"/>
                  </a:lnTo>
                  <a:lnTo>
                    <a:pt x="24" y="390"/>
                  </a:lnTo>
                  <a:lnTo>
                    <a:pt x="70" y="413"/>
                  </a:lnTo>
                  <a:lnTo>
                    <a:pt x="138" y="413"/>
                  </a:lnTo>
                  <a:lnTo>
                    <a:pt x="253" y="345"/>
                  </a:lnTo>
                  <a:lnTo>
                    <a:pt x="390" y="276"/>
                  </a:lnTo>
                  <a:lnTo>
                    <a:pt x="574" y="207"/>
                  </a:lnTo>
                  <a:lnTo>
                    <a:pt x="757" y="184"/>
                  </a:lnTo>
                  <a:lnTo>
                    <a:pt x="1101" y="184"/>
                  </a:lnTo>
                  <a:lnTo>
                    <a:pt x="1192" y="230"/>
                  </a:lnTo>
                  <a:lnTo>
                    <a:pt x="1307" y="276"/>
                  </a:lnTo>
                  <a:lnTo>
                    <a:pt x="1421" y="345"/>
                  </a:lnTo>
                  <a:lnTo>
                    <a:pt x="1490" y="345"/>
                  </a:lnTo>
                  <a:lnTo>
                    <a:pt x="1536" y="322"/>
                  </a:lnTo>
                  <a:lnTo>
                    <a:pt x="1559" y="253"/>
                  </a:lnTo>
                  <a:lnTo>
                    <a:pt x="1513" y="207"/>
                  </a:lnTo>
                  <a:lnTo>
                    <a:pt x="1398" y="116"/>
                  </a:lnTo>
                  <a:lnTo>
                    <a:pt x="1261" y="70"/>
                  </a:lnTo>
                  <a:lnTo>
                    <a:pt x="1146" y="24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5157;p66">
              <a:extLst>
                <a:ext uri="{FF2B5EF4-FFF2-40B4-BE49-F238E27FC236}">
                  <a16:creationId xmlns:a16="http://schemas.microsoft.com/office/drawing/2014/main" xmlns="" id="{0B4B80AC-3BE6-4B5E-813E-B1CE75936AFD}"/>
                </a:ext>
              </a:extLst>
            </p:cNvPr>
            <p:cNvSpPr/>
            <p:nvPr/>
          </p:nvSpPr>
          <p:spPr>
            <a:xfrm>
              <a:off x="1165539" y="2216139"/>
              <a:ext cx="13324" cy="25143"/>
            </a:xfrm>
            <a:custGeom>
              <a:avLst/>
              <a:gdLst/>
              <a:ahLst/>
              <a:cxnLst/>
              <a:rect l="l" t="t" r="r" b="b"/>
              <a:pathLst>
                <a:path w="620" h="1170" extrusionOk="0">
                  <a:moveTo>
                    <a:pt x="299" y="1"/>
                  </a:moveTo>
                  <a:lnTo>
                    <a:pt x="230" y="24"/>
                  </a:lnTo>
                  <a:lnTo>
                    <a:pt x="184" y="92"/>
                  </a:lnTo>
                  <a:lnTo>
                    <a:pt x="138" y="161"/>
                  </a:lnTo>
                  <a:lnTo>
                    <a:pt x="47" y="321"/>
                  </a:lnTo>
                  <a:lnTo>
                    <a:pt x="1" y="550"/>
                  </a:lnTo>
                  <a:lnTo>
                    <a:pt x="24" y="780"/>
                  </a:lnTo>
                  <a:lnTo>
                    <a:pt x="69" y="963"/>
                  </a:lnTo>
                  <a:lnTo>
                    <a:pt x="115" y="1055"/>
                  </a:lnTo>
                  <a:lnTo>
                    <a:pt x="161" y="1100"/>
                  </a:lnTo>
                  <a:lnTo>
                    <a:pt x="207" y="1146"/>
                  </a:lnTo>
                  <a:lnTo>
                    <a:pt x="276" y="1169"/>
                  </a:lnTo>
                  <a:lnTo>
                    <a:pt x="322" y="1146"/>
                  </a:lnTo>
                  <a:lnTo>
                    <a:pt x="390" y="1123"/>
                  </a:lnTo>
                  <a:lnTo>
                    <a:pt x="436" y="1077"/>
                  </a:lnTo>
                  <a:lnTo>
                    <a:pt x="505" y="1009"/>
                  </a:lnTo>
                  <a:lnTo>
                    <a:pt x="574" y="825"/>
                  </a:lnTo>
                  <a:lnTo>
                    <a:pt x="619" y="596"/>
                  </a:lnTo>
                  <a:lnTo>
                    <a:pt x="619" y="367"/>
                  </a:lnTo>
                  <a:lnTo>
                    <a:pt x="551" y="184"/>
                  </a:lnTo>
                  <a:lnTo>
                    <a:pt x="528" y="115"/>
                  </a:lnTo>
                  <a:lnTo>
                    <a:pt x="482" y="46"/>
                  </a:lnTo>
                  <a:lnTo>
                    <a:pt x="413" y="24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5158;p66">
              <a:extLst>
                <a:ext uri="{FF2B5EF4-FFF2-40B4-BE49-F238E27FC236}">
                  <a16:creationId xmlns:a16="http://schemas.microsoft.com/office/drawing/2014/main" xmlns="" id="{598AA89F-A1BC-415A-A4A6-34BC26934AEB}"/>
                </a:ext>
              </a:extLst>
            </p:cNvPr>
            <p:cNvSpPr/>
            <p:nvPr/>
          </p:nvSpPr>
          <p:spPr>
            <a:xfrm>
              <a:off x="1151764" y="2210724"/>
              <a:ext cx="33009" cy="11347"/>
            </a:xfrm>
            <a:custGeom>
              <a:avLst/>
              <a:gdLst/>
              <a:ahLst/>
              <a:cxnLst/>
              <a:rect l="l" t="t" r="r" b="b"/>
              <a:pathLst>
                <a:path w="1536" h="528" extrusionOk="0">
                  <a:moveTo>
                    <a:pt x="963" y="1"/>
                  </a:moveTo>
                  <a:lnTo>
                    <a:pt x="710" y="23"/>
                  </a:lnTo>
                  <a:lnTo>
                    <a:pt x="504" y="92"/>
                  </a:lnTo>
                  <a:lnTo>
                    <a:pt x="321" y="184"/>
                  </a:lnTo>
                  <a:lnTo>
                    <a:pt x="184" y="276"/>
                  </a:lnTo>
                  <a:lnTo>
                    <a:pt x="46" y="367"/>
                  </a:lnTo>
                  <a:lnTo>
                    <a:pt x="0" y="436"/>
                  </a:lnTo>
                  <a:lnTo>
                    <a:pt x="23" y="482"/>
                  </a:lnTo>
                  <a:lnTo>
                    <a:pt x="69" y="528"/>
                  </a:lnTo>
                  <a:lnTo>
                    <a:pt x="115" y="528"/>
                  </a:lnTo>
                  <a:lnTo>
                    <a:pt x="161" y="505"/>
                  </a:lnTo>
                  <a:lnTo>
                    <a:pt x="252" y="413"/>
                  </a:lnTo>
                  <a:lnTo>
                    <a:pt x="390" y="344"/>
                  </a:lnTo>
                  <a:lnTo>
                    <a:pt x="550" y="253"/>
                  </a:lnTo>
                  <a:lnTo>
                    <a:pt x="733" y="184"/>
                  </a:lnTo>
                  <a:lnTo>
                    <a:pt x="963" y="161"/>
                  </a:lnTo>
                  <a:lnTo>
                    <a:pt x="1077" y="161"/>
                  </a:lnTo>
                  <a:lnTo>
                    <a:pt x="1192" y="184"/>
                  </a:lnTo>
                  <a:lnTo>
                    <a:pt x="1306" y="207"/>
                  </a:lnTo>
                  <a:lnTo>
                    <a:pt x="1421" y="276"/>
                  </a:lnTo>
                  <a:lnTo>
                    <a:pt x="1489" y="276"/>
                  </a:lnTo>
                  <a:lnTo>
                    <a:pt x="1535" y="230"/>
                  </a:lnTo>
                  <a:lnTo>
                    <a:pt x="1535" y="161"/>
                  </a:lnTo>
                  <a:lnTo>
                    <a:pt x="1489" y="115"/>
                  </a:lnTo>
                  <a:lnTo>
                    <a:pt x="1352" y="46"/>
                  </a:lnTo>
                  <a:lnTo>
                    <a:pt x="1215" y="23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5159;p66">
              <a:extLst>
                <a:ext uri="{FF2B5EF4-FFF2-40B4-BE49-F238E27FC236}">
                  <a16:creationId xmlns:a16="http://schemas.microsoft.com/office/drawing/2014/main" xmlns="" id="{EC0B67F8-B02C-445E-8449-72D82B418E2F}"/>
                </a:ext>
              </a:extLst>
            </p:cNvPr>
            <p:cNvSpPr/>
            <p:nvPr/>
          </p:nvSpPr>
          <p:spPr>
            <a:xfrm>
              <a:off x="1235466" y="2246182"/>
              <a:ext cx="22178" cy="16762"/>
            </a:xfrm>
            <a:custGeom>
              <a:avLst/>
              <a:gdLst/>
              <a:ahLst/>
              <a:cxnLst/>
              <a:rect l="l" t="t" r="r" b="b"/>
              <a:pathLst>
                <a:path w="1032" h="780" extrusionOk="0">
                  <a:moveTo>
                    <a:pt x="825" y="0"/>
                  </a:moveTo>
                  <a:lnTo>
                    <a:pt x="481" y="69"/>
                  </a:lnTo>
                  <a:lnTo>
                    <a:pt x="206" y="183"/>
                  </a:lnTo>
                  <a:lnTo>
                    <a:pt x="115" y="252"/>
                  </a:lnTo>
                  <a:lnTo>
                    <a:pt x="46" y="321"/>
                  </a:lnTo>
                  <a:lnTo>
                    <a:pt x="0" y="390"/>
                  </a:lnTo>
                  <a:lnTo>
                    <a:pt x="0" y="436"/>
                  </a:lnTo>
                  <a:lnTo>
                    <a:pt x="23" y="527"/>
                  </a:lnTo>
                  <a:lnTo>
                    <a:pt x="69" y="573"/>
                  </a:lnTo>
                  <a:lnTo>
                    <a:pt x="161" y="642"/>
                  </a:lnTo>
                  <a:lnTo>
                    <a:pt x="298" y="688"/>
                  </a:lnTo>
                  <a:lnTo>
                    <a:pt x="436" y="733"/>
                  </a:lnTo>
                  <a:lnTo>
                    <a:pt x="619" y="756"/>
                  </a:lnTo>
                  <a:lnTo>
                    <a:pt x="1008" y="779"/>
                  </a:lnTo>
                  <a:lnTo>
                    <a:pt x="1031" y="779"/>
                  </a:lnTo>
                  <a:lnTo>
                    <a:pt x="1008" y="710"/>
                  </a:lnTo>
                  <a:lnTo>
                    <a:pt x="917" y="32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E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5160;p66">
              <a:extLst>
                <a:ext uri="{FF2B5EF4-FFF2-40B4-BE49-F238E27FC236}">
                  <a16:creationId xmlns:a16="http://schemas.microsoft.com/office/drawing/2014/main" xmlns="" id="{D6016C67-E307-41F0-AF23-0A381C0EBF02}"/>
                </a:ext>
              </a:extLst>
            </p:cNvPr>
            <p:cNvSpPr/>
            <p:nvPr/>
          </p:nvSpPr>
          <p:spPr>
            <a:xfrm>
              <a:off x="1235466" y="2246182"/>
              <a:ext cx="22178" cy="16762"/>
            </a:xfrm>
            <a:custGeom>
              <a:avLst/>
              <a:gdLst/>
              <a:ahLst/>
              <a:cxnLst/>
              <a:rect l="l" t="t" r="r" b="b"/>
              <a:pathLst>
                <a:path w="1032" h="780" fill="none" extrusionOk="0">
                  <a:moveTo>
                    <a:pt x="825" y="0"/>
                  </a:moveTo>
                  <a:lnTo>
                    <a:pt x="825" y="0"/>
                  </a:lnTo>
                  <a:lnTo>
                    <a:pt x="481" y="69"/>
                  </a:lnTo>
                  <a:lnTo>
                    <a:pt x="206" y="183"/>
                  </a:lnTo>
                  <a:lnTo>
                    <a:pt x="115" y="252"/>
                  </a:lnTo>
                  <a:lnTo>
                    <a:pt x="46" y="321"/>
                  </a:lnTo>
                  <a:lnTo>
                    <a:pt x="0" y="390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23" y="527"/>
                  </a:lnTo>
                  <a:lnTo>
                    <a:pt x="69" y="573"/>
                  </a:lnTo>
                  <a:lnTo>
                    <a:pt x="161" y="642"/>
                  </a:lnTo>
                  <a:lnTo>
                    <a:pt x="298" y="688"/>
                  </a:lnTo>
                  <a:lnTo>
                    <a:pt x="436" y="733"/>
                  </a:lnTo>
                  <a:lnTo>
                    <a:pt x="619" y="756"/>
                  </a:lnTo>
                  <a:lnTo>
                    <a:pt x="1008" y="779"/>
                  </a:lnTo>
                  <a:lnTo>
                    <a:pt x="1008" y="779"/>
                  </a:lnTo>
                  <a:lnTo>
                    <a:pt x="1031" y="779"/>
                  </a:lnTo>
                  <a:lnTo>
                    <a:pt x="1031" y="779"/>
                  </a:lnTo>
                  <a:lnTo>
                    <a:pt x="1008" y="710"/>
                  </a:lnTo>
                  <a:lnTo>
                    <a:pt x="1008" y="710"/>
                  </a:lnTo>
                  <a:lnTo>
                    <a:pt x="917" y="321"/>
                  </a:lnTo>
                  <a:lnTo>
                    <a:pt x="917" y="321"/>
                  </a:lnTo>
                  <a:lnTo>
                    <a:pt x="825" y="0"/>
                  </a:lnTo>
                  <a:lnTo>
                    <a:pt x="8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5161;p66">
              <a:extLst>
                <a:ext uri="{FF2B5EF4-FFF2-40B4-BE49-F238E27FC236}">
                  <a16:creationId xmlns:a16="http://schemas.microsoft.com/office/drawing/2014/main" xmlns="" id="{A0233200-63AD-4B86-BB45-BDE7A33B523F}"/>
                </a:ext>
              </a:extLst>
            </p:cNvPr>
            <p:cNvSpPr/>
            <p:nvPr/>
          </p:nvSpPr>
          <p:spPr>
            <a:xfrm>
              <a:off x="1114824" y="2252586"/>
              <a:ext cx="54198" cy="18224"/>
            </a:xfrm>
            <a:custGeom>
              <a:avLst/>
              <a:gdLst/>
              <a:ahLst/>
              <a:cxnLst/>
              <a:rect l="l" t="t" r="r" b="b"/>
              <a:pathLst>
                <a:path w="2522" h="848" extrusionOk="0">
                  <a:moveTo>
                    <a:pt x="1513" y="0"/>
                  </a:moveTo>
                  <a:lnTo>
                    <a:pt x="1238" y="23"/>
                  </a:lnTo>
                  <a:lnTo>
                    <a:pt x="986" y="46"/>
                  </a:lnTo>
                  <a:lnTo>
                    <a:pt x="757" y="92"/>
                  </a:lnTo>
                  <a:lnTo>
                    <a:pt x="528" y="138"/>
                  </a:lnTo>
                  <a:lnTo>
                    <a:pt x="345" y="206"/>
                  </a:lnTo>
                  <a:lnTo>
                    <a:pt x="207" y="275"/>
                  </a:lnTo>
                  <a:lnTo>
                    <a:pt x="93" y="344"/>
                  </a:lnTo>
                  <a:lnTo>
                    <a:pt x="24" y="435"/>
                  </a:lnTo>
                  <a:lnTo>
                    <a:pt x="1" y="527"/>
                  </a:lnTo>
                  <a:lnTo>
                    <a:pt x="24" y="596"/>
                  </a:lnTo>
                  <a:lnTo>
                    <a:pt x="93" y="664"/>
                  </a:lnTo>
                  <a:lnTo>
                    <a:pt x="184" y="710"/>
                  </a:lnTo>
                  <a:lnTo>
                    <a:pt x="299" y="756"/>
                  </a:lnTo>
                  <a:lnTo>
                    <a:pt x="459" y="802"/>
                  </a:lnTo>
                  <a:lnTo>
                    <a:pt x="619" y="825"/>
                  </a:lnTo>
                  <a:lnTo>
                    <a:pt x="1032" y="848"/>
                  </a:lnTo>
                  <a:lnTo>
                    <a:pt x="1284" y="848"/>
                  </a:lnTo>
                  <a:lnTo>
                    <a:pt x="1559" y="802"/>
                  </a:lnTo>
                  <a:lnTo>
                    <a:pt x="1788" y="779"/>
                  </a:lnTo>
                  <a:lnTo>
                    <a:pt x="1994" y="710"/>
                  </a:lnTo>
                  <a:lnTo>
                    <a:pt x="2177" y="664"/>
                  </a:lnTo>
                  <a:lnTo>
                    <a:pt x="2315" y="573"/>
                  </a:lnTo>
                  <a:lnTo>
                    <a:pt x="2429" y="504"/>
                  </a:lnTo>
                  <a:lnTo>
                    <a:pt x="2498" y="412"/>
                  </a:lnTo>
                  <a:lnTo>
                    <a:pt x="2521" y="344"/>
                  </a:lnTo>
                  <a:lnTo>
                    <a:pt x="2498" y="275"/>
                  </a:lnTo>
                  <a:lnTo>
                    <a:pt x="2429" y="206"/>
                  </a:lnTo>
                  <a:lnTo>
                    <a:pt x="2338" y="160"/>
                  </a:lnTo>
                  <a:lnTo>
                    <a:pt x="2223" y="92"/>
                  </a:lnTo>
                  <a:lnTo>
                    <a:pt x="2086" y="69"/>
                  </a:lnTo>
                  <a:lnTo>
                    <a:pt x="1903" y="2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EE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5162;p66">
              <a:extLst>
                <a:ext uri="{FF2B5EF4-FFF2-40B4-BE49-F238E27FC236}">
                  <a16:creationId xmlns:a16="http://schemas.microsoft.com/office/drawing/2014/main" xmlns="" id="{1257D6C1-8577-4541-B03C-66950B08F1A3}"/>
                </a:ext>
              </a:extLst>
            </p:cNvPr>
            <p:cNvSpPr/>
            <p:nvPr/>
          </p:nvSpPr>
          <p:spPr>
            <a:xfrm>
              <a:off x="1114824" y="2252586"/>
              <a:ext cx="54198" cy="18224"/>
            </a:xfrm>
            <a:custGeom>
              <a:avLst/>
              <a:gdLst/>
              <a:ahLst/>
              <a:cxnLst/>
              <a:rect l="l" t="t" r="r" b="b"/>
              <a:pathLst>
                <a:path w="2522" h="848" fill="none" extrusionOk="0">
                  <a:moveTo>
                    <a:pt x="1513" y="0"/>
                  </a:moveTo>
                  <a:lnTo>
                    <a:pt x="1513" y="0"/>
                  </a:lnTo>
                  <a:lnTo>
                    <a:pt x="1238" y="23"/>
                  </a:lnTo>
                  <a:lnTo>
                    <a:pt x="1238" y="23"/>
                  </a:lnTo>
                  <a:lnTo>
                    <a:pt x="986" y="46"/>
                  </a:lnTo>
                  <a:lnTo>
                    <a:pt x="757" y="92"/>
                  </a:lnTo>
                  <a:lnTo>
                    <a:pt x="528" y="138"/>
                  </a:lnTo>
                  <a:lnTo>
                    <a:pt x="345" y="206"/>
                  </a:lnTo>
                  <a:lnTo>
                    <a:pt x="207" y="275"/>
                  </a:lnTo>
                  <a:lnTo>
                    <a:pt x="93" y="344"/>
                  </a:lnTo>
                  <a:lnTo>
                    <a:pt x="24" y="435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24" y="596"/>
                  </a:lnTo>
                  <a:lnTo>
                    <a:pt x="93" y="664"/>
                  </a:lnTo>
                  <a:lnTo>
                    <a:pt x="184" y="710"/>
                  </a:lnTo>
                  <a:lnTo>
                    <a:pt x="299" y="756"/>
                  </a:lnTo>
                  <a:lnTo>
                    <a:pt x="459" y="802"/>
                  </a:lnTo>
                  <a:lnTo>
                    <a:pt x="619" y="825"/>
                  </a:lnTo>
                  <a:lnTo>
                    <a:pt x="1032" y="848"/>
                  </a:lnTo>
                  <a:lnTo>
                    <a:pt x="1032" y="848"/>
                  </a:lnTo>
                  <a:lnTo>
                    <a:pt x="1284" y="848"/>
                  </a:lnTo>
                  <a:lnTo>
                    <a:pt x="1284" y="848"/>
                  </a:lnTo>
                  <a:lnTo>
                    <a:pt x="1559" y="802"/>
                  </a:lnTo>
                  <a:lnTo>
                    <a:pt x="1788" y="779"/>
                  </a:lnTo>
                  <a:lnTo>
                    <a:pt x="1994" y="710"/>
                  </a:lnTo>
                  <a:lnTo>
                    <a:pt x="2177" y="664"/>
                  </a:lnTo>
                  <a:lnTo>
                    <a:pt x="2315" y="573"/>
                  </a:lnTo>
                  <a:lnTo>
                    <a:pt x="2429" y="504"/>
                  </a:lnTo>
                  <a:lnTo>
                    <a:pt x="2498" y="412"/>
                  </a:lnTo>
                  <a:lnTo>
                    <a:pt x="2521" y="344"/>
                  </a:lnTo>
                  <a:lnTo>
                    <a:pt x="2521" y="344"/>
                  </a:lnTo>
                  <a:lnTo>
                    <a:pt x="2498" y="275"/>
                  </a:lnTo>
                  <a:lnTo>
                    <a:pt x="2429" y="206"/>
                  </a:lnTo>
                  <a:lnTo>
                    <a:pt x="2338" y="160"/>
                  </a:lnTo>
                  <a:lnTo>
                    <a:pt x="2223" y="92"/>
                  </a:lnTo>
                  <a:lnTo>
                    <a:pt x="2086" y="69"/>
                  </a:lnTo>
                  <a:lnTo>
                    <a:pt x="1903" y="23"/>
                  </a:lnTo>
                  <a:lnTo>
                    <a:pt x="15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5163;p66">
              <a:extLst>
                <a:ext uri="{FF2B5EF4-FFF2-40B4-BE49-F238E27FC236}">
                  <a16:creationId xmlns:a16="http://schemas.microsoft.com/office/drawing/2014/main" xmlns="" id="{7D22E3A8-47E7-482A-A30D-28DB78B90C8F}"/>
                </a:ext>
              </a:extLst>
            </p:cNvPr>
            <p:cNvSpPr/>
            <p:nvPr/>
          </p:nvSpPr>
          <p:spPr>
            <a:xfrm>
              <a:off x="1057726" y="2281124"/>
              <a:ext cx="26605" cy="20716"/>
            </a:xfrm>
            <a:custGeom>
              <a:avLst/>
              <a:gdLst/>
              <a:ahLst/>
              <a:cxnLst/>
              <a:rect l="l" t="t" r="r" b="b"/>
              <a:pathLst>
                <a:path w="1238" h="964" extrusionOk="0">
                  <a:moveTo>
                    <a:pt x="985" y="1"/>
                  </a:moveTo>
                  <a:lnTo>
                    <a:pt x="939" y="24"/>
                  </a:lnTo>
                  <a:lnTo>
                    <a:pt x="894" y="93"/>
                  </a:lnTo>
                  <a:lnTo>
                    <a:pt x="802" y="207"/>
                  </a:lnTo>
                  <a:lnTo>
                    <a:pt x="710" y="322"/>
                  </a:lnTo>
                  <a:lnTo>
                    <a:pt x="596" y="413"/>
                  </a:lnTo>
                  <a:lnTo>
                    <a:pt x="481" y="482"/>
                  </a:lnTo>
                  <a:lnTo>
                    <a:pt x="321" y="551"/>
                  </a:lnTo>
                  <a:lnTo>
                    <a:pt x="160" y="597"/>
                  </a:lnTo>
                  <a:lnTo>
                    <a:pt x="0" y="642"/>
                  </a:lnTo>
                  <a:lnTo>
                    <a:pt x="46" y="642"/>
                  </a:lnTo>
                  <a:lnTo>
                    <a:pt x="160" y="849"/>
                  </a:lnTo>
                  <a:lnTo>
                    <a:pt x="206" y="963"/>
                  </a:lnTo>
                  <a:lnTo>
                    <a:pt x="367" y="917"/>
                  </a:lnTo>
                  <a:lnTo>
                    <a:pt x="527" y="872"/>
                  </a:lnTo>
                  <a:lnTo>
                    <a:pt x="710" y="780"/>
                  </a:lnTo>
                  <a:lnTo>
                    <a:pt x="871" y="665"/>
                  </a:lnTo>
                  <a:lnTo>
                    <a:pt x="1054" y="482"/>
                  </a:lnTo>
                  <a:lnTo>
                    <a:pt x="1146" y="368"/>
                  </a:lnTo>
                  <a:lnTo>
                    <a:pt x="1214" y="253"/>
                  </a:lnTo>
                  <a:lnTo>
                    <a:pt x="1237" y="184"/>
                  </a:lnTo>
                  <a:lnTo>
                    <a:pt x="1214" y="115"/>
                  </a:lnTo>
                  <a:lnTo>
                    <a:pt x="1192" y="47"/>
                  </a:lnTo>
                  <a:lnTo>
                    <a:pt x="1123" y="24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5164;p66">
              <a:extLst>
                <a:ext uri="{FF2B5EF4-FFF2-40B4-BE49-F238E27FC236}">
                  <a16:creationId xmlns:a16="http://schemas.microsoft.com/office/drawing/2014/main" xmlns="" id="{60A273B8-64F4-47EB-B390-1E6D0A02DE4F}"/>
                </a:ext>
              </a:extLst>
            </p:cNvPr>
            <p:cNvSpPr/>
            <p:nvPr/>
          </p:nvSpPr>
          <p:spPr>
            <a:xfrm>
              <a:off x="1010943" y="2269326"/>
              <a:ext cx="56648" cy="56132"/>
            </a:xfrm>
            <a:custGeom>
              <a:avLst/>
              <a:gdLst/>
              <a:ahLst/>
              <a:cxnLst/>
              <a:rect l="l" t="t" r="r" b="b"/>
              <a:pathLst>
                <a:path w="2636" h="2612" extrusionOk="0">
                  <a:moveTo>
                    <a:pt x="1077" y="0"/>
                  </a:moveTo>
                  <a:lnTo>
                    <a:pt x="825" y="46"/>
                  </a:lnTo>
                  <a:lnTo>
                    <a:pt x="619" y="160"/>
                  </a:lnTo>
                  <a:lnTo>
                    <a:pt x="436" y="298"/>
                  </a:lnTo>
                  <a:lnTo>
                    <a:pt x="275" y="481"/>
                  </a:lnTo>
                  <a:lnTo>
                    <a:pt x="138" y="664"/>
                  </a:lnTo>
                  <a:lnTo>
                    <a:pt x="46" y="894"/>
                  </a:lnTo>
                  <a:lnTo>
                    <a:pt x="1" y="1123"/>
                  </a:lnTo>
                  <a:lnTo>
                    <a:pt x="1" y="1375"/>
                  </a:lnTo>
                  <a:lnTo>
                    <a:pt x="46" y="1650"/>
                  </a:lnTo>
                  <a:lnTo>
                    <a:pt x="138" y="1879"/>
                  </a:lnTo>
                  <a:lnTo>
                    <a:pt x="275" y="2108"/>
                  </a:lnTo>
                  <a:lnTo>
                    <a:pt x="459" y="2291"/>
                  </a:lnTo>
                  <a:lnTo>
                    <a:pt x="665" y="2429"/>
                  </a:lnTo>
                  <a:lnTo>
                    <a:pt x="894" y="2543"/>
                  </a:lnTo>
                  <a:lnTo>
                    <a:pt x="1146" y="2589"/>
                  </a:lnTo>
                  <a:lnTo>
                    <a:pt x="1398" y="2612"/>
                  </a:lnTo>
                  <a:lnTo>
                    <a:pt x="1673" y="2566"/>
                  </a:lnTo>
                  <a:lnTo>
                    <a:pt x="1902" y="2452"/>
                  </a:lnTo>
                  <a:lnTo>
                    <a:pt x="2131" y="2314"/>
                  </a:lnTo>
                  <a:lnTo>
                    <a:pt x="2315" y="2154"/>
                  </a:lnTo>
                  <a:lnTo>
                    <a:pt x="2452" y="1948"/>
                  </a:lnTo>
                  <a:lnTo>
                    <a:pt x="2567" y="1718"/>
                  </a:lnTo>
                  <a:lnTo>
                    <a:pt x="2612" y="1466"/>
                  </a:lnTo>
                  <a:lnTo>
                    <a:pt x="2635" y="1191"/>
                  </a:lnTo>
                  <a:lnTo>
                    <a:pt x="2612" y="1123"/>
                  </a:lnTo>
                  <a:lnTo>
                    <a:pt x="2429" y="1169"/>
                  </a:lnTo>
                  <a:lnTo>
                    <a:pt x="2246" y="1191"/>
                  </a:lnTo>
                  <a:lnTo>
                    <a:pt x="2246" y="1214"/>
                  </a:lnTo>
                  <a:lnTo>
                    <a:pt x="2246" y="1398"/>
                  </a:lnTo>
                  <a:lnTo>
                    <a:pt x="2200" y="1581"/>
                  </a:lnTo>
                  <a:lnTo>
                    <a:pt x="2131" y="1741"/>
                  </a:lnTo>
                  <a:lnTo>
                    <a:pt x="2017" y="1902"/>
                  </a:lnTo>
                  <a:lnTo>
                    <a:pt x="1879" y="2016"/>
                  </a:lnTo>
                  <a:lnTo>
                    <a:pt x="1742" y="2108"/>
                  </a:lnTo>
                  <a:lnTo>
                    <a:pt x="1558" y="2177"/>
                  </a:lnTo>
                  <a:lnTo>
                    <a:pt x="1375" y="2222"/>
                  </a:lnTo>
                  <a:lnTo>
                    <a:pt x="1192" y="2200"/>
                  </a:lnTo>
                  <a:lnTo>
                    <a:pt x="1009" y="2177"/>
                  </a:lnTo>
                  <a:lnTo>
                    <a:pt x="848" y="2085"/>
                  </a:lnTo>
                  <a:lnTo>
                    <a:pt x="711" y="1993"/>
                  </a:lnTo>
                  <a:lnTo>
                    <a:pt x="573" y="1856"/>
                  </a:lnTo>
                  <a:lnTo>
                    <a:pt x="482" y="1718"/>
                  </a:lnTo>
                  <a:lnTo>
                    <a:pt x="413" y="1535"/>
                  </a:lnTo>
                  <a:lnTo>
                    <a:pt x="390" y="1352"/>
                  </a:lnTo>
                  <a:lnTo>
                    <a:pt x="390" y="1191"/>
                  </a:lnTo>
                  <a:lnTo>
                    <a:pt x="413" y="1008"/>
                  </a:lnTo>
                  <a:lnTo>
                    <a:pt x="482" y="871"/>
                  </a:lnTo>
                  <a:lnTo>
                    <a:pt x="573" y="733"/>
                  </a:lnTo>
                  <a:lnTo>
                    <a:pt x="665" y="619"/>
                  </a:lnTo>
                  <a:lnTo>
                    <a:pt x="802" y="504"/>
                  </a:lnTo>
                  <a:lnTo>
                    <a:pt x="940" y="435"/>
                  </a:lnTo>
                  <a:lnTo>
                    <a:pt x="1100" y="367"/>
                  </a:lnTo>
                  <a:lnTo>
                    <a:pt x="1146" y="275"/>
                  </a:lnTo>
                  <a:lnTo>
                    <a:pt x="1169" y="183"/>
                  </a:lnTo>
                  <a:lnTo>
                    <a:pt x="1146" y="69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165;p66">
              <a:extLst>
                <a:ext uri="{FF2B5EF4-FFF2-40B4-BE49-F238E27FC236}">
                  <a16:creationId xmlns:a16="http://schemas.microsoft.com/office/drawing/2014/main" xmlns="" id="{CF805A82-B4EA-4756-84ED-6C7B54FA20DB}"/>
                </a:ext>
              </a:extLst>
            </p:cNvPr>
            <p:cNvSpPr/>
            <p:nvPr/>
          </p:nvSpPr>
          <p:spPr>
            <a:xfrm>
              <a:off x="1013887" y="2052668"/>
              <a:ext cx="260008" cy="198460"/>
            </a:xfrm>
            <a:custGeom>
              <a:avLst/>
              <a:gdLst/>
              <a:ahLst/>
              <a:cxnLst/>
              <a:rect l="l" t="t" r="r" b="b"/>
              <a:pathLst>
                <a:path w="12099" h="9235" extrusionOk="0">
                  <a:moveTo>
                    <a:pt x="4308" y="1"/>
                  </a:moveTo>
                  <a:lnTo>
                    <a:pt x="3965" y="47"/>
                  </a:lnTo>
                  <a:lnTo>
                    <a:pt x="3667" y="93"/>
                  </a:lnTo>
                  <a:lnTo>
                    <a:pt x="3346" y="161"/>
                  </a:lnTo>
                  <a:lnTo>
                    <a:pt x="3048" y="253"/>
                  </a:lnTo>
                  <a:lnTo>
                    <a:pt x="2773" y="345"/>
                  </a:lnTo>
                  <a:lnTo>
                    <a:pt x="2498" y="482"/>
                  </a:lnTo>
                  <a:lnTo>
                    <a:pt x="2223" y="620"/>
                  </a:lnTo>
                  <a:lnTo>
                    <a:pt x="1948" y="757"/>
                  </a:lnTo>
                  <a:lnTo>
                    <a:pt x="1696" y="940"/>
                  </a:lnTo>
                  <a:lnTo>
                    <a:pt x="1467" y="1101"/>
                  </a:lnTo>
                  <a:lnTo>
                    <a:pt x="1238" y="1284"/>
                  </a:lnTo>
                  <a:lnTo>
                    <a:pt x="780" y="1696"/>
                  </a:lnTo>
                  <a:lnTo>
                    <a:pt x="390" y="2109"/>
                  </a:lnTo>
                  <a:lnTo>
                    <a:pt x="299" y="2430"/>
                  </a:lnTo>
                  <a:lnTo>
                    <a:pt x="207" y="2727"/>
                  </a:lnTo>
                  <a:lnTo>
                    <a:pt x="138" y="3048"/>
                  </a:lnTo>
                  <a:lnTo>
                    <a:pt x="93" y="3369"/>
                  </a:lnTo>
                  <a:lnTo>
                    <a:pt x="24" y="4010"/>
                  </a:lnTo>
                  <a:lnTo>
                    <a:pt x="1" y="4652"/>
                  </a:lnTo>
                  <a:lnTo>
                    <a:pt x="24" y="5294"/>
                  </a:lnTo>
                  <a:lnTo>
                    <a:pt x="70" y="5935"/>
                  </a:lnTo>
                  <a:lnTo>
                    <a:pt x="161" y="6577"/>
                  </a:lnTo>
                  <a:lnTo>
                    <a:pt x="276" y="7218"/>
                  </a:lnTo>
                  <a:lnTo>
                    <a:pt x="505" y="7310"/>
                  </a:lnTo>
                  <a:lnTo>
                    <a:pt x="734" y="7401"/>
                  </a:lnTo>
                  <a:lnTo>
                    <a:pt x="940" y="7516"/>
                  </a:lnTo>
                  <a:lnTo>
                    <a:pt x="1124" y="7631"/>
                  </a:lnTo>
                  <a:lnTo>
                    <a:pt x="1307" y="7768"/>
                  </a:lnTo>
                  <a:lnTo>
                    <a:pt x="1467" y="7928"/>
                  </a:lnTo>
                  <a:lnTo>
                    <a:pt x="1765" y="8226"/>
                  </a:lnTo>
                  <a:lnTo>
                    <a:pt x="1834" y="8364"/>
                  </a:lnTo>
                  <a:lnTo>
                    <a:pt x="1903" y="8501"/>
                  </a:lnTo>
                  <a:lnTo>
                    <a:pt x="1994" y="8639"/>
                  </a:lnTo>
                  <a:lnTo>
                    <a:pt x="2109" y="8822"/>
                  </a:lnTo>
                  <a:lnTo>
                    <a:pt x="2292" y="8982"/>
                  </a:lnTo>
                  <a:lnTo>
                    <a:pt x="2475" y="9120"/>
                  </a:lnTo>
                  <a:lnTo>
                    <a:pt x="2590" y="9166"/>
                  </a:lnTo>
                  <a:lnTo>
                    <a:pt x="2705" y="9211"/>
                  </a:lnTo>
                  <a:lnTo>
                    <a:pt x="2819" y="9234"/>
                  </a:lnTo>
                  <a:lnTo>
                    <a:pt x="2911" y="9234"/>
                  </a:lnTo>
                  <a:lnTo>
                    <a:pt x="2979" y="9188"/>
                  </a:lnTo>
                  <a:lnTo>
                    <a:pt x="3025" y="9120"/>
                  </a:lnTo>
                  <a:lnTo>
                    <a:pt x="3071" y="9028"/>
                  </a:lnTo>
                  <a:lnTo>
                    <a:pt x="3071" y="8936"/>
                  </a:lnTo>
                  <a:lnTo>
                    <a:pt x="3071" y="8662"/>
                  </a:lnTo>
                  <a:lnTo>
                    <a:pt x="3025" y="8318"/>
                  </a:lnTo>
                  <a:lnTo>
                    <a:pt x="2934" y="7951"/>
                  </a:lnTo>
                  <a:lnTo>
                    <a:pt x="2773" y="7195"/>
                  </a:lnTo>
                  <a:lnTo>
                    <a:pt x="2750" y="7035"/>
                  </a:lnTo>
                  <a:lnTo>
                    <a:pt x="2750" y="6852"/>
                  </a:lnTo>
                  <a:lnTo>
                    <a:pt x="2773" y="6691"/>
                  </a:lnTo>
                  <a:lnTo>
                    <a:pt x="2819" y="6554"/>
                  </a:lnTo>
                  <a:lnTo>
                    <a:pt x="2865" y="6393"/>
                  </a:lnTo>
                  <a:lnTo>
                    <a:pt x="2911" y="6256"/>
                  </a:lnTo>
                  <a:lnTo>
                    <a:pt x="3071" y="6027"/>
                  </a:lnTo>
                  <a:lnTo>
                    <a:pt x="3209" y="5820"/>
                  </a:lnTo>
                  <a:lnTo>
                    <a:pt x="3346" y="5660"/>
                  </a:lnTo>
                  <a:lnTo>
                    <a:pt x="3506" y="5500"/>
                  </a:lnTo>
                  <a:lnTo>
                    <a:pt x="3529" y="5500"/>
                  </a:lnTo>
                  <a:lnTo>
                    <a:pt x="3827" y="5339"/>
                  </a:lnTo>
                  <a:lnTo>
                    <a:pt x="4171" y="5202"/>
                  </a:lnTo>
                  <a:lnTo>
                    <a:pt x="4560" y="5064"/>
                  </a:lnTo>
                  <a:lnTo>
                    <a:pt x="4996" y="4950"/>
                  </a:lnTo>
                  <a:lnTo>
                    <a:pt x="5133" y="4904"/>
                  </a:lnTo>
                  <a:lnTo>
                    <a:pt x="5225" y="4652"/>
                  </a:lnTo>
                  <a:lnTo>
                    <a:pt x="5271" y="4400"/>
                  </a:lnTo>
                  <a:lnTo>
                    <a:pt x="5316" y="4171"/>
                  </a:lnTo>
                  <a:lnTo>
                    <a:pt x="5316" y="3965"/>
                  </a:lnTo>
                  <a:lnTo>
                    <a:pt x="5316" y="3690"/>
                  </a:lnTo>
                  <a:lnTo>
                    <a:pt x="5294" y="3575"/>
                  </a:lnTo>
                  <a:lnTo>
                    <a:pt x="5271" y="3461"/>
                  </a:lnTo>
                  <a:lnTo>
                    <a:pt x="5294" y="3369"/>
                  </a:lnTo>
                  <a:lnTo>
                    <a:pt x="5339" y="3277"/>
                  </a:lnTo>
                  <a:lnTo>
                    <a:pt x="5408" y="3186"/>
                  </a:lnTo>
                  <a:lnTo>
                    <a:pt x="5523" y="3094"/>
                  </a:lnTo>
                  <a:lnTo>
                    <a:pt x="5637" y="3025"/>
                  </a:lnTo>
                  <a:lnTo>
                    <a:pt x="5798" y="2957"/>
                  </a:lnTo>
                  <a:lnTo>
                    <a:pt x="5981" y="2911"/>
                  </a:lnTo>
                  <a:lnTo>
                    <a:pt x="6393" y="2796"/>
                  </a:lnTo>
                  <a:lnTo>
                    <a:pt x="6874" y="2750"/>
                  </a:lnTo>
                  <a:lnTo>
                    <a:pt x="7401" y="2704"/>
                  </a:lnTo>
                  <a:lnTo>
                    <a:pt x="7951" y="2727"/>
                  </a:lnTo>
                  <a:lnTo>
                    <a:pt x="8501" y="2750"/>
                  </a:lnTo>
                  <a:lnTo>
                    <a:pt x="9051" y="2842"/>
                  </a:lnTo>
                  <a:lnTo>
                    <a:pt x="9601" y="2957"/>
                  </a:lnTo>
                  <a:lnTo>
                    <a:pt x="10082" y="3094"/>
                  </a:lnTo>
                  <a:lnTo>
                    <a:pt x="10311" y="3186"/>
                  </a:lnTo>
                  <a:lnTo>
                    <a:pt x="10517" y="3300"/>
                  </a:lnTo>
                  <a:lnTo>
                    <a:pt x="10701" y="3415"/>
                  </a:lnTo>
                  <a:lnTo>
                    <a:pt x="10861" y="3529"/>
                  </a:lnTo>
                  <a:lnTo>
                    <a:pt x="10999" y="3667"/>
                  </a:lnTo>
                  <a:lnTo>
                    <a:pt x="11113" y="3804"/>
                  </a:lnTo>
                  <a:lnTo>
                    <a:pt x="11205" y="3965"/>
                  </a:lnTo>
                  <a:lnTo>
                    <a:pt x="11251" y="4148"/>
                  </a:lnTo>
                  <a:lnTo>
                    <a:pt x="11480" y="5110"/>
                  </a:lnTo>
                  <a:lnTo>
                    <a:pt x="11617" y="5752"/>
                  </a:lnTo>
                  <a:lnTo>
                    <a:pt x="11686" y="6279"/>
                  </a:lnTo>
                  <a:lnTo>
                    <a:pt x="11709" y="6370"/>
                  </a:lnTo>
                  <a:lnTo>
                    <a:pt x="11732" y="6393"/>
                  </a:lnTo>
                  <a:lnTo>
                    <a:pt x="11869" y="6393"/>
                  </a:lnTo>
                  <a:lnTo>
                    <a:pt x="11915" y="6347"/>
                  </a:lnTo>
                  <a:lnTo>
                    <a:pt x="11961" y="6279"/>
                  </a:lnTo>
                  <a:lnTo>
                    <a:pt x="12007" y="6187"/>
                  </a:lnTo>
                  <a:lnTo>
                    <a:pt x="12030" y="6050"/>
                  </a:lnTo>
                  <a:lnTo>
                    <a:pt x="12075" y="5889"/>
                  </a:lnTo>
                  <a:lnTo>
                    <a:pt x="12075" y="5683"/>
                  </a:lnTo>
                  <a:lnTo>
                    <a:pt x="12098" y="5408"/>
                  </a:lnTo>
                  <a:lnTo>
                    <a:pt x="12075" y="5087"/>
                  </a:lnTo>
                  <a:lnTo>
                    <a:pt x="12007" y="4240"/>
                  </a:lnTo>
                  <a:lnTo>
                    <a:pt x="11961" y="3942"/>
                  </a:lnTo>
                  <a:lnTo>
                    <a:pt x="11892" y="3644"/>
                  </a:lnTo>
                  <a:lnTo>
                    <a:pt x="11778" y="3346"/>
                  </a:lnTo>
                  <a:lnTo>
                    <a:pt x="11640" y="3071"/>
                  </a:lnTo>
                  <a:lnTo>
                    <a:pt x="11480" y="2796"/>
                  </a:lnTo>
                  <a:lnTo>
                    <a:pt x="11296" y="2544"/>
                  </a:lnTo>
                  <a:lnTo>
                    <a:pt x="11090" y="2292"/>
                  </a:lnTo>
                  <a:lnTo>
                    <a:pt x="10861" y="2040"/>
                  </a:lnTo>
                  <a:lnTo>
                    <a:pt x="10586" y="1811"/>
                  </a:lnTo>
                  <a:lnTo>
                    <a:pt x="10311" y="1582"/>
                  </a:lnTo>
                  <a:lnTo>
                    <a:pt x="9990" y="1376"/>
                  </a:lnTo>
                  <a:lnTo>
                    <a:pt x="9670" y="1192"/>
                  </a:lnTo>
                  <a:lnTo>
                    <a:pt x="9326" y="1009"/>
                  </a:lnTo>
                  <a:lnTo>
                    <a:pt x="8959" y="826"/>
                  </a:lnTo>
                  <a:lnTo>
                    <a:pt x="8570" y="688"/>
                  </a:lnTo>
                  <a:lnTo>
                    <a:pt x="8180" y="551"/>
                  </a:lnTo>
                  <a:lnTo>
                    <a:pt x="7768" y="413"/>
                  </a:lnTo>
                  <a:lnTo>
                    <a:pt x="7356" y="322"/>
                  </a:lnTo>
                  <a:lnTo>
                    <a:pt x="6920" y="207"/>
                  </a:lnTo>
                  <a:lnTo>
                    <a:pt x="6462" y="138"/>
                  </a:lnTo>
                  <a:lnTo>
                    <a:pt x="6027" y="70"/>
                  </a:lnTo>
                  <a:lnTo>
                    <a:pt x="5568" y="24"/>
                  </a:lnTo>
                  <a:lnTo>
                    <a:pt x="50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166;p66">
              <a:extLst>
                <a:ext uri="{FF2B5EF4-FFF2-40B4-BE49-F238E27FC236}">
                  <a16:creationId xmlns:a16="http://schemas.microsoft.com/office/drawing/2014/main" xmlns="" id="{66E793C9-7B10-44D2-B70F-ACD127B645F0}"/>
                </a:ext>
              </a:extLst>
            </p:cNvPr>
            <p:cNvSpPr/>
            <p:nvPr/>
          </p:nvSpPr>
          <p:spPr>
            <a:xfrm>
              <a:off x="977956" y="2081228"/>
              <a:ext cx="150194" cy="169900"/>
            </a:xfrm>
            <a:custGeom>
              <a:avLst/>
              <a:gdLst/>
              <a:ahLst/>
              <a:cxnLst/>
              <a:rect l="l" t="t" r="r" b="b"/>
              <a:pathLst>
                <a:path w="6989" h="7906" extrusionOk="0">
                  <a:moveTo>
                    <a:pt x="2292" y="1"/>
                  </a:moveTo>
                  <a:lnTo>
                    <a:pt x="1994" y="299"/>
                  </a:lnTo>
                  <a:lnTo>
                    <a:pt x="1696" y="619"/>
                  </a:lnTo>
                  <a:lnTo>
                    <a:pt x="1329" y="1055"/>
                  </a:lnTo>
                  <a:lnTo>
                    <a:pt x="940" y="1559"/>
                  </a:lnTo>
                  <a:lnTo>
                    <a:pt x="596" y="2086"/>
                  </a:lnTo>
                  <a:lnTo>
                    <a:pt x="436" y="2361"/>
                  </a:lnTo>
                  <a:lnTo>
                    <a:pt x="298" y="2636"/>
                  </a:lnTo>
                  <a:lnTo>
                    <a:pt x="184" y="2911"/>
                  </a:lnTo>
                  <a:lnTo>
                    <a:pt x="92" y="3186"/>
                  </a:lnTo>
                  <a:lnTo>
                    <a:pt x="46" y="3438"/>
                  </a:lnTo>
                  <a:lnTo>
                    <a:pt x="0" y="3712"/>
                  </a:lnTo>
                  <a:lnTo>
                    <a:pt x="0" y="3965"/>
                  </a:lnTo>
                  <a:lnTo>
                    <a:pt x="0" y="4217"/>
                  </a:lnTo>
                  <a:lnTo>
                    <a:pt x="0" y="4469"/>
                  </a:lnTo>
                  <a:lnTo>
                    <a:pt x="23" y="4698"/>
                  </a:lnTo>
                  <a:lnTo>
                    <a:pt x="115" y="5133"/>
                  </a:lnTo>
                  <a:lnTo>
                    <a:pt x="230" y="5477"/>
                  </a:lnTo>
                  <a:lnTo>
                    <a:pt x="298" y="5614"/>
                  </a:lnTo>
                  <a:lnTo>
                    <a:pt x="367" y="5729"/>
                  </a:lnTo>
                  <a:lnTo>
                    <a:pt x="436" y="5820"/>
                  </a:lnTo>
                  <a:lnTo>
                    <a:pt x="527" y="5889"/>
                  </a:lnTo>
                  <a:lnTo>
                    <a:pt x="596" y="5912"/>
                  </a:lnTo>
                  <a:lnTo>
                    <a:pt x="665" y="5889"/>
                  </a:lnTo>
                  <a:lnTo>
                    <a:pt x="848" y="5843"/>
                  </a:lnTo>
                  <a:lnTo>
                    <a:pt x="1031" y="5820"/>
                  </a:lnTo>
                  <a:lnTo>
                    <a:pt x="1467" y="5820"/>
                  </a:lnTo>
                  <a:lnTo>
                    <a:pt x="1810" y="5866"/>
                  </a:lnTo>
                  <a:lnTo>
                    <a:pt x="1948" y="5889"/>
                  </a:lnTo>
                  <a:lnTo>
                    <a:pt x="2177" y="5958"/>
                  </a:lnTo>
                  <a:lnTo>
                    <a:pt x="2406" y="6072"/>
                  </a:lnTo>
                  <a:lnTo>
                    <a:pt x="2612" y="6187"/>
                  </a:lnTo>
                  <a:lnTo>
                    <a:pt x="2796" y="6302"/>
                  </a:lnTo>
                  <a:lnTo>
                    <a:pt x="2979" y="6439"/>
                  </a:lnTo>
                  <a:lnTo>
                    <a:pt x="3139" y="6599"/>
                  </a:lnTo>
                  <a:lnTo>
                    <a:pt x="3437" y="6897"/>
                  </a:lnTo>
                  <a:lnTo>
                    <a:pt x="3506" y="7035"/>
                  </a:lnTo>
                  <a:lnTo>
                    <a:pt x="3575" y="7172"/>
                  </a:lnTo>
                  <a:lnTo>
                    <a:pt x="3666" y="7310"/>
                  </a:lnTo>
                  <a:lnTo>
                    <a:pt x="3781" y="7493"/>
                  </a:lnTo>
                  <a:lnTo>
                    <a:pt x="3964" y="7653"/>
                  </a:lnTo>
                  <a:lnTo>
                    <a:pt x="4147" y="7791"/>
                  </a:lnTo>
                  <a:lnTo>
                    <a:pt x="4262" y="7837"/>
                  </a:lnTo>
                  <a:lnTo>
                    <a:pt x="4377" y="7882"/>
                  </a:lnTo>
                  <a:lnTo>
                    <a:pt x="4491" y="7905"/>
                  </a:lnTo>
                  <a:lnTo>
                    <a:pt x="4583" y="7905"/>
                  </a:lnTo>
                  <a:lnTo>
                    <a:pt x="4651" y="7859"/>
                  </a:lnTo>
                  <a:lnTo>
                    <a:pt x="4697" y="7791"/>
                  </a:lnTo>
                  <a:lnTo>
                    <a:pt x="4743" y="7699"/>
                  </a:lnTo>
                  <a:lnTo>
                    <a:pt x="4743" y="7607"/>
                  </a:lnTo>
                  <a:lnTo>
                    <a:pt x="4743" y="7333"/>
                  </a:lnTo>
                  <a:lnTo>
                    <a:pt x="4697" y="6989"/>
                  </a:lnTo>
                  <a:lnTo>
                    <a:pt x="4606" y="6622"/>
                  </a:lnTo>
                  <a:lnTo>
                    <a:pt x="4445" y="5866"/>
                  </a:lnTo>
                  <a:lnTo>
                    <a:pt x="4422" y="5706"/>
                  </a:lnTo>
                  <a:lnTo>
                    <a:pt x="4422" y="5523"/>
                  </a:lnTo>
                  <a:lnTo>
                    <a:pt x="4445" y="5362"/>
                  </a:lnTo>
                  <a:lnTo>
                    <a:pt x="4491" y="5225"/>
                  </a:lnTo>
                  <a:lnTo>
                    <a:pt x="4537" y="5064"/>
                  </a:lnTo>
                  <a:lnTo>
                    <a:pt x="4583" y="4927"/>
                  </a:lnTo>
                  <a:lnTo>
                    <a:pt x="4743" y="4698"/>
                  </a:lnTo>
                  <a:lnTo>
                    <a:pt x="4881" y="4491"/>
                  </a:lnTo>
                  <a:lnTo>
                    <a:pt x="5018" y="4331"/>
                  </a:lnTo>
                  <a:lnTo>
                    <a:pt x="5178" y="4171"/>
                  </a:lnTo>
                  <a:lnTo>
                    <a:pt x="5201" y="4171"/>
                  </a:lnTo>
                  <a:lnTo>
                    <a:pt x="5499" y="4010"/>
                  </a:lnTo>
                  <a:lnTo>
                    <a:pt x="5843" y="3873"/>
                  </a:lnTo>
                  <a:lnTo>
                    <a:pt x="6232" y="3735"/>
                  </a:lnTo>
                  <a:lnTo>
                    <a:pt x="6668" y="3621"/>
                  </a:lnTo>
                  <a:lnTo>
                    <a:pt x="6805" y="3575"/>
                  </a:lnTo>
                  <a:lnTo>
                    <a:pt x="6897" y="3323"/>
                  </a:lnTo>
                  <a:lnTo>
                    <a:pt x="6943" y="3071"/>
                  </a:lnTo>
                  <a:lnTo>
                    <a:pt x="6988" y="2842"/>
                  </a:lnTo>
                  <a:lnTo>
                    <a:pt x="6988" y="2636"/>
                  </a:lnTo>
                  <a:lnTo>
                    <a:pt x="6714" y="2498"/>
                  </a:lnTo>
                  <a:lnTo>
                    <a:pt x="6278" y="2338"/>
                  </a:lnTo>
                  <a:lnTo>
                    <a:pt x="5728" y="2154"/>
                  </a:lnTo>
                  <a:lnTo>
                    <a:pt x="5064" y="1971"/>
                  </a:lnTo>
                  <a:lnTo>
                    <a:pt x="4720" y="1880"/>
                  </a:lnTo>
                  <a:lnTo>
                    <a:pt x="4354" y="1811"/>
                  </a:lnTo>
                  <a:lnTo>
                    <a:pt x="3964" y="1742"/>
                  </a:lnTo>
                  <a:lnTo>
                    <a:pt x="3598" y="1696"/>
                  </a:lnTo>
                  <a:lnTo>
                    <a:pt x="2864" y="1696"/>
                  </a:lnTo>
                  <a:lnTo>
                    <a:pt x="2521" y="1719"/>
                  </a:lnTo>
                  <a:lnTo>
                    <a:pt x="2177" y="1788"/>
                  </a:lnTo>
                  <a:lnTo>
                    <a:pt x="2223" y="1696"/>
                  </a:lnTo>
                  <a:lnTo>
                    <a:pt x="2269" y="1582"/>
                  </a:lnTo>
                  <a:lnTo>
                    <a:pt x="2337" y="1307"/>
                  </a:lnTo>
                  <a:lnTo>
                    <a:pt x="2360" y="1009"/>
                  </a:lnTo>
                  <a:lnTo>
                    <a:pt x="2360" y="711"/>
                  </a:lnTo>
                  <a:lnTo>
                    <a:pt x="2337" y="207"/>
                  </a:lnTo>
                  <a:lnTo>
                    <a:pt x="22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167;p66">
              <a:extLst>
                <a:ext uri="{FF2B5EF4-FFF2-40B4-BE49-F238E27FC236}">
                  <a16:creationId xmlns:a16="http://schemas.microsoft.com/office/drawing/2014/main" xmlns="" id="{6B634734-48F2-43E1-9B9A-A68C95610141}"/>
                </a:ext>
              </a:extLst>
            </p:cNvPr>
            <p:cNvSpPr/>
            <p:nvPr/>
          </p:nvSpPr>
          <p:spPr>
            <a:xfrm>
              <a:off x="1196570" y="2221061"/>
              <a:ext cx="31526" cy="49749"/>
            </a:xfrm>
            <a:custGeom>
              <a:avLst/>
              <a:gdLst/>
              <a:ahLst/>
              <a:cxnLst/>
              <a:rect l="l" t="t" r="r" b="b"/>
              <a:pathLst>
                <a:path w="1467" h="2315" extrusionOk="0">
                  <a:moveTo>
                    <a:pt x="115" y="1"/>
                  </a:moveTo>
                  <a:lnTo>
                    <a:pt x="46" y="24"/>
                  </a:lnTo>
                  <a:lnTo>
                    <a:pt x="23" y="69"/>
                  </a:lnTo>
                  <a:lnTo>
                    <a:pt x="0" y="115"/>
                  </a:lnTo>
                  <a:lnTo>
                    <a:pt x="0" y="184"/>
                  </a:lnTo>
                  <a:lnTo>
                    <a:pt x="92" y="436"/>
                  </a:lnTo>
                  <a:lnTo>
                    <a:pt x="183" y="688"/>
                  </a:lnTo>
                  <a:lnTo>
                    <a:pt x="275" y="894"/>
                  </a:lnTo>
                  <a:lnTo>
                    <a:pt x="413" y="1100"/>
                  </a:lnTo>
                  <a:lnTo>
                    <a:pt x="527" y="1284"/>
                  </a:lnTo>
                  <a:lnTo>
                    <a:pt x="688" y="1444"/>
                  </a:lnTo>
                  <a:lnTo>
                    <a:pt x="848" y="1605"/>
                  </a:lnTo>
                  <a:lnTo>
                    <a:pt x="1031" y="1719"/>
                  </a:lnTo>
                  <a:lnTo>
                    <a:pt x="573" y="2017"/>
                  </a:lnTo>
                  <a:lnTo>
                    <a:pt x="550" y="2063"/>
                  </a:lnTo>
                  <a:lnTo>
                    <a:pt x="527" y="2131"/>
                  </a:lnTo>
                  <a:lnTo>
                    <a:pt x="527" y="2177"/>
                  </a:lnTo>
                  <a:lnTo>
                    <a:pt x="550" y="2246"/>
                  </a:lnTo>
                  <a:lnTo>
                    <a:pt x="596" y="2292"/>
                  </a:lnTo>
                  <a:lnTo>
                    <a:pt x="665" y="2315"/>
                  </a:lnTo>
                  <a:lnTo>
                    <a:pt x="756" y="2269"/>
                  </a:lnTo>
                  <a:lnTo>
                    <a:pt x="1398" y="1857"/>
                  </a:lnTo>
                  <a:lnTo>
                    <a:pt x="1467" y="1788"/>
                  </a:lnTo>
                  <a:lnTo>
                    <a:pt x="1467" y="1719"/>
                  </a:lnTo>
                  <a:lnTo>
                    <a:pt x="1444" y="1627"/>
                  </a:lnTo>
                  <a:lnTo>
                    <a:pt x="1398" y="1582"/>
                  </a:lnTo>
                  <a:lnTo>
                    <a:pt x="1192" y="1467"/>
                  </a:lnTo>
                  <a:lnTo>
                    <a:pt x="1008" y="1330"/>
                  </a:lnTo>
                  <a:lnTo>
                    <a:pt x="848" y="1169"/>
                  </a:lnTo>
                  <a:lnTo>
                    <a:pt x="710" y="1009"/>
                  </a:lnTo>
                  <a:lnTo>
                    <a:pt x="573" y="826"/>
                  </a:lnTo>
                  <a:lnTo>
                    <a:pt x="481" y="596"/>
                  </a:lnTo>
                  <a:lnTo>
                    <a:pt x="367" y="367"/>
                  </a:lnTo>
                  <a:lnTo>
                    <a:pt x="298" y="115"/>
                  </a:lnTo>
                  <a:lnTo>
                    <a:pt x="275" y="47"/>
                  </a:lnTo>
                  <a:lnTo>
                    <a:pt x="229" y="24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168;p66">
              <a:extLst>
                <a:ext uri="{FF2B5EF4-FFF2-40B4-BE49-F238E27FC236}">
                  <a16:creationId xmlns:a16="http://schemas.microsoft.com/office/drawing/2014/main" xmlns="" id="{F1952D10-393C-4AE2-9F24-45FC2B2F536F}"/>
                </a:ext>
              </a:extLst>
            </p:cNvPr>
            <p:cNvSpPr/>
            <p:nvPr/>
          </p:nvSpPr>
          <p:spPr>
            <a:xfrm>
              <a:off x="1120733" y="2193489"/>
              <a:ext cx="77815" cy="77815"/>
            </a:xfrm>
            <a:custGeom>
              <a:avLst/>
              <a:gdLst/>
              <a:ahLst/>
              <a:cxnLst/>
              <a:rect l="l" t="t" r="r" b="b"/>
              <a:pathLst>
                <a:path w="3621" h="3621" extrusionOk="0">
                  <a:moveTo>
                    <a:pt x="1811" y="276"/>
                  </a:moveTo>
                  <a:lnTo>
                    <a:pt x="1948" y="299"/>
                  </a:lnTo>
                  <a:lnTo>
                    <a:pt x="2109" y="321"/>
                  </a:lnTo>
                  <a:lnTo>
                    <a:pt x="2246" y="344"/>
                  </a:lnTo>
                  <a:lnTo>
                    <a:pt x="2407" y="390"/>
                  </a:lnTo>
                  <a:lnTo>
                    <a:pt x="2521" y="459"/>
                  </a:lnTo>
                  <a:lnTo>
                    <a:pt x="2659" y="551"/>
                  </a:lnTo>
                  <a:lnTo>
                    <a:pt x="2773" y="619"/>
                  </a:lnTo>
                  <a:lnTo>
                    <a:pt x="2888" y="734"/>
                  </a:lnTo>
                  <a:lnTo>
                    <a:pt x="2979" y="825"/>
                  </a:lnTo>
                  <a:lnTo>
                    <a:pt x="3071" y="963"/>
                  </a:lnTo>
                  <a:lnTo>
                    <a:pt x="3140" y="1078"/>
                  </a:lnTo>
                  <a:lnTo>
                    <a:pt x="3208" y="1215"/>
                  </a:lnTo>
                  <a:lnTo>
                    <a:pt x="3254" y="1352"/>
                  </a:lnTo>
                  <a:lnTo>
                    <a:pt x="3300" y="1490"/>
                  </a:lnTo>
                  <a:lnTo>
                    <a:pt x="3323" y="1650"/>
                  </a:lnTo>
                  <a:lnTo>
                    <a:pt x="3323" y="1811"/>
                  </a:lnTo>
                  <a:lnTo>
                    <a:pt x="3323" y="1948"/>
                  </a:lnTo>
                  <a:lnTo>
                    <a:pt x="3300" y="2109"/>
                  </a:lnTo>
                  <a:lnTo>
                    <a:pt x="3254" y="2246"/>
                  </a:lnTo>
                  <a:lnTo>
                    <a:pt x="3208" y="2406"/>
                  </a:lnTo>
                  <a:lnTo>
                    <a:pt x="3140" y="2521"/>
                  </a:lnTo>
                  <a:lnTo>
                    <a:pt x="3071" y="2658"/>
                  </a:lnTo>
                  <a:lnTo>
                    <a:pt x="2979" y="2773"/>
                  </a:lnTo>
                  <a:lnTo>
                    <a:pt x="2888" y="2888"/>
                  </a:lnTo>
                  <a:lnTo>
                    <a:pt x="2773" y="2979"/>
                  </a:lnTo>
                  <a:lnTo>
                    <a:pt x="2659" y="3071"/>
                  </a:lnTo>
                  <a:lnTo>
                    <a:pt x="2521" y="3140"/>
                  </a:lnTo>
                  <a:lnTo>
                    <a:pt x="2407" y="3208"/>
                  </a:lnTo>
                  <a:lnTo>
                    <a:pt x="2246" y="3254"/>
                  </a:lnTo>
                  <a:lnTo>
                    <a:pt x="2109" y="3300"/>
                  </a:lnTo>
                  <a:lnTo>
                    <a:pt x="1948" y="3323"/>
                  </a:lnTo>
                  <a:lnTo>
                    <a:pt x="1650" y="3323"/>
                  </a:lnTo>
                  <a:lnTo>
                    <a:pt x="1490" y="3300"/>
                  </a:lnTo>
                  <a:lnTo>
                    <a:pt x="1353" y="3254"/>
                  </a:lnTo>
                  <a:lnTo>
                    <a:pt x="1215" y="3208"/>
                  </a:lnTo>
                  <a:lnTo>
                    <a:pt x="1078" y="3140"/>
                  </a:lnTo>
                  <a:lnTo>
                    <a:pt x="963" y="3071"/>
                  </a:lnTo>
                  <a:lnTo>
                    <a:pt x="826" y="2979"/>
                  </a:lnTo>
                  <a:lnTo>
                    <a:pt x="734" y="2888"/>
                  </a:lnTo>
                  <a:lnTo>
                    <a:pt x="619" y="2773"/>
                  </a:lnTo>
                  <a:lnTo>
                    <a:pt x="551" y="2658"/>
                  </a:lnTo>
                  <a:lnTo>
                    <a:pt x="459" y="2521"/>
                  </a:lnTo>
                  <a:lnTo>
                    <a:pt x="390" y="2406"/>
                  </a:lnTo>
                  <a:lnTo>
                    <a:pt x="344" y="2246"/>
                  </a:lnTo>
                  <a:lnTo>
                    <a:pt x="322" y="2109"/>
                  </a:lnTo>
                  <a:lnTo>
                    <a:pt x="299" y="1948"/>
                  </a:lnTo>
                  <a:lnTo>
                    <a:pt x="276" y="1811"/>
                  </a:lnTo>
                  <a:lnTo>
                    <a:pt x="299" y="1650"/>
                  </a:lnTo>
                  <a:lnTo>
                    <a:pt x="322" y="1490"/>
                  </a:lnTo>
                  <a:lnTo>
                    <a:pt x="344" y="1352"/>
                  </a:lnTo>
                  <a:lnTo>
                    <a:pt x="390" y="1215"/>
                  </a:lnTo>
                  <a:lnTo>
                    <a:pt x="459" y="1078"/>
                  </a:lnTo>
                  <a:lnTo>
                    <a:pt x="551" y="963"/>
                  </a:lnTo>
                  <a:lnTo>
                    <a:pt x="619" y="825"/>
                  </a:lnTo>
                  <a:lnTo>
                    <a:pt x="734" y="734"/>
                  </a:lnTo>
                  <a:lnTo>
                    <a:pt x="826" y="619"/>
                  </a:lnTo>
                  <a:lnTo>
                    <a:pt x="963" y="551"/>
                  </a:lnTo>
                  <a:lnTo>
                    <a:pt x="1078" y="459"/>
                  </a:lnTo>
                  <a:lnTo>
                    <a:pt x="1215" y="390"/>
                  </a:lnTo>
                  <a:lnTo>
                    <a:pt x="1353" y="344"/>
                  </a:lnTo>
                  <a:lnTo>
                    <a:pt x="1490" y="321"/>
                  </a:lnTo>
                  <a:lnTo>
                    <a:pt x="1650" y="299"/>
                  </a:lnTo>
                  <a:lnTo>
                    <a:pt x="1811" y="276"/>
                  </a:lnTo>
                  <a:close/>
                  <a:moveTo>
                    <a:pt x="1628" y="1"/>
                  </a:moveTo>
                  <a:lnTo>
                    <a:pt x="1444" y="24"/>
                  </a:lnTo>
                  <a:lnTo>
                    <a:pt x="1261" y="69"/>
                  </a:lnTo>
                  <a:lnTo>
                    <a:pt x="1101" y="138"/>
                  </a:lnTo>
                  <a:lnTo>
                    <a:pt x="940" y="207"/>
                  </a:lnTo>
                  <a:lnTo>
                    <a:pt x="803" y="299"/>
                  </a:lnTo>
                  <a:lnTo>
                    <a:pt x="665" y="413"/>
                  </a:lnTo>
                  <a:lnTo>
                    <a:pt x="528" y="528"/>
                  </a:lnTo>
                  <a:lnTo>
                    <a:pt x="413" y="665"/>
                  </a:lnTo>
                  <a:lnTo>
                    <a:pt x="299" y="803"/>
                  </a:lnTo>
                  <a:lnTo>
                    <a:pt x="207" y="940"/>
                  </a:lnTo>
                  <a:lnTo>
                    <a:pt x="138" y="1100"/>
                  </a:lnTo>
                  <a:lnTo>
                    <a:pt x="70" y="1261"/>
                  </a:lnTo>
                  <a:lnTo>
                    <a:pt x="24" y="1444"/>
                  </a:lnTo>
                  <a:lnTo>
                    <a:pt x="1" y="1627"/>
                  </a:lnTo>
                  <a:lnTo>
                    <a:pt x="1" y="1811"/>
                  </a:lnTo>
                  <a:lnTo>
                    <a:pt x="1" y="1994"/>
                  </a:lnTo>
                  <a:lnTo>
                    <a:pt x="24" y="2177"/>
                  </a:lnTo>
                  <a:lnTo>
                    <a:pt x="70" y="2338"/>
                  </a:lnTo>
                  <a:lnTo>
                    <a:pt x="138" y="2498"/>
                  </a:lnTo>
                  <a:lnTo>
                    <a:pt x="207" y="2658"/>
                  </a:lnTo>
                  <a:lnTo>
                    <a:pt x="299" y="2819"/>
                  </a:lnTo>
                  <a:lnTo>
                    <a:pt x="413" y="2956"/>
                  </a:lnTo>
                  <a:lnTo>
                    <a:pt x="528" y="3071"/>
                  </a:lnTo>
                  <a:lnTo>
                    <a:pt x="665" y="3185"/>
                  </a:lnTo>
                  <a:lnTo>
                    <a:pt x="803" y="3300"/>
                  </a:lnTo>
                  <a:lnTo>
                    <a:pt x="940" y="3392"/>
                  </a:lnTo>
                  <a:lnTo>
                    <a:pt x="1101" y="3460"/>
                  </a:lnTo>
                  <a:lnTo>
                    <a:pt x="1261" y="3529"/>
                  </a:lnTo>
                  <a:lnTo>
                    <a:pt x="1444" y="3575"/>
                  </a:lnTo>
                  <a:lnTo>
                    <a:pt x="1628" y="3598"/>
                  </a:lnTo>
                  <a:lnTo>
                    <a:pt x="1811" y="3621"/>
                  </a:lnTo>
                  <a:lnTo>
                    <a:pt x="1994" y="3598"/>
                  </a:lnTo>
                  <a:lnTo>
                    <a:pt x="2177" y="3575"/>
                  </a:lnTo>
                  <a:lnTo>
                    <a:pt x="2338" y="3529"/>
                  </a:lnTo>
                  <a:lnTo>
                    <a:pt x="2498" y="3460"/>
                  </a:lnTo>
                  <a:lnTo>
                    <a:pt x="2659" y="3392"/>
                  </a:lnTo>
                  <a:lnTo>
                    <a:pt x="2819" y="3300"/>
                  </a:lnTo>
                  <a:lnTo>
                    <a:pt x="2956" y="3185"/>
                  </a:lnTo>
                  <a:lnTo>
                    <a:pt x="3071" y="3071"/>
                  </a:lnTo>
                  <a:lnTo>
                    <a:pt x="3208" y="2956"/>
                  </a:lnTo>
                  <a:lnTo>
                    <a:pt x="3300" y="2819"/>
                  </a:lnTo>
                  <a:lnTo>
                    <a:pt x="3392" y="2658"/>
                  </a:lnTo>
                  <a:lnTo>
                    <a:pt x="3460" y="2498"/>
                  </a:lnTo>
                  <a:lnTo>
                    <a:pt x="3529" y="2338"/>
                  </a:lnTo>
                  <a:lnTo>
                    <a:pt x="3575" y="2177"/>
                  </a:lnTo>
                  <a:lnTo>
                    <a:pt x="3598" y="1994"/>
                  </a:lnTo>
                  <a:lnTo>
                    <a:pt x="3621" y="1811"/>
                  </a:lnTo>
                  <a:lnTo>
                    <a:pt x="3598" y="1627"/>
                  </a:lnTo>
                  <a:lnTo>
                    <a:pt x="3575" y="1444"/>
                  </a:lnTo>
                  <a:lnTo>
                    <a:pt x="3529" y="1261"/>
                  </a:lnTo>
                  <a:lnTo>
                    <a:pt x="3460" y="1100"/>
                  </a:lnTo>
                  <a:lnTo>
                    <a:pt x="3392" y="940"/>
                  </a:lnTo>
                  <a:lnTo>
                    <a:pt x="3300" y="803"/>
                  </a:lnTo>
                  <a:lnTo>
                    <a:pt x="3208" y="665"/>
                  </a:lnTo>
                  <a:lnTo>
                    <a:pt x="3071" y="528"/>
                  </a:lnTo>
                  <a:lnTo>
                    <a:pt x="2956" y="413"/>
                  </a:lnTo>
                  <a:lnTo>
                    <a:pt x="2819" y="299"/>
                  </a:lnTo>
                  <a:lnTo>
                    <a:pt x="2659" y="207"/>
                  </a:lnTo>
                  <a:lnTo>
                    <a:pt x="2498" y="138"/>
                  </a:lnTo>
                  <a:lnTo>
                    <a:pt x="2338" y="69"/>
                  </a:lnTo>
                  <a:lnTo>
                    <a:pt x="2177" y="24"/>
                  </a:lnTo>
                  <a:lnTo>
                    <a:pt x="19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169;p66">
              <a:extLst>
                <a:ext uri="{FF2B5EF4-FFF2-40B4-BE49-F238E27FC236}">
                  <a16:creationId xmlns:a16="http://schemas.microsoft.com/office/drawing/2014/main" xmlns="" id="{E920FB1E-5683-40A7-977E-255DDAC3FE8F}"/>
                </a:ext>
              </a:extLst>
            </p:cNvPr>
            <p:cNvSpPr/>
            <p:nvPr/>
          </p:nvSpPr>
          <p:spPr>
            <a:xfrm>
              <a:off x="1212816" y="2193489"/>
              <a:ext cx="77815" cy="77815"/>
            </a:xfrm>
            <a:custGeom>
              <a:avLst/>
              <a:gdLst/>
              <a:ahLst/>
              <a:cxnLst/>
              <a:rect l="l" t="t" r="r" b="b"/>
              <a:pathLst>
                <a:path w="3621" h="3621" extrusionOk="0">
                  <a:moveTo>
                    <a:pt x="1810" y="276"/>
                  </a:moveTo>
                  <a:lnTo>
                    <a:pt x="1948" y="299"/>
                  </a:lnTo>
                  <a:lnTo>
                    <a:pt x="2108" y="321"/>
                  </a:lnTo>
                  <a:lnTo>
                    <a:pt x="2246" y="344"/>
                  </a:lnTo>
                  <a:lnTo>
                    <a:pt x="2406" y="390"/>
                  </a:lnTo>
                  <a:lnTo>
                    <a:pt x="2521" y="459"/>
                  </a:lnTo>
                  <a:lnTo>
                    <a:pt x="2658" y="551"/>
                  </a:lnTo>
                  <a:lnTo>
                    <a:pt x="2773" y="619"/>
                  </a:lnTo>
                  <a:lnTo>
                    <a:pt x="2887" y="734"/>
                  </a:lnTo>
                  <a:lnTo>
                    <a:pt x="2979" y="825"/>
                  </a:lnTo>
                  <a:lnTo>
                    <a:pt x="3070" y="963"/>
                  </a:lnTo>
                  <a:lnTo>
                    <a:pt x="3139" y="1078"/>
                  </a:lnTo>
                  <a:lnTo>
                    <a:pt x="3208" y="1215"/>
                  </a:lnTo>
                  <a:lnTo>
                    <a:pt x="3254" y="1352"/>
                  </a:lnTo>
                  <a:lnTo>
                    <a:pt x="3300" y="1490"/>
                  </a:lnTo>
                  <a:lnTo>
                    <a:pt x="3322" y="1650"/>
                  </a:lnTo>
                  <a:lnTo>
                    <a:pt x="3322" y="1811"/>
                  </a:lnTo>
                  <a:lnTo>
                    <a:pt x="3322" y="1948"/>
                  </a:lnTo>
                  <a:lnTo>
                    <a:pt x="3300" y="2109"/>
                  </a:lnTo>
                  <a:lnTo>
                    <a:pt x="3254" y="2246"/>
                  </a:lnTo>
                  <a:lnTo>
                    <a:pt x="3208" y="2406"/>
                  </a:lnTo>
                  <a:lnTo>
                    <a:pt x="3139" y="2521"/>
                  </a:lnTo>
                  <a:lnTo>
                    <a:pt x="3070" y="2658"/>
                  </a:lnTo>
                  <a:lnTo>
                    <a:pt x="2979" y="2773"/>
                  </a:lnTo>
                  <a:lnTo>
                    <a:pt x="2887" y="2888"/>
                  </a:lnTo>
                  <a:lnTo>
                    <a:pt x="2773" y="2979"/>
                  </a:lnTo>
                  <a:lnTo>
                    <a:pt x="2658" y="3071"/>
                  </a:lnTo>
                  <a:lnTo>
                    <a:pt x="2521" y="3140"/>
                  </a:lnTo>
                  <a:lnTo>
                    <a:pt x="2406" y="3208"/>
                  </a:lnTo>
                  <a:lnTo>
                    <a:pt x="2246" y="3254"/>
                  </a:lnTo>
                  <a:lnTo>
                    <a:pt x="2108" y="3300"/>
                  </a:lnTo>
                  <a:lnTo>
                    <a:pt x="1948" y="3323"/>
                  </a:lnTo>
                  <a:lnTo>
                    <a:pt x="1650" y="3323"/>
                  </a:lnTo>
                  <a:lnTo>
                    <a:pt x="1490" y="3300"/>
                  </a:lnTo>
                  <a:lnTo>
                    <a:pt x="1352" y="3254"/>
                  </a:lnTo>
                  <a:lnTo>
                    <a:pt x="1215" y="3208"/>
                  </a:lnTo>
                  <a:lnTo>
                    <a:pt x="1077" y="3140"/>
                  </a:lnTo>
                  <a:lnTo>
                    <a:pt x="963" y="3071"/>
                  </a:lnTo>
                  <a:lnTo>
                    <a:pt x="825" y="2979"/>
                  </a:lnTo>
                  <a:lnTo>
                    <a:pt x="733" y="2888"/>
                  </a:lnTo>
                  <a:lnTo>
                    <a:pt x="619" y="2773"/>
                  </a:lnTo>
                  <a:lnTo>
                    <a:pt x="550" y="2658"/>
                  </a:lnTo>
                  <a:lnTo>
                    <a:pt x="458" y="2521"/>
                  </a:lnTo>
                  <a:lnTo>
                    <a:pt x="390" y="2406"/>
                  </a:lnTo>
                  <a:lnTo>
                    <a:pt x="344" y="2246"/>
                  </a:lnTo>
                  <a:lnTo>
                    <a:pt x="321" y="2109"/>
                  </a:lnTo>
                  <a:lnTo>
                    <a:pt x="298" y="1948"/>
                  </a:lnTo>
                  <a:lnTo>
                    <a:pt x="275" y="1811"/>
                  </a:lnTo>
                  <a:lnTo>
                    <a:pt x="298" y="1650"/>
                  </a:lnTo>
                  <a:lnTo>
                    <a:pt x="321" y="1490"/>
                  </a:lnTo>
                  <a:lnTo>
                    <a:pt x="344" y="1352"/>
                  </a:lnTo>
                  <a:lnTo>
                    <a:pt x="390" y="1215"/>
                  </a:lnTo>
                  <a:lnTo>
                    <a:pt x="458" y="1078"/>
                  </a:lnTo>
                  <a:lnTo>
                    <a:pt x="550" y="963"/>
                  </a:lnTo>
                  <a:lnTo>
                    <a:pt x="619" y="825"/>
                  </a:lnTo>
                  <a:lnTo>
                    <a:pt x="733" y="734"/>
                  </a:lnTo>
                  <a:lnTo>
                    <a:pt x="825" y="619"/>
                  </a:lnTo>
                  <a:lnTo>
                    <a:pt x="963" y="551"/>
                  </a:lnTo>
                  <a:lnTo>
                    <a:pt x="1077" y="459"/>
                  </a:lnTo>
                  <a:lnTo>
                    <a:pt x="1215" y="390"/>
                  </a:lnTo>
                  <a:lnTo>
                    <a:pt x="1352" y="344"/>
                  </a:lnTo>
                  <a:lnTo>
                    <a:pt x="1490" y="321"/>
                  </a:lnTo>
                  <a:lnTo>
                    <a:pt x="1650" y="299"/>
                  </a:lnTo>
                  <a:lnTo>
                    <a:pt x="1810" y="276"/>
                  </a:lnTo>
                  <a:close/>
                  <a:moveTo>
                    <a:pt x="1627" y="1"/>
                  </a:moveTo>
                  <a:lnTo>
                    <a:pt x="1444" y="24"/>
                  </a:lnTo>
                  <a:lnTo>
                    <a:pt x="1260" y="69"/>
                  </a:lnTo>
                  <a:lnTo>
                    <a:pt x="1100" y="138"/>
                  </a:lnTo>
                  <a:lnTo>
                    <a:pt x="940" y="207"/>
                  </a:lnTo>
                  <a:lnTo>
                    <a:pt x="802" y="299"/>
                  </a:lnTo>
                  <a:lnTo>
                    <a:pt x="665" y="413"/>
                  </a:lnTo>
                  <a:lnTo>
                    <a:pt x="527" y="528"/>
                  </a:lnTo>
                  <a:lnTo>
                    <a:pt x="413" y="665"/>
                  </a:lnTo>
                  <a:lnTo>
                    <a:pt x="298" y="803"/>
                  </a:lnTo>
                  <a:lnTo>
                    <a:pt x="206" y="940"/>
                  </a:lnTo>
                  <a:lnTo>
                    <a:pt x="138" y="1100"/>
                  </a:lnTo>
                  <a:lnTo>
                    <a:pt x="69" y="1261"/>
                  </a:lnTo>
                  <a:lnTo>
                    <a:pt x="23" y="1444"/>
                  </a:lnTo>
                  <a:lnTo>
                    <a:pt x="0" y="1627"/>
                  </a:lnTo>
                  <a:lnTo>
                    <a:pt x="0" y="1811"/>
                  </a:lnTo>
                  <a:lnTo>
                    <a:pt x="0" y="1994"/>
                  </a:lnTo>
                  <a:lnTo>
                    <a:pt x="23" y="2177"/>
                  </a:lnTo>
                  <a:lnTo>
                    <a:pt x="69" y="2338"/>
                  </a:lnTo>
                  <a:lnTo>
                    <a:pt x="138" y="2498"/>
                  </a:lnTo>
                  <a:lnTo>
                    <a:pt x="206" y="2658"/>
                  </a:lnTo>
                  <a:lnTo>
                    <a:pt x="298" y="2819"/>
                  </a:lnTo>
                  <a:lnTo>
                    <a:pt x="413" y="2956"/>
                  </a:lnTo>
                  <a:lnTo>
                    <a:pt x="527" y="3071"/>
                  </a:lnTo>
                  <a:lnTo>
                    <a:pt x="665" y="3185"/>
                  </a:lnTo>
                  <a:lnTo>
                    <a:pt x="802" y="3300"/>
                  </a:lnTo>
                  <a:lnTo>
                    <a:pt x="940" y="3392"/>
                  </a:lnTo>
                  <a:lnTo>
                    <a:pt x="1100" y="3460"/>
                  </a:lnTo>
                  <a:lnTo>
                    <a:pt x="1260" y="3529"/>
                  </a:lnTo>
                  <a:lnTo>
                    <a:pt x="1444" y="3575"/>
                  </a:lnTo>
                  <a:lnTo>
                    <a:pt x="1627" y="3598"/>
                  </a:lnTo>
                  <a:lnTo>
                    <a:pt x="1810" y="3621"/>
                  </a:lnTo>
                  <a:lnTo>
                    <a:pt x="1994" y="3598"/>
                  </a:lnTo>
                  <a:lnTo>
                    <a:pt x="2177" y="3575"/>
                  </a:lnTo>
                  <a:lnTo>
                    <a:pt x="2337" y="3529"/>
                  </a:lnTo>
                  <a:lnTo>
                    <a:pt x="2498" y="3460"/>
                  </a:lnTo>
                  <a:lnTo>
                    <a:pt x="2658" y="3392"/>
                  </a:lnTo>
                  <a:lnTo>
                    <a:pt x="2818" y="3300"/>
                  </a:lnTo>
                  <a:lnTo>
                    <a:pt x="2956" y="3185"/>
                  </a:lnTo>
                  <a:lnTo>
                    <a:pt x="3070" y="3071"/>
                  </a:lnTo>
                  <a:lnTo>
                    <a:pt x="3208" y="2956"/>
                  </a:lnTo>
                  <a:lnTo>
                    <a:pt x="3300" y="2819"/>
                  </a:lnTo>
                  <a:lnTo>
                    <a:pt x="3391" y="2658"/>
                  </a:lnTo>
                  <a:lnTo>
                    <a:pt x="3460" y="2498"/>
                  </a:lnTo>
                  <a:lnTo>
                    <a:pt x="3529" y="2338"/>
                  </a:lnTo>
                  <a:lnTo>
                    <a:pt x="3574" y="2177"/>
                  </a:lnTo>
                  <a:lnTo>
                    <a:pt x="3597" y="1994"/>
                  </a:lnTo>
                  <a:lnTo>
                    <a:pt x="3620" y="1811"/>
                  </a:lnTo>
                  <a:lnTo>
                    <a:pt x="3597" y="1627"/>
                  </a:lnTo>
                  <a:lnTo>
                    <a:pt x="3574" y="1444"/>
                  </a:lnTo>
                  <a:lnTo>
                    <a:pt x="3529" y="1261"/>
                  </a:lnTo>
                  <a:lnTo>
                    <a:pt x="3460" y="1100"/>
                  </a:lnTo>
                  <a:lnTo>
                    <a:pt x="3391" y="940"/>
                  </a:lnTo>
                  <a:lnTo>
                    <a:pt x="3300" y="803"/>
                  </a:lnTo>
                  <a:lnTo>
                    <a:pt x="3208" y="665"/>
                  </a:lnTo>
                  <a:lnTo>
                    <a:pt x="3070" y="528"/>
                  </a:lnTo>
                  <a:lnTo>
                    <a:pt x="2956" y="413"/>
                  </a:lnTo>
                  <a:lnTo>
                    <a:pt x="2818" y="299"/>
                  </a:lnTo>
                  <a:lnTo>
                    <a:pt x="2658" y="207"/>
                  </a:lnTo>
                  <a:lnTo>
                    <a:pt x="2498" y="138"/>
                  </a:lnTo>
                  <a:lnTo>
                    <a:pt x="2337" y="69"/>
                  </a:lnTo>
                  <a:lnTo>
                    <a:pt x="2177" y="24"/>
                  </a:lnTo>
                  <a:lnTo>
                    <a:pt x="19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170;p66">
              <a:extLst>
                <a:ext uri="{FF2B5EF4-FFF2-40B4-BE49-F238E27FC236}">
                  <a16:creationId xmlns:a16="http://schemas.microsoft.com/office/drawing/2014/main" xmlns="" id="{02B80500-F87F-4103-81A9-686DBCA5B3F1}"/>
                </a:ext>
              </a:extLst>
            </p:cNvPr>
            <p:cNvSpPr/>
            <p:nvPr/>
          </p:nvSpPr>
          <p:spPr>
            <a:xfrm>
              <a:off x="1041480" y="2202365"/>
              <a:ext cx="87658" cy="21189"/>
            </a:xfrm>
            <a:custGeom>
              <a:avLst/>
              <a:gdLst/>
              <a:ahLst/>
              <a:cxnLst/>
              <a:rect l="l" t="t" r="r" b="b"/>
              <a:pathLst>
                <a:path w="4079" h="986" extrusionOk="0">
                  <a:moveTo>
                    <a:pt x="2108" y="0"/>
                  </a:moveTo>
                  <a:lnTo>
                    <a:pt x="1787" y="46"/>
                  </a:lnTo>
                  <a:lnTo>
                    <a:pt x="1489" y="92"/>
                  </a:lnTo>
                  <a:lnTo>
                    <a:pt x="1191" y="183"/>
                  </a:lnTo>
                  <a:lnTo>
                    <a:pt x="939" y="252"/>
                  </a:lnTo>
                  <a:lnTo>
                    <a:pt x="710" y="344"/>
                  </a:lnTo>
                  <a:lnTo>
                    <a:pt x="344" y="527"/>
                  </a:lnTo>
                  <a:lnTo>
                    <a:pt x="92" y="687"/>
                  </a:lnTo>
                  <a:lnTo>
                    <a:pt x="0" y="756"/>
                  </a:lnTo>
                  <a:lnTo>
                    <a:pt x="183" y="985"/>
                  </a:lnTo>
                  <a:lnTo>
                    <a:pt x="252" y="917"/>
                  </a:lnTo>
                  <a:lnTo>
                    <a:pt x="458" y="802"/>
                  </a:lnTo>
                  <a:lnTo>
                    <a:pt x="802" y="619"/>
                  </a:lnTo>
                  <a:lnTo>
                    <a:pt x="1031" y="527"/>
                  </a:lnTo>
                  <a:lnTo>
                    <a:pt x="1260" y="458"/>
                  </a:lnTo>
                  <a:lnTo>
                    <a:pt x="1535" y="390"/>
                  </a:lnTo>
                  <a:lnTo>
                    <a:pt x="1833" y="321"/>
                  </a:lnTo>
                  <a:lnTo>
                    <a:pt x="2131" y="298"/>
                  </a:lnTo>
                  <a:lnTo>
                    <a:pt x="2474" y="275"/>
                  </a:lnTo>
                  <a:lnTo>
                    <a:pt x="2818" y="298"/>
                  </a:lnTo>
                  <a:lnTo>
                    <a:pt x="3185" y="344"/>
                  </a:lnTo>
                  <a:lnTo>
                    <a:pt x="3574" y="435"/>
                  </a:lnTo>
                  <a:lnTo>
                    <a:pt x="3987" y="573"/>
                  </a:lnTo>
                  <a:lnTo>
                    <a:pt x="4078" y="298"/>
                  </a:lnTo>
                  <a:lnTo>
                    <a:pt x="3666" y="160"/>
                  </a:lnTo>
                  <a:lnTo>
                    <a:pt x="3253" y="69"/>
                  </a:lnTo>
                  <a:lnTo>
                    <a:pt x="28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171;p66">
              <a:extLst>
                <a:ext uri="{FF2B5EF4-FFF2-40B4-BE49-F238E27FC236}">
                  <a16:creationId xmlns:a16="http://schemas.microsoft.com/office/drawing/2014/main" xmlns="" id="{93CDA339-AEBA-4886-8167-1701C2AB2AF2}"/>
                </a:ext>
              </a:extLst>
            </p:cNvPr>
            <p:cNvSpPr/>
            <p:nvPr/>
          </p:nvSpPr>
          <p:spPr>
            <a:xfrm>
              <a:off x="1193110" y="2222543"/>
              <a:ext cx="24649" cy="9370"/>
            </a:xfrm>
            <a:custGeom>
              <a:avLst/>
              <a:gdLst/>
              <a:ahLst/>
              <a:cxnLst/>
              <a:rect l="l" t="t" r="r" b="b"/>
              <a:pathLst>
                <a:path w="1147" h="436" extrusionOk="0">
                  <a:moveTo>
                    <a:pt x="642" y="0"/>
                  </a:moveTo>
                  <a:lnTo>
                    <a:pt x="482" y="23"/>
                  </a:lnTo>
                  <a:lnTo>
                    <a:pt x="344" y="46"/>
                  </a:lnTo>
                  <a:lnTo>
                    <a:pt x="207" y="92"/>
                  </a:lnTo>
                  <a:lnTo>
                    <a:pt x="92" y="138"/>
                  </a:lnTo>
                  <a:lnTo>
                    <a:pt x="1" y="207"/>
                  </a:lnTo>
                  <a:lnTo>
                    <a:pt x="184" y="436"/>
                  </a:lnTo>
                  <a:lnTo>
                    <a:pt x="253" y="390"/>
                  </a:lnTo>
                  <a:lnTo>
                    <a:pt x="344" y="344"/>
                  </a:lnTo>
                  <a:lnTo>
                    <a:pt x="436" y="298"/>
                  </a:lnTo>
                  <a:lnTo>
                    <a:pt x="688" y="298"/>
                  </a:lnTo>
                  <a:lnTo>
                    <a:pt x="826" y="344"/>
                  </a:lnTo>
                  <a:lnTo>
                    <a:pt x="963" y="436"/>
                  </a:lnTo>
                  <a:lnTo>
                    <a:pt x="1146" y="207"/>
                  </a:lnTo>
                  <a:lnTo>
                    <a:pt x="986" y="92"/>
                  </a:lnTo>
                  <a:lnTo>
                    <a:pt x="803" y="23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172;p66">
              <a:extLst>
                <a:ext uri="{FF2B5EF4-FFF2-40B4-BE49-F238E27FC236}">
                  <a16:creationId xmlns:a16="http://schemas.microsoft.com/office/drawing/2014/main" xmlns="" id="{C401DDE4-2ECA-4243-A36D-8FB41AA6FCD7}"/>
                </a:ext>
              </a:extLst>
            </p:cNvPr>
            <p:cNvSpPr/>
            <p:nvPr/>
          </p:nvSpPr>
          <p:spPr>
            <a:xfrm>
              <a:off x="1120733" y="2169357"/>
              <a:ext cx="63546" cy="22672"/>
            </a:xfrm>
            <a:custGeom>
              <a:avLst/>
              <a:gdLst/>
              <a:ahLst/>
              <a:cxnLst/>
              <a:rect l="l" t="t" r="r" b="b"/>
              <a:pathLst>
                <a:path w="2957" h="1055" extrusionOk="0">
                  <a:moveTo>
                    <a:pt x="1857" y="1"/>
                  </a:moveTo>
                  <a:lnTo>
                    <a:pt x="1628" y="47"/>
                  </a:lnTo>
                  <a:lnTo>
                    <a:pt x="1398" y="93"/>
                  </a:lnTo>
                  <a:lnTo>
                    <a:pt x="1192" y="161"/>
                  </a:lnTo>
                  <a:lnTo>
                    <a:pt x="1009" y="230"/>
                  </a:lnTo>
                  <a:lnTo>
                    <a:pt x="826" y="322"/>
                  </a:lnTo>
                  <a:lnTo>
                    <a:pt x="528" y="528"/>
                  </a:lnTo>
                  <a:lnTo>
                    <a:pt x="299" y="711"/>
                  </a:lnTo>
                  <a:lnTo>
                    <a:pt x="138" y="895"/>
                  </a:lnTo>
                  <a:lnTo>
                    <a:pt x="1" y="1055"/>
                  </a:lnTo>
                  <a:lnTo>
                    <a:pt x="207" y="1009"/>
                  </a:lnTo>
                  <a:lnTo>
                    <a:pt x="757" y="872"/>
                  </a:lnTo>
                  <a:lnTo>
                    <a:pt x="1101" y="826"/>
                  </a:lnTo>
                  <a:lnTo>
                    <a:pt x="1444" y="780"/>
                  </a:lnTo>
                  <a:lnTo>
                    <a:pt x="1765" y="757"/>
                  </a:lnTo>
                  <a:lnTo>
                    <a:pt x="2063" y="757"/>
                  </a:lnTo>
                  <a:lnTo>
                    <a:pt x="2269" y="803"/>
                  </a:lnTo>
                  <a:lnTo>
                    <a:pt x="2452" y="872"/>
                  </a:lnTo>
                  <a:lnTo>
                    <a:pt x="2590" y="895"/>
                  </a:lnTo>
                  <a:lnTo>
                    <a:pt x="2704" y="872"/>
                  </a:lnTo>
                  <a:lnTo>
                    <a:pt x="2819" y="803"/>
                  </a:lnTo>
                  <a:lnTo>
                    <a:pt x="2888" y="711"/>
                  </a:lnTo>
                  <a:lnTo>
                    <a:pt x="2933" y="597"/>
                  </a:lnTo>
                  <a:lnTo>
                    <a:pt x="2956" y="459"/>
                  </a:lnTo>
                  <a:lnTo>
                    <a:pt x="2911" y="345"/>
                  </a:lnTo>
                  <a:lnTo>
                    <a:pt x="2819" y="253"/>
                  </a:lnTo>
                  <a:lnTo>
                    <a:pt x="2681" y="138"/>
                  </a:lnTo>
                  <a:lnTo>
                    <a:pt x="2521" y="70"/>
                  </a:lnTo>
                  <a:lnTo>
                    <a:pt x="2338" y="24"/>
                  </a:lnTo>
                  <a:lnTo>
                    <a:pt x="2109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5173;p66">
              <a:extLst>
                <a:ext uri="{FF2B5EF4-FFF2-40B4-BE49-F238E27FC236}">
                  <a16:creationId xmlns:a16="http://schemas.microsoft.com/office/drawing/2014/main" xmlns="" id="{33B442E2-25E5-4B78-A182-170199FD7DED}"/>
                </a:ext>
              </a:extLst>
            </p:cNvPr>
            <p:cNvSpPr/>
            <p:nvPr/>
          </p:nvSpPr>
          <p:spPr>
            <a:xfrm>
              <a:off x="1212816" y="2169851"/>
              <a:ext cx="53188" cy="22178"/>
            </a:xfrm>
            <a:custGeom>
              <a:avLst/>
              <a:gdLst/>
              <a:ahLst/>
              <a:cxnLst/>
              <a:rect l="l" t="t" r="r" b="b"/>
              <a:pathLst>
                <a:path w="2475" h="1032" extrusionOk="0">
                  <a:moveTo>
                    <a:pt x="642" y="1"/>
                  </a:moveTo>
                  <a:lnTo>
                    <a:pt x="458" y="24"/>
                  </a:lnTo>
                  <a:lnTo>
                    <a:pt x="298" y="93"/>
                  </a:lnTo>
                  <a:lnTo>
                    <a:pt x="161" y="184"/>
                  </a:lnTo>
                  <a:lnTo>
                    <a:pt x="46" y="276"/>
                  </a:lnTo>
                  <a:lnTo>
                    <a:pt x="0" y="390"/>
                  </a:lnTo>
                  <a:lnTo>
                    <a:pt x="0" y="528"/>
                  </a:lnTo>
                  <a:lnTo>
                    <a:pt x="46" y="642"/>
                  </a:lnTo>
                  <a:lnTo>
                    <a:pt x="115" y="734"/>
                  </a:lnTo>
                  <a:lnTo>
                    <a:pt x="206" y="803"/>
                  </a:lnTo>
                  <a:lnTo>
                    <a:pt x="321" y="849"/>
                  </a:lnTo>
                  <a:lnTo>
                    <a:pt x="458" y="826"/>
                  </a:lnTo>
                  <a:lnTo>
                    <a:pt x="642" y="780"/>
                  </a:lnTo>
                  <a:lnTo>
                    <a:pt x="871" y="757"/>
                  </a:lnTo>
                  <a:lnTo>
                    <a:pt x="1146" y="757"/>
                  </a:lnTo>
                  <a:lnTo>
                    <a:pt x="1421" y="780"/>
                  </a:lnTo>
                  <a:lnTo>
                    <a:pt x="1696" y="826"/>
                  </a:lnTo>
                  <a:lnTo>
                    <a:pt x="1948" y="894"/>
                  </a:lnTo>
                  <a:lnTo>
                    <a:pt x="2337" y="986"/>
                  </a:lnTo>
                  <a:lnTo>
                    <a:pt x="2475" y="1032"/>
                  </a:lnTo>
                  <a:lnTo>
                    <a:pt x="2429" y="894"/>
                  </a:lnTo>
                  <a:lnTo>
                    <a:pt x="2337" y="734"/>
                  </a:lnTo>
                  <a:lnTo>
                    <a:pt x="2200" y="551"/>
                  </a:lnTo>
                  <a:lnTo>
                    <a:pt x="2108" y="459"/>
                  </a:lnTo>
                  <a:lnTo>
                    <a:pt x="1994" y="367"/>
                  </a:lnTo>
                  <a:lnTo>
                    <a:pt x="1856" y="276"/>
                  </a:lnTo>
                  <a:lnTo>
                    <a:pt x="1719" y="207"/>
                  </a:lnTo>
                  <a:lnTo>
                    <a:pt x="1535" y="115"/>
                  </a:lnTo>
                  <a:lnTo>
                    <a:pt x="1352" y="70"/>
                  </a:lnTo>
                  <a:lnTo>
                    <a:pt x="1123" y="24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5174;p66">
              <a:extLst>
                <a:ext uri="{FF2B5EF4-FFF2-40B4-BE49-F238E27FC236}">
                  <a16:creationId xmlns:a16="http://schemas.microsoft.com/office/drawing/2014/main" xmlns="" id="{B631F17E-95B7-478A-9EF9-F62CC2D952CD}"/>
                </a:ext>
              </a:extLst>
            </p:cNvPr>
            <p:cNvSpPr/>
            <p:nvPr/>
          </p:nvSpPr>
          <p:spPr>
            <a:xfrm>
              <a:off x="1014381" y="2224993"/>
              <a:ext cx="50244" cy="47299"/>
            </a:xfrm>
            <a:custGeom>
              <a:avLst/>
              <a:gdLst/>
              <a:ahLst/>
              <a:cxnLst/>
              <a:rect l="l" t="t" r="r" b="b"/>
              <a:pathLst>
                <a:path w="2338" h="2201" extrusionOk="0">
                  <a:moveTo>
                    <a:pt x="161" y="1"/>
                  </a:moveTo>
                  <a:lnTo>
                    <a:pt x="93" y="24"/>
                  </a:lnTo>
                  <a:lnTo>
                    <a:pt x="24" y="70"/>
                  </a:lnTo>
                  <a:lnTo>
                    <a:pt x="1" y="116"/>
                  </a:lnTo>
                  <a:lnTo>
                    <a:pt x="1" y="184"/>
                  </a:lnTo>
                  <a:lnTo>
                    <a:pt x="24" y="253"/>
                  </a:lnTo>
                  <a:lnTo>
                    <a:pt x="47" y="322"/>
                  </a:lnTo>
                  <a:lnTo>
                    <a:pt x="115" y="345"/>
                  </a:lnTo>
                  <a:lnTo>
                    <a:pt x="367" y="436"/>
                  </a:lnTo>
                  <a:lnTo>
                    <a:pt x="642" y="574"/>
                  </a:lnTo>
                  <a:lnTo>
                    <a:pt x="940" y="734"/>
                  </a:lnTo>
                  <a:lnTo>
                    <a:pt x="1261" y="963"/>
                  </a:lnTo>
                  <a:lnTo>
                    <a:pt x="1421" y="1101"/>
                  </a:lnTo>
                  <a:lnTo>
                    <a:pt x="1559" y="1261"/>
                  </a:lnTo>
                  <a:lnTo>
                    <a:pt x="1696" y="1444"/>
                  </a:lnTo>
                  <a:lnTo>
                    <a:pt x="1811" y="1628"/>
                  </a:lnTo>
                  <a:lnTo>
                    <a:pt x="1903" y="1834"/>
                  </a:lnTo>
                  <a:lnTo>
                    <a:pt x="1971" y="2063"/>
                  </a:lnTo>
                  <a:lnTo>
                    <a:pt x="1994" y="2109"/>
                  </a:lnTo>
                  <a:lnTo>
                    <a:pt x="2040" y="2155"/>
                  </a:lnTo>
                  <a:lnTo>
                    <a:pt x="2086" y="2178"/>
                  </a:lnTo>
                  <a:lnTo>
                    <a:pt x="2132" y="2201"/>
                  </a:lnTo>
                  <a:lnTo>
                    <a:pt x="2200" y="2201"/>
                  </a:lnTo>
                  <a:lnTo>
                    <a:pt x="2246" y="2155"/>
                  </a:lnTo>
                  <a:lnTo>
                    <a:pt x="2292" y="2109"/>
                  </a:lnTo>
                  <a:lnTo>
                    <a:pt x="2338" y="2040"/>
                  </a:lnTo>
                  <a:lnTo>
                    <a:pt x="2315" y="1971"/>
                  </a:lnTo>
                  <a:lnTo>
                    <a:pt x="2246" y="1719"/>
                  </a:lnTo>
                  <a:lnTo>
                    <a:pt x="2132" y="1467"/>
                  </a:lnTo>
                  <a:lnTo>
                    <a:pt x="1994" y="1261"/>
                  </a:lnTo>
                  <a:lnTo>
                    <a:pt x="1857" y="1055"/>
                  </a:lnTo>
                  <a:lnTo>
                    <a:pt x="1696" y="872"/>
                  </a:lnTo>
                  <a:lnTo>
                    <a:pt x="1513" y="711"/>
                  </a:lnTo>
                  <a:lnTo>
                    <a:pt x="1353" y="574"/>
                  </a:lnTo>
                  <a:lnTo>
                    <a:pt x="1169" y="459"/>
                  </a:lnTo>
                  <a:lnTo>
                    <a:pt x="826" y="253"/>
                  </a:lnTo>
                  <a:lnTo>
                    <a:pt x="528" y="116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175;p66">
              <a:extLst>
                <a:ext uri="{FF2B5EF4-FFF2-40B4-BE49-F238E27FC236}">
                  <a16:creationId xmlns:a16="http://schemas.microsoft.com/office/drawing/2014/main" xmlns="" id="{46023694-34C9-4B81-BFC7-65788E185E3A}"/>
                </a:ext>
              </a:extLst>
            </p:cNvPr>
            <p:cNvSpPr/>
            <p:nvPr/>
          </p:nvSpPr>
          <p:spPr>
            <a:xfrm>
              <a:off x="1022268" y="2240272"/>
              <a:ext cx="27099" cy="18718"/>
            </a:xfrm>
            <a:custGeom>
              <a:avLst/>
              <a:gdLst/>
              <a:ahLst/>
              <a:cxnLst/>
              <a:rect l="l" t="t" r="r" b="b"/>
              <a:pathLst>
                <a:path w="1261" h="871" extrusionOk="0">
                  <a:moveTo>
                    <a:pt x="1077" y="0"/>
                  </a:moveTo>
                  <a:lnTo>
                    <a:pt x="825" y="23"/>
                  </a:lnTo>
                  <a:lnTo>
                    <a:pt x="596" y="92"/>
                  </a:lnTo>
                  <a:lnTo>
                    <a:pt x="413" y="184"/>
                  </a:lnTo>
                  <a:lnTo>
                    <a:pt x="275" y="298"/>
                  </a:lnTo>
                  <a:lnTo>
                    <a:pt x="161" y="413"/>
                  </a:lnTo>
                  <a:lnTo>
                    <a:pt x="92" y="504"/>
                  </a:lnTo>
                  <a:lnTo>
                    <a:pt x="23" y="596"/>
                  </a:lnTo>
                  <a:lnTo>
                    <a:pt x="0" y="665"/>
                  </a:lnTo>
                  <a:lnTo>
                    <a:pt x="0" y="733"/>
                  </a:lnTo>
                  <a:lnTo>
                    <a:pt x="46" y="802"/>
                  </a:lnTo>
                  <a:lnTo>
                    <a:pt x="92" y="848"/>
                  </a:lnTo>
                  <a:lnTo>
                    <a:pt x="161" y="871"/>
                  </a:lnTo>
                  <a:lnTo>
                    <a:pt x="207" y="871"/>
                  </a:lnTo>
                  <a:lnTo>
                    <a:pt x="252" y="848"/>
                  </a:lnTo>
                  <a:lnTo>
                    <a:pt x="298" y="825"/>
                  </a:lnTo>
                  <a:lnTo>
                    <a:pt x="344" y="779"/>
                  </a:lnTo>
                  <a:lnTo>
                    <a:pt x="390" y="711"/>
                  </a:lnTo>
                  <a:lnTo>
                    <a:pt x="505" y="573"/>
                  </a:lnTo>
                  <a:lnTo>
                    <a:pt x="619" y="504"/>
                  </a:lnTo>
                  <a:lnTo>
                    <a:pt x="734" y="436"/>
                  </a:lnTo>
                  <a:lnTo>
                    <a:pt x="894" y="390"/>
                  </a:lnTo>
                  <a:lnTo>
                    <a:pt x="1077" y="367"/>
                  </a:lnTo>
                  <a:lnTo>
                    <a:pt x="1146" y="344"/>
                  </a:lnTo>
                  <a:lnTo>
                    <a:pt x="1215" y="321"/>
                  </a:lnTo>
                  <a:lnTo>
                    <a:pt x="1238" y="252"/>
                  </a:lnTo>
                  <a:lnTo>
                    <a:pt x="1261" y="184"/>
                  </a:lnTo>
                  <a:lnTo>
                    <a:pt x="1238" y="115"/>
                  </a:lnTo>
                  <a:lnTo>
                    <a:pt x="1215" y="46"/>
                  </a:lnTo>
                  <a:lnTo>
                    <a:pt x="1146" y="23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5176;p66">
              <a:extLst>
                <a:ext uri="{FF2B5EF4-FFF2-40B4-BE49-F238E27FC236}">
                  <a16:creationId xmlns:a16="http://schemas.microsoft.com/office/drawing/2014/main" xmlns="" id="{DA0A8E76-5E67-40F5-A1F7-8A850CFDADA6}"/>
                </a:ext>
              </a:extLst>
            </p:cNvPr>
            <p:cNvSpPr/>
            <p:nvPr/>
          </p:nvSpPr>
          <p:spPr>
            <a:xfrm>
              <a:off x="1043930" y="3007365"/>
              <a:ext cx="772050" cy="457436"/>
            </a:xfrm>
            <a:custGeom>
              <a:avLst/>
              <a:gdLst/>
              <a:ahLst/>
              <a:cxnLst/>
              <a:rect l="l" t="t" r="r" b="b"/>
              <a:pathLst>
                <a:path w="35926" h="21286" extrusionOk="0">
                  <a:moveTo>
                    <a:pt x="16657" y="1"/>
                  </a:moveTo>
                  <a:lnTo>
                    <a:pt x="15580" y="367"/>
                  </a:lnTo>
                  <a:lnTo>
                    <a:pt x="14527" y="665"/>
                  </a:lnTo>
                  <a:lnTo>
                    <a:pt x="13473" y="940"/>
                  </a:lnTo>
                  <a:lnTo>
                    <a:pt x="12465" y="1146"/>
                  </a:lnTo>
                  <a:lnTo>
                    <a:pt x="12167" y="1192"/>
                  </a:lnTo>
                  <a:lnTo>
                    <a:pt x="11479" y="1307"/>
                  </a:lnTo>
                  <a:lnTo>
                    <a:pt x="10792" y="1375"/>
                  </a:lnTo>
                  <a:lnTo>
                    <a:pt x="10128" y="1444"/>
                  </a:lnTo>
                  <a:lnTo>
                    <a:pt x="9440" y="1490"/>
                  </a:lnTo>
                  <a:lnTo>
                    <a:pt x="8776" y="1513"/>
                  </a:lnTo>
                  <a:lnTo>
                    <a:pt x="8134" y="1536"/>
                  </a:lnTo>
                  <a:lnTo>
                    <a:pt x="7470" y="1513"/>
                  </a:lnTo>
                  <a:lnTo>
                    <a:pt x="6828" y="1490"/>
                  </a:lnTo>
                  <a:lnTo>
                    <a:pt x="6187" y="1444"/>
                  </a:lnTo>
                  <a:lnTo>
                    <a:pt x="5568" y="1375"/>
                  </a:lnTo>
                  <a:lnTo>
                    <a:pt x="4949" y="1307"/>
                  </a:lnTo>
                  <a:lnTo>
                    <a:pt x="4308" y="1215"/>
                  </a:lnTo>
                  <a:lnTo>
                    <a:pt x="3712" y="1100"/>
                  </a:lnTo>
                  <a:lnTo>
                    <a:pt x="3094" y="986"/>
                  </a:lnTo>
                  <a:lnTo>
                    <a:pt x="1879" y="711"/>
                  </a:lnTo>
                  <a:lnTo>
                    <a:pt x="1788" y="963"/>
                  </a:lnTo>
                  <a:lnTo>
                    <a:pt x="1513" y="1650"/>
                  </a:lnTo>
                  <a:lnTo>
                    <a:pt x="1329" y="2154"/>
                  </a:lnTo>
                  <a:lnTo>
                    <a:pt x="1146" y="2750"/>
                  </a:lnTo>
                  <a:lnTo>
                    <a:pt x="940" y="3437"/>
                  </a:lnTo>
                  <a:lnTo>
                    <a:pt x="734" y="4216"/>
                  </a:lnTo>
                  <a:lnTo>
                    <a:pt x="665" y="4491"/>
                  </a:lnTo>
                  <a:lnTo>
                    <a:pt x="482" y="5293"/>
                  </a:lnTo>
                  <a:lnTo>
                    <a:pt x="321" y="6187"/>
                  </a:lnTo>
                  <a:lnTo>
                    <a:pt x="184" y="7103"/>
                  </a:lnTo>
                  <a:lnTo>
                    <a:pt x="92" y="8066"/>
                  </a:lnTo>
                  <a:lnTo>
                    <a:pt x="69" y="8340"/>
                  </a:lnTo>
                  <a:lnTo>
                    <a:pt x="23" y="9074"/>
                  </a:lnTo>
                  <a:lnTo>
                    <a:pt x="1" y="9830"/>
                  </a:lnTo>
                  <a:lnTo>
                    <a:pt x="1" y="10586"/>
                  </a:lnTo>
                  <a:lnTo>
                    <a:pt x="46" y="11365"/>
                  </a:lnTo>
                  <a:lnTo>
                    <a:pt x="69" y="11686"/>
                  </a:lnTo>
                  <a:lnTo>
                    <a:pt x="138" y="12304"/>
                  </a:lnTo>
                  <a:lnTo>
                    <a:pt x="207" y="12923"/>
                  </a:lnTo>
                  <a:lnTo>
                    <a:pt x="321" y="13564"/>
                  </a:lnTo>
                  <a:lnTo>
                    <a:pt x="459" y="14183"/>
                  </a:lnTo>
                  <a:lnTo>
                    <a:pt x="619" y="14824"/>
                  </a:lnTo>
                  <a:lnTo>
                    <a:pt x="802" y="15466"/>
                  </a:lnTo>
                  <a:lnTo>
                    <a:pt x="1009" y="16108"/>
                  </a:lnTo>
                  <a:lnTo>
                    <a:pt x="1261" y="16726"/>
                  </a:lnTo>
                  <a:lnTo>
                    <a:pt x="1444" y="17116"/>
                  </a:lnTo>
                  <a:lnTo>
                    <a:pt x="1673" y="17505"/>
                  </a:lnTo>
                  <a:lnTo>
                    <a:pt x="1948" y="17849"/>
                  </a:lnTo>
                  <a:lnTo>
                    <a:pt x="2269" y="18170"/>
                  </a:lnTo>
                  <a:lnTo>
                    <a:pt x="2635" y="18490"/>
                  </a:lnTo>
                  <a:lnTo>
                    <a:pt x="3025" y="18788"/>
                  </a:lnTo>
                  <a:lnTo>
                    <a:pt x="3460" y="19063"/>
                  </a:lnTo>
                  <a:lnTo>
                    <a:pt x="3941" y="19315"/>
                  </a:lnTo>
                  <a:lnTo>
                    <a:pt x="4193" y="19453"/>
                  </a:lnTo>
                  <a:lnTo>
                    <a:pt x="4812" y="19728"/>
                  </a:lnTo>
                  <a:lnTo>
                    <a:pt x="5476" y="19980"/>
                  </a:lnTo>
                  <a:lnTo>
                    <a:pt x="6187" y="20186"/>
                  </a:lnTo>
                  <a:lnTo>
                    <a:pt x="6920" y="20392"/>
                  </a:lnTo>
                  <a:lnTo>
                    <a:pt x="7195" y="20461"/>
                  </a:lnTo>
                  <a:lnTo>
                    <a:pt x="8088" y="20667"/>
                  </a:lnTo>
                  <a:lnTo>
                    <a:pt x="9051" y="20827"/>
                  </a:lnTo>
                  <a:lnTo>
                    <a:pt x="10036" y="20965"/>
                  </a:lnTo>
                  <a:lnTo>
                    <a:pt x="11067" y="21079"/>
                  </a:lnTo>
                  <a:lnTo>
                    <a:pt x="12121" y="21171"/>
                  </a:lnTo>
                  <a:lnTo>
                    <a:pt x="13198" y="21240"/>
                  </a:lnTo>
                  <a:lnTo>
                    <a:pt x="14275" y="21263"/>
                  </a:lnTo>
                  <a:lnTo>
                    <a:pt x="15397" y="21286"/>
                  </a:lnTo>
                  <a:lnTo>
                    <a:pt x="15787" y="21286"/>
                  </a:lnTo>
                  <a:lnTo>
                    <a:pt x="16726" y="21263"/>
                  </a:lnTo>
                  <a:lnTo>
                    <a:pt x="17688" y="21240"/>
                  </a:lnTo>
                  <a:lnTo>
                    <a:pt x="18628" y="21194"/>
                  </a:lnTo>
                  <a:lnTo>
                    <a:pt x="19590" y="21125"/>
                  </a:lnTo>
                  <a:lnTo>
                    <a:pt x="20529" y="21056"/>
                  </a:lnTo>
                  <a:lnTo>
                    <a:pt x="21469" y="20965"/>
                  </a:lnTo>
                  <a:lnTo>
                    <a:pt x="22408" y="20850"/>
                  </a:lnTo>
                  <a:lnTo>
                    <a:pt x="23325" y="20736"/>
                  </a:lnTo>
                  <a:lnTo>
                    <a:pt x="23622" y="20690"/>
                  </a:lnTo>
                  <a:lnTo>
                    <a:pt x="24631" y="20552"/>
                  </a:lnTo>
                  <a:lnTo>
                    <a:pt x="25593" y="20392"/>
                  </a:lnTo>
                  <a:lnTo>
                    <a:pt x="26555" y="20209"/>
                  </a:lnTo>
                  <a:lnTo>
                    <a:pt x="27472" y="20025"/>
                  </a:lnTo>
                  <a:lnTo>
                    <a:pt x="27747" y="19957"/>
                  </a:lnTo>
                  <a:lnTo>
                    <a:pt x="29007" y="19659"/>
                  </a:lnTo>
                  <a:lnTo>
                    <a:pt x="30198" y="19315"/>
                  </a:lnTo>
                  <a:lnTo>
                    <a:pt x="30152" y="18582"/>
                  </a:lnTo>
                  <a:lnTo>
                    <a:pt x="30129" y="17734"/>
                  </a:lnTo>
                  <a:lnTo>
                    <a:pt x="30129" y="16634"/>
                  </a:lnTo>
                  <a:lnTo>
                    <a:pt x="30152" y="16016"/>
                  </a:lnTo>
                  <a:lnTo>
                    <a:pt x="30175" y="15351"/>
                  </a:lnTo>
                  <a:lnTo>
                    <a:pt x="30221" y="14664"/>
                  </a:lnTo>
                  <a:lnTo>
                    <a:pt x="30290" y="13931"/>
                  </a:lnTo>
                  <a:lnTo>
                    <a:pt x="30381" y="13198"/>
                  </a:lnTo>
                  <a:lnTo>
                    <a:pt x="30496" y="12442"/>
                  </a:lnTo>
                  <a:lnTo>
                    <a:pt x="30656" y="11686"/>
                  </a:lnTo>
                  <a:lnTo>
                    <a:pt x="30840" y="10929"/>
                  </a:lnTo>
                  <a:lnTo>
                    <a:pt x="30977" y="10380"/>
                  </a:lnTo>
                  <a:lnTo>
                    <a:pt x="31137" y="9898"/>
                  </a:lnTo>
                  <a:lnTo>
                    <a:pt x="31321" y="9417"/>
                  </a:lnTo>
                  <a:lnTo>
                    <a:pt x="31504" y="8936"/>
                  </a:lnTo>
                  <a:lnTo>
                    <a:pt x="31710" y="8478"/>
                  </a:lnTo>
                  <a:lnTo>
                    <a:pt x="31939" y="8020"/>
                  </a:lnTo>
                  <a:lnTo>
                    <a:pt x="32191" y="7584"/>
                  </a:lnTo>
                  <a:lnTo>
                    <a:pt x="32443" y="7172"/>
                  </a:lnTo>
                  <a:lnTo>
                    <a:pt x="32741" y="6782"/>
                  </a:lnTo>
                  <a:lnTo>
                    <a:pt x="33062" y="6416"/>
                  </a:lnTo>
                  <a:lnTo>
                    <a:pt x="33383" y="6072"/>
                  </a:lnTo>
                  <a:lnTo>
                    <a:pt x="33749" y="5751"/>
                  </a:lnTo>
                  <a:lnTo>
                    <a:pt x="34139" y="5477"/>
                  </a:lnTo>
                  <a:lnTo>
                    <a:pt x="34551" y="5224"/>
                  </a:lnTo>
                  <a:lnTo>
                    <a:pt x="34987" y="4995"/>
                  </a:lnTo>
                  <a:lnTo>
                    <a:pt x="35445" y="4812"/>
                  </a:lnTo>
                  <a:lnTo>
                    <a:pt x="35926" y="4652"/>
                  </a:lnTo>
                  <a:lnTo>
                    <a:pt x="33979" y="4537"/>
                  </a:lnTo>
                  <a:lnTo>
                    <a:pt x="31894" y="4377"/>
                  </a:lnTo>
                  <a:lnTo>
                    <a:pt x="29396" y="4171"/>
                  </a:lnTo>
                  <a:lnTo>
                    <a:pt x="28915" y="4125"/>
                  </a:lnTo>
                  <a:lnTo>
                    <a:pt x="26509" y="3873"/>
                  </a:lnTo>
                  <a:lnTo>
                    <a:pt x="26166" y="3827"/>
                  </a:lnTo>
                  <a:lnTo>
                    <a:pt x="25066" y="3712"/>
                  </a:lnTo>
                  <a:lnTo>
                    <a:pt x="24012" y="3552"/>
                  </a:lnTo>
                  <a:lnTo>
                    <a:pt x="23233" y="3414"/>
                  </a:lnTo>
                  <a:lnTo>
                    <a:pt x="22477" y="3277"/>
                  </a:lnTo>
                  <a:lnTo>
                    <a:pt x="21790" y="3094"/>
                  </a:lnTo>
                  <a:lnTo>
                    <a:pt x="21171" y="2910"/>
                  </a:lnTo>
                  <a:lnTo>
                    <a:pt x="20575" y="2704"/>
                  </a:lnTo>
                  <a:lnTo>
                    <a:pt x="20048" y="2498"/>
                  </a:lnTo>
                  <a:lnTo>
                    <a:pt x="19567" y="2292"/>
                  </a:lnTo>
                  <a:lnTo>
                    <a:pt x="19132" y="2063"/>
                  </a:lnTo>
                  <a:lnTo>
                    <a:pt x="18880" y="1925"/>
                  </a:lnTo>
                  <a:lnTo>
                    <a:pt x="18559" y="1742"/>
                  </a:lnTo>
                  <a:lnTo>
                    <a:pt x="18284" y="1559"/>
                  </a:lnTo>
                  <a:lnTo>
                    <a:pt x="17780" y="1192"/>
                  </a:lnTo>
                  <a:lnTo>
                    <a:pt x="17574" y="1009"/>
                  </a:lnTo>
                  <a:lnTo>
                    <a:pt x="17345" y="803"/>
                  </a:lnTo>
                  <a:lnTo>
                    <a:pt x="17138" y="619"/>
                  </a:lnTo>
                  <a:lnTo>
                    <a:pt x="16864" y="298"/>
                  </a:lnTo>
                  <a:lnTo>
                    <a:pt x="16726" y="69"/>
                  </a:lnTo>
                  <a:lnTo>
                    <a:pt x="16657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5177;p66">
              <a:extLst>
                <a:ext uri="{FF2B5EF4-FFF2-40B4-BE49-F238E27FC236}">
                  <a16:creationId xmlns:a16="http://schemas.microsoft.com/office/drawing/2014/main" xmlns="" id="{3E9BA8F8-BFF0-4C0E-B9E4-A0AA79223E57}"/>
                </a:ext>
              </a:extLst>
            </p:cNvPr>
            <p:cNvSpPr/>
            <p:nvPr/>
          </p:nvSpPr>
          <p:spPr>
            <a:xfrm>
              <a:off x="1044918" y="3251573"/>
              <a:ext cx="90129" cy="173833"/>
            </a:xfrm>
            <a:custGeom>
              <a:avLst/>
              <a:gdLst/>
              <a:ahLst/>
              <a:cxnLst/>
              <a:rect l="l" t="t" r="r" b="b"/>
              <a:pathLst>
                <a:path w="4194" h="8089" extrusionOk="0">
                  <a:moveTo>
                    <a:pt x="0" y="1"/>
                  </a:moveTo>
                  <a:lnTo>
                    <a:pt x="23" y="322"/>
                  </a:lnTo>
                  <a:lnTo>
                    <a:pt x="459" y="574"/>
                  </a:lnTo>
                  <a:lnTo>
                    <a:pt x="894" y="849"/>
                  </a:lnTo>
                  <a:lnTo>
                    <a:pt x="1283" y="1169"/>
                  </a:lnTo>
                  <a:lnTo>
                    <a:pt x="1673" y="1490"/>
                  </a:lnTo>
                  <a:lnTo>
                    <a:pt x="2017" y="1857"/>
                  </a:lnTo>
                  <a:lnTo>
                    <a:pt x="2337" y="2246"/>
                  </a:lnTo>
                  <a:lnTo>
                    <a:pt x="2635" y="2659"/>
                  </a:lnTo>
                  <a:lnTo>
                    <a:pt x="2910" y="3094"/>
                  </a:lnTo>
                  <a:lnTo>
                    <a:pt x="3071" y="3369"/>
                  </a:lnTo>
                  <a:lnTo>
                    <a:pt x="3208" y="3644"/>
                  </a:lnTo>
                  <a:lnTo>
                    <a:pt x="3437" y="4239"/>
                  </a:lnTo>
                  <a:lnTo>
                    <a:pt x="3643" y="4835"/>
                  </a:lnTo>
                  <a:lnTo>
                    <a:pt x="3781" y="5454"/>
                  </a:lnTo>
                  <a:lnTo>
                    <a:pt x="3872" y="6072"/>
                  </a:lnTo>
                  <a:lnTo>
                    <a:pt x="3918" y="6691"/>
                  </a:lnTo>
                  <a:lnTo>
                    <a:pt x="3918" y="7333"/>
                  </a:lnTo>
                  <a:lnTo>
                    <a:pt x="3895" y="7951"/>
                  </a:lnTo>
                  <a:lnTo>
                    <a:pt x="4147" y="8089"/>
                  </a:lnTo>
                  <a:lnTo>
                    <a:pt x="4193" y="7653"/>
                  </a:lnTo>
                  <a:lnTo>
                    <a:pt x="4193" y="7218"/>
                  </a:lnTo>
                  <a:lnTo>
                    <a:pt x="4193" y="6806"/>
                  </a:lnTo>
                  <a:lnTo>
                    <a:pt x="4170" y="6370"/>
                  </a:lnTo>
                  <a:lnTo>
                    <a:pt x="4124" y="5935"/>
                  </a:lnTo>
                  <a:lnTo>
                    <a:pt x="4056" y="5523"/>
                  </a:lnTo>
                  <a:lnTo>
                    <a:pt x="3964" y="5087"/>
                  </a:lnTo>
                  <a:lnTo>
                    <a:pt x="3872" y="4675"/>
                  </a:lnTo>
                  <a:lnTo>
                    <a:pt x="3735" y="4285"/>
                  </a:lnTo>
                  <a:lnTo>
                    <a:pt x="3598" y="3919"/>
                  </a:lnTo>
                  <a:lnTo>
                    <a:pt x="3460" y="3575"/>
                  </a:lnTo>
                  <a:lnTo>
                    <a:pt x="3277" y="3208"/>
                  </a:lnTo>
                  <a:lnTo>
                    <a:pt x="3093" y="2865"/>
                  </a:lnTo>
                  <a:lnTo>
                    <a:pt x="2887" y="2544"/>
                  </a:lnTo>
                  <a:lnTo>
                    <a:pt x="2658" y="2223"/>
                  </a:lnTo>
                  <a:lnTo>
                    <a:pt x="2429" y="1925"/>
                  </a:lnTo>
                  <a:lnTo>
                    <a:pt x="2177" y="1628"/>
                  </a:lnTo>
                  <a:lnTo>
                    <a:pt x="1902" y="1353"/>
                  </a:lnTo>
                  <a:lnTo>
                    <a:pt x="1604" y="1078"/>
                  </a:lnTo>
                  <a:lnTo>
                    <a:pt x="1329" y="826"/>
                  </a:lnTo>
                  <a:lnTo>
                    <a:pt x="1009" y="597"/>
                  </a:lnTo>
                  <a:lnTo>
                    <a:pt x="688" y="390"/>
                  </a:lnTo>
                  <a:lnTo>
                    <a:pt x="344" y="1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5178;p66">
              <a:extLst>
                <a:ext uri="{FF2B5EF4-FFF2-40B4-BE49-F238E27FC236}">
                  <a16:creationId xmlns:a16="http://schemas.microsoft.com/office/drawing/2014/main" xmlns="" id="{392853E5-6C09-46B4-88C7-26CDBF514865}"/>
                </a:ext>
              </a:extLst>
            </p:cNvPr>
            <p:cNvSpPr/>
            <p:nvPr/>
          </p:nvSpPr>
          <p:spPr>
            <a:xfrm>
              <a:off x="1192616" y="3095989"/>
              <a:ext cx="483052" cy="351082"/>
            </a:xfrm>
            <a:custGeom>
              <a:avLst/>
              <a:gdLst/>
              <a:ahLst/>
              <a:cxnLst/>
              <a:rect l="l" t="t" r="r" b="b"/>
              <a:pathLst>
                <a:path w="22478" h="16337" extrusionOk="0">
                  <a:moveTo>
                    <a:pt x="21996" y="1"/>
                  </a:moveTo>
                  <a:lnTo>
                    <a:pt x="21652" y="207"/>
                  </a:lnTo>
                  <a:lnTo>
                    <a:pt x="21332" y="436"/>
                  </a:lnTo>
                  <a:lnTo>
                    <a:pt x="21011" y="688"/>
                  </a:lnTo>
                  <a:lnTo>
                    <a:pt x="20713" y="940"/>
                  </a:lnTo>
                  <a:lnTo>
                    <a:pt x="20415" y="1215"/>
                  </a:lnTo>
                  <a:lnTo>
                    <a:pt x="20140" y="1490"/>
                  </a:lnTo>
                  <a:lnTo>
                    <a:pt x="19865" y="1788"/>
                  </a:lnTo>
                  <a:lnTo>
                    <a:pt x="19613" y="2109"/>
                  </a:lnTo>
                  <a:lnTo>
                    <a:pt x="19338" y="2475"/>
                  </a:lnTo>
                  <a:lnTo>
                    <a:pt x="19086" y="2842"/>
                  </a:lnTo>
                  <a:lnTo>
                    <a:pt x="18834" y="3231"/>
                  </a:lnTo>
                  <a:lnTo>
                    <a:pt x="18605" y="3621"/>
                  </a:lnTo>
                  <a:lnTo>
                    <a:pt x="18170" y="4423"/>
                  </a:lnTo>
                  <a:lnTo>
                    <a:pt x="17757" y="5247"/>
                  </a:lnTo>
                  <a:lnTo>
                    <a:pt x="17345" y="6072"/>
                  </a:lnTo>
                  <a:lnTo>
                    <a:pt x="16933" y="6897"/>
                  </a:lnTo>
                  <a:lnTo>
                    <a:pt x="16497" y="7699"/>
                  </a:lnTo>
                  <a:lnTo>
                    <a:pt x="16268" y="8089"/>
                  </a:lnTo>
                  <a:lnTo>
                    <a:pt x="16016" y="8478"/>
                  </a:lnTo>
                  <a:lnTo>
                    <a:pt x="15741" y="8868"/>
                  </a:lnTo>
                  <a:lnTo>
                    <a:pt x="15466" y="9257"/>
                  </a:lnTo>
                  <a:lnTo>
                    <a:pt x="15168" y="9624"/>
                  </a:lnTo>
                  <a:lnTo>
                    <a:pt x="14848" y="9967"/>
                  </a:lnTo>
                  <a:lnTo>
                    <a:pt x="14504" y="10288"/>
                  </a:lnTo>
                  <a:lnTo>
                    <a:pt x="14137" y="10609"/>
                  </a:lnTo>
                  <a:lnTo>
                    <a:pt x="13748" y="10884"/>
                  </a:lnTo>
                  <a:lnTo>
                    <a:pt x="13358" y="11136"/>
                  </a:lnTo>
                  <a:lnTo>
                    <a:pt x="12923" y="11365"/>
                  </a:lnTo>
                  <a:lnTo>
                    <a:pt x="12465" y="11548"/>
                  </a:lnTo>
                  <a:lnTo>
                    <a:pt x="12029" y="11663"/>
                  </a:lnTo>
                  <a:lnTo>
                    <a:pt x="11571" y="11754"/>
                  </a:lnTo>
                  <a:lnTo>
                    <a:pt x="11113" y="11800"/>
                  </a:lnTo>
                  <a:lnTo>
                    <a:pt x="10632" y="11800"/>
                  </a:lnTo>
                  <a:lnTo>
                    <a:pt x="10151" y="11777"/>
                  </a:lnTo>
                  <a:lnTo>
                    <a:pt x="9670" y="11709"/>
                  </a:lnTo>
                  <a:lnTo>
                    <a:pt x="8776" y="11525"/>
                  </a:lnTo>
                  <a:lnTo>
                    <a:pt x="7860" y="11342"/>
                  </a:lnTo>
                  <a:lnTo>
                    <a:pt x="7401" y="11273"/>
                  </a:lnTo>
                  <a:lnTo>
                    <a:pt x="6943" y="11227"/>
                  </a:lnTo>
                  <a:lnTo>
                    <a:pt x="6485" y="11205"/>
                  </a:lnTo>
                  <a:lnTo>
                    <a:pt x="6004" y="11227"/>
                  </a:lnTo>
                  <a:lnTo>
                    <a:pt x="5637" y="11273"/>
                  </a:lnTo>
                  <a:lnTo>
                    <a:pt x="5248" y="11365"/>
                  </a:lnTo>
                  <a:lnTo>
                    <a:pt x="4881" y="11457"/>
                  </a:lnTo>
                  <a:lnTo>
                    <a:pt x="4514" y="11571"/>
                  </a:lnTo>
                  <a:lnTo>
                    <a:pt x="4171" y="11731"/>
                  </a:lnTo>
                  <a:lnTo>
                    <a:pt x="3827" y="11892"/>
                  </a:lnTo>
                  <a:lnTo>
                    <a:pt x="3483" y="12075"/>
                  </a:lnTo>
                  <a:lnTo>
                    <a:pt x="3163" y="12281"/>
                  </a:lnTo>
                  <a:lnTo>
                    <a:pt x="2888" y="12465"/>
                  </a:lnTo>
                  <a:lnTo>
                    <a:pt x="2636" y="12648"/>
                  </a:lnTo>
                  <a:lnTo>
                    <a:pt x="2384" y="12877"/>
                  </a:lnTo>
                  <a:lnTo>
                    <a:pt x="2155" y="13083"/>
                  </a:lnTo>
                  <a:lnTo>
                    <a:pt x="1696" y="13542"/>
                  </a:lnTo>
                  <a:lnTo>
                    <a:pt x="1284" y="14046"/>
                  </a:lnTo>
                  <a:lnTo>
                    <a:pt x="917" y="14573"/>
                  </a:lnTo>
                  <a:lnTo>
                    <a:pt x="574" y="15122"/>
                  </a:lnTo>
                  <a:lnTo>
                    <a:pt x="276" y="15695"/>
                  </a:lnTo>
                  <a:lnTo>
                    <a:pt x="1" y="16268"/>
                  </a:lnTo>
                  <a:lnTo>
                    <a:pt x="276" y="16337"/>
                  </a:lnTo>
                  <a:lnTo>
                    <a:pt x="528" y="15787"/>
                  </a:lnTo>
                  <a:lnTo>
                    <a:pt x="803" y="15260"/>
                  </a:lnTo>
                  <a:lnTo>
                    <a:pt x="1124" y="14756"/>
                  </a:lnTo>
                  <a:lnTo>
                    <a:pt x="1467" y="14252"/>
                  </a:lnTo>
                  <a:lnTo>
                    <a:pt x="1834" y="13794"/>
                  </a:lnTo>
                  <a:lnTo>
                    <a:pt x="2246" y="13358"/>
                  </a:lnTo>
                  <a:lnTo>
                    <a:pt x="2704" y="12946"/>
                  </a:lnTo>
                  <a:lnTo>
                    <a:pt x="3186" y="12579"/>
                  </a:lnTo>
                  <a:lnTo>
                    <a:pt x="3529" y="12350"/>
                  </a:lnTo>
                  <a:lnTo>
                    <a:pt x="3896" y="12167"/>
                  </a:lnTo>
                  <a:lnTo>
                    <a:pt x="4285" y="11984"/>
                  </a:lnTo>
                  <a:lnTo>
                    <a:pt x="4652" y="11823"/>
                  </a:lnTo>
                  <a:lnTo>
                    <a:pt x="5064" y="11686"/>
                  </a:lnTo>
                  <a:lnTo>
                    <a:pt x="5454" y="11594"/>
                  </a:lnTo>
                  <a:lnTo>
                    <a:pt x="5866" y="11525"/>
                  </a:lnTo>
                  <a:lnTo>
                    <a:pt x="6302" y="11479"/>
                  </a:lnTo>
                  <a:lnTo>
                    <a:pt x="6783" y="11479"/>
                  </a:lnTo>
                  <a:lnTo>
                    <a:pt x="7264" y="11525"/>
                  </a:lnTo>
                  <a:lnTo>
                    <a:pt x="7722" y="11594"/>
                  </a:lnTo>
                  <a:lnTo>
                    <a:pt x="8203" y="11686"/>
                  </a:lnTo>
                  <a:lnTo>
                    <a:pt x="9143" y="11869"/>
                  </a:lnTo>
                  <a:lnTo>
                    <a:pt x="9624" y="11961"/>
                  </a:lnTo>
                  <a:lnTo>
                    <a:pt x="10082" y="12052"/>
                  </a:lnTo>
                  <a:lnTo>
                    <a:pt x="10494" y="12075"/>
                  </a:lnTo>
                  <a:lnTo>
                    <a:pt x="10884" y="12098"/>
                  </a:lnTo>
                  <a:lnTo>
                    <a:pt x="11273" y="12075"/>
                  </a:lnTo>
                  <a:lnTo>
                    <a:pt x="11640" y="12006"/>
                  </a:lnTo>
                  <a:lnTo>
                    <a:pt x="12029" y="11938"/>
                  </a:lnTo>
                  <a:lnTo>
                    <a:pt x="12396" y="11846"/>
                  </a:lnTo>
                  <a:lnTo>
                    <a:pt x="12740" y="11709"/>
                  </a:lnTo>
                  <a:lnTo>
                    <a:pt x="13083" y="11571"/>
                  </a:lnTo>
                  <a:lnTo>
                    <a:pt x="13427" y="11388"/>
                  </a:lnTo>
                  <a:lnTo>
                    <a:pt x="13748" y="11205"/>
                  </a:lnTo>
                  <a:lnTo>
                    <a:pt x="14069" y="10998"/>
                  </a:lnTo>
                  <a:lnTo>
                    <a:pt x="14366" y="10746"/>
                  </a:lnTo>
                  <a:lnTo>
                    <a:pt x="14664" y="10517"/>
                  </a:lnTo>
                  <a:lnTo>
                    <a:pt x="14962" y="10242"/>
                  </a:lnTo>
                  <a:lnTo>
                    <a:pt x="15237" y="9944"/>
                  </a:lnTo>
                  <a:lnTo>
                    <a:pt x="15489" y="9647"/>
                  </a:lnTo>
                  <a:lnTo>
                    <a:pt x="15764" y="9303"/>
                  </a:lnTo>
                  <a:lnTo>
                    <a:pt x="16039" y="8936"/>
                  </a:lnTo>
                  <a:lnTo>
                    <a:pt x="16268" y="8570"/>
                  </a:lnTo>
                  <a:lnTo>
                    <a:pt x="16520" y="8180"/>
                  </a:lnTo>
                  <a:lnTo>
                    <a:pt x="16955" y="7424"/>
                  </a:lnTo>
                  <a:lnTo>
                    <a:pt x="17368" y="6622"/>
                  </a:lnTo>
                  <a:lnTo>
                    <a:pt x="18170" y="5018"/>
                  </a:lnTo>
                  <a:lnTo>
                    <a:pt x="18582" y="4216"/>
                  </a:lnTo>
                  <a:lnTo>
                    <a:pt x="19018" y="3437"/>
                  </a:lnTo>
                  <a:lnTo>
                    <a:pt x="19361" y="2910"/>
                  </a:lnTo>
                  <a:lnTo>
                    <a:pt x="19751" y="2406"/>
                  </a:lnTo>
                  <a:lnTo>
                    <a:pt x="20140" y="1948"/>
                  </a:lnTo>
                  <a:lnTo>
                    <a:pt x="20553" y="1490"/>
                  </a:lnTo>
                  <a:lnTo>
                    <a:pt x="21011" y="1078"/>
                  </a:lnTo>
                  <a:lnTo>
                    <a:pt x="21469" y="711"/>
                  </a:lnTo>
                  <a:lnTo>
                    <a:pt x="21973" y="367"/>
                  </a:lnTo>
                  <a:lnTo>
                    <a:pt x="22477" y="47"/>
                  </a:lnTo>
                  <a:lnTo>
                    <a:pt x="219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5179;p66">
              <a:extLst>
                <a:ext uri="{FF2B5EF4-FFF2-40B4-BE49-F238E27FC236}">
                  <a16:creationId xmlns:a16="http://schemas.microsoft.com/office/drawing/2014/main" xmlns="" id="{E3321E98-A202-44F9-AEB4-0ED499EC6B71}"/>
                </a:ext>
              </a:extLst>
            </p:cNvPr>
            <p:cNvSpPr/>
            <p:nvPr/>
          </p:nvSpPr>
          <p:spPr>
            <a:xfrm>
              <a:off x="1633282" y="3230406"/>
              <a:ext cx="76354" cy="207314"/>
            </a:xfrm>
            <a:custGeom>
              <a:avLst/>
              <a:gdLst/>
              <a:ahLst/>
              <a:cxnLst/>
              <a:rect l="l" t="t" r="r" b="b"/>
              <a:pathLst>
                <a:path w="3553" h="9647" extrusionOk="0">
                  <a:moveTo>
                    <a:pt x="3552" y="1"/>
                  </a:moveTo>
                  <a:lnTo>
                    <a:pt x="3140" y="436"/>
                  </a:lnTo>
                  <a:lnTo>
                    <a:pt x="2750" y="894"/>
                  </a:lnTo>
                  <a:lnTo>
                    <a:pt x="2384" y="1352"/>
                  </a:lnTo>
                  <a:lnTo>
                    <a:pt x="2040" y="1834"/>
                  </a:lnTo>
                  <a:lnTo>
                    <a:pt x="1719" y="2338"/>
                  </a:lnTo>
                  <a:lnTo>
                    <a:pt x="1421" y="2865"/>
                  </a:lnTo>
                  <a:lnTo>
                    <a:pt x="1146" y="3392"/>
                  </a:lnTo>
                  <a:lnTo>
                    <a:pt x="917" y="3941"/>
                  </a:lnTo>
                  <a:lnTo>
                    <a:pt x="642" y="4629"/>
                  </a:lnTo>
                  <a:lnTo>
                    <a:pt x="436" y="5316"/>
                  </a:lnTo>
                  <a:lnTo>
                    <a:pt x="276" y="6026"/>
                  </a:lnTo>
                  <a:lnTo>
                    <a:pt x="138" y="6737"/>
                  </a:lnTo>
                  <a:lnTo>
                    <a:pt x="47" y="7470"/>
                  </a:lnTo>
                  <a:lnTo>
                    <a:pt x="1" y="8180"/>
                  </a:lnTo>
                  <a:lnTo>
                    <a:pt x="1" y="8913"/>
                  </a:lnTo>
                  <a:lnTo>
                    <a:pt x="47" y="9646"/>
                  </a:lnTo>
                  <a:lnTo>
                    <a:pt x="322" y="9578"/>
                  </a:lnTo>
                  <a:lnTo>
                    <a:pt x="276" y="8890"/>
                  </a:lnTo>
                  <a:lnTo>
                    <a:pt x="276" y="8203"/>
                  </a:lnTo>
                  <a:lnTo>
                    <a:pt x="322" y="7516"/>
                  </a:lnTo>
                  <a:lnTo>
                    <a:pt x="413" y="6828"/>
                  </a:lnTo>
                  <a:lnTo>
                    <a:pt x="528" y="6141"/>
                  </a:lnTo>
                  <a:lnTo>
                    <a:pt x="688" y="5476"/>
                  </a:lnTo>
                  <a:lnTo>
                    <a:pt x="871" y="4812"/>
                  </a:lnTo>
                  <a:lnTo>
                    <a:pt x="1123" y="4148"/>
                  </a:lnTo>
                  <a:lnTo>
                    <a:pt x="1330" y="3666"/>
                  </a:lnTo>
                  <a:lnTo>
                    <a:pt x="1559" y="3185"/>
                  </a:lnTo>
                  <a:lnTo>
                    <a:pt x="1834" y="2704"/>
                  </a:lnTo>
                  <a:lnTo>
                    <a:pt x="2109" y="2246"/>
                  </a:lnTo>
                  <a:lnTo>
                    <a:pt x="2407" y="1811"/>
                  </a:lnTo>
                  <a:lnTo>
                    <a:pt x="2727" y="1375"/>
                  </a:lnTo>
                  <a:lnTo>
                    <a:pt x="3048" y="963"/>
                  </a:lnTo>
                  <a:lnTo>
                    <a:pt x="3415" y="550"/>
                  </a:lnTo>
                  <a:lnTo>
                    <a:pt x="35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5180;p66">
              <a:extLst>
                <a:ext uri="{FF2B5EF4-FFF2-40B4-BE49-F238E27FC236}">
                  <a16:creationId xmlns:a16="http://schemas.microsoft.com/office/drawing/2014/main" xmlns="" id="{2B1E0D39-4367-4814-9133-A671DD734077}"/>
                </a:ext>
              </a:extLst>
            </p:cNvPr>
            <p:cNvSpPr/>
            <p:nvPr/>
          </p:nvSpPr>
          <p:spPr>
            <a:xfrm>
              <a:off x="1374805" y="3399787"/>
              <a:ext cx="177271" cy="65007"/>
            </a:xfrm>
            <a:custGeom>
              <a:avLst/>
              <a:gdLst/>
              <a:ahLst/>
              <a:cxnLst/>
              <a:rect l="l" t="t" r="r" b="b"/>
              <a:pathLst>
                <a:path w="8249" h="3025" extrusionOk="0">
                  <a:moveTo>
                    <a:pt x="5705" y="0"/>
                  </a:moveTo>
                  <a:lnTo>
                    <a:pt x="5316" y="46"/>
                  </a:lnTo>
                  <a:lnTo>
                    <a:pt x="4949" y="92"/>
                  </a:lnTo>
                  <a:lnTo>
                    <a:pt x="4468" y="206"/>
                  </a:lnTo>
                  <a:lnTo>
                    <a:pt x="3987" y="344"/>
                  </a:lnTo>
                  <a:lnTo>
                    <a:pt x="3529" y="504"/>
                  </a:lnTo>
                  <a:lnTo>
                    <a:pt x="3093" y="710"/>
                  </a:lnTo>
                  <a:lnTo>
                    <a:pt x="2658" y="940"/>
                  </a:lnTo>
                  <a:lnTo>
                    <a:pt x="2223" y="1169"/>
                  </a:lnTo>
                  <a:lnTo>
                    <a:pt x="1833" y="1444"/>
                  </a:lnTo>
                  <a:lnTo>
                    <a:pt x="1421" y="1741"/>
                  </a:lnTo>
                  <a:lnTo>
                    <a:pt x="1054" y="2039"/>
                  </a:lnTo>
                  <a:lnTo>
                    <a:pt x="688" y="2360"/>
                  </a:lnTo>
                  <a:lnTo>
                    <a:pt x="344" y="2681"/>
                  </a:lnTo>
                  <a:lnTo>
                    <a:pt x="0" y="3025"/>
                  </a:lnTo>
                  <a:lnTo>
                    <a:pt x="390" y="3025"/>
                  </a:lnTo>
                  <a:lnTo>
                    <a:pt x="962" y="2498"/>
                  </a:lnTo>
                  <a:lnTo>
                    <a:pt x="1535" y="1994"/>
                  </a:lnTo>
                  <a:lnTo>
                    <a:pt x="1833" y="1764"/>
                  </a:lnTo>
                  <a:lnTo>
                    <a:pt x="2154" y="1558"/>
                  </a:lnTo>
                  <a:lnTo>
                    <a:pt x="2452" y="1352"/>
                  </a:lnTo>
                  <a:lnTo>
                    <a:pt x="2772" y="1169"/>
                  </a:lnTo>
                  <a:lnTo>
                    <a:pt x="3116" y="985"/>
                  </a:lnTo>
                  <a:lnTo>
                    <a:pt x="3460" y="825"/>
                  </a:lnTo>
                  <a:lnTo>
                    <a:pt x="3804" y="688"/>
                  </a:lnTo>
                  <a:lnTo>
                    <a:pt x="4147" y="550"/>
                  </a:lnTo>
                  <a:lnTo>
                    <a:pt x="4514" y="458"/>
                  </a:lnTo>
                  <a:lnTo>
                    <a:pt x="4880" y="367"/>
                  </a:lnTo>
                  <a:lnTo>
                    <a:pt x="5270" y="321"/>
                  </a:lnTo>
                  <a:lnTo>
                    <a:pt x="5659" y="275"/>
                  </a:lnTo>
                  <a:lnTo>
                    <a:pt x="6163" y="275"/>
                  </a:lnTo>
                  <a:lnTo>
                    <a:pt x="6438" y="298"/>
                  </a:lnTo>
                  <a:lnTo>
                    <a:pt x="6690" y="344"/>
                  </a:lnTo>
                  <a:lnTo>
                    <a:pt x="6942" y="436"/>
                  </a:lnTo>
                  <a:lnTo>
                    <a:pt x="7194" y="527"/>
                  </a:lnTo>
                  <a:lnTo>
                    <a:pt x="7401" y="688"/>
                  </a:lnTo>
                  <a:lnTo>
                    <a:pt x="7607" y="848"/>
                  </a:lnTo>
                  <a:lnTo>
                    <a:pt x="7721" y="1031"/>
                  </a:lnTo>
                  <a:lnTo>
                    <a:pt x="7813" y="1215"/>
                  </a:lnTo>
                  <a:lnTo>
                    <a:pt x="7905" y="1421"/>
                  </a:lnTo>
                  <a:lnTo>
                    <a:pt x="7951" y="1627"/>
                  </a:lnTo>
                  <a:lnTo>
                    <a:pt x="7973" y="1833"/>
                  </a:lnTo>
                  <a:lnTo>
                    <a:pt x="7973" y="2039"/>
                  </a:lnTo>
                  <a:lnTo>
                    <a:pt x="7973" y="2268"/>
                  </a:lnTo>
                  <a:lnTo>
                    <a:pt x="7928" y="2475"/>
                  </a:lnTo>
                  <a:lnTo>
                    <a:pt x="8225" y="2429"/>
                  </a:lnTo>
                  <a:lnTo>
                    <a:pt x="8248" y="2223"/>
                  </a:lnTo>
                  <a:lnTo>
                    <a:pt x="8248" y="1994"/>
                  </a:lnTo>
                  <a:lnTo>
                    <a:pt x="8248" y="1764"/>
                  </a:lnTo>
                  <a:lnTo>
                    <a:pt x="8203" y="1558"/>
                  </a:lnTo>
                  <a:lnTo>
                    <a:pt x="8157" y="1352"/>
                  </a:lnTo>
                  <a:lnTo>
                    <a:pt x="8088" y="1146"/>
                  </a:lnTo>
                  <a:lnTo>
                    <a:pt x="7996" y="940"/>
                  </a:lnTo>
                  <a:lnTo>
                    <a:pt x="7882" y="756"/>
                  </a:lnTo>
                  <a:lnTo>
                    <a:pt x="7744" y="619"/>
                  </a:lnTo>
                  <a:lnTo>
                    <a:pt x="7584" y="481"/>
                  </a:lnTo>
                  <a:lnTo>
                    <a:pt x="7446" y="367"/>
                  </a:lnTo>
                  <a:lnTo>
                    <a:pt x="7263" y="275"/>
                  </a:lnTo>
                  <a:lnTo>
                    <a:pt x="7080" y="184"/>
                  </a:lnTo>
                  <a:lnTo>
                    <a:pt x="6897" y="115"/>
                  </a:lnTo>
                  <a:lnTo>
                    <a:pt x="6713" y="69"/>
                  </a:lnTo>
                  <a:lnTo>
                    <a:pt x="6507" y="46"/>
                  </a:lnTo>
                  <a:lnTo>
                    <a:pt x="6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5181;p66">
              <a:extLst>
                <a:ext uri="{FF2B5EF4-FFF2-40B4-BE49-F238E27FC236}">
                  <a16:creationId xmlns:a16="http://schemas.microsoft.com/office/drawing/2014/main" xmlns="" id="{6C186118-F475-4404-9AD9-108A0054A355}"/>
                </a:ext>
              </a:extLst>
            </p:cNvPr>
            <p:cNvSpPr/>
            <p:nvPr/>
          </p:nvSpPr>
          <p:spPr>
            <a:xfrm>
              <a:off x="1377749" y="3048733"/>
              <a:ext cx="235874" cy="185631"/>
            </a:xfrm>
            <a:custGeom>
              <a:avLst/>
              <a:gdLst/>
              <a:ahLst/>
              <a:cxnLst/>
              <a:rect l="l" t="t" r="r" b="b"/>
              <a:pathLst>
                <a:path w="10976" h="8638" extrusionOk="0">
                  <a:moveTo>
                    <a:pt x="3346" y="0"/>
                  </a:moveTo>
                  <a:lnTo>
                    <a:pt x="2979" y="436"/>
                  </a:lnTo>
                  <a:lnTo>
                    <a:pt x="2635" y="894"/>
                  </a:lnTo>
                  <a:lnTo>
                    <a:pt x="2315" y="1352"/>
                  </a:lnTo>
                  <a:lnTo>
                    <a:pt x="1994" y="1833"/>
                  </a:lnTo>
                  <a:lnTo>
                    <a:pt x="1696" y="2314"/>
                  </a:lnTo>
                  <a:lnTo>
                    <a:pt x="1421" y="2795"/>
                  </a:lnTo>
                  <a:lnTo>
                    <a:pt x="1169" y="3299"/>
                  </a:lnTo>
                  <a:lnTo>
                    <a:pt x="917" y="3826"/>
                  </a:lnTo>
                  <a:lnTo>
                    <a:pt x="665" y="4399"/>
                  </a:lnTo>
                  <a:lnTo>
                    <a:pt x="436" y="4995"/>
                  </a:lnTo>
                  <a:lnTo>
                    <a:pt x="253" y="5614"/>
                  </a:lnTo>
                  <a:lnTo>
                    <a:pt x="92" y="6209"/>
                  </a:lnTo>
                  <a:lnTo>
                    <a:pt x="46" y="6438"/>
                  </a:lnTo>
                  <a:lnTo>
                    <a:pt x="24" y="6667"/>
                  </a:lnTo>
                  <a:lnTo>
                    <a:pt x="1" y="6920"/>
                  </a:lnTo>
                  <a:lnTo>
                    <a:pt x="1" y="7149"/>
                  </a:lnTo>
                  <a:lnTo>
                    <a:pt x="46" y="7378"/>
                  </a:lnTo>
                  <a:lnTo>
                    <a:pt x="92" y="7607"/>
                  </a:lnTo>
                  <a:lnTo>
                    <a:pt x="184" y="7813"/>
                  </a:lnTo>
                  <a:lnTo>
                    <a:pt x="299" y="8019"/>
                  </a:lnTo>
                  <a:lnTo>
                    <a:pt x="390" y="8134"/>
                  </a:lnTo>
                  <a:lnTo>
                    <a:pt x="505" y="8225"/>
                  </a:lnTo>
                  <a:lnTo>
                    <a:pt x="711" y="8409"/>
                  </a:lnTo>
                  <a:lnTo>
                    <a:pt x="963" y="8523"/>
                  </a:lnTo>
                  <a:lnTo>
                    <a:pt x="1215" y="8592"/>
                  </a:lnTo>
                  <a:lnTo>
                    <a:pt x="1490" y="8638"/>
                  </a:lnTo>
                  <a:lnTo>
                    <a:pt x="1765" y="8638"/>
                  </a:lnTo>
                  <a:lnTo>
                    <a:pt x="2063" y="8615"/>
                  </a:lnTo>
                  <a:lnTo>
                    <a:pt x="2361" y="8569"/>
                  </a:lnTo>
                  <a:lnTo>
                    <a:pt x="2658" y="8500"/>
                  </a:lnTo>
                  <a:lnTo>
                    <a:pt x="2956" y="8409"/>
                  </a:lnTo>
                  <a:lnTo>
                    <a:pt x="3231" y="8294"/>
                  </a:lnTo>
                  <a:lnTo>
                    <a:pt x="3529" y="8180"/>
                  </a:lnTo>
                  <a:lnTo>
                    <a:pt x="4033" y="7928"/>
                  </a:lnTo>
                  <a:lnTo>
                    <a:pt x="4468" y="7676"/>
                  </a:lnTo>
                  <a:lnTo>
                    <a:pt x="5064" y="7286"/>
                  </a:lnTo>
                  <a:lnTo>
                    <a:pt x="5660" y="6874"/>
                  </a:lnTo>
                  <a:lnTo>
                    <a:pt x="6233" y="6438"/>
                  </a:lnTo>
                  <a:lnTo>
                    <a:pt x="6783" y="5957"/>
                  </a:lnTo>
                  <a:lnTo>
                    <a:pt x="7332" y="5499"/>
                  </a:lnTo>
                  <a:lnTo>
                    <a:pt x="7859" y="4995"/>
                  </a:lnTo>
                  <a:lnTo>
                    <a:pt x="8913" y="4010"/>
                  </a:lnTo>
                  <a:lnTo>
                    <a:pt x="9944" y="3002"/>
                  </a:lnTo>
                  <a:lnTo>
                    <a:pt x="10975" y="1948"/>
                  </a:lnTo>
                  <a:lnTo>
                    <a:pt x="10632" y="1902"/>
                  </a:lnTo>
                  <a:lnTo>
                    <a:pt x="9509" y="3047"/>
                  </a:lnTo>
                  <a:lnTo>
                    <a:pt x="8363" y="4170"/>
                  </a:lnTo>
                  <a:lnTo>
                    <a:pt x="7768" y="4720"/>
                  </a:lnTo>
                  <a:lnTo>
                    <a:pt x="7172" y="5247"/>
                  </a:lnTo>
                  <a:lnTo>
                    <a:pt x="6553" y="5774"/>
                  </a:lnTo>
                  <a:lnTo>
                    <a:pt x="5935" y="6278"/>
                  </a:lnTo>
                  <a:lnTo>
                    <a:pt x="5477" y="6645"/>
                  </a:lnTo>
                  <a:lnTo>
                    <a:pt x="4950" y="7034"/>
                  </a:lnTo>
                  <a:lnTo>
                    <a:pt x="4423" y="7401"/>
                  </a:lnTo>
                  <a:lnTo>
                    <a:pt x="3850" y="7744"/>
                  </a:lnTo>
                  <a:lnTo>
                    <a:pt x="3552" y="7882"/>
                  </a:lnTo>
                  <a:lnTo>
                    <a:pt x="3277" y="8019"/>
                  </a:lnTo>
                  <a:lnTo>
                    <a:pt x="2956" y="8134"/>
                  </a:lnTo>
                  <a:lnTo>
                    <a:pt x="2658" y="8225"/>
                  </a:lnTo>
                  <a:lnTo>
                    <a:pt x="2361" y="8294"/>
                  </a:lnTo>
                  <a:lnTo>
                    <a:pt x="2040" y="8340"/>
                  </a:lnTo>
                  <a:lnTo>
                    <a:pt x="1742" y="8340"/>
                  </a:lnTo>
                  <a:lnTo>
                    <a:pt x="1421" y="8317"/>
                  </a:lnTo>
                  <a:lnTo>
                    <a:pt x="1238" y="8294"/>
                  </a:lnTo>
                  <a:lnTo>
                    <a:pt x="1078" y="8248"/>
                  </a:lnTo>
                  <a:lnTo>
                    <a:pt x="940" y="8180"/>
                  </a:lnTo>
                  <a:lnTo>
                    <a:pt x="803" y="8111"/>
                  </a:lnTo>
                  <a:lnTo>
                    <a:pt x="688" y="8042"/>
                  </a:lnTo>
                  <a:lnTo>
                    <a:pt x="596" y="7951"/>
                  </a:lnTo>
                  <a:lnTo>
                    <a:pt x="505" y="7836"/>
                  </a:lnTo>
                  <a:lnTo>
                    <a:pt x="436" y="7744"/>
                  </a:lnTo>
                  <a:lnTo>
                    <a:pt x="390" y="7607"/>
                  </a:lnTo>
                  <a:lnTo>
                    <a:pt x="344" y="7492"/>
                  </a:lnTo>
                  <a:lnTo>
                    <a:pt x="299" y="7217"/>
                  </a:lnTo>
                  <a:lnTo>
                    <a:pt x="276" y="6920"/>
                  </a:lnTo>
                  <a:lnTo>
                    <a:pt x="299" y="6599"/>
                  </a:lnTo>
                  <a:lnTo>
                    <a:pt x="344" y="6278"/>
                  </a:lnTo>
                  <a:lnTo>
                    <a:pt x="436" y="5934"/>
                  </a:lnTo>
                  <a:lnTo>
                    <a:pt x="528" y="5614"/>
                  </a:lnTo>
                  <a:lnTo>
                    <a:pt x="619" y="5293"/>
                  </a:lnTo>
                  <a:lnTo>
                    <a:pt x="848" y="4697"/>
                  </a:lnTo>
                  <a:lnTo>
                    <a:pt x="1032" y="4216"/>
                  </a:lnTo>
                  <a:lnTo>
                    <a:pt x="1284" y="3666"/>
                  </a:lnTo>
                  <a:lnTo>
                    <a:pt x="1559" y="3139"/>
                  </a:lnTo>
                  <a:lnTo>
                    <a:pt x="1834" y="2589"/>
                  </a:lnTo>
                  <a:lnTo>
                    <a:pt x="2154" y="2085"/>
                  </a:lnTo>
                  <a:lnTo>
                    <a:pt x="2475" y="1581"/>
                  </a:lnTo>
                  <a:lnTo>
                    <a:pt x="2842" y="1077"/>
                  </a:lnTo>
                  <a:lnTo>
                    <a:pt x="3208" y="596"/>
                  </a:lnTo>
                  <a:lnTo>
                    <a:pt x="3598" y="138"/>
                  </a:lnTo>
                  <a:lnTo>
                    <a:pt x="3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5182;p66">
              <a:extLst>
                <a:ext uri="{FF2B5EF4-FFF2-40B4-BE49-F238E27FC236}">
                  <a16:creationId xmlns:a16="http://schemas.microsoft.com/office/drawing/2014/main" xmlns="" id="{C68E4E16-A922-4671-8C0A-E5215095E548}"/>
                </a:ext>
              </a:extLst>
            </p:cNvPr>
            <p:cNvSpPr/>
            <p:nvPr/>
          </p:nvSpPr>
          <p:spPr>
            <a:xfrm>
              <a:off x="1045412" y="3029027"/>
              <a:ext cx="380609" cy="235380"/>
            </a:xfrm>
            <a:custGeom>
              <a:avLst/>
              <a:gdLst/>
              <a:ahLst/>
              <a:cxnLst/>
              <a:rect l="l" t="t" r="r" b="b"/>
              <a:pathLst>
                <a:path w="17711" h="10953" extrusionOk="0">
                  <a:moveTo>
                    <a:pt x="17505" y="1"/>
                  </a:moveTo>
                  <a:lnTo>
                    <a:pt x="17092" y="299"/>
                  </a:lnTo>
                  <a:lnTo>
                    <a:pt x="16726" y="619"/>
                  </a:lnTo>
                  <a:lnTo>
                    <a:pt x="16359" y="963"/>
                  </a:lnTo>
                  <a:lnTo>
                    <a:pt x="16016" y="1307"/>
                  </a:lnTo>
                  <a:lnTo>
                    <a:pt x="15695" y="1696"/>
                  </a:lnTo>
                  <a:lnTo>
                    <a:pt x="15374" y="2086"/>
                  </a:lnTo>
                  <a:lnTo>
                    <a:pt x="15099" y="2475"/>
                  </a:lnTo>
                  <a:lnTo>
                    <a:pt x="14824" y="2911"/>
                  </a:lnTo>
                  <a:lnTo>
                    <a:pt x="14503" y="3483"/>
                  </a:lnTo>
                  <a:lnTo>
                    <a:pt x="14206" y="4056"/>
                  </a:lnTo>
                  <a:lnTo>
                    <a:pt x="13931" y="4652"/>
                  </a:lnTo>
                  <a:lnTo>
                    <a:pt x="13701" y="5270"/>
                  </a:lnTo>
                  <a:lnTo>
                    <a:pt x="13449" y="5958"/>
                  </a:lnTo>
                  <a:lnTo>
                    <a:pt x="13243" y="6645"/>
                  </a:lnTo>
                  <a:lnTo>
                    <a:pt x="12991" y="7332"/>
                  </a:lnTo>
                  <a:lnTo>
                    <a:pt x="12877" y="7676"/>
                  </a:lnTo>
                  <a:lnTo>
                    <a:pt x="12739" y="8020"/>
                  </a:lnTo>
                  <a:lnTo>
                    <a:pt x="12556" y="8363"/>
                  </a:lnTo>
                  <a:lnTo>
                    <a:pt x="12373" y="8684"/>
                  </a:lnTo>
                  <a:lnTo>
                    <a:pt x="12166" y="8982"/>
                  </a:lnTo>
                  <a:lnTo>
                    <a:pt x="11937" y="9257"/>
                  </a:lnTo>
                  <a:lnTo>
                    <a:pt x="11685" y="9532"/>
                  </a:lnTo>
                  <a:lnTo>
                    <a:pt x="11410" y="9761"/>
                  </a:lnTo>
                  <a:lnTo>
                    <a:pt x="11112" y="9990"/>
                  </a:lnTo>
                  <a:lnTo>
                    <a:pt x="10815" y="10174"/>
                  </a:lnTo>
                  <a:lnTo>
                    <a:pt x="10517" y="10334"/>
                  </a:lnTo>
                  <a:lnTo>
                    <a:pt x="10173" y="10471"/>
                  </a:lnTo>
                  <a:lnTo>
                    <a:pt x="9829" y="10563"/>
                  </a:lnTo>
                  <a:lnTo>
                    <a:pt x="9486" y="10655"/>
                  </a:lnTo>
                  <a:lnTo>
                    <a:pt x="9119" y="10678"/>
                  </a:lnTo>
                  <a:lnTo>
                    <a:pt x="8753" y="10678"/>
                  </a:lnTo>
                  <a:lnTo>
                    <a:pt x="8386" y="10655"/>
                  </a:lnTo>
                  <a:lnTo>
                    <a:pt x="7996" y="10586"/>
                  </a:lnTo>
                  <a:lnTo>
                    <a:pt x="7653" y="10494"/>
                  </a:lnTo>
                  <a:lnTo>
                    <a:pt x="7332" y="10380"/>
                  </a:lnTo>
                  <a:lnTo>
                    <a:pt x="7011" y="10265"/>
                  </a:lnTo>
                  <a:lnTo>
                    <a:pt x="6713" y="10105"/>
                  </a:lnTo>
                  <a:lnTo>
                    <a:pt x="6118" y="9784"/>
                  </a:lnTo>
                  <a:lnTo>
                    <a:pt x="5522" y="9417"/>
                  </a:lnTo>
                  <a:lnTo>
                    <a:pt x="4399" y="8638"/>
                  </a:lnTo>
                  <a:lnTo>
                    <a:pt x="3804" y="8249"/>
                  </a:lnTo>
                  <a:lnTo>
                    <a:pt x="3231" y="7905"/>
                  </a:lnTo>
                  <a:lnTo>
                    <a:pt x="2841" y="7722"/>
                  </a:lnTo>
                  <a:lnTo>
                    <a:pt x="2452" y="7562"/>
                  </a:lnTo>
                  <a:lnTo>
                    <a:pt x="2062" y="7424"/>
                  </a:lnTo>
                  <a:lnTo>
                    <a:pt x="1650" y="7310"/>
                  </a:lnTo>
                  <a:lnTo>
                    <a:pt x="1260" y="7218"/>
                  </a:lnTo>
                  <a:lnTo>
                    <a:pt x="848" y="7149"/>
                  </a:lnTo>
                  <a:lnTo>
                    <a:pt x="436" y="7103"/>
                  </a:lnTo>
                  <a:lnTo>
                    <a:pt x="23" y="7058"/>
                  </a:lnTo>
                  <a:lnTo>
                    <a:pt x="0" y="7332"/>
                  </a:lnTo>
                  <a:lnTo>
                    <a:pt x="413" y="7378"/>
                  </a:lnTo>
                  <a:lnTo>
                    <a:pt x="848" y="7424"/>
                  </a:lnTo>
                  <a:lnTo>
                    <a:pt x="1260" y="7493"/>
                  </a:lnTo>
                  <a:lnTo>
                    <a:pt x="1673" y="7607"/>
                  </a:lnTo>
                  <a:lnTo>
                    <a:pt x="2085" y="7722"/>
                  </a:lnTo>
                  <a:lnTo>
                    <a:pt x="2498" y="7882"/>
                  </a:lnTo>
                  <a:lnTo>
                    <a:pt x="2887" y="8043"/>
                  </a:lnTo>
                  <a:lnTo>
                    <a:pt x="3277" y="8249"/>
                  </a:lnTo>
                  <a:lnTo>
                    <a:pt x="3849" y="8593"/>
                  </a:lnTo>
                  <a:lnTo>
                    <a:pt x="4399" y="8959"/>
                  </a:lnTo>
                  <a:lnTo>
                    <a:pt x="5522" y="9715"/>
                  </a:lnTo>
                  <a:lnTo>
                    <a:pt x="6072" y="10082"/>
                  </a:lnTo>
                  <a:lnTo>
                    <a:pt x="6668" y="10380"/>
                  </a:lnTo>
                  <a:lnTo>
                    <a:pt x="6965" y="10540"/>
                  </a:lnTo>
                  <a:lnTo>
                    <a:pt x="7286" y="10655"/>
                  </a:lnTo>
                  <a:lnTo>
                    <a:pt x="7584" y="10769"/>
                  </a:lnTo>
                  <a:lnTo>
                    <a:pt x="7928" y="10838"/>
                  </a:lnTo>
                  <a:lnTo>
                    <a:pt x="8226" y="10907"/>
                  </a:lnTo>
                  <a:lnTo>
                    <a:pt x="8523" y="10953"/>
                  </a:lnTo>
                  <a:lnTo>
                    <a:pt x="9142" y="10953"/>
                  </a:lnTo>
                  <a:lnTo>
                    <a:pt x="9440" y="10930"/>
                  </a:lnTo>
                  <a:lnTo>
                    <a:pt x="9738" y="10861"/>
                  </a:lnTo>
                  <a:lnTo>
                    <a:pt x="10036" y="10792"/>
                  </a:lnTo>
                  <a:lnTo>
                    <a:pt x="10333" y="10700"/>
                  </a:lnTo>
                  <a:lnTo>
                    <a:pt x="10608" y="10609"/>
                  </a:lnTo>
                  <a:lnTo>
                    <a:pt x="10883" y="10471"/>
                  </a:lnTo>
                  <a:lnTo>
                    <a:pt x="11158" y="10311"/>
                  </a:lnTo>
                  <a:lnTo>
                    <a:pt x="11410" y="10151"/>
                  </a:lnTo>
                  <a:lnTo>
                    <a:pt x="11639" y="9967"/>
                  </a:lnTo>
                  <a:lnTo>
                    <a:pt x="11869" y="9761"/>
                  </a:lnTo>
                  <a:lnTo>
                    <a:pt x="12098" y="9532"/>
                  </a:lnTo>
                  <a:lnTo>
                    <a:pt x="12304" y="9303"/>
                  </a:lnTo>
                  <a:lnTo>
                    <a:pt x="12487" y="9028"/>
                  </a:lnTo>
                  <a:lnTo>
                    <a:pt x="12670" y="8730"/>
                  </a:lnTo>
                  <a:lnTo>
                    <a:pt x="12854" y="8432"/>
                  </a:lnTo>
                  <a:lnTo>
                    <a:pt x="12991" y="8111"/>
                  </a:lnTo>
                  <a:lnTo>
                    <a:pt x="13266" y="7470"/>
                  </a:lnTo>
                  <a:lnTo>
                    <a:pt x="13495" y="6828"/>
                  </a:lnTo>
                  <a:lnTo>
                    <a:pt x="13931" y="5500"/>
                  </a:lnTo>
                  <a:lnTo>
                    <a:pt x="14160" y="4835"/>
                  </a:lnTo>
                  <a:lnTo>
                    <a:pt x="14435" y="4216"/>
                  </a:lnTo>
                  <a:lnTo>
                    <a:pt x="14732" y="3621"/>
                  </a:lnTo>
                  <a:lnTo>
                    <a:pt x="15053" y="3048"/>
                  </a:lnTo>
                  <a:lnTo>
                    <a:pt x="15420" y="2498"/>
                  </a:lnTo>
                  <a:lnTo>
                    <a:pt x="15809" y="1971"/>
                  </a:lnTo>
                  <a:lnTo>
                    <a:pt x="16245" y="1467"/>
                  </a:lnTo>
                  <a:lnTo>
                    <a:pt x="16703" y="1009"/>
                  </a:lnTo>
                  <a:lnTo>
                    <a:pt x="17184" y="574"/>
                  </a:lnTo>
                  <a:lnTo>
                    <a:pt x="17711" y="184"/>
                  </a:lnTo>
                  <a:lnTo>
                    <a:pt x="1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5183;p66">
              <a:extLst>
                <a:ext uri="{FF2B5EF4-FFF2-40B4-BE49-F238E27FC236}">
                  <a16:creationId xmlns:a16="http://schemas.microsoft.com/office/drawing/2014/main" xmlns="" id="{BD94E0B0-2832-4323-AFCC-225C29E1016B}"/>
                </a:ext>
              </a:extLst>
            </p:cNvPr>
            <p:cNvSpPr/>
            <p:nvPr/>
          </p:nvSpPr>
          <p:spPr>
            <a:xfrm>
              <a:off x="1058220" y="3031992"/>
              <a:ext cx="253582" cy="99971"/>
            </a:xfrm>
            <a:custGeom>
              <a:avLst/>
              <a:gdLst/>
              <a:ahLst/>
              <a:cxnLst/>
              <a:rect l="l" t="t" r="r" b="b"/>
              <a:pathLst>
                <a:path w="11800" h="4652" extrusionOk="0">
                  <a:moveTo>
                    <a:pt x="11800" y="0"/>
                  </a:moveTo>
                  <a:lnTo>
                    <a:pt x="11502" y="46"/>
                  </a:lnTo>
                  <a:lnTo>
                    <a:pt x="11433" y="436"/>
                  </a:lnTo>
                  <a:lnTo>
                    <a:pt x="11295" y="825"/>
                  </a:lnTo>
                  <a:lnTo>
                    <a:pt x="11135" y="1192"/>
                  </a:lnTo>
                  <a:lnTo>
                    <a:pt x="10952" y="1558"/>
                  </a:lnTo>
                  <a:lnTo>
                    <a:pt x="10723" y="1902"/>
                  </a:lnTo>
                  <a:lnTo>
                    <a:pt x="10448" y="2223"/>
                  </a:lnTo>
                  <a:lnTo>
                    <a:pt x="10173" y="2520"/>
                  </a:lnTo>
                  <a:lnTo>
                    <a:pt x="9852" y="2795"/>
                  </a:lnTo>
                  <a:lnTo>
                    <a:pt x="9623" y="2979"/>
                  </a:lnTo>
                  <a:lnTo>
                    <a:pt x="9371" y="3162"/>
                  </a:lnTo>
                  <a:lnTo>
                    <a:pt x="9119" y="3299"/>
                  </a:lnTo>
                  <a:lnTo>
                    <a:pt x="8867" y="3460"/>
                  </a:lnTo>
                  <a:lnTo>
                    <a:pt x="8317" y="3712"/>
                  </a:lnTo>
                  <a:lnTo>
                    <a:pt x="7767" y="3918"/>
                  </a:lnTo>
                  <a:lnTo>
                    <a:pt x="7171" y="4101"/>
                  </a:lnTo>
                  <a:lnTo>
                    <a:pt x="6599" y="4239"/>
                  </a:lnTo>
                  <a:lnTo>
                    <a:pt x="6003" y="4308"/>
                  </a:lnTo>
                  <a:lnTo>
                    <a:pt x="5407" y="4376"/>
                  </a:lnTo>
                  <a:lnTo>
                    <a:pt x="4720" y="4376"/>
                  </a:lnTo>
                  <a:lnTo>
                    <a:pt x="4010" y="4331"/>
                  </a:lnTo>
                  <a:lnTo>
                    <a:pt x="3322" y="4239"/>
                  </a:lnTo>
                  <a:lnTo>
                    <a:pt x="2635" y="4101"/>
                  </a:lnTo>
                  <a:lnTo>
                    <a:pt x="1970" y="3918"/>
                  </a:lnTo>
                  <a:lnTo>
                    <a:pt x="1306" y="3666"/>
                  </a:lnTo>
                  <a:lnTo>
                    <a:pt x="687" y="3391"/>
                  </a:lnTo>
                  <a:lnTo>
                    <a:pt x="69" y="3070"/>
                  </a:lnTo>
                  <a:lnTo>
                    <a:pt x="0" y="3345"/>
                  </a:lnTo>
                  <a:lnTo>
                    <a:pt x="435" y="3574"/>
                  </a:lnTo>
                  <a:lnTo>
                    <a:pt x="894" y="3781"/>
                  </a:lnTo>
                  <a:lnTo>
                    <a:pt x="1329" y="3964"/>
                  </a:lnTo>
                  <a:lnTo>
                    <a:pt x="1810" y="4147"/>
                  </a:lnTo>
                  <a:lnTo>
                    <a:pt x="2268" y="4285"/>
                  </a:lnTo>
                  <a:lnTo>
                    <a:pt x="2749" y="4399"/>
                  </a:lnTo>
                  <a:lnTo>
                    <a:pt x="3253" y="4514"/>
                  </a:lnTo>
                  <a:lnTo>
                    <a:pt x="3735" y="4583"/>
                  </a:lnTo>
                  <a:lnTo>
                    <a:pt x="4193" y="4628"/>
                  </a:lnTo>
                  <a:lnTo>
                    <a:pt x="4674" y="4651"/>
                  </a:lnTo>
                  <a:lnTo>
                    <a:pt x="5155" y="4651"/>
                  </a:lnTo>
                  <a:lnTo>
                    <a:pt x="5636" y="4628"/>
                  </a:lnTo>
                  <a:lnTo>
                    <a:pt x="6117" y="4583"/>
                  </a:lnTo>
                  <a:lnTo>
                    <a:pt x="6599" y="4514"/>
                  </a:lnTo>
                  <a:lnTo>
                    <a:pt x="7080" y="4422"/>
                  </a:lnTo>
                  <a:lnTo>
                    <a:pt x="7561" y="4285"/>
                  </a:lnTo>
                  <a:lnTo>
                    <a:pt x="8019" y="4147"/>
                  </a:lnTo>
                  <a:lnTo>
                    <a:pt x="8454" y="3964"/>
                  </a:lnTo>
                  <a:lnTo>
                    <a:pt x="8890" y="3758"/>
                  </a:lnTo>
                  <a:lnTo>
                    <a:pt x="9325" y="3529"/>
                  </a:lnTo>
                  <a:lnTo>
                    <a:pt x="9715" y="3254"/>
                  </a:lnTo>
                  <a:lnTo>
                    <a:pt x="10081" y="2979"/>
                  </a:lnTo>
                  <a:lnTo>
                    <a:pt x="10448" y="2635"/>
                  </a:lnTo>
                  <a:lnTo>
                    <a:pt x="10768" y="2291"/>
                  </a:lnTo>
                  <a:lnTo>
                    <a:pt x="10975" y="2039"/>
                  </a:lnTo>
                  <a:lnTo>
                    <a:pt x="11135" y="1764"/>
                  </a:lnTo>
                  <a:lnTo>
                    <a:pt x="11295" y="1489"/>
                  </a:lnTo>
                  <a:lnTo>
                    <a:pt x="11456" y="1215"/>
                  </a:lnTo>
                  <a:lnTo>
                    <a:pt x="11570" y="917"/>
                  </a:lnTo>
                  <a:lnTo>
                    <a:pt x="11662" y="619"/>
                  </a:lnTo>
                  <a:lnTo>
                    <a:pt x="11731" y="298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5184;p66">
              <a:extLst>
                <a:ext uri="{FF2B5EF4-FFF2-40B4-BE49-F238E27FC236}">
                  <a16:creationId xmlns:a16="http://schemas.microsoft.com/office/drawing/2014/main" xmlns="" id="{C5067BAC-BFAA-462A-9812-5AE6BBD6AEDE}"/>
                </a:ext>
              </a:extLst>
            </p:cNvPr>
            <p:cNvSpPr/>
            <p:nvPr/>
          </p:nvSpPr>
          <p:spPr>
            <a:xfrm>
              <a:off x="874076" y="2501715"/>
              <a:ext cx="675538" cy="485996"/>
            </a:xfrm>
            <a:custGeom>
              <a:avLst/>
              <a:gdLst/>
              <a:ahLst/>
              <a:cxnLst/>
              <a:rect l="l" t="t" r="r" b="b"/>
              <a:pathLst>
                <a:path w="31435" h="22615" extrusionOk="0">
                  <a:moveTo>
                    <a:pt x="2795" y="0"/>
                  </a:moveTo>
                  <a:lnTo>
                    <a:pt x="2497" y="46"/>
                  </a:lnTo>
                  <a:lnTo>
                    <a:pt x="2223" y="138"/>
                  </a:lnTo>
                  <a:lnTo>
                    <a:pt x="1925" y="229"/>
                  </a:lnTo>
                  <a:lnTo>
                    <a:pt x="1650" y="367"/>
                  </a:lnTo>
                  <a:lnTo>
                    <a:pt x="1375" y="527"/>
                  </a:lnTo>
                  <a:lnTo>
                    <a:pt x="1123" y="711"/>
                  </a:lnTo>
                  <a:lnTo>
                    <a:pt x="894" y="940"/>
                  </a:lnTo>
                  <a:lnTo>
                    <a:pt x="687" y="1169"/>
                  </a:lnTo>
                  <a:lnTo>
                    <a:pt x="504" y="1398"/>
                  </a:lnTo>
                  <a:lnTo>
                    <a:pt x="367" y="1673"/>
                  </a:lnTo>
                  <a:lnTo>
                    <a:pt x="229" y="1948"/>
                  </a:lnTo>
                  <a:lnTo>
                    <a:pt x="138" y="2223"/>
                  </a:lnTo>
                  <a:lnTo>
                    <a:pt x="46" y="2521"/>
                  </a:lnTo>
                  <a:lnTo>
                    <a:pt x="0" y="2818"/>
                  </a:lnTo>
                  <a:lnTo>
                    <a:pt x="0" y="3116"/>
                  </a:lnTo>
                  <a:lnTo>
                    <a:pt x="0" y="3414"/>
                  </a:lnTo>
                  <a:lnTo>
                    <a:pt x="46" y="3735"/>
                  </a:lnTo>
                  <a:lnTo>
                    <a:pt x="115" y="4033"/>
                  </a:lnTo>
                  <a:lnTo>
                    <a:pt x="229" y="4331"/>
                  </a:lnTo>
                  <a:lnTo>
                    <a:pt x="367" y="4629"/>
                  </a:lnTo>
                  <a:lnTo>
                    <a:pt x="917" y="5614"/>
                  </a:lnTo>
                  <a:lnTo>
                    <a:pt x="1466" y="6576"/>
                  </a:lnTo>
                  <a:lnTo>
                    <a:pt x="2039" y="7538"/>
                  </a:lnTo>
                  <a:lnTo>
                    <a:pt x="2612" y="8501"/>
                  </a:lnTo>
                  <a:lnTo>
                    <a:pt x="3208" y="9463"/>
                  </a:lnTo>
                  <a:lnTo>
                    <a:pt x="3803" y="10402"/>
                  </a:lnTo>
                  <a:lnTo>
                    <a:pt x="4399" y="11365"/>
                  </a:lnTo>
                  <a:lnTo>
                    <a:pt x="5018" y="12304"/>
                  </a:lnTo>
                  <a:lnTo>
                    <a:pt x="6278" y="14183"/>
                  </a:lnTo>
                  <a:lnTo>
                    <a:pt x="6919" y="15099"/>
                  </a:lnTo>
                  <a:lnTo>
                    <a:pt x="7607" y="16039"/>
                  </a:lnTo>
                  <a:lnTo>
                    <a:pt x="8294" y="16955"/>
                  </a:lnTo>
                  <a:lnTo>
                    <a:pt x="9004" y="17871"/>
                  </a:lnTo>
                  <a:lnTo>
                    <a:pt x="9760" y="18788"/>
                  </a:lnTo>
                  <a:lnTo>
                    <a:pt x="10173" y="19246"/>
                  </a:lnTo>
                  <a:lnTo>
                    <a:pt x="10608" y="19727"/>
                  </a:lnTo>
                  <a:lnTo>
                    <a:pt x="11066" y="20208"/>
                  </a:lnTo>
                  <a:lnTo>
                    <a:pt x="11593" y="20690"/>
                  </a:lnTo>
                  <a:lnTo>
                    <a:pt x="11731" y="20827"/>
                  </a:lnTo>
                  <a:lnTo>
                    <a:pt x="11891" y="20942"/>
                  </a:lnTo>
                  <a:lnTo>
                    <a:pt x="12052" y="21079"/>
                  </a:lnTo>
                  <a:lnTo>
                    <a:pt x="12258" y="21217"/>
                  </a:lnTo>
                  <a:lnTo>
                    <a:pt x="12349" y="21285"/>
                  </a:lnTo>
                  <a:lnTo>
                    <a:pt x="12464" y="21377"/>
                  </a:lnTo>
                  <a:lnTo>
                    <a:pt x="12579" y="21446"/>
                  </a:lnTo>
                  <a:lnTo>
                    <a:pt x="12693" y="21514"/>
                  </a:lnTo>
                  <a:lnTo>
                    <a:pt x="12968" y="21675"/>
                  </a:lnTo>
                  <a:lnTo>
                    <a:pt x="13220" y="21812"/>
                  </a:lnTo>
                  <a:lnTo>
                    <a:pt x="13335" y="21858"/>
                  </a:lnTo>
                  <a:lnTo>
                    <a:pt x="13449" y="21904"/>
                  </a:lnTo>
                  <a:lnTo>
                    <a:pt x="13564" y="21950"/>
                  </a:lnTo>
                  <a:lnTo>
                    <a:pt x="13678" y="21996"/>
                  </a:lnTo>
                  <a:lnTo>
                    <a:pt x="13907" y="22064"/>
                  </a:lnTo>
                  <a:lnTo>
                    <a:pt x="14114" y="22133"/>
                  </a:lnTo>
                  <a:lnTo>
                    <a:pt x="14297" y="22179"/>
                  </a:lnTo>
                  <a:lnTo>
                    <a:pt x="14503" y="22248"/>
                  </a:lnTo>
                  <a:lnTo>
                    <a:pt x="14870" y="22316"/>
                  </a:lnTo>
                  <a:lnTo>
                    <a:pt x="15580" y="22431"/>
                  </a:lnTo>
                  <a:lnTo>
                    <a:pt x="16244" y="22523"/>
                  </a:lnTo>
                  <a:lnTo>
                    <a:pt x="16863" y="22568"/>
                  </a:lnTo>
                  <a:lnTo>
                    <a:pt x="17505" y="22591"/>
                  </a:lnTo>
                  <a:lnTo>
                    <a:pt x="18100" y="22614"/>
                  </a:lnTo>
                  <a:lnTo>
                    <a:pt x="18696" y="22614"/>
                  </a:lnTo>
                  <a:lnTo>
                    <a:pt x="19887" y="22591"/>
                  </a:lnTo>
                  <a:lnTo>
                    <a:pt x="21033" y="22523"/>
                  </a:lnTo>
                  <a:lnTo>
                    <a:pt x="22201" y="22431"/>
                  </a:lnTo>
                  <a:lnTo>
                    <a:pt x="23324" y="22316"/>
                  </a:lnTo>
                  <a:lnTo>
                    <a:pt x="24447" y="22179"/>
                  </a:lnTo>
                  <a:lnTo>
                    <a:pt x="25569" y="22018"/>
                  </a:lnTo>
                  <a:lnTo>
                    <a:pt x="26692" y="21835"/>
                  </a:lnTo>
                  <a:lnTo>
                    <a:pt x="27815" y="21629"/>
                  </a:lnTo>
                  <a:lnTo>
                    <a:pt x="28915" y="21400"/>
                  </a:lnTo>
                  <a:lnTo>
                    <a:pt x="29464" y="21285"/>
                  </a:lnTo>
                  <a:lnTo>
                    <a:pt x="30037" y="21171"/>
                  </a:lnTo>
                  <a:lnTo>
                    <a:pt x="30312" y="21056"/>
                  </a:lnTo>
                  <a:lnTo>
                    <a:pt x="30587" y="20919"/>
                  </a:lnTo>
                  <a:lnTo>
                    <a:pt x="30816" y="20735"/>
                  </a:lnTo>
                  <a:lnTo>
                    <a:pt x="31022" y="20529"/>
                  </a:lnTo>
                  <a:lnTo>
                    <a:pt x="31206" y="20277"/>
                  </a:lnTo>
                  <a:lnTo>
                    <a:pt x="31320" y="20002"/>
                  </a:lnTo>
                  <a:lnTo>
                    <a:pt x="31412" y="19727"/>
                  </a:lnTo>
                  <a:lnTo>
                    <a:pt x="31435" y="19407"/>
                  </a:lnTo>
                  <a:lnTo>
                    <a:pt x="31435" y="19223"/>
                  </a:lnTo>
                  <a:lnTo>
                    <a:pt x="31412" y="19040"/>
                  </a:lnTo>
                  <a:lnTo>
                    <a:pt x="31366" y="18857"/>
                  </a:lnTo>
                  <a:lnTo>
                    <a:pt x="31297" y="18696"/>
                  </a:lnTo>
                  <a:lnTo>
                    <a:pt x="31229" y="18536"/>
                  </a:lnTo>
                  <a:lnTo>
                    <a:pt x="31137" y="18375"/>
                  </a:lnTo>
                  <a:lnTo>
                    <a:pt x="31045" y="18238"/>
                  </a:lnTo>
                  <a:lnTo>
                    <a:pt x="30908" y="18101"/>
                  </a:lnTo>
                  <a:lnTo>
                    <a:pt x="30793" y="17986"/>
                  </a:lnTo>
                  <a:lnTo>
                    <a:pt x="30656" y="17871"/>
                  </a:lnTo>
                  <a:lnTo>
                    <a:pt x="30495" y="17780"/>
                  </a:lnTo>
                  <a:lnTo>
                    <a:pt x="30335" y="17711"/>
                  </a:lnTo>
                  <a:lnTo>
                    <a:pt x="30175" y="17642"/>
                  </a:lnTo>
                  <a:lnTo>
                    <a:pt x="29991" y="17597"/>
                  </a:lnTo>
                  <a:lnTo>
                    <a:pt x="29808" y="17551"/>
                  </a:lnTo>
                  <a:lnTo>
                    <a:pt x="29602" y="17551"/>
                  </a:lnTo>
                  <a:lnTo>
                    <a:pt x="27448" y="17528"/>
                  </a:lnTo>
                  <a:lnTo>
                    <a:pt x="25272" y="17482"/>
                  </a:lnTo>
                  <a:lnTo>
                    <a:pt x="23118" y="17436"/>
                  </a:lnTo>
                  <a:lnTo>
                    <a:pt x="20987" y="17344"/>
                  </a:lnTo>
                  <a:lnTo>
                    <a:pt x="19933" y="17276"/>
                  </a:lnTo>
                  <a:lnTo>
                    <a:pt x="18925" y="17207"/>
                  </a:lnTo>
                  <a:lnTo>
                    <a:pt x="17917" y="17092"/>
                  </a:lnTo>
                  <a:lnTo>
                    <a:pt x="17459" y="17024"/>
                  </a:lnTo>
                  <a:lnTo>
                    <a:pt x="17000" y="16932"/>
                  </a:lnTo>
                  <a:lnTo>
                    <a:pt x="16565" y="16840"/>
                  </a:lnTo>
                  <a:lnTo>
                    <a:pt x="16176" y="16749"/>
                  </a:lnTo>
                  <a:lnTo>
                    <a:pt x="16015" y="16703"/>
                  </a:lnTo>
                  <a:lnTo>
                    <a:pt x="15947" y="16680"/>
                  </a:lnTo>
                  <a:lnTo>
                    <a:pt x="15901" y="16634"/>
                  </a:lnTo>
                  <a:lnTo>
                    <a:pt x="15832" y="16611"/>
                  </a:lnTo>
                  <a:lnTo>
                    <a:pt x="15786" y="16588"/>
                  </a:lnTo>
                  <a:lnTo>
                    <a:pt x="15763" y="16588"/>
                  </a:lnTo>
                  <a:lnTo>
                    <a:pt x="15763" y="16577"/>
                  </a:lnTo>
                  <a:lnTo>
                    <a:pt x="15763" y="16577"/>
                  </a:lnTo>
                  <a:lnTo>
                    <a:pt x="15786" y="16588"/>
                  </a:lnTo>
                  <a:lnTo>
                    <a:pt x="15809" y="16588"/>
                  </a:lnTo>
                  <a:lnTo>
                    <a:pt x="15786" y="16565"/>
                  </a:lnTo>
                  <a:lnTo>
                    <a:pt x="15717" y="16497"/>
                  </a:lnTo>
                  <a:lnTo>
                    <a:pt x="15672" y="16428"/>
                  </a:lnTo>
                  <a:lnTo>
                    <a:pt x="15603" y="16382"/>
                  </a:lnTo>
                  <a:lnTo>
                    <a:pt x="15351" y="16107"/>
                  </a:lnTo>
                  <a:lnTo>
                    <a:pt x="15053" y="15764"/>
                  </a:lnTo>
                  <a:lnTo>
                    <a:pt x="14480" y="15007"/>
                  </a:lnTo>
                  <a:lnTo>
                    <a:pt x="13885" y="14183"/>
                  </a:lnTo>
                  <a:lnTo>
                    <a:pt x="13289" y="13335"/>
                  </a:lnTo>
                  <a:lnTo>
                    <a:pt x="12693" y="12464"/>
                  </a:lnTo>
                  <a:lnTo>
                    <a:pt x="11525" y="10677"/>
                  </a:lnTo>
                  <a:lnTo>
                    <a:pt x="10379" y="8844"/>
                  </a:lnTo>
                  <a:lnTo>
                    <a:pt x="9233" y="7011"/>
                  </a:lnTo>
                  <a:lnTo>
                    <a:pt x="8088" y="5155"/>
                  </a:lnTo>
                  <a:lnTo>
                    <a:pt x="6942" y="3323"/>
                  </a:lnTo>
                  <a:lnTo>
                    <a:pt x="6370" y="2383"/>
                  </a:lnTo>
                  <a:lnTo>
                    <a:pt x="5820" y="1467"/>
                  </a:lnTo>
                  <a:lnTo>
                    <a:pt x="5797" y="1467"/>
                  </a:lnTo>
                  <a:lnTo>
                    <a:pt x="5636" y="1215"/>
                  </a:lnTo>
                  <a:lnTo>
                    <a:pt x="5430" y="986"/>
                  </a:lnTo>
                  <a:lnTo>
                    <a:pt x="5224" y="779"/>
                  </a:lnTo>
                  <a:lnTo>
                    <a:pt x="4995" y="596"/>
                  </a:lnTo>
                  <a:lnTo>
                    <a:pt x="4743" y="436"/>
                  </a:lnTo>
                  <a:lnTo>
                    <a:pt x="4491" y="298"/>
                  </a:lnTo>
                  <a:lnTo>
                    <a:pt x="4239" y="184"/>
                  </a:lnTo>
                  <a:lnTo>
                    <a:pt x="3964" y="92"/>
                  </a:lnTo>
                  <a:lnTo>
                    <a:pt x="3666" y="46"/>
                  </a:lnTo>
                  <a:lnTo>
                    <a:pt x="3391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5185;p66">
              <a:extLst>
                <a:ext uri="{FF2B5EF4-FFF2-40B4-BE49-F238E27FC236}">
                  <a16:creationId xmlns:a16="http://schemas.microsoft.com/office/drawing/2014/main" xmlns="" id="{F6B3A907-669F-4A97-B1B0-1548A0FD2E64}"/>
                </a:ext>
              </a:extLst>
            </p:cNvPr>
            <p:cNvSpPr/>
            <p:nvPr/>
          </p:nvSpPr>
          <p:spPr>
            <a:xfrm>
              <a:off x="1471788" y="2865083"/>
              <a:ext cx="164484" cy="100466"/>
            </a:xfrm>
            <a:custGeom>
              <a:avLst/>
              <a:gdLst/>
              <a:ahLst/>
              <a:cxnLst/>
              <a:rect l="l" t="t" r="r" b="b"/>
              <a:pathLst>
                <a:path w="7654" h="4675" extrusionOk="0">
                  <a:moveTo>
                    <a:pt x="4285" y="0"/>
                  </a:moveTo>
                  <a:lnTo>
                    <a:pt x="3896" y="23"/>
                  </a:lnTo>
                  <a:lnTo>
                    <a:pt x="3140" y="115"/>
                  </a:lnTo>
                  <a:lnTo>
                    <a:pt x="2429" y="229"/>
                  </a:lnTo>
                  <a:lnTo>
                    <a:pt x="1788" y="367"/>
                  </a:lnTo>
                  <a:lnTo>
                    <a:pt x="1261" y="504"/>
                  </a:lnTo>
                  <a:lnTo>
                    <a:pt x="803" y="619"/>
                  </a:lnTo>
                  <a:lnTo>
                    <a:pt x="1" y="4674"/>
                  </a:lnTo>
                  <a:lnTo>
                    <a:pt x="6737" y="4445"/>
                  </a:lnTo>
                  <a:lnTo>
                    <a:pt x="7653" y="1169"/>
                  </a:lnTo>
                  <a:lnTo>
                    <a:pt x="7539" y="1031"/>
                  </a:lnTo>
                  <a:lnTo>
                    <a:pt x="7378" y="894"/>
                  </a:lnTo>
                  <a:lnTo>
                    <a:pt x="7149" y="710"/>
                  </a:lnTo>
                  <a:lnTo>
                    <a:pt x="6851" y="527"/>
                  </a:lnTo>
                  <a:lnTo>
                    <a:pt x="6439" y="367"/>
                  </a:lnTo>
                  <a:lnTo>
                    <a:pt x="6210" y="275"/>
                  </a:lnTo>
                  <a:lnTo>
                    <a:pt x="5935" y="183"/>
                  </a:lnTo>
                  <a:lnTo>
                    <a:pt x="5660" y="115"/>
                  </a:lnTo>
                  <a:lnTo>
                    <a:pt x="5339" y="69"/>
                  </a:lnTo>
                  <a:lnTo>
                    <a:pt x="4996" y="23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5186;p66">
              <a:extLst>
                <a:ext uri="{FF2B5EF4-FFF2-40B4-BE49-F238E27FC236}">
                  <a16:creationId xmlns:a16="http://schemas.microsoft.com/office/drawing/2014/main" xmlns="" id="{7AC85B76-773A-4D46-A578-669D501841FB}"/>
                </a:ext>
              </a:extLst>
            </p:cNvPr>
            <p:cNvSpPr/>
            <p:nvPr/>
          </p:nvSpPr>
          <p:spPr>
            <a:xfrm>
              <a:off x="1441767" y="2863600"/>
              <a:ext cx="199427" cy="25616"/>
            </a:xfrm>
            <a:custGeom>
              <a:avLst/>
              <a:gdLst/>
              <a:ahLst/>
              <a:cxnLst/>
              <a:rect l="l" t="t" r="r" b="b"/>
              <a:pathLst>
                <a:path w="9280" h="1192" extrusionOk="0">
                  <a:moveTo>
                    <a:pt x="6095" y="0"/>
                  </a:moveTo>
                  <a:lnTo>
                    <a:pt x="5820" y="23"/>
                  </a:lnTo>
                  <a:lnTo>
                    <a:pt x="5568" y="46"/>
                  </a:lnTo>
                  <a:lnTo>
                    <a:pt x="5293" y="92"/>
                  </a:lnTo>
                  <a:lnTo>
                    <a:pt x="4674" y="230"/>
                  </a:lnTo>
                  <a:lnTo>
                    <a:pt x="4033" y="321"/>
                  </a:lnTo>
                  <a:lnTo>
                    <a:pt x="3414" y="413"/>
                  </a:lnTo>
                  <a:lnTo>
                    <a:pt x="2750" y="459"/>
                  </a:lnTo>
                  <a:lnTo>
                    <a:pt x="92" y="482"/>
                  </a:lnTo>
                  <a:lnTo>
                    <a:pt x="46" y="504"/>
                  </a:lnTo>
                  <a:lnTo>
                    <a:pt x="23" y="527"/>
                  </a:lnTo>
                  <a:lnTo>
                    <a:pt x="0" y="596"/>
                  </a:lnTo>
                  <a:lnTo>
                    <a:pt x="0" y="642"/>
                  </a:lnTo>
                  <a:lnTo>
                    <a:pt x="23" y="665"/>
                  </a:lnTo>
                  <a:lnTo>
                    <a:pt x="46" y="688"/>
                  </a:lnTo>
                  <a:lnTo>
                    <a:pt x="2406" y="688"/>
                  </a:lnTo>
                  <a:lnTo>
                    <a:pt x="2979" y="665"/>
                  </a:lnTo>
                  <a:lnTo>
                    <a:pt x="3551" y="619"/>
                  </a:lnTo>
                  <a:lnTo>
                    <a:pt x="4124" y="550"/>
                  </a:lnTo>
                  <a:lnTo>
                    <a:pt x="4697" y="436"/>
                  </a:lnTo>
                  <a:lnTo>
                    <a:pt x="5270" y="321"/>
                  </a:lnTo>
                  <a:lnTo>
                    <a:pt x="5843" y="230"/>
                  </a:lnTo>
                  <a:lnTo>
                    <a:pt x="6140" y="207"/>
                  </a:lnTo>
                  <a:lnTo>
                    <a:pt x="6415" y="207"/>
                  </a:lnTo>
                  <a:lnTo>
                    <a:pt x="6713" y="230"/>
                  </a:lnTo>
                  <a:lnTo>
                    <a:pt x="7011" y="275"/>
                  </a:lnTo>
                  <a:lnTo>
                    <a:pt x="7286" y="344"/>
                  </a:lnTo>
                  <a:lnTo>
                    <a:pt x="7561" y="413"/>
                  </a:lnTo>
                  <a:lnTo>
                    <a:pt x="7836" y="504"/>
                  </a:lnTo>
                  <a:lnTo>
                    <a:pt x="8111" y="619"/>
                  </a:lnTo>
                  <a:lnTo>
                    <a:pt x="8615" y="871"/>
                  </a:lnTo>
                  <a:lnTo>
                    <a:pt x="9119" y="1169"/>
                  </a:lnTo>
                  <a:lnTo>
                    <a:pt x="9165" y="1192"/>
                  </a:lnTo>
                  <a:lnTo>
                    <a:pt x="9211" y="1169"/>
                  </a:lnTo>
                  <a:lnTo>
                    <a:pt x="9234" y="1169"/>
                  </a:lnTo>
                  <a:lnTo>
                    <a:pt x="9256" y="1123"/>
                  </a:lnTo>
                  <a:lnTo>
                    <a:pt x="9279" y="1054"/>
                  </a:lnTo>
                  <a:lnTo>
                    <a:pt x="9256" y="1031"/>
                  </a:lnTo>
                  <a:lnTo>
                    <a:pt x="9234" y="986"/>
                  </a:lnTo>
                  <a:lnTo>
                    <a:pt x="8775" y="734"/>
                  </a:lnTo>
                  <a:lnTo>
                    <a:pt x="8294" y="504"/>
                  </a:lnTo>
                  <a:lnTo>
                    <a:pt x="7836" y="298"/>
                  </a:lnTo>
                  <a:lnTo>
                    <a:pt x="7332" y="161"/>
                  </a:lnTo>
                  <a:lnTo>
                    <a:pt x="6851" y="69"/>
                  </a:lnTo>
                  <a:lnTo>
                    <a:pt x="6599" y="23"/>
                  </a:lnTo>
                  <a:lnTo>
                    <a:pt x="6347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5187;p66">
              <a:extLst>
                <a:ext uri="{FF2B5EF4-FFF2-40B4-BE49-F238E27FC236}">
                  <a16:creationId xmlns:a16="http://schemas.microsoft.com/office/drawing/2014/main" xmlns="" id="{D2BF87A2-E9EE-4A65-BADC-8D96BAD27B8F}"/>
                </a:ext>
              </a:extLst>
            </p:cNvPr>
            <p:cNvSpPr/>
            <p:nvPr/>
          </p:nvSpPr>
          <p:spPr>
            <a:xfrm>
              <a:off x="1181291" y="2857690"/>
              <a:ext cx="33997" cy="34491"/>
            </a:xfrm>
            <a:custGeom>
              <a:avLst/>
              <a:gdLst/>
              <a:ahLst/>
              <a:cxnLst/>
              <a:rect l="l" t="t" r="r" b="b"/>
              <a:pathLst>
                <a:path w="1582" h="1605" extrusionOk="0">
                  <a:moveTo>
                    <a:pt x="1467" y="0"/>
                  </a:moveTo>
                  <a:lnTo>
                    <a:pt x="1444" y="23"/>
                  </a:lnTo>
                  <a:lnTo>
                    <a:pt x="1215" y="161"/>
                  </a:lnTo>
                  <a:lnTo>
                    <a:pt x="986" y="298"/>
                  </a:lnTo>
                  <a:lnTo>
                    <a:pt x="780" y="459"/>
                  </a:lnTo>
                  <a:lnTo>
                    <a:pt x="597" y="619"/>
                  </a:lnTo>
                  <a:lnTo>
                    <a:pt x="413" y="802"/>
                  </a:lnTo>
                  <a:lnTo>
                    <a:pt x="253" y="1009"/>
                  </a:lnTo>
                  <a:lnTo>
                    <a:pt x="138" y="1238"/>
                  </a:lnTo>
                  <a:lnTo>
                    <a:pt x="24" y="1490"/>
                  </a:lnTo>
                  <a:lnTo>
                    <a:pt x="1" y="1513"/>
                  </a:lnTo>
                  <a:lnTo>
                    <a:pt x="24" y="1558"/>
                  </a:lnTo>
                  <a:lnTo>
                    <a:pt x="47" y="1581"/>
                  </a:lnTo>
                  <a:lnTo>
                    <a:pt x="93" y="1604"/>
                  </a:lnTo>
                  <a:lnTo>
                    <a:pt x="161" y="1604"/>
                  </a:lnTo>
                  <a:lnTo>
                    <a:pt x="184" y="1581"/>
                  </a:lnTo>
                  <a:lnTo>
                    <a:pt x="207" y="1536"/>
                  </a:lnTo>
                  <a:lnTo>
                    <a:pt x="322" y="1306"/>
                  </a:lnTo>
                  <a:lnTo>
                    <a:pt x="436" y="1100"/>
                  </a:lnTo>
                  <a:lnTo>
                    <a:pt x="597" y="917"/>
                  </a:lnTo>
                  <a:lnTo>
                    <a:pt x="757" y="757"/>
                  </a:lnTo>
                  <a:lnTo>
                    <a:pt x="940" y="596"/>
                  </a:lnTo>
                  <a:lnTo>
                    <a:pt x="1124" y="459"/>
                  </a:lnTo>
                  <a:lnTo>
                    <a:pt x="1536" y="184"/>
                  </a:lnTo>
                  <a:lnTo>
                    <a:pt x="1582" y="161"/>
                  </a:lnTo>
                  <a:lnTo>
                    <a:pt x="1582" y="138"/>
                  </a:lnTo>
                  <a:lnTo>
                    <a:pt x="1582" y="92"/>
                  </a:lnTo>
                  <a:lnTo>
                    <a:pt x="1582" y="46"/>
                  </a:lnTo>
                  <a:lnTo>
                    <a:pt x="1559" y="2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5188;p66">
              <a:extLst>
                <a:ext uri="{FF2B5EF4-FFF2-40B4-BE49-F238E27FC236}">
                  <a16:creationId xmlns:a16="http://schemas.microsoft.com/office/drawing/2014/main" xmlns="" id="{AA5C4C25-2784-4598-8218-0B5E0791285E}"/>
                </a:ext>
              </a:extLst>
            </p:cNvPr>
            <p:cNvSpPr/>
            <p:nvPr/>
          </p:nvSpPr>
          <p:spPr>
            <a:xfrm>
              <a:off x="1171943" y="2864094"/>
              <a:ext cx="32514" cy="10358"/>
            </a:xfrm>
            <a:custGeom>
              <a:avLst/>
              <a:gdLst/>
              <a:ahLst/>
              <a:cxnLst/>
              <a:rect l="l" t="t" r="r" b="b"/>
              <a:pathLst>
                <a:path w="1513" h="482" extrusionOk="0">
                  <a:moveTo>
                    <a:pt x="1055" y="0"/>
                  </a:moveTo>
                  <a:lnTo>
                    <a:pt x="871" y="23"/>
                  </a:lnTo>
                  <a:lnTo>
                    <a:pt x="688" y="46"/>
                  </a:lnTo>
                  <a:lnTo>
                    <a:pt x="505" y="92"/>
                  </a:lnTo>
                  <a:lnTo>
                    <a:pt x="344" y="138"/>
                  </a:lnTo>
                  <a:lnTo>
                    <a:pt x="184" y="229"/>
                  </a:lnTo>
                  <a:lnTo>
                    <a:pt x="24" y="321"/>
                  </a:lnTo>
                  <a:lnTo>
                    <a:pt x="1" y="344"/>
                  </a:lnTo>
                  <a:lnTo>
                    <a:pt x="1" y="390"/>
                  </a:lnTo>
                  <a:lnTo>
                    <a:pt x="1" y="413"/>
                  </a:lnTo>
                  <a:lnTo>
                    <a:pt x="24" y="459"/>
                  </a:lnTo>
                  <a:lnTo>
                    <a:pt x="92" y="481"/>
                  </a:lnTo>
                  <a:lnTo>
                    <a:pt x="138" y="481"/>
                  </a:lnTo>
                  <a:lnTo>
                    <a:pt x="184" y="459"/>
                  </a:lnTo>
                  <a:lnTo>
                    <a:pt x="298" y="367"/>
                  </a:lnTo>
                  <a:lnTo>
                    <a:pt x="459" y="321"/>
                  </a:lnTo>
                  <a:lnTo>
                    <a:pt x="596" y="275"/>
                  </a:lnTo>
                  <a:lnTo>
                    <a:pt x="757" y="229"/>
                  </a:lnTo>
                  <a:lnTo>
                    <a:pt x="1100" y="207"/>
                  </a:lnTo>
                  <a:lnTo>
                    <a:pt x="1398" y="229"/>
                  </a:lnTo>
                  <a:lnTo>
                    <a:pt x="1444" y="229"/>
                  </a:lnTo>
                  <a:lnTo>
                    <a:pt x="1490" y="207"/>
                  </a:lnTo>
                  <a:lnTo>
                    <a:pt x="1490" y="184"/>
                  </a:lnTo>
                  <a:lnTo>
                    <a:pt x="1513" y="138"/>
                  </a:lnTo>
                  <a:lnTo>
                    <a:pt x="1467" y="69"/>
                  </a:lnTo>
                  <a:lnTo>
                    <a:pt x="1444" y="46"/>
                  </a:lnTo>
                  <a:lnTo>
                    <a:pt x="1398" y="23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DF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5189;p66">
              <a:extLst>
                <a:ext uri="{FF2B5EF4-FFF2-40B4-BE49-F238E27FC236}">
                  <a16:creationId xmlns:a16="http://schemas.microsoft.com/office/drawing/2014/main" xmlns="" id="{C85B2A2D-6D49-4663-8B13-5AB631C52A14}"/>
                </a:ext>
              </a:extLst>
            </p:cNvPr>
            <p:cNvSpPr/>
            <p:nvPr/>
          </p:nvSpPr>
          <p:spPr>
            <a:xfrm>
              <a:off x="1219715" y="2934494"/>
              <a:ext cx="540151" cy="71411"/>
            </a:xfrm>
            <a:custGeom>
              <a:avLst/>
              <a:gdLst/>
              <a:ahLst/>
              <a:cxnLst/>
              <a:rect l="l" t="t" r="r" b="b"/>
              <a:pathLst>
                <a:path w="25135" h="3323" extrusionOk="0">
                  <a:moveTo>
                    <a:pt x="25042" y="1"/>
                  </a:moveTo>
                  <a:lnTo>
                    <a:pt x="69" y="47"/>
                  </a:lnTo>
                  <a:lnTo>
                    <a:pt x="46" y="47"/>
                  </a:lnTo>
                  <a:lnTo>
                    <a:pt x="23" y="69"/>
                  </a:lnTo>
                  <a:lnTo>
                    <a:pt x="0" y="92"/>
                  </a:lnTo>
                  <a:lnTo>
                    <a:pt x="0" y="115"/>
                  </a:lnTo>
                  <a:lnTo>
                    <a:pt x="0" y="3231"/>
                  </a:lnTo>
                  <a:lnTo>
                    <a:pt x="0" y="3254"/>
                  </a:lnTo>
                  <a:lnTo>
                    <a:pt x="23" y="3277"/>
                  </a:lnTo>
                  <a:lnTo>
                    <a:pt x="92" y="3323"/>
                  </a:lnTo>
                  <a:lnTo>
                    <a:pt x="25042" y="3277"/>
                  </a:lnTo>
                  <a:lnTo>
                    <a:pt x="25088" y="3254"/>
                  </a:lnTo>
                  <a:lnTo>
                    <a:pt x="25111" y="3254"/>
                  </a:lnTo>
                  <a:lnTo>
                    <a:pt x="25134" y="3208"/>
                  </a:lnTo>
                  <a:lnTo>
                    <a:pt x="25134" y="3185"/>
                  </a:lnTo>
                  <a:lnTo>
                    <a:pt x="25134" y="92"/>
                  </a:lnTo>
                  <a:lnTo>
                    <a:pt x="25134" y="47"/>
                  </a:lnTo>
                  <a:lnTo>
                    <a:pt x="25111" y="24"/>
                  </a:lnTo>
                  <a:lnTo>
                    <a:pt x="25088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5190;p66">
              <a:extLst>
                <a:ext uri="{FF2B5EF4-FFF2-40B4-BE49-F238E27FC236}">
                  <a16:creationId xmlns:a16="http://schemas.microsoft.com/office/drawing/2014/main" xmlns="" id="{9330B7BF-A8C9-4C70-B310-90DC9AF2DC6C}"/>
                </a:ext>
              </a:extLst>
            </p:cNvPr>
            <p:cNvSpPr/>
            <p:nvPr/>
          </p:nvSpPr>
          <p:spPr>
            <a:xfrm>
              <a:off x="1527424" y="2547015"/>
              <a:ext cx="433797" cy="458403"/>
            </a:xfrm>
            <a:custGeom>
              <a:avLst/>
              <a:gdLst/>
              <a:ahLst/>
              <a:cxnLst/>
              <a:rect l="l" t="t" r="r" b="b"/>
              <a:pathLst>
                <a:path w="20186" h="21331" extrusionOk="0">
                  <a:moveTo>
                    <a:pt x="18490" y="0"/>
                  </a:moveTo>
                  <a:lnTo>
                    <a:pt x="7241" y="23"/>
                  </a:lnTo>
                  <a:lnTo>
                    <a:pt x="6966" y="46"/>
                  </a:lnTo>
                  <a:lnTo>
                    <a:pt x="6691" y="115"/>
                  </a:lnTo>
                  <a:lnTo>
                    <a:pt x="6439" y="206"/>
                  </a:lnTo>
                  <a:lnTo>
                    <a:pt x="6210" y="367"/>
                  </a:lnTo>
                  <a:lnTo>
                    <a:pt x="6004" y="550"/>
                  </a:lnTo>
                  <a:lnTo>
                    <a:pt x="5843" y="756"/>
                  </a:lnTo>
                  <a:lnTo>
                    <a:pt x="5706" y="985"/>
                  </a:lnTo>
                  <a:lnTo>
                    <a:pt x="5614" y="1260"/>
                  </a:lnTo>
                  <a:lnTo>
                    <a:pt x="1" y="21331"/>
                  </a:lnTo>
                  <a:lnTo>
                    <a:pt x="13450" y="21308"/>
                  </a:lnTo>
                  <a:lnTo>
                    <a:pt x="13610" y="21285"/>
                  </a:lnTo>
                  <a:lnTo>
                    <a:pt x="13794" y="21262"/>
                  </a:lnTo>
                  <a:lnTo>
                    <a:pt x="13954" y="21239"/>
                  </a:lnTo>
                  <a:lnTo>
                    <a:pt x="14114" y="21194"/>
                  </a:lnTo>
                  <a:lnTo>
                    <a:pt x="14275" y="21125"/>
                  </a:lnTo>
                  <a:lnTo>
                    <a:pt x="14435" y="21056"/>
                  </a:lnTo>
                  <a:lnTo>
                    <a:pt x="14710" y="20873"/>
                  </a:lnTo>
                  <a:lnTo>
                    <a:pt x="14962" y="20644"/>
                  </a:lnTo>
                  <a:lnTo>
                    <a:pt x="15077" y="20506"/>
                  </a:lnTo>
                  <a:lnTo>
                    <a:pt x="15168" y="20369"/>
                  </a:lnTo>
                  <a:lnTo>
                    <a:pt x="15260" y="20231"/>
                  </a:lnTo>
                  <a:lnTo>
                    <a:pt x="15352" y="20071"/>
                  </a:lnTo>
                  <a:lnTo>
                    <a:pt x="15397" y="19910"/>
                  </a:lnTo>
                  <a:lnTo>
                    <a:pt x="15466" y="19750"/>
                  </a:lnTo>
                  <a:lnTo>
                    <a:pt x="20140" y="2131"/>
                  </a:lnTo>
                  <a:lnTo>
                    <a:pt x="20186" y="1925"/>
                  </a:lnTo>
                  <a:lnTo>
                    <a:pt x="20186" y="1719"/>
                  </a:lnTo>
                  <a:lnTo>
                    <a:pt x="20186" y="1535"/>
                  </a:lnTo>
                  <a:lnTo>
                    <a:pt x="20163" y="1329"/>
                  </a:lnTo>
                  <a:lnTo>
                    <a:pt x="20094" y="1146"/>
                  </a:lnTo>
                  <a:lnTo>
                    <a:pt x="20026" y="985"/>
                  </a:lnTo>
                  <a:lnTo>
                    <a:pt x="19934" y="802"/>
                  </a:lnTo>
                  <a:lnTo>
                    <a:pt x="19842" y="665"/>
                  </a:lnTo>
                  <a:lnTo>
                    <a:pt x="19705" y="504"/>
                  </a:lnTo>
                  <a:lnTo>
                    <a:pt x="19567" y="390"/>
                  </a:lnTo>
                  <a:lnTo>
                    <a:pt x="19430" y="275"/>
                  </a:lnTo>
                  <a:lnTo>
                    <a:pt x="19269" y="184"/>
                  </a:lnTo>
                  <a:lnTo>
                    <a:pt x="19086" y="92"/>
                  </a:lnTo>
                  <a:lnTo>
                    <a:pt x="18903" y="46"/>
                  </a:lnTo>
                  <a:lnTo>
                    <a:pt x="186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191;p66">
              <a:extLst>
                <a:ext uri="{FF2B5EF4-FFF2-40B4-BE49-F238E27FC236}">
                  <a16:creationId xmlns:a16="http://schemas.microsoft.com/office/drawing/2014/main" xmlns="" id="{A14D0B03-0A34-407D-9FE4-6A1AADF2807D}"/>
                </a:ext>
              </a:extLst>
            </p:cNvPr>
            <p:cNvSpPr/>
            <p:nvPr/>
          </p:nvSpPr>
          <p:spPr>
            <a:xfrm>
              <a:off x="1733725" y="2748394"/>
              <a:ext cx="75365" cy="76827"/>
            </a:xfrm>
            <a:custGeom>
              <a:avLst/>
              <a:gdLst/>
              <a:ahLst/>
              <a:cxnLst/>
              <a:rect l="l" t="t" r="r" b="b"/>
              <a:pathLst>
                <a:path w="3507" h="3575" extrusionOk="0">
                  <a:moveTo>
                    <a:pt x="2154" y="0"/>
                  </a:moveTo>
                  <a:lnTo>
                    <a:pt x="1994" y="23"/>
                  </a:lnTo>
                  <a:lnTo>
                    <a:pt x="1811" y="69"/>
                  </a:lnTo>
                  <a:lnTo>
                    <a:pt x="1650" y="138"/>
                  </a:lnTo>
                  <a:lnTo>
                    <a:pt x="1467" y="206"/>
                  </a:lnTo>
                  <a:lnTo>
                    <a:pt x="1307" y="298"/>
                  </a:lnTo>
                  <a:lnTo>
                    <a:pt x="986" y="504"/>
                  </a:lnTo>
                  <a:lnTo>
                    <a:pt x="711" y="779"/>
                  </a:lnTo>
                  <a:lnTo>
                    <a:pt x="459" y="1077"/>
                  </a:lnTo>
                  <a:lnTo>
                    <a:pt x="344" y="1237"/>
                  </a:lnTo>
                  <a:lnTo>
                    <a:pt x="253" y="1421"/>
                  </a:lnTo>
                  <a:lnTo>
                    <a:pt x="161" y="1581"/>
                  </a:lnTo>
                  <a:lnTo>
                    <a:pt x="92" y="1764"/>
                  </a:lnTo>
                  <a:lnTo>
                    <a:pt x="47" y="1948"/>
                  </a:lnTo>
                  <a:lnTo>
                    <a:pt x="24" y="2131"/>
                  </a:lnTo>
                  <a:lnTo>
                    <a:pt x="1" y="2314"/>
                  </a:lnTo>
                  <a:lnTo>
                    <a:pt x="1" y="2475"/>
                  </a:lnTo>
                  <a:lnTo>
                    <a:pt x="24" y="2635"/>
                  </a:lnTo>
                  <a:lnTo>
                    <a:pt x="69" y="2772"/>
                  </a:lnTo>
                  <a:lnTo>
                    <a:pt x="115" y="2910"/>
                  </a:lnTo>
                  <a:lnTo>
                    <a:pt x="184" y="3047"/>
                  </a:lnTo>
                  <a:lnTo>
                    <a:pt x="253" y="3162"/>
                  </a:lnTo>
                  <a:lnTo>
                    <a:pt x="344" y="3254"/>
                  </a:lnTo>
                  <a:lnTo>
                    <a:pt x="459" y="3345"/>
                  </a:lnTo>
                  <a:lnTo>
                    <a:pt x="574" y="3414"/>
                  </a:lnTo>
                  <a:lnTo>
                    <a:pt x="711" y="3483"/>
                  </a:lnTo>
                  <a:lnTo>
                    <a:pt x="848" y="3528"/>
                  </a:lnTo>
                  <a:lnTo>
                    <a:pt x="1009" y="3551"/>
                  </a:lnTo>
                  <a:lnTo>
                    <a:pt x="1169" y="3574"/>
                  </a:lnTo>
                  <a:lnTo>
                    <a:pt x="1353" y="3551"/>
                  </a:lnTo>
                  <a:lnTo>
                    <a:pt x="1513" y="3528"/>
                  </a:lnTo>
                  <a:lnTo>
                    <a:pt x="1696" y="3483"/>
                  </a:lnTo>
                  <a:lnTo>
                    <a:pt x="1857" y="3437"/>
                  </a:lnTo>
                  <a:lnTo>
                    <a:pt x="2040" y="3345"/>
                  </a:lnTo>
                  <a:lnTo>
                    <a:pt x="2200" y="3276"/>
                  </a:lnTo>
                  <a:lnTo>
                    <a:pt x="2521" y="3047"/>
                  </a:lnTo>
                  <a:lnTo>
                    <a:pt x="2796" y="2795"/>
                  </a:lnTo>
                  <a:lnTo>
                    <a:pt x="3048" y="2475"/>
                  </a:lnTo>
                  <a:lnTo>
                    <a:pt x="3163" y="2314"/>
                  </a:lnTo>
                  <a:lnTo>
                    <a:pt x="3254" y="2154"/>
                  </a:lnTo>
                  <a:lnTo>
                    <a:pt x="3346" y="1970"/>
                  </a:lnTo>
                  <a:lnTo>
                    <a:pt x="3392" y="1787"/>
                  </a:lnTo>
                  <a:lnTo>
                    <a:pt x="3460" y="1604"/>
                  </a:lnTo>
                  <a:lnTo>
                    <a:pt x="3483" y="1421"/>
                  </a:lnTo>
                  <a:lnTo>
                    <a:pt x="3506" y="1260"/>
                  </a:lnTo>
                  <a:lnTo>
                    <a:pt x="3506" y="1100"/>
                  </a:lnTo>
                  <a:lnTo>
                    <a:pt x="3483" y="939"/>
                  </a:lnTo>
                  <a:lnTo>
                    <a:pt x="3438" y="779"/>
                  </a:lnTo>
                  <a:lnTo>
                    <a:pt x="3392" y="642"/>
                  </a:lnTo>
                  <a:lnTo>
                    <a:pt x="3323" y="527"/>
                  </a:lnTo>
                  <a:lnTo>
                    <a:pt x="3254" y="413"/>
                  </a:lnTo>
                  <a:lnTo>
                    <a:pt x="3163" y="298"/>
                  </a:lnTo>
                  <a:lnTo>
                    <a:pt x="3048" y="206"/>
                  </a:lnTo>
                  <a:lnTo>
                    <a:pt x="2933" y="138"/>
                  </a:lnTo>
                  <a:lnTo>
                    <a:pt x="2796" y="69"/>
                  </a:lnTo>
                  <a:lnTo>
                    <a:pt x="2659" y="23"/>
                  </a:lnTo>
                  <a:lnTo>
                    <a:pt x="2498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5192;p66">
              <a:extLst>
                <a:ext uri="{FF2B5EF4-FFF2-40B4-BE49-F238E27FC236}">
                  <a16:creationId xmlns:a16="http://schemas.microsoft.com/office/drawing/2014/main" xmlns="" id="{E615DAB8-255F-4BF8-8242-69A511351D7A}"/>
                </a:ext>
              </a:extLst>
            </p:cNvPr>
            <p:cNvSpPr/>
            <p:nvPr/>
          </p:nvSpPr>
          <p:spPr>
            <a:xfrm>
              <a:off x="1500842" y="2547509"/>
              <a:ext cx="182192" cy="453976"/>
            </a:xfrm>
            <a:custGeom>
              <a:avLst/>
              <a:gdLst/>
              <a:ahLst/>
              <a:cxnLst/>
              <a:rect l="l" t="t" r="r" b="b"/>
              <a:pathLst>
                <a:path w="8478" h="21125" extrusionOk="0">
                  <a:moveTo>
                    <a:pt x="7195" y="0"/>
                  </a:moveTo>
                  <a:lnTo>
                    <a:pt x="6897" y="23"/>
                  </a:lnTo>
                  <a:lnTo>
                    <a:pt x="6645" y="92"/>
                  </a:lnTo>
                  <a:lnTo>
                    <a:pt x="6393" y="183"/>
                  </a:lnTo>
                  <a:lnTo>
                    <a:pt x="6164" y="344"/>
                  </a:lnTo>
                  <a:lnTo>
                    <a:pt x="5958" y="527"/>
                  </a:lnTo>
                  <a:lnTo>
                    <a:pt x="5797" y="733"/>
                  </a:lnTo>
                  <a:lnTo>
                    <a:pt x="5660" y="962"/>
                  </a:lnTo>
                  <a:lnTo>
                    <a:pt x="5545" y="1237"/>
                  </a:lnTo>
                  <a:lnTo>
                    <a:pt x="1" y="21125"/>
                  </a:lnTo>
                  <a:lnTo>
                    <a:pt x="1284" y="21125"/>
                  </a:lnTo>
                  <a:lnTo>
                    <a:pt x="6851" y="1237"/>
                  </a:lnTo>
                  <a:lnTo>
                    <a:pt x="6943" y="962"/>
                  </a:lnTo>
                  <a:lnTo>
                    <a:pt x="7080" y="733"/>
                  </a:lnTo>
                  <a:lnTo>
                    <a:pt x="7241" y="527"/>
                  </a:lnTo>
                  <a:lnTo>
                    <a:pt x="7447" y="344"/>
                  </a:lnTo>
                  <a:lnTo>
                    <a:pt x="7676" y="183"/>
                  </a:lnTo>
                  <a:lnTo>
                    <a:pt x="7928" y="92"/>
                  </a:lnTo>
                  <a:lnTo>
                    <a:pt x="8203" y="23"/>
                  </a:lnTo>
                  <a:lnTo>
                    <a:pt x="8478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5193;p66">
              <a:extLst>
                <a:ext uri="{FF2B5EF4-FFF2-40B4-BE49-F238E27FC236}">
                  <a16:creationId xmlns:a16="http://schemas.microsoft.com/office/drawing/2014/main" xmlns="" id="{557480AC-8AE7-4576-A7DF-6F4E2BB6B2A7}"/>
                </a:ext>
              </a:extLst>
            </p:cNvPr>
            <p:cNvSpPr/>
            <p:nvPr/>
          </p:nvSpPr>
          <p:spPr>
            <a:xfrm>
              <a:off x="2678086" y="2934494"/>
              <a:ext cx="540151" cy="71411"/>
            </a:xfrm>
            <a:custGeom>
              <a:avLst/>
              <a:gdLst/>
              <a:ahLst/>
              <a:cxnLst/>
              <a:rect l="l" t="t" r="r" b="b"/>
              <a:pathLst>
                <a:path w="25135" h="3323" extrusionOk="0">
                  <a:moveTo>
                    <a:pt x="25043" y="1"/>
                  </a:moveTo>
                  <a:lnTo>
                    <a:pt x="92" y="47"/>
                  </a:lnTo>
                  <a:lnTo>
                    <a:pt x="46" y="47"/>
                  </a:lnTo>
                  <a:lnTo>
                    <a:pt x="23" y="69"/>
                  </a:lnTo>
                  <a:lnTo>
                    <a:pt x="0" y="92"/>
                  </a:lnTo>
                  <a:lnTo>
                    <a:pt x="0" y="115"/>
                  </a:lnTo>
                  <a:lnTo>
                    <a:pt x="0" y="3231"/>
                  </a:lnTo>
                  <a:lnTo>
                    <a:pt x="0" y="3254"/>
                  </a:lnTo>
                  <a:lnTo>
                    <a:pt x="23" y="3277"/>
                  </a:lnTo>
                  <a:lnTo>
                    <a:pt x="92" y="3323"/>
                  </a:lnTo>
                  <a:lnTo>
                    <a:pt x="25066" y="3277"/>
                  </a:lnTo>
                  <a:lnTo>
                    <a:pt x="25088" y="3254"/>
                  </a:lnTo>
                  <a:lnTo>
                    <a:pt x="25111" y="3254"/>
                  </a:lnTo>
                  <a:lnTo>
                    <a:pt x="25134" y="3185"/>
                  </a:lnTo>
                  <a:lnTo>
                    <a:pt x="25134" y="92"/>
                  </a:lnTo>
                  <a:lnTo>
                    <a:pt x="25134" y="47"/>
                  </a:lnTo>
                  <a:lnTo>
                    <a:pt x="25111" y="24"/>
                  </a:lnTo>
                  <a:lnTo>
                    <a:pt x="25088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194;p66">
              <a:extLst>
                <a:ext uri="{FF2B5EF4-FFF2-40B4-BE49-F238E27FC236}">
                  <a16:creationId xmlns:a16="http://schemas.microsoft.com/office/drawing/2014/main" xmlns="" id="{2C04D790-DC0F-49B4-90C6-8D46EBF703FC}"/>
                </a:ext>
              </a:extLst>
            </p:cNvPr>
            <p:cNvSpPr/>
            <p:nvPr/>
          </p:nvSpPr>
          <p:spPr>
            <a:xfrm>
              <a:off x="2985817" y="2547015"/>
              <a:ext cx="433797" cy="458403"/>
            </a:xfrm>
            <a:custGeom>
              <a:avLst/>
              <a:gdLst/>
              <a:ahLst/>
              <a:cxnLst/>
              <a:rect l="l" t="t" r="r" b="b"/>
              <a:pathLst>
                <a:path w="20186" h="21331" extrusionOk="0">
                  <a:moveTo>
                    <a:pt x="18490" y="0"/>
                  </a:moveTo>
                  <a:lnTo>
                    <a:pt x="7240" y="23"/>
                  </a:lnTo>
                  <a:lnTo>
                    <a:pt x="6965" y="46"/>
                  </a:lnTo>
                  <a:lnTo>
                    <a:pt x="6690" y="115"/>
                  </a:lnTo>
                  <a:lnTo>
                    <a:pt x="6438" y="206"/>
                  </a:lnTo>
                  <a:lnTo>
                    <a:pt x="6209" y="367"/>
                  </a:lnTo>
                  <a:lnTo>
                    <a:pt x="6026" y="550"/>
                  </a:lnTo>
                  <a:lnTo>
                    <a:pt x="5842" y="756"/>
                  </a:lnTo>
                  <a:lnTo>
                    <a:pt x="5705" y="985"/>
                  </a:lnTo>
                  <a:lnTo>
                    <a:pt x="5613" y="1260"/>
                  </a:lnTo>
                  <a:lnTo>
                    <a:pt x="0" y="21331"/>
                  </a:lnTo>
                  <a:lnTo>
                    <a:pt x="0" y="21331"/>
                  </a:lnTo>
                  <a:lnTo>
                    <a:pt x="13449" y="21308"/>
                  </a:lnTo>
                  <a:lnTo>
                    <a:pt x="13632" y="21285"/>
                  </a:lnTo>
                  <a:lnTo>
                    <a:pt x="13793" y="21262"/>
                  </a:lnTo>
                  <a:lnTo>
                    <a:pt x="13976" y="21239"/>
                  </a:lnTo>
                  <a:lnTo>
                    <a:pt x="14136" y="21194"/>
                  </a:lnTo>
                  <a:lnTo>
                    <a:pt x="14297" y="21125"/>
                  </a:lnTo>
                  <a:lnTo>
                    <a:pt x="14434" y="21056"/>
                  </a:lnTo>
                  <a:lnTo>
                    <a:pt x="14732" y="20873"/>
                  </a:lnTo>
                  <a:lnTo>
                    <a:pt x="14961" y="20644"/>
                  </a:lnTo>
                  <a:lnTo>
                    <a:pt x="15076" y="20506"/>
                  </a:lnTo>
                  <a:lnTo>
                    <a:pt x="15190" y="20369"/>
                  </a:lnTo>
                  <a:lnTo>
                    <a:pt x="15259" y="20231"/>
                  </a:lnTo>
                  <a:lnTo>
                    <a:pt x="15351" y="20071"/>
                  </a:lnTo>
                  <a:lnTo>
                    <a:pt x="15420" y="19910"/>
                  </a:lnTo>
                  <a:lnTo>
                    <a:pt x="15465" y="19750"/>
                  </a:lnTo>
                  <a:lnTo>
                    <a:pt x="20139" y="2131"/>
                  </a:lnTo>
                  <a:lnTo>
                    <a:pt x="20185" y="1925"/>
                  </a:lnTo>
                  <a:lnTo>
                    <a:pt x="20185" y="1719"/>
                  </a:lnTo>
                  <a:lnTo>
                    <a:pt x="20185" y="1535"/>
                  </a:lnTo>
                  <a:lnTo>
                    <a:pt x="20162" y="1329"/>
                  </a:lnTo>
                  <a:lnTo>
                    <a:pt x="20116" y="1146"/>
                  </a:lnTo>
                  <a:lnTo>
                    <a:pt x="20048" y="985"/>
                  </a:lnTo>
                  <a:lnTo>
                    <a:pt x="19956" y="802"/>
                  </a:lnTo>
                  <a:lnTo>
                    <a:pt x="19841" y="665"/>
                  </a:lnTo>
                  <a:lnTo>
                    <a:pt x="19727" y="504"/>
                  </a:lnTo>
                  <a:lnTo>
                    <a:pt x="19589" y="390"/>
                  </a:lnTo>
                  <a:lnTo>
                    <a:pt x="19429" y="275"/>
                  </a:lnTo>
                  <a:lnTo>
                    <a:pt x="19269" y="184"/>
                  </a:lnTo>
                  <a:lnTo>
                    <a:pt x="19085" y="92"/>
                  </a:lnTo>
                  <a:lnTo>
                    <a:pt x="18902" y="46"/>
                  </a:lnTo>
                  <a:lnTo>
                    <a:pt x="186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195;p66">
              <a:extLst>
                <a:ext uri="{FF2B5EF4-FFF2-40B4-BE49-F238E27FC236}">
                  <a16:creationId xmlns:a16="http://schemas.microsoft.com/office/drawing/2014/main" xmlns="" id="{E174F3FB-E45D-4F6F-B5F4-F7B61081AD85}"/>
                </a:ext>
              </a:extLst>
            </p:cNvPr>
            <p:cNvSpPr/>
            <p:nvPr/>
          </p:nvSpPr>
          <p:spPr>
            <a:xfrm>
              <a:off x="3192096" y="2748394"/>
              <a:ext cx="75365" cy="76827"/>
            </a:xfrm>
            <a:custGeom>
              <a:avLst/>
              <a:gdLst/>
              <a:ahLst/>
              <a:cxnLst/>
              <a:rect l="l" t="t" r="r" b="b"/>
              <a:pathLst>
                <a:path w="3507" h="3575" extrusionOk="0">
                  <a:moveTo>
                    <a:pt x="2155" y="0"/>
                  </a:moveTo>
                  <a:lnTo>
                    <a:pt x="1994" y="23"/>
                  </a:lnTo>
                  <a:lnTo>
                    <a:pt x="1811" y="69"/>
                  </a:lnTo>
                  <a:lnTo>
                    <a:pt x="1651" y="138"/>
                  </a:lnTo>
                  <a:lnTo>
                    <a:pt x="1490" y="206"/>
                  </a:lnTo>
                  <a:lnTo>
                    <a:pt x="1307" y="298"/>
                  </a:lnTo>
                  <a:lnTo>
                    <a:pt x="1009" y="504"/>
                  </a:lnTo>
                  <a:lnTo>
                    <a:pt x="711" y="779"/>
                  </a:lnTo>
                  <a:lnTo>
                    <a:pt x="459" y="1077"/>
                  </a:lnTo>
                  <a:lnTo>
                    <a:pt x="345" y="1237"/>
                  </a:lnTo>
                  <a:lnTo>
                    <a:pt x="253" y="1421"/>
                  </a:lnTo>
                  <a:lnTo>
                    <a:pt x="184" y="1581"/>
                  </a:lnTo>
                  <a:lnTo>
                    <a:pt x="116" y="1764"/>
                  </a:lnTo>
                  <a:lnTo>
                    <a:pt x="70" y="1948"/>
                  </a:lnTo>
                  <a:lnTo>
                    <a:pt x="24" y="2131"/>
                  </a:lnTo>
                  <a:lnTo>
                    <a:pt x="1" y="2314"/>
                  </a:lnTo>
                  <a:lnTo>
                    <a:pt x="24" y="2475"/>
                  </a:lnTo>
                  <a:lnTo>
                    <a:pt x="24" y="2635"/>
                  </a:lnTo>
                  <a:lnTo>
                    <a:pt x="70" y="2772"/>
                  </a:lnTo>
                  <a:lnTo>
                    <a:pt x="116" y="2910"/>
                  </a:lnTo>
                  <a:lnTo>
                    <a:pt x="184" y="3047"/>
                  </a:lnTo>
                  <a:lnTo>
                    <a:pt x="276" y="3162"/>
                  </a:lnTo>
                  <a:lnTo>
                    <a:pt x="368" y="3254"/>
                  </a:lnTo>
                  <a:lnTo>
                    <a:pt x="459" y="3345"/>
                  </a:lnTo>
                  <a:lnTo>
                    <a:pt x="597" y="3414"/>
                  </a:lnTo>
                  <a:lnTo>
                    <a:pt x="711" y="3483"/>
                  </a:lnTo>
                  <a:lnTo>
                    <a:pt x="872" y="3528"/>
                  </a:lnTo>
                  <a:lnTo>
                    <a:pt x="1009" y="3551"/>
                  </a:lnTo>
                  <a:lnTo>
                    <a:pt x="1192" y="3574"/>
                  </a:lnTo>
                  <a:lnTo>
                    <a:pt x="1353" y="3551"/>
                  </a:lnTo>
                  <a:lnTo>
                    <a:pt x="1536" y="3528"/>
                  </a:lnTo>
                  <a:lnTo>
                    <a:pt x="1696" y="3483"/>
                  </a:lnTo>
                  <a:lnTo>
                    <a:pt x="1880" y="3437"/>
                  </a:lnTo>
                  <a:lnTo>
                    <a:pt x="2040" y="3345"/>
                  </a:lnTo>
                  <a:lnTo>
                    <a:pt x="2200" y="3276"/>
                  </a:lnTo>
                  <a:lnTo>
                    <a:pt x="2521" y="3047"/>
                  </a:lnTo>
                  <a:lnTo>
                    <a:pt x="2796" y="2795"/>
                  </a:lnTo>
                  <a:lnTo>
                    <a:pt x="3048" y="2475"/>
                  </a:lnTo>
                  <a:lnTo>
                    <a:pt x="3163" y="2314"/>
                  </a:lnTo>
                  <a:lnTo>
                    <a:pt x="3254" y="2154"/>
                  </a:lnTo>
                  <a:lnTo>
                    <a:pt x="3346" y="1970"/>
                  </a:lnTo>
                  <a:lnTo>
                    <a:pt x="3415" y="1787"/>
                  </a:lnTo>
                  <a:lnTo>
                    <a:pt x="3461" y="1604"/>
                  </a:lnTo>
                  <a:lnTo>
                    <a:pt x="3484" y="1421"/>
                  </a:lnTo>
                  <a:lnTo>
                    <a:pt x="3506" y="1260"/>
                  </a:lnTo>
                  <a:lnTo>
                    <a:pt x="3506" y="1100"/>
                  </a:lnTo>
                  <a:lnTo>
                    <a:pt x="3484" y="939"/>
                  </a:lnTo>
                  <a:lnTo>
                    <a:pt x="3438" y="779"/>
                  </a:lnTo>
                  <a:lnTo>
                    <a:pt x="3392" y="642"/>
                  </a:lnTo>
                  <a:lnTo>
                    <a:pt x="3323" y="527"/>
                  </a:lnTo>
                  <a:lnTo>
                    <a:pt x="3254" y="413"/>
                  </a:lnTo>
                  <a:lnTo>
                    <a:pt x="3163" y="298"/>
                  </a:lnTo>
                  <a:lnTo>
                    <a:pt x="3048" y="206"/>
                  </a:lnTo>
                  <a:lnTo>
                    <a:pt x="2934" y="138"/>
                  </a:lnTo>
                  <a:lnTo>
                    <a:pt x="2796" y="69"/>
                  </a:lnTo>
                  <a:lnTo>
                    <a:pt x="2659" y="23"/>
                  </a:lnTo>
                  <a:lnTo>
                    <a:pt x="2498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196;p66">
              <a:extLst>
                <a:ext uri="{FF2B5EF4-FFF2-40B4-BE49-F238E27FC236}">
                  <a16:creationId xmlns:a16="http://schemas.microsoft.com/office/drawing/2014/main" xmlns="" id="{437E4EC0-8947-4377-87ED-7990C6370577}"/>
                </a:ext>
              </a:extLst>
            </p:cNvPr>
            <p:cNvSpPr/>
            <p:nvPr/>
          </p:nvSpPr>
          <p:spPr>
            <a:xfrm>
              <a:off x="2959213" y="2547509"/>
              <a:ext cx="182214" cy="453976"/>
            </a:xfrm>
            <a:custGeom>
              <a:avLst/>
              <a:gdLst/>
              <a:ahLst/>
              <a:cxnLst/>
              <a:rect l="l" t="t" r="r" b="b"/>
              <a:pathLst>
                <a:path w="8479" h="21125" extrusionOk="0">
                  <a:moveTo>
                    <a:pt x="7195" y="0"/>
                  </a:moveTo>
                  <a:lnTo>
                    <a:pt x="6920" y="23"/>
                  </a:lnTo>
                  <a:lnTo>
                    <a:pt x="6645" y="92"/>
                  </a:lnTo>
                  <a:lnTo>
                    <a:pt x="6393" y="183"/>
                  </a:lnTo>
                  <a:lnTo>
                    <a:pt x="6164" y="344"/>
                  </a:lnTo>
                  <a:lnTo>
                    <a:pt x="5958" y="527"/>
                  </a:lnTo>
                  <a:lnTo>
                    <a:pt x="5797" y="733"/>
                  </a:lnTo>
                  <a:lnTo>
                    <a:pt x="5660" y="962"/>
                  </a:lnTo>
                  <a:lnTo>
                    <a:pt x="5568" y="1237"/>
                  </a:lnTo>
                  <a:lnTo>
                    <a:pt x="1" y="21125"/>
                  </a:lnTo>
                  <a:lnTo>
                    <a:pt x="1284" y="21125"/>
                  </a:lnTo>
                  <a:lnTo>
                    <a:pt x="6851" y="1237"/>
                  </a:lnTo>
                  <a:lnTo>
                    <a:pt x="6943" y="962"/>
                  </a:lnTo>
                  <a:lnTo>
                    <a:pt x="7080" y="733"/>
                  </a:lnTo>
                  <a:lnTo>
                    <a:pt x="7264" y="527"/>
                  </a:lnTo>
                  <a:lnTo>
                    <a:pt x="7447" y="344"/>
                  </a:lnTo>
                  <a:lnTo>
                    <a:pt x="7676" y="183"/>
                  </a:lnTo>
                  <a:lnTo>
                    <a:pt x="7928" y="92"/>
                  </a:lnTo>
                  <a:lnTo>
                    <a:pt x="8203" y="23"/>
                  </a:lnTo>
                  <a:lnTo>
                    <a:pt x="8478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197;p66">
              <a:extLst>
                <a:ext uri="{FF2B5EF4-FFF2-40B4-BE49-F238E27FC236}">
                  <a16:creationId xmlns:a16="http://schemas.microsoft.com/office/drawing/2014/main" xmlns="" id="{822184C4-9874-43D2-9491-8CE4BB144CA1}"/>
                </a:ext>
              </a:extLst>
            </p:cNvPr>
            <p:cNvSpPr/>
            <p:nvPr/>
          </p:nvSpPr>
          <p:spPr>
            <a:xfrm>
              <a:off x="3404306" y="2778415"/>
              <a:ext cx="144778" cy="220616"/>
            </a:xfrm>
            <a:custGeom>
              <a:avLst/>
              <a:gdLst/>
              <a:ahLst/>
              <a:cxnLst/>
              <a:rect l="l" t="t" r="r" b="b"/>
              <a:pathLst>
                <a:path w="6737" h="10266" extrusionOk="0">
                  <a:moveTo>
                    <a:pt x="1" y="1"/>
                  </a:moveTo>
                  <a:lnTo>
                    <a:pt x="115" y="1352"/>
                  </a:lnTo>
                  <a:lnTo>
                    <a:pt x="138" y="1559"/>
                  </a:lnTo>
                  <a:lnTo>
                    <a:pt x="161" y="1788"/>
                  </a:lnTo>
                  <a:lnTo>
                    <a:pt x="230" y="2590"/>
                  </a:lnTo>
                  <a:lnTo>
                    <a:pt x="230" y="2704"/>
                  </a:lnTo>
                  <a:lnTo>
                    <a:pt x="367" y="4331"/>
                  </a:lnTo>
                  <a:lnTo>
                    <a:pt x="459" y="5362"/>
                  </a:lnTo>
                  <a:lnTo>
                    <a:pt x="459" y="5385"/>
                  </a:lnTo>
                  <a:lnTo>
                    <a:pt x="551" y="6347"/>
                  </a:lnTo>
                  <a:lnTo>
                    <a:pt x="597" y="6783"/>
                  </a:lnTo>
                  <a:lnTo>
                    <a:pt x="620" y="7103"/>
                  </a:lnTo>
                  <a:lnTo>
                    <a:pt x="711" y="8134"/>
                  </a:lnTo>
                  <a:lnTo>
                    <a:pt x="849" y="9876"/>
                  </a:lnTo>
                  <a:lnTo>
                    <a:pt x="894" y="10265"/>
                  </a:lnTo>
                  <a:lnTo>
                    <a:pt x="5820" y="10265"/>
                  </a:lnTo>
                  <a:lnTo>
                    <a:pt x="5981" y="8501"/>
                  </a:lnTo>
                  <a:lnTo>
                    <a:pt x="6118" y="7057"/>
                  </a:lnTo>
                  <a:lnTo>
                    <a:pt x="6141" y="6783"/>
                  </a:lnTo>
                  <a:lnTo>
                    <a:pt x="6164" y="6347"/>
                  </a:lnTo>
                  <a:lnTo>
                    <a:pt x="6256" y="5454"/>
                  </a:lnTo>
                  <a:lnTo>
                    <a:pt x="6256" y="5385"/>
                  </a:lnTo>
                  <a:lnTo>
                    <a:pt x="6370" y="3987"/>
                  </a:lnTo>
                  <a:lnTo>
                    <a:pt x="6485" y="2704"/>
                  </a:lnTo>
                  <a:lnTo>
                    <a:pt x="6508" y="2406"/>
                  </a:lnTo>
                  <a:lnTo>
                    <a:pt x="6577" y="1788"/>
                  </a:lnTo>
                  <a:lnTo>
                    <a:pt x="6599" y="1352"/>
                  </a:lnTo>
                  <a:lnTo>
                    <a:pt x="6645" y="894"/>
                  </a:lnTo>
                  <a:lnTo>
                    <a:pt x="6737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5198;p66">
              <a:extLst>
                <a:ext uri="{FF2B5EF4-FFF2-40B4-BE49-F238E27FC236}">
                  <a16:creationId xmlns:a16="http://schemas.microsoft.com/office/drawing/2014/main" xmlns="" id="{CDBA8E65-BAE2-4972-A5F0-488ECAB9F58D}"/>
                </a:ext>
              </a:extLst>
            </p:cNvPr>
            <p:cNvSpPr/>
            <p:nvPr/>
          </p:nvSpPr>
          <p:spPr>
            <a:xfrm>
              <a:off x="3406777" y="2807469"/>
              <a:ext cx="139363" cy="9370"/>
            </a:xfrm>
            <a:custGeom>
              <a:avLst/>
              <a:gdLst/>
              <a:ahLst/>
              <a:cxnLst/>
              <a:rect l="l" t="t" r="r" b="b"/>
              <a:pathLst>
                <a:path w="6485" h="436" extrusionOk="0">
                  <a:moveTo>
                    <a:pt x="0" y="0"/>
                  </a:moveTo>
                  <a:lnTo>
                    <a:pt x="23" y="207"/>
                  </a:lnTo>
                  <a:lnTo>
                    <a:pt x="46" y="436"/>
                  </a:lnTo>
                  <a:lnTo>
                    <a:pt x="6462" y="436"/>
                  </a:lnTo>
                  <a:lnTo>
                    <a:pt x="6484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5199;p66">
              <a:extLst>
                <a:ext uri="{FF2B5EF4-FFF2-40B4-BE49-F238E27FC236}">
                  <a16:creationId xmlns:a16="http://schemas.microsoft.com/office/drawing/2014/main" xmlns="" id="{C2704C6E-006C-40E8-8D9B-061F9C3DF1AA}"/>
                </a:ext>
              </a:extLst>
            </p:cNvPr>
            <p:cNvSpPr/>
            <p:nvPr/>
          </p:nvSpPr>
          <p:spPr>
            <a:xfrm>
              <a:off x="3416125" y="2914810"/>
              <a:ext cx="120666" cy="9370"/>
            </a:xfrm>
            <a:custGeom>
              <a:avLst/>
              <a:gdLst/>
              <a:ahLst/>
              <a:cxnLst/>
              <a:rect l="l" t="t" r="r" b="b"/>
              <a:pathLst>
                <a:path w="5615" h="436" extrusionOk="0">
                  <a:moveTo>
                    <a:pt x="1" y="0"/>
                  </a:moveTo>
                  <a:lnTo>
                    <a:pt x="47" y="436"/>
                  </a:lnTo>
                  <a:lnTo>
                    <a:pt x="5591" y="436"/>
                  </a:lnTo>
                  <a:lnTo>
                    <a:pt x="5614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200;p66">
              <a:extLst>
                <a:ext uri="{FF2B5EF4-FFF2-40B4-BE49-F238E27FC236}">
                  <a16:creationId xmlns:a16="http://schemas.microsoft.com/office/drawing/2014/main" xmlns="" id="{46AB730D-D0D5-4F34-83C0-34B12C330EFA}"/>
                </a:ext>
              </a:extLst>
            </p:cNvPr>
            <p:cNvSpPr/>
            <p:nvPr/>
          </p:nvSpPr>
          <p:spPr>
            <a:xfrm>
              <a:off x="3409249" y="2836523"/>
              <a:ext cx="134420" cy="57615"/>
            </a:xfrm>
            <a:custGeom>
              <a:avLst/>
              <a:gdLst/>
              <a:ahLst/>
              <a:cxnLst/>
              <a:rect l="l" t="t" r="r" b="b"/>
              <a:pathLst>
                <a:path w="6255" h="2681" extrusionOk="0">
                  <a:moveTo>
                    <a:pt x="0" y="0"/>
                  </a:moveTo>
                  <a:lnTo>
                    <a:pt x="137" y="1627"/>
                  </a:lnTo>
                  <a:lnTo>
                    <a:pt x="229" y="2658"/>
                  </a:lnTo>
                  <a:lnTo>
                    <a:pt x="229" y="2681"/>
                  </a:lnTo>
                  <a:lnTo>
                    <a:pt x="6026" y="2681"/>
                  </a:lnTo>
                  <a:lnTo>
                    <a:pt x="6140" y="1283"/>
                  </a:lnTo>
                  <a:lnTo>
                    <a:pt x="6255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5201;p66">
              <a:extLst>
                <a:ext uri="{FF2B5EF4-FFF2-40B4-BE49-F238E27FC236}">
                  <a16:creationId xmlns:a16="http://schemas.microsoft.com/office/drawing/2014/main" xmlns="" id="{727495E4-6D8A-42C6-BEE8-78C84811C275}"/>
                </a:ext>
              </a:extLst>
            </p:cNvPr>
            <p:cNvSpPr/>
            <p:nvPr/>
          </p:nvSpPr>
          <p:spPr>
            <a:xfrm>
              <a:off x="3396935" y="2749855"/>
              <a:ext cx="159542" cy="28582"/>
            </a:xfrm>
            <a:custGeom>
              <a:avLst/>
              <a:gdLst/>
              <a:ahLst/>
              <a:cxnLst/>
              <a:rect l="l" t="t" r="r" b="b"/>
              <a:pathLst>
                <a:path w="7424" h="1330" extrusionOk="0">
                  <a:moveTo>
                    <a:pt x="0" y="1"/>
                  </a:moveTo>
                  <a:lnTo>
                    <a:pt x="0" y="1330"/>
                  </a:lnTo>
                  <a:lnTo>
                    <a:pt x="7424" y="1330"/>
                  </a:lnTo>
                  <a:lnTo>
                    <a:pt x="7424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202;p66">
              <a:extLst>
                <a:ext uri="{FF2B5EF4-FFF2-40B4-BE49-F238E27FC236}">
                  <a16:creationId xmlns:a16="http://schemas.microsoft.com/office/drawing/2014/main" xmlns="" id="{CF1E01BC-C4D6-4794-A787-18172EC3F301}"/>
                </a:ext>
              </a:extLst>
            </p:cNvPr>
            <p:cNvSpPr/>
            <p:nvPr/>
          </p:nvSpPr>
          <p:spPr>
            <a:xfrm>
              <a:off x="3408754" y="2726238"/>
              <a:ext cx="135408" cy="23639"/>
            </a:xfrm>
            <a:custGeom>
              <a:avLst/>
              <a:gdLst/>
              <a:ahLst/>
              <a:cxnLst/>
              <a:rect l="l" t="t" r="r" b="b"/>
              <a:pathLst>
                <a:path w="6301" h="1100" extrusionOk="0">
                  <a:moveTo>
                    <a:pt x="92" y="0"/>
                  </a:moveTo>
                  <a:lnTo>
                    <a:pt x="23" y="23"/>
                  </a:lnTo>
                  <a:lnTo>
                    <a:pt x="0" y="69"/>
                  </a:lnTo>
                  <a:lnTo>
                    <a:pt x="0" y="1100"/>
                  </a:lnTo>
                  <a:lnTo>
                    <a:pt x="6301" y="1100"/>
                  </a:lnTo>
                  <a:lnTo>
                    <a:pt x="6301" y="69"/>
                  </a:lnTo>
                  <a:lnTo>
                    <a:pt x="6278" y="23"/>
                  </a:lnTo>
                  <a:lnTo>
                    <a:pt x="6232" y="0"/>
                  </a:lnTo>
                  <a:close/>
                </a:path>
              </a:pathLst>
            </a:custGeom>
            <a:solidFill>
              <a:srgbClr val="025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203;p66">
              <a:extLst>
                <a:ext uri="{FF2B5EF4-FFF2-40B4-BE49-F238E27FC236}">
                  <a16:creationId xmlns:a16="http://schemas.microsoft.com/office/drawing/2014/main" xmlns="" id="{4F3007CB-40C0-41DA-8E6C-ED01B694B235}"/>
                </a:ext>
              </a:extLst>
            </p:cNvPr>
            <p:cNvSpPr/>
            <p:nvPr/>
          </p:nvSpPr>
          <p:spPr>
            <a:xfrm>
              <a:off x="1210839" y="3043318"/>
              <a:ext cx="453009" cy="1258025"/>
            </a:xfrm>
            <a:custGeom>
              <a:avLst/>
              <a:gdLst/>
              <a:ahLst/>
              <a:cxnLst/>
              <a:rect l="l" t="t" r="r" b="b"/>
              <a:pathLst>
                <a:path w="21080" h="58540" extrusionOk="0">
                  <a:moveTo>
                    <a:pt x="1284" y="0"/>
                  </a:moveTo>
                  <a:lnTo>
                    <a:pt x="1055" y="23"/>
                  </a:lnTo>
                  <a:lnTo>
                    <a:pt x="803" y="69"/>
                  </a:lnTo>
                  <a:lnTo>
                    <a:pt x="596" y="161"/>
                  </a:lnTo>
                  <a:lnTo>
                    <a:pt x="390" y="298"/>
                  </a:lnTo>
                  <a:lnTo>
                    <a:pt x="230" y="481"/>
                  </a:lnTo>
                  <a:lnTo>
                    <a:pt x="115" y="665"/>
                  </a:lnTo>
                  <a:lnTo>
                    <a:pt x="24" y="871"/>
                  </a:lnTo>
                  <a:lnTo>
                    <a:pt x="1" y="1100"/>
                  </a:lnTo>
                  <a:lnTo>
                    <a:pt x="1" y="1352"/>
                  </a:lnTo>
                  <a:lnTo>
                    <a:pt x="46" y="1581"/>
                  </a:lnTo>
                  <a:lnTo>
                    <a:pt x="18742" y="57715"/>
                  </a:lnTo>
                  <a:lnTo>
                    <a:pt x="18834" y="57898"/>
                  </a:lnTo>
                  <a:lnTo>
                    <a:pt x="18926" y="58058"/>
                  </a:lnTo>
                  <a:lnTo>
                    <a:pt x="19040" y="58196"/>
                  </a:lnTo>
                  <a:lnTo>
                    <a:pt x="19201" y="58333"/>
                  </a:lnTo>
                  <a:lnTo>
                    <a:pt x="19361" y="58425"/>
                  </a:lnTo>
                  <a:lnTo>
                    <a:pt x="19521" y="58494"/>
                  </a:lnTo>
                  <a:lnTo>
                    <a:pt x="19705" y="58539"/>
                  </a:lnTo>
                  <a:lnTo>
                    <a:pt x="20071" y="58539"/>
                  </a:lnTo>
                  <a:lnTo>
                    <a:pt x="20277" y="58494"/>
                  </a:lnTo>
                  <a:lnTo>
                    <a:pt x="20484" y="58379"/>
                  </a:lnTo>
                  <a:lnTo>
                    <a:pt x="20690" y="58242"/>
                  </a:lnTo>
                  <a:lnTo>
                    <a:pt x="20850" y="58081"/>
                  </a:lnTo>
                  <a:lnTo>
                    <a:pt x="20965" y="57875"/>
                  </a:lnTo>
                  <a:lnTo>
                    <a:pt x="21056" y="57669"/>
                  </a:lnTo>
                  <a:lnTo>
                    <a:pt x="21079" y="57440"/>
                  </a:lnTo>
                  <a:lnTo>
                    <a:pt x="21079" y="57211"/>
                  </a:lnTo>
                  <a:lnTo>
                    <a:pt x="21033" y="56959"/>
                  </a:lnTo>
                  <a:lnTo>
                    <a:pt x="2338" y="825"/>
                  </a:lnTo>
                  <a:lnTo>
                    <a:pt x="2223" y="596"/>
                  </a:lnTo>
                  <a:lnTo>
                    <a:pt x="2086" y="413"/>
                  </a:lnTo>
                  <a:lnTo>
                    <a:pt x="1925" y="252"/>
                  </a:lnTo>
                  <a:lnTo>
                    <a:pt x="1719" y="138"/>
                  </a:lnTo>
                  <a:lnTo>
                    <a:pt x="1513" y="46"/>
                  </a:lnTo>
                  <a:lnTo>
                    <a:pt x="1284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9E7B7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204;p66">
              <a:extLst>
                <a:ext uri="{FF2B5EF4-FFF2-40B4-BE49-F238E27FC236}">
                  <a16:creationId xmlns:a16="http://schemas.microsoft.com/office/drawing/2014/main" xmlns="" id="{F5065349-F158-4BA0-97AF-D0A0527FA4C5}"/>
                </a:ext>
              </a:extLst>
            </p:cNvPr>
            <p:cNvSpPr/>
            <p:nvPr/>
          </p:nvSpPr>
          <p:spPr>
            <a:xfrm>
              <a:off x="984360" y="3043318"/>
              <a:ext cx="453482" cy="1258025"/>
            </a:xfrm>
            <a:custGeom>
              <a:avLst/>
              <a:gdLst/>
              <a:ahLst/>
              <a:cxnLst/>
              <a:rect l="l" t="t" r="r" b="b"/>
              <a:pathLst>
                <a:path w="21102" h="58540" extrusionOk="0">
                  <a:moveTo>
                    <a:pt x="19796" y="0"/>
                  </a:moveTo>
                  <a:lnTo>
                    <a:pt x="19590" y="46"/>
                  </a:lnTo>
                  <a:lnTo>
                    <a:pt x="19361" y="138"/>
                  </a:lnTo>
                  <a:lnTo>
                    <a:pt x="19177" y="252"/>
                  </a:lnTo>
                  <a:lnTo>
                    <a:pt x="18994" y="413"/>
                  </a:lnTo>
                  <a:lnTo>
                    <a:pt x="18857" y="596"/>
                  </a:lnTo>
                  <a:lnTo>
                    <a:pt x="18765" y="825"/>
                  </a:lnTo>
                  <a:lnTo>
                    <a:pt x="69" y="56959"/>
                  </a:lnTo>
                  <a:lnTo>
                    <a:pt x="0" y="57211"/>
                  </a:lnTo>
                  <a:lnTo>
                    <a:pt x="0" y="57440"/>
                  </a:lnTo>
                  <a:lnTo>
                    <a:pt x="46" y="57669"/>
                  </a:lnTo>
                  <a:lnTo>
                    <a:pt x="138" y="57875"/>
                  </a:lnTo>
                  <a:lnTo>
                    <a:pt x="252" y="58081"/>
                  </a:lnTo>
                  <a:lnTo>
                    <a:pt x="413" y="58242"/>
                  </a:lnTo>
                  <a:lnTo>
                    <a:pt x="596" y="58379"/>
                  </a:lnTo>
                  <a:lnTo>
                    <a:pt x="825" y="58494"/>
                  </a:lnTo>
                  <a:lnTo>
                    <a:pt x="1008" y="58539"/>
                  </a:lnTo>
                  <a:lnTo>
                    <a:pt x="1398" y="58539"/>
                  </a:lnTo>
                  <a:lnTo>
                    <a:pt x="1558" y="58494"/>
                  </a:lnTo>
                  <a:lnTo>
                    <a:pt x="1742" y="58425"/>
                  </a:lnTo>
                  <a:lnTo>
                    <a:pt x="1902" y="58333"/>
                  </a:lnTo>
                  <a:lnTo>
                    <a:pt x="2039" y="58196"/>
                  </a:lnTo>
                  <a:lnTo>
                    <a:pt x="2154" y="58058"/>
                  </a:lnTo>
                  <a:lnTo>
                    <a:pt x="2269" y="57898"/>
                  </a:lnTo>
                  <a:lnTo>
                    <a:pt x="2337" y="57715"/>
                  </a:lnTo>
                  <a:lnTo>
                    <a:pt x="21033" y="1581"/>
                  </a:lnTo>
                  <a:lnTo>
                    <a:pt x="21102" y="1352"/>
                  </a:lnTo>
                  <a:lnTo>
                    <a:pt x="21102" y="1100"/>
                  </a:lnTo>
                  <a:lnTo>
                    <a:pt x="21056" y="871"/>
                  </a:lnTo>
                  <a:lnTo>
                    <a:pt x="20964" y="665"/>
                  </a:lnTo>
                  <a:lnTo>
                    <a:pt x="20850" y="481"/>
                  </a:lnTo>
                  <a:lnTo>
                    <a:pt x="20689" y="298"/>
                  </a:lnTo>
                  <a:lnTo>
                    <a:pt x="20506" y="161"/>
                  </a:lnTo>
                  <a:lnTo>
                    <a:pt x="20277" y="69"/>
                  </a:lnTo>
                  <a:lnTo>
                    <a:pt x="20048" y="23"/>
                  </a:lnTo>
                  <a:lnTo>
                    <a:pt x="19796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9E7B7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205;p66">
              <a:extLst>
                <a:ext uri="{FF2B5EF4-FFF2-40B4-BE49-F238E27FC236}">
                  <a16:creationId xmlns:a16="http://schemas.microsoft.com/office/drawing/2014/main" xmlns="" id="{934EB094-CC68-4D4E-9C1D-3E03B6FBABF8}"/>
                </a:ext>
              </a:extLst>
            </p:cNvPr>
            <p:cNvSpPr/>
            <p:nvPr/>
          </p:nvSpPr>
          <p:spPr>
            <a:xfrm>
              <a:off x="3283685" y="3798097"/>
              <a:ext cx="373733" cy="51726"/>
            </a:xfrm>
            <a:custGeom>
              <a:avLst/>
              <a:gdLst/>
              <a:ahLst/>
              <a:cxnLst/>
              <a:rect l="l" t="t" r="r" b="b"/>
              <a:pathLst>
                <a:path w="17391" h="2407" extrusionOk="0">
                  <a:moveTo>
                    <a:pt x="1215" y="1"/>
                  </a:moveTo>
                  <a:lnTo>
                    <a:pt x="963" y="24"/>
                  </a:lnTo>
                  <a:lnTo>
                    <a:pt x="734" y="92"/>
                  </a:lnTo>
                  <a:lnTo>
                    <a:pt x="528" y="207"/>
                  </a:lnTo>
                  <a:lnTo>
                    <a:pt x="367" y="367"/>
                  </a:lnTo>
                  <a:lnTo>
                    <a:pt x="207" y="528"/>
                  </a:lnTo>
                  <a:lnTo>
                    <a:pt x="92" y="734"/>
                  </a:lnTo>
                  <a:lnTo>
                    <a:pt x="23" y="963"/>
                  </a:lnTo>
                  <a:lnTo>
                    <a:pt x="1" y="1215"/>
                  </a:lnTo>
                  <a:lnTo>
                    <a:pt x="23" y="1444"/>
                  </a:lnTo>
                  <a:lnTo>
                    <a:pt x="92" y="1673"/>
                  </a:lnTo>
                  <a:lnTo>
                    <a:pt x="207" y="1879"/>
                  </a:lnTo>
                  <a:lnTo>
                    <a:pt x="367" y="2063"/>
                  </a:lnTo>
                  <a:lnTo>
                    <a:pt x="528" y="2200"/>
                  </a:lnTo>
                  <a:lnTo>
                    <a:pt x="734" y="2315"/>
                  </a:lnTo>
                  <a:lnTo>
                    <a:pt x="963" y="2384"/>
                  </a:lnTo>
                  <a:lnTo>
                    <a:pt x="1215" y="2406"/>
                  </a:lnTo>
                  <a:lnTo>
                    <a:pt x="16199" y="2406"/>
                  </a:lnTo>
                  <a:lnTo>
                    <a:pt x="16428" y="2384"/>
                  </a:lnTo>
                  <a:lnTo>
                    <a:pt x="16657" y="2315"/>
                  </a:lnTo>
                  <a:lnTo>
                    <a:pt x="16863" y="2200"/>
                  </a:lnTo>
                  <a:lnTo>
                    <a:pt x="17047" y="2063"/>
                  </a:lnTo>
                  <a:lnTo>
                    <a:pt x="17184" y="1879"/>
                  </a:lnTo>
                  <a:lnTo>
                    <a:pt x="17299" y="1673"/>
                  </a:lnTo>
                  <a:lnTo>
                    <a:pt x="17368" y="1444"/>
                  </a:lnTo>
                  <a:lnTo>
                    <a:pt x="17390" y="1215"/>
                  </a:lnTo>
                  <a:lnTo>
                    <a:pt x="17368" y="963"/>
                  </a:lnTo>
                  <a:lnTo>
                    <a:pt x="17299" y="734"/>
                  </a:lnTo>
                  <a:lnTo>
                    <a:pt x="17184" y="528"/>
                  </a:lnTo>
                  <a:lnTo>
                    <a:pt x="17047" y="367"/>
                  </a:lnTo>
                  <a:lnTo>
                    <a:pt x="16863" y="207"/>
                  </a:lnTo>
                  <a:lnTo>
                    <a:pt x="16657" y="92"/>
                  </a:lnTo>
                  <a:lnTo>
                    <a:pt x="16428" y="24"/>
                  </a:lnTo>
                  <a:lnTo>
                    <a:pt x="16199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206;p66">
              <a:extLst>
                <a:ext uri="{FF2B5EF4-FFF2-40B4-BE49-F238E27FC236}">
                  <a16:creationId xmlns:a16="http://schemas.microsoft.com/office/drawing/2014/main" xmlns="" id="{7A3B7BFB-B83F-4DCA-9457-3A1F00F6583F}"/>
                </a:ext>
              </a:extLst>
            </p:cNvPr>
            <p:cNvSpPr/>
            <p:nvPr/>
          </p:nvSpPr>
          <p:spPr>
            <a:xfrm>
              <a:off x="3359500" y="3043318"/>
              <a:ext cx="453503" cy="1258025"/>
            </a:xfrm>
            <a:custGeom>
              <a:avLst/>
              <a:gdLst/>
              <a:ahLst/>
              <a:cxnLst/>
              <a:rect l="l" t="t" r="r" b="b"/>
              <a:pathLst>
                <a:path w="21103" h="58540" extrusionOk="0">
                  <a:moveTo>
                    <a:pt x="1307" y="0"/>
                  </a:moveTo>
                  <a:lnTo>
                    <a:pt x="1078" y="23"/>
                  </a:lnTo>
                  <a:lnTo>
                    <a:pt x="826" y="69"/>
                  </a:lnTo>
                  <a:lnTo>
                    <a:pt x="597" y="161"/>
                  </a:lnTo>
                  <a:lnTo>
                    <a:pt x="413" y="298"/>
                  </a:lnTo>
                  <a:lnTo>
                    <a:pt x="253" y="481"/>
                  </a:lnTo>
                  <a:lnTo>
                    <a:pt x="138" y="665"/>
                  </a:lnTo>
                  <a:lnTo>
                    <a:pt x="47" y="871"/>
                  </a:lnTo>
                  <a:lnTo>
                    <a:pt x="1" y="1100"/>
                  </a:lnTo>
                  <a:lnTo>
                    <a:pt x="24" y="1352"/>
                  </a:lnTo>
                  <a:lnTo>
                    <a:pt x="70" y="1581"/>
                  </a:lnTo>
                  <a:lnTo>
                    <a:pt x="18766" y="57715"/>
                  </a:lnTo>
                  <a:lnTo>
                    <a:pt x="18857" y="57898"/>
                  </a:lnTo>
                  <a:lnTo>
                    <a:pt x="18949" y="58058"/>
                  </a:lnTo>
                  <a:lnTo>
                    <a:pt x="19063" y="58196"/>
                  </a:lnTo>
                  <a:lnTo>
                    <a:pt x="19224" y="58333"/>
                  </a:lnTo>
                  <a:lnTo>
                    <a:pt x="19361" y="58425"/>
                  </a:lnTo>
                  <a:lnTo>
                    <a:pt x="19545" y="58494"/>
                  </a:lnTo>
                  <a:lnTo>
                    <a:pt x="19728" y="58539"/>
                  </a:lnTo>
                  <a:lnTo>
                    <a:pt x="20094" y="58539"/>
                  </a:lnTo>
                  <a:lnTo>
                    <a:pt x="20278" y="58494"/>
                  </a:lnTo>
                  <a:lnTo>
                    <a:pt x="20507" y="58379"/>
                  </a:lnTo>
                  <a:lnTo>
                    <a:pt x="20713" y="58242"/>
                  </a:lnTo>
                  <a:lnTo>
                    <a:pt x="20851" y="58081"/>
                  </a:lnTo>
                  <a:lnTo>
                    <a:pt x="20988" y="57875"/>
                  </a:lnTo>
                  <a:lnTo>
                    <a:pt x="21057" y="57669"/>
                  </a:lnTo>
                  <a:lnTo>
                    <a:pt x="21103" y="57440"/>
                  </a:lnTo>
                  <a:lnTo>
                    <a:pt x="21103" y="57211"/>
                  </a:lnTo>
                  <a:lnTo>
                    <a:pt x="21057" y="56959"/>
                  </a:lnTo>
                  <a:lnTo>
                    <a:pt x="2338" y="825"/>
                  </a:lnTo>
                  <a:lnTo>
                    <a:pt x="2246" y="596"/>
                  </a:lnTo>
                  <a:lnTo>
                    <a:pt x="2109" y="413"/>
                  </a:lnTo>
                  <a:lnTo>
                    <a:pt x="1948" y="252"/>
                  </a:lnTo>
                  <a:lnTo>
                    <a:pt x="1742" y="138"/>
                  </a:lnTo>
                  <a:lnTo>
                    <a:pt x="1536" y="46"/>
                  </a:lnTo>
                  <a:lnTo>
                    <a:pt x="1307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207;p66">
              <a:extLst>
                <a:ext uri="{FF2B5EF4-FFF2-40B4-BE49-F238E27FC236}">
                  <a16:creationId xmlns:a16="http://schemas.microsoft.com/office/drawing/2014/main" xmlns="" id="{D40E1734-E028-4EBD-A753-CF62E68F074C}"/>
                </a:ext>
              </a:extLst>
            </p:cNvPr>
            <p:cNvSpPr/>
            <p:nvPr/>
          </p:nvSpPr>
          <p:spPr>
            <a:xfrm>
              <a:off x="3133515" y="3043318"/>
              <a:ext cx="453503" cy="1258025"/>
            </a:xfrm>
            <a:custGeom>
              <a:avLst/>
              <a:gdLst/>
              <a:ahLst/>
              <a:cxnLst/>
              <a:rect l="l" t="t" r="r" b="b"/>
              <a:pathLst>
                <a:path w="21103" h="58540" extrusionOk="0">
                  <a:moveTo>
                    <a:pt x="19796" y="0"/>
                  </a:moveTo>
                  <a:lnTo>
                    <a:pt x="19567" y="46"/>
                  </a:lnTo>
                  <a:lnTo>
                    <a:pt x="19361" y="138"/>
                  </a:lnTo>
                  <a:lnTo>
                    <a:pt x="19155" y="252"/>
                  </a:lnTo>
                  <a:lnTo>
                    <a:pt x="18994" y="413"/>
                  </a:lnTo>
                  <a:lnTo>
                    <a:pt x="18857" y="596"/>
                  </a:lnTo>
                  <a:lnTo>
                    <a:pt x="18765" y="825"/>
                  </a:lnTo>
                  <a:lnTo>
                    <a:pt x="69" y="56959"/>
                  </a:lnTo>
                  <a:lnTo>
                    <a:pt x="0" y="57211"/>
                  </a:lnTo>
                  <a:lnTo>
                    <a:pt x="0" y="57440"/>
                  </a:lnTo>
                  <a:lnTo>
                    <a:pt x="46" y="57669"/>
                  </a:lnTo>
                  <a:lnTo>
                    <a:pt x="115" y="57875"/>
                  </a:lnTo>
                  <a:lnTo>
                    <a:pt x="253" y="58081"/>
                  </a:lnTo>
                  <a:lnTo>
                    <a:pt x="413" y="58242"/>
                  </a:lnTo>
                  <a:lnTo>
                    <a:pt x="596" y="58379"/>
                  </a:lnTo>
                  <a:lnTo>
                    <a:pt x="825" y="58494"/>
                  </a:lnTo>
                  <a:lnTo>
                    <a:pt x="1009" y="58539"/>
                  </a:lnTo>
                  <a:lnTo>
                    <a:pt x="1375" y="58539"/>
                  </a:lnTo>
                  <a:lnTo>
                    <a:pt x="1558" y="58494"/>
                  </a:lnTo>
                  <a:lnTo>
                    <a:pt x="1742" y="58425"/>
                  </a:lnTo>
                  <a:lnTo>
                    <a:pt x="1902" y="58333"/>
                  </a:lnTo>
                  <a:lnTo>
                    <a:pt x="2040" y="58196"/>
                  </a:lnTo>
                  <a:lnTo>
                    <a:pt x="2154" y="58058"/>
                  </a:lnTo>
                  <a:lnTo>
                    <a:pt x="2269" y="57898"/>
                  </a:lnTo>
                  <a:lnTo>
                    <a:pt x="2337" y="57715"/>
                  </a:lnTo>
                  <a:lnTo>
                    <a:pt x="21033" y="1581"/>
                  </a:lnTo>
                  <a:lnTo>
                    <a:pt x="21102" y="1352"/>
                  </a:lnTo>
                  <a:lnTo>
                    <a:pt x="21102" y="1100"/>
                  </a:lnTo>
                  <a:lnTo>
                    <a:pt x="21056" y="871"/>
                  </a:lnTo>
                  <a:lnTo>
                    <a:pt x="20965" y="665"/>
                  </a:lnTo>
                  <a:lnTo>
                    <a:pt x="20850" y="481"/>
                  </a:lnTo>
                  <a:lnTo>
                    <a:pt x="20690" y="298"/>
                  </a:lnTo>
                  <a:lnTo>
                    <a:pt x="20506" y="161"/>
                  </a:lnTo>
                  <a:lnTo>
                    <a:pt x="20277" y="69"/>
                  </a:lnTo>
                  <a:lnTo>
                    <a:pt x="20048" y="23"/>
                  </a:lnTo>
                  <a:lnTo>
                    <a:pt x="19796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5208;p66">
              <a:extLst>
                <a:ext uri="{FF2B5EF4-FFF2-40B4-BE49-F238E27FC236}">
                  <a16:creationId xmlns:a16="http://schemas.microsoft.com/office/drawing/2014/main" xmlns="" id="{3960611E-EF79-4A2A-879B-85F38FEC751C}"/>
                </a:ext>
              </a:extLst>
            </p:cNvPr>
            <p:cNvSpPr/>
            <p:nvPr/>
          </p:nvSpPr>
          <p:spPr>
            <a:xfrm>
              <a:off x="1102037" y="2999006"/>
              <a:ext cx="2600226" cy="114241"/>
            </a:xfrm>
            <a:custGeom>
              <a:avLst/>
              <a:gdLst/>
              <a:ahLst/>
              <a:cxnLst/>
              <a:rect l="l" t="t" r="r" b="b"/>
              <a:pathLst>
                <a:path w="120997" h="5316" extrusionOk="0">
                  <a:moveTo>
                    <a:pt x="0" y="0"/>
                  </a:moveTo>
                  <a:lnTo>
                    <a:pt x="0" y="5316"/>
                  </a:lnTo>
                  <a:lnTo>
                    <a:pt x="120996" y="5316"/>
                  </a:lnTo>
                  <a:lnTo>
                    <a:pt x="120996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9E7B7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5209;p66">
              <a:extLst>
                <a:ext uri="{FF2B5EF4-FFF2-40B4-BE49-F238E27FC236}">
                  <a16:creationId xmlns:a16="http://schemas.microsoft.com/office/drawing/2014/main" xmlns="" id="{FCC38CB2-533C-4A11-BF82-0580C240A90B}"/>
                </a:ext>
              </a:extLst>
            </p:cNvPr>
            <p:cNvSpPr/>
            <p:nvPr/>
          </p:nvSpPr>
          <p:spPr>
            <a:xfrm>
              <a:off x="1102037" y="3071877"/>
              <a:ext cx="2600226" cy="12314"/>
            </a:xfrm>
            <a:custGeom>
              <a:avLst/>
              <a:gdLst/>
              <a:ahLst/>
              <a:cxnLst/>
              <a:rect l="l" t="t" r="r" b="b"/>
              <a:pathLst>
                <a:path w="120997" h="573" extrusionOk="0">
                  <a:moveTo>
                    <a:pt x="0" y="0"/>
                  </a:moveTo>
                  <a:lnTo>
                    <a:pt x="0" y="573"/>
                  </a:lnTo>
                  <a:lnTo>
                    <a:pt x="120996" y="573"/>
                  </a:lnTo>
                  <a:lnTo>
                    <a:pt x="120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9B9DE01-4DB4-44A6-838F-BEC755B821CC}"/>
              </a:ext>
            </a:extLst>
          </p:cNvPr>
          <p:cNvSpPr/>
          <p:nvPr/>
        </p:nvSpPr>
        <p:spPr>
          <a:xfrm>
            <a:off x="340956" y="797864"/>
            <a:ext cx="8395038" cy="124798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EE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9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Pengertian Pemimpin (</a:t>
            </a:r>
            <a:r>
              <a:rPr lang="id-ID" sz="1900" b="1" i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Leader</a:t>
            </a:r>
            <a:r>
              <a:rPr lang="id-ID" sz="19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d-ID" sz="19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 seseorang yang menggunakan</a:t>
            </a:r>
            <a:r>
              <a:rPr lang="en-US" sz="19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9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kemampuannya, sikapnya, nalurinya, dan ciri-ciri kepribadiannya yang mampu menciptakan suatu</a:t>
            </a:r>
            <a:r>
              <a:rPr lang="en-US" sz="19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9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keadaan, sehingga orang lain yang dipimpinnya dapat saling bekerja sama untuk mencapai tujuan. </a:t>
            </a:r>
          </a:p>
        </p:txBody>
      </p:sp>
      <p:sp>
        <p:nvSpPr>
          <p:cNvPr id="416" name="Rectangle: Rounded Corners 415">
            <a:extLst>
              <a:ext uri="{FF2B5EF4-FFF2-40B4-BE49-F238E27FC236}">
                <a16:creationId xmlns:a16="http://schemas.microsoft.com/office/drawing/2014/main" xmlns="" id="{B7216BF2-260E-4CC5-8ABD-4E8C6082568D}"/>
              </a:ext>
            </a:extLst>
          </p:cNvPr>
          <p:cNvSpPr/>
          <p:nvPr/>
        </p:nvSpPr>
        <p:spPr>
          <a:xfrm>
            <a:off x="321552" y="2138840"/>
            <a:ext cx="5963794" cy="24064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EE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8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 (</a:t>
            </a:r>
            <a:r>
              <a:rPr lang="id-ID" sz="1800" b="1" i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Leader</a:t>
            </a:r>
            <a:r>
              <a:rPr lang="id-ID" sz="18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d-ID" sz="18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adalah seorang pemimpin dengan melaksanakan tugas</a:t>
            </a:r>
            <a:r>
              <a:rPr lang="en-US" sz="18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berdasarkan prinsip dasar manajemen, yaitu perencanaan, pengorganisasian, pelaksanaan dan</a:t>
            </a:r>
            <a:r>
              <a:rPr lang="en-US" sz="18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pengendalian sehingga mampu menciptakan keadaan orang lain yang dipimpinnya saling bekerja</a:t>
            </a:r>
            <a:r>
              <a:rPr lang="en-US" sz="18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 untuk mencapai tujuan. Seorang pemimpin harus mempunyai kreativitas yang tinggi, untuk</a:t>
            </a:r>
            <a:r>
              <a:rPr lang="en-US" sz="18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memimpin bawahannya. </a:t>
            </a:r>
          </a:p>
        </p:txBody>
      </p:sp>
    </p:spTree>
    <p:extLst>
      <p:ext uri="{BB962C8B-B14F-4D97-AF65-F5344CB8AC3E}">
        <p14:creationId xmlns:p14="http://schemas.microsoft.com/office/powerpoint/2010/main" val="293945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54104300-838A-4DE5-838D-9EB31893C7E4}"/>
              </a:ext>
            </a:extLst>
          </p:cNvPr>
          <p:cNvSpPr/>
          <p:nvPr/>
        </p:nvSpPr>
        <p:spPr>
          <a:xfrm>
            <a:off x="290287" y="198820"/>
            <a:ext cx="8577942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136" name="Rectangle 8">
            <a:extLst>
              <a:ext uri="{FF2B5EF4-FFF2-40B4-BE49-F238E27FC236}">
                <a16:creationId xmlns:a16="http://schemas.microsoft.com/office/drawing/2014/main" xmlns="" id="{304B918A-22D9-4BD8-9C9C-87B1A8B0F0BE}"/>
              </a:ext>
            </a:extLst>
          </p:cNvPr>
          <p:cNvSpPr txBox="1">
            <a:spLocks noChangeArrowheads="1"/>
          </p:cNvSpPr>
          <p:nvPr/>
        </p:nvSpPr>
        <p:spPr>
          <a:xfrm>
            <a:off x="-107948" y="-24619"/>
            <a:ext cx="937441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Dasar-Dasar Leadership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d-ID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 Manajemen Perusahaan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1E2D83B2-B5ED-4F91-B406-8A7F7736103D}"/>
              </a:ext>
            </a:extLst>
          </p:cNvPr>
          <p:cNvSpPr txBox="1"/>
          <p:nvPr/>
        </p:nvSpPr>
        <p:spPr>
          <a:xfrm>
            <a:off x="290287" y="764355"/>
            <a:ext cx="8577942" cy="389337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just"/>
            <a:r>
              <a:rPr lang="en-ID" sz="19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ID" sz="19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Leadership</a:t>
            </a:r>
            <a:r>
              <a:rPr lang="en-ID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D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19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dan inti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leadership yang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memperbesar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kemungkinan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tujuannya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. Leadership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meliputi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segala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wewenang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900" i="1" dirty="0">
                <a:latin typeface="Calibri" panose="020F0502020204030204" pitchFamily="34" charset="0"/>
                <a:cs typeface="Calibri" panose="020F0502020204030204" pitchFamily="34" charset="0"/>
              </a:rPr>
              <a:t>leader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pendirian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pendapat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dituntut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aktif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rencana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mengkoordinasi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eksperimen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memimpin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bersama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praktiknya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tampak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cenderung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orang-orang yang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dipimpinnya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, agar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mau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berbuat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diharapkan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ataupun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diarahkan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oleh sang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Motivasi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mendorong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memimpin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sesuatu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hakikatnya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dua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macam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motivasi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ekstrinsik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) dan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motivasi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intrinsik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9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23850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54104300-838A-4DE5-838D-9EB31893C7E4}"/>
              </a:ext>
            </a:extLst>
          </p:cNvPr>
          <p:cNvSpPr/>
          <p:nvPr/>
        </p:nvSpPr>
        <p:spPr>
          <a:xfrm>
            <a:off x="2287230" y="412419"/>
            <a:ext cx="3649113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136" name="Rectangle 8">
            <a:extLst>
              <a:ext uri="{FF2B5EF4-FFF2-40B4-BE49-F238E27FC236}">
                <a16:creationId xmlns:a16="http://schemas.microsoft.com/office/drawing/2014/main" xmlns="" id="{304B918A-22D9-4BD8-9C9C-87B1A8B0F0BE}"/>
              </a:ext>
            </a:extLst>
          </p:cNvPr>
          <p:cNvSpPr txBox="1">
            <a:spLocks noChangeArrowheads="1"/>
          </p:cNvSpPr>
          <p:nvPr/>
        </p:nvSpPr>
        <p:spPr>
          <a:xfrm>
            <a:off x="249228" y="149431"/>
            <a:ext cx="754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Karakter Leadership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2292655" y="1035012"/>
            <a:ext cx="6586886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proses leadership,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membimbing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memberi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pengarahan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memfasilitasi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menggerakkan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orang lain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menuju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sasaran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diinginkan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leader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dimengerti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berorientasi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pada proses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saja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melainkan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menetapkan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jelas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saja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dicapai</a:t>
            </a:r>
            <a:r>
              <a:rPr lang="en-ID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417" name="Google Shape;2282;p41">
            <a:extLst>
              <a:ext uri="{FF2B5EF4-FFF2-40B4-BE49-F238E27FC236}">
                <a16:creationId xmlns:a16="http://schemas.microsoft.com/office/drawing/2014/main" xmlns="" id="{03125C8A-D691-451A-88CC-D2C03C73DB81}"/>
              </a:ext>
            </a:extLst>
          </p:cNvPr>
          <p:cNvGrpSpPr/>
          <p:nvPr/>
        </p:nvGrpSpPr>
        <p:grpSpPr>
          <a:xfrm>
            <a:off x="294103" y="1144420"/>
            <a:ext cx="1953677" cy="3357125"/>
            <a:chOff x="5709149" y="1414375"/>
            <a:chExt cx="1953677" cy="3357125"/>
          </a:xfrm>
        </p:grpSpPr>
        <p:sp>
          <p:nvSpPr>
            <p:cNvPr id="418" name="Google Shape;2283;p41">
              <a:extLst>
                <a:ext uri="{FF2B5EF4-FFF2-40B4-BE49-F238E27FC236}">
                  <a16:creationId xmlns:a16="http://schemas.microsoft.com/office/drawing/2014/main" xmlns="" id="{019D2D95-C026-4D47-B4F5-695774A16D28}"/>
                </a:ext>
              </a:extLst>
            </p:cNvPr>
            <p:cNvSpPr/>
            <p:nvPr/>
          </p:nvSpPr>
          <p:spPr>
            <a:xfrm>
              <a:off x="5713426" y="4537200"/>
              <a:ext cx="19494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2284;p41">
              <a:extLst>
                <a:ext uri="{FF2B5EF4-FFF2-40B4-BE49-F238E27FC236}">
                  <a16:creationId xmlns:a16="http://schemas.microsoft.com/office/drawing/2014/main" xmlns="" id="{692DD99A-85A7-41AB-B575-21CC62365FE9}"/>
                </a:ext>
              </a:extLst>
            </p:cNvPr>
            <p:cNvSpPr/>
            <p:nvPr/>
          </p:nvSpPr>
          <p:spPr>
            <a:xfrm>
              <a:off x="6337476" y="1945738"/>
              <a:ext cx="635294" cy="408662"/>
            </a:xfrm>
            <a:custGeom>
              <a:avLst/>
              <a:gdLst/>
              <a:ahLst/>
              <a:cxnLst/>
              <a:rect l="l" t="t" r="r" b="b"/>
              <a:pathLst>
                <a:path w="18417" h="11847" extrusionOk="0">
                  <a:moveTo>
                    <a:pt x="16409" y="1"/>
                  </a:moveTo>
                  <a:lnTo>
                    <a:pt x="16226" y="19"/>
                  </a:lnTo>
                  <a:lnTo>
                    <a:pt x="16044" y="55"/>
                  </a:lnTo>
                  <a:lnTo>
                    <a:pt x="15861" y="92"/>
                  </a:lnTo>
                  <a:lnTo>
                    <a:pt x="15697" y="165"/>
                  </a:lnTo>
                  <a:lnTo>
                    <a:pt x="15533" y="256"/>
                  </a:lnTo>
                  <a:lnTo>
                    <a:pt x="15368" y="366"/>
                  </a:lnTo>
                  <a:lnTo>
                    <a:pt x="15222" y="475"/>
                  </a:lnTo>
                  <a:lnTo>
                    <a:pt x="15095" y="603"/>
                  </a:lnTo>
                  <a:lnTo>
                    <a:pt x="14967" y="767"/>
                  </a:lnTo>
                  <a:lnTo>
                    <a:pt x="14930" y="804"/>
                  </a:lnTo>
                  <a:lnTo>
                    <a:pt x="14839" y="913"/>
                  </a:lnTo>
                  <a:lnTo>
                    <a:pt x="14748" y="1041"/>
                  </a:lnTo>
                  <a:lnTo>
                    <a:pt x="14565" y="1297"/>
                  </a:lnTo>
                  <a:lnTo>
                    <a:pt x="14182" y="1826"/>
                  </a:lnTo>
                  <a:lnTo>
                    <a:pt x="13744" y="2446"/>
                  </a:lnTo>
                  <a:lnTo>
                    <a:pt x="13635" y="2574"/>
                  </a:lnTo>
                  <a:lnTo>
                    <a:pt x="13434" y="2866"/>
                  </a:lnTo>
                  <a:lnTo>
                    <a:pt x="12777" y="3742"/>
                  </a:lnTo>
                  <a:lnTo>
                    <a:pt x="12120" y="4618"/>
                  </a:lnTo>
                  <a:lnTo>
                    <a:pt x="12028" y="4746"/>
                  </a:lnTo>
                  <a:lnTo>
                    <a:pt x="11919" y="4892"/>
                  </a:lnTo>
                  <a:lnTo>
                    <a:pt x="11152" y="5878"/>
                  </a:lnTo>
                  <a:lnTo>
                    <a:pt x="10751" y="6352"/>
                  </a:lnTo>
                  <a:lnTo>
                    <a:pt x="10367" y="6790"/>
                  </a:lnTo>
                  <a:lnTo>
                    <a:pt x="9984" y="7210"/>
                  </a:lnTo>
                  <a:lnTo>
                    <a:pt x="9619" y="7557"/>
                  </a:lnTo>
                  <a:lnTo>
                    <a:pt x="9364" y="7776"/>
                  </a:lnTo>
                  <a:lnTo>
                    <a:pt x="9291" y="7758"/>
                  </a:lnTo>
                  <a:lnTo>
                    <a:pt x="9072" y="7685"/>
                  </a:lnTo>
                  <a:lnTo>
                    <a:pt x="8834" y="7575"/>
                  </a:lnTo>
                  <a:lnTo>
                    <a:pt x="8414" y="7393"/>
                  </a:lnTo>
                  <a:lnTo>
                    <a:pt x="8341" y="7338"/>
                  </a:lnTo>
                  <a:lnTo>
                    <a:pt x="8305" y="7320"/>
                  </a:lnTo>
                  <a:lnTo>
                    <a:pt x="7794" y="7064"/>
                  </a:lnTo>
                  <a:lnTo>
                    <a:pt x="7283" y="6772"/>
                  </a:lnTo>
                  <a:lnTo>
                    <a:pt x="6754" y="6462"/>
                  </a:lnTo>
                  <a:lnTo>
                    <a:pt x="6224" y="6133"/>
                  </a:lnTo>
                  <a:lnTo>
                    <a:pt x="5257" y="5513"/>
                  </a:lnTo>
                  <a:lnTo>
                    <a:pt x="5093" y="5403"/>
                  </a:lnTo>
                  <a:lnTo>
                    <a:pt x="4071" y="4728"/>
                  </a:lnTo>
                  <a:lnTo>
                    <a:pt x="2994" y="4016"/>
                  </a:lnTo>
                  <a:lnTo>
                    <a:pt x="2446" y="3651"/>
                  </a:lnTo>
                  <a:lnTo>
                    <a:pt x="2172" y="3487"/>
                  </a:lnTo>
                  <a:lnTo>
                    <a:pt x="2045" y="3396"/>
                  </a:lnTo>
                  <a:lnTo>
                    <a:pt x="1917" y="3304"/>
                  </a:lnTo>
                  <a:lnTo>
                    <a:pt x="1880" y="3286"/>
                  </a:lnTo>
                  <a:lnTo>
                    <a:pt x="1716" y="3195"/>
                  </a:lnTo>
                  <a:lnTo>
                    <a:pt x="1534" y="3140"/>
                  </a:lnTo>
                  <a:lnTo>
                    <a:pt x="1351" y="3104"/>
                  </a:lnTo>
                  <a:lnTo>
                    <a:pt x="1150" y="3104"/>
                  </a:lnTo>
                  <a:lnTo>
                    <a:pt x="968" y="3122"/>
                  </a:lnTo>
                  <a:lnTo>
                    <a:pt x="785" y="3177"/>
                  </a:lnTo>
                  <a:lnTo>
                    <a:pt x="603" y="3268"/>
                  </a:lnTo>
                  <a:lnTo>
                    <a:pt x="438" y="3377"/>
                  </a:lnTo>
                  <a:lnTo>
                    <a:pt x="347" y="3469"/>
                  </a:lnTo>
                  <a:lnTo>
                    <a:pt x="274" y="3560"/>
                  </a:lnTo>
                  <a:lnTo>
                    <a:pt x="201" y="3651"/>
                  </a:lnTo>
                  <a:lnTo>
                    <a:pt x="128" y="3761"/>
                  </a:lnTo>
                  <a:lnTo>
                    <a:pt x="92" y="3870"/>
                  </a:lnTo>
                  <a:lnTo>
                    <a:pt x="55" y="3980"/>
                  </a:lnTo>
                  <a:lnTo>
                    <a:pt x="19" y="4089"/>
                  </a:lnTo>
                  <a:lnTo>
                    <a:pt x="0" y="4199"/>
                  </a:lnTo>
                  <a:lnTo>
                    <a:pt x="0" y="4326"/>
                  </a:lnTo>
                  <a:lnTo>
                    <a:pt x="0" y="4436"/>
                  </a:lnTo>
                  <a:lnTo>
                    <a:pt x="19" y="4564"/>
                  </a:lnTo>
                  <a:lnTo>
                    <a:pt x="55" y="4673"/>
                  </a:lnTo>
                  <a:lnTo>
                    <a:pt x="92" y="4783"/>
                  </a:lnTo>
                  <a:lnTo>
                    <a:pt x="146" y="4892"/>
                  </a:lnTo>
                  <a:lnTo>
                    <a:pt x="201" y="5002"/>
                  </a:lnTo>
                  <a:lnTo>
                    <a:pt x="274" y="5093"/>
                  </a:lnTo>
                  <a:lnTo>
                    <a:pt x="384" y="5239"/>
                  </a:lnTo>
                  <a:lnTo>
                    <a:pt x="511" y="5367"/>
                  </a:lnTo>
                  <a:lnTo>
                    <a:pt x="730" y="5622"/>
                  </a:lnTo>
                  <a:lnTo>
                    <a:pt x="1187" y="6133"/>
                  </a:lnTo>
                  <a:lnTo>
                    <a:pt x="1643" y="6626"/>
                  </a:lnTo>
                  <a:lnTo>
                    <a:pt x="2118" y="7119"/>
                  </a:lnTo>
                  <a:lnTo>
                    <a:pt x="2610" y="7594"/>
                  </a:lnTo>
                  <a:lnTo>
                    <a:pt x="3103" y="8050"/>
                  </a:lnTo>
                  <a:lnTo>
                    <a:pt x="3614" y="8524"/>
                  </a:lnTo>
                  <a:lnTo>
                    <a:pt x="4125" y="8962"/>
                  </a:lnTo>
                  <a:lnTo>
                    <a:pt x="4673" y="9419"/>
                  </a:lnTo>
                  <a:lnTo>
                    <a:pt x="5220" y="9857"/>
                  </a:lnTo>
                  <a:lnTo>
                    <a:pt x="5804" y="10277"/>
                  </a:lnTo>
                  <a:lnTo>
                    <a:pt x="5969" y="10386"/>
                  </a:lnTo>
                  <a:lnTo>
                    <a:pt x="6096" y="10477"/>
                  </a:lnTo>
                  <a:lnTo>
                    <a:pt x="6425" y="10678"/>
                  </a:lnTo>
                  <a:lnTo>
                    <a:pt x="6735" y="10879"/>
                  </a:lnTo>
                  <a:lnTo>
                    <a:pt x="7082" y="11061"/>
                  </a:lnTo>
                  <a:lnTo>
                    <a:pt x="7447" y="11262"/>
                  </a:lnTo>
                  <a:lnTo>
                    <a:pt x="7830" y="11445"/>
                  </a:lnTo>
                  <a:lnTo>
                    <a:pt x="8268" y="11609"/>
                  </a:lnTo>
                  <a:lnTo>
                    <a:pt x="8524" y="11682"/>
                  </a:lnTo>
                  <a:lnTo>
                    <a:pt x="8780" y="11755"/>
                  </a:lnTo>
                  <a:lnTo>
                    <a:pt x="9090" y="11810"/>
                  </a:lnTo>
                  <a:lnTo>
                    <a:pt x="9254" y="11828"/>
                  </a:lnTo>
                  <a:lnTo>
                    <a:pt x="9345" y="11846"/>
                  </a:lnTo>
                  <a:lnTo>
                    <a:pt x="9856" y="11846"/>
                  </a:lnTo>
                  <a:lnTo>
                    <a:pt x="9911" y="11828"/>
                  </a:lnTo>
                  <a:lnTo>
                    <a:pt x="9966" y="11828"/>
                  </a:lnTo>
                  <a:lnTo>
                    <a:pt x="10094" y="11810"/>
                  </a:lnTo>
                  <a:lnTo>
                    <a:pt x="10221" y="11791"/>
                  </a:lnTo>
                  <a:lnTo>
                    <a:pt x="10331" y="11773"/>
                  </a:lnTo>
                  <a:lnTo>
                    <a:pt x="10440" y="11737"/>
                  </a:lnTo>
                  <a:lnTo>
                    <a:pt x="10495" y="11718"/>
                  </a:lnTo>
                  <a:lnTo>
                    <a:pt x="10532" y="11700"/>
                  </a:lnTo>
                  <a:lnTo>
                    <a:pt x="10732" y="11645"/>
                  </a:lnTo>
                  <a:lnTo>
                    <a:pt x="10805" y="11609"/>
                  </a:lnTo>
                  <a:lnTo>
                    <a:pt x="10897" y="11572"/>
                  </a:lnTo>
                  <a:lnTo>
                    <a:pt x="10951" y="11554"/>
                  </a:lnTo>
                  <a:lnTo>
                    <a:pt x="10970" y="11536"/>
                  </a:lnTo>
                  <a:lnTo>
                    <a:pt x="11043" y="11518"/>
                  </a:lnTo>
                  <a:lnTo>
                    <a:pt x="11189" y="11445"/>
                  </a:lnTo>
                  <a:lnTo>
                    <a:pt x="11317" y="11372"/>
                  </a:lnTo>
                  <a:lnTo>
                    <a:pt x="11371" y="11335"/>
                  </a:lnTo>
                  <a:lnTo>
                    <a:pt x="11444" y="11299"/>
                  </a:lnTo>
                  <a:lnTo>
                    <a:pt x="11554" y="11226"/>
                  </a:lnTo>
                  <a:lnTo>
                    <a:pt x="11955" y="10952"/>
                  </a:lnTo>
                  <a:lnTo>
                    <a:pt x="12302" y="10678"/>
                  </a:lnTo>
                  <a:lnTo>
                    <a:pt x="12631" y="10386"/>
                  </a:lnTo>
                  <a:lnTo>
                    <a:pt x="12941" y="10094"/>
                  </a:lnTo>
                  <a:lnTo>
                    <a:pt x="13105" y="9930"/>
                  </a:lnTo>
                  <a:lnTo>
                    <a:pt x="13434" y="9601"/>
                  </a:lnTo>
                  <a:lnTo>
                    <a:pt x="13927" y="9054"/>
                  </a:lnTo>
                  <a:lnTo>
                    <a:pt x="14383" y="8524"/>
                  </a:lnTo>
                  <a:lnTo>
                    <a:pt x="14821" y="7977"/>
                  </a:lnTo>
                  <a:lnTo>
                    <a:pt x="15241" y="7411"/>
                  </a:lnTo>
                  <a:lnTo>
                    <a:pt x="15642" y="6863"/>
                  </a:lnTo>
                  <a:lnTo>
                    <a:pt x="16044" y="6298"/>
                  </a:lnTo>
                  <a:lnTo>
                    <a:pt x="16427" y="5732"/>
                  </a:lnTo>
                  <a:lnTo>
                    <a:pt x="16792" y="5166"/>
                  </a:lnTo>
                  <a:lnTo>
                    <a:pt x="17157" y="4582"/>
                  </a:lnTo>
                  <a:lnTo>
                    <a:pt x="17522" y="3998"/>
                  </a:lnTo>
                  <a:lnTo>
                    <a:pt x="17851" y="3414"/>
                  </a:lnTo>
                  <a:lnTo>
                    <a:pt x="18015" y="3122"/>
                  </a:lnTo>
                  <a:lnTo>
                    <a:pt x="18106" y="2976"/>
                  </a:lnTo>
                  <a:lnTo>
                    <a:pt x="18197" y="2812"/>
                  </a:lnTo>
                  <a:lnTo>
                    <a:pt x="18270" y="2647"/>
                  </a:lnTo>
                  <a:lnTo>
                    <a:pt x="18325" y="2501"/>
                  </a:lnTo>
                  <a:lnTo>
                    <a:pt x="18362" y="2337"/>
                  </a:lnTo>
                  <a:lnTo>
                    <a:pt x="18398" y="2154"/>
                  </a:lnTo>
                  <a:lnTo>
                    <a:pt x="18417" y="1990"/>
                  </a:lnTo>
                  <a:lnTo>
                    <a:pt x="18417" y="1826"/>
                  </a:lnTo>
                  <a:lnTo>
                    <a:pt x="18398" y="1662"/>
                  </a:lnTo>
                  <a:lnTo>
                    <a:pt x="18362" y="1497"/>
                  </a:lnTo>
                  <a:lnTo>
                    <a:pt x="18325" y="1333"/>
                  </a:lnTo>
                  <a:lnTo>
                    <a:pt x="18270" y="1187"/>
                  </a:lnTo>
                  <a:lnTo>
                    <a:pt x="18197" y="1023"/>
                  </a:lnTo>
                  <a:lnTo>
                    <a:pt x="18124" y="877"/>
                  </a:lnTo>
                  <a:lnTo>
                    <a:pt x="18015" y="731"/>
                  </a:lnTo>
                  <a:lnTo>
                    <a:pt x="17905" y="603"/>
                  </a:lnTo>
                  <a:lnTo>
                    <a:pt x="17778" y="494"/>
                  </a:lnTo>
                  <a:lnTo>
                    <a:pt x="17650" y="366"/>
                  </a:lnTo>
                  <a:lnTo>
                    <a:pt x="17486" y="256"/>
                  </a:lnTo>
                  <a:lnTo>
                    <a:pt x="17303" y="165"/>
                  </a:lnTo>
                  <a:lnTo>
                    <a:pt x="17139" y="92"/>
                  </a:lnTo>
                  <a:lnTo>
                    <a:pt x="16956" y="55"/>
                  </a:lnTo>
                  <a:lnTo>
                    <a:pt x="16774" y="19"/>
                  </a:lnTo>
                  <a:lnTo>
                    <a:pt x="16591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2285;p41">
              <a:extLst>
                <a:ext uri="{FF2B5EF4-FFF2-40B4-BE49-F238E27FC236}">
                  <a16:creationId xmlns:a16="http://schemas.microsoft.com/office/drawing/2014/main" xmlns="" id="{9D58426B-D685-455D-9764-33C472A8B30D}"/>
                </a:ext>
              </a:extLst>
            </p:cNvPr>
            <p:cNvSpPr/>
            <p:nvPr/>
          </p:nvSpPr>
          <p:spPr>
            <a:xfrm>
              <a:off x="6752382" y="2105037"/>
              <a:ext cx="41566" cy="188929"/>
            </a:xfrm>
            <a:custGeom>
              <a:avLst/>
              <a:gdLst/>
              <a:ahLst/>
              <a:cxnLst/>
              <a:rect l="l" t="t" r="r" b="b"/>
              <a:pathLst>
                <a:path w="1205" h="5477" extrusionOk="0">
                  <a:moveTo>
                    <a:pt x="92" y="0"/>
                  </a:moveTo>
                  <a:lnTo>
                    <a:pt x="0" y="128"/>
                  </a:lnTo>
                  <a:lnTo>
                    <a:pt x="165" y="439"/>
                  </a:lnTo>
                  <a:lnTo>
                    <a:pt x="329" y="749"/>
                  </a:lnTo>
                  <a:lnTo>
                    <a:pt x="475" y="1059"/>
                  </a:lnTo>
                  <a:lnTo>
                    <a:pt x="603" y="1369"/>
                  </a:lnTo>
                  <a:lnTo>
                    <a:pt x="712" y="1698"/>
                  </a:lnTo>
                  <a:lnTo>
                    <a:pt x="822" y="2026"/>
                  </a:lnTo>
                  <a:lnTo>
                    <a:pt x="895" y="2373"/>
                  </a:lnTo>
                  <a:lnTo>
                    <a:pt x="968" y="2702"/>
                  </a:lnTo>
                  <a:lnTo>
                    <a:pt x="1022" y="3049"/>
                  </a:lnTo>
                  <a:lnTo>
                    <a:pt x="1059" y="3395"/>
                  </a:lnTo>
                  <a:lnTo>
                    <a:pt x="1077" y="3742"/>
                  </a:lnTo>
                  <a:lnTo>
                    <a:pt x="1077" y="4089"/>
                  </a:lnTo>
                  <a:lnTo>
                    <a:pt x="1059" y="4436"/>
                  </a:lnTo>
                  <a:lnTo>
                    <a:pt x="1041" y="4782"/>
                  </a:lnTo>
                  <a:lnTo>
                    <a:pt x="986" y="5129"/>
                  </a:lnTo>
                  <a:lnTo>
                    <a:pt x="913" y="5476"/>
                  </a:lnTo>
                  <a:lnTo>
                    <a:pt x="1077" y="5312"/>
                  </a:lnTo>
                  <a:lnTo>
                    <a:pt x="1132" y="4983"/>
                  </a:lnTo>
                  <a:lnTo>
                    <a:pt x="1187" y="4636"/>
                  </a:lnTo>
                  <a:lnTo>
                    <a:pt x="1205" y="4308"/>
                  </a:lnTo>
                  <a:lnTo>
                    <a:pt x="1205" y="3961"/>
                  </a:lnTo>
                  <a:lnTo>
                    <a:pt x="1205" y="3633"/>
                  </a:lnTo>
                  <a:lnTo>
                    <a:pt x="1187" y="3286"/>
                  </a:lnTo>
                  <a:lnTo>
                    <a:pt x="1150" y="2957"/>
                  </a:lnTo>
                  <a:lnTo>
                    <a:pt x="1095" y="2610"/>
                  </a:lnTo>
                  <a:lnTo>
                    <a:pt x="1022" y="2282"/>
                  </a:lnTo>
                  <a:lnTo>
                    <a:pt x="949" y="1953"/>
                  </a:lnTo>
                  <a:lnTo>
                    <a:pt x="840" y="1625"/>
                  </a:lnTo>
                  <a:lnTo>
                    <a:pt x="730" y="1315"/>
                  </a:lnTo>
                  <a:lnTo>
                    <a:pt x="603" y="986"/>
                  </a:lnTo>
                  <a:lnTo>
                    <a:pt x="457" y="676"/>
                  </a:lnTo>
                  <a:lnTo>
                    <a:pt x="311" y="365"/>
                  </a:lnTo>
                  <a:lnTo>
                    <a:pt x="128" y="73"/>
                  </a:lnTo>
                  <a:lnTo>
                    <a:pt x="92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2286;p41">
              <a:extLst>
                <a:ext uri="{FF2B5EF4-FFF2-40B4-BE49-F238E27FC236}">
                  <a16:creationId xmlns:a16="http://schemas.microsoft.com/office/drawing/2014/main" xmlns="" id="{720FEFF3-71D2-4E4E-9BAE-209DC4154F3D}"/>
                </a:ext>
              </a:extLst>
            </p:cNvPr>
            <p:cNvSpPr/>
            <p:nvPr/>
          </p:nvSpPr>
          <p:spPr>
            <a:xfrm>
              <a:off x="6513125" y="2132115"/>
              <a:ext cx="114627" cy="111453"/>
            </a:xfrm>
            <a:custGeom>
              <a:avLst/>
              <a:gdLst/>
              <a:ahLst/>
              <a:cxnLst/>
              <a:rect l="l" t="t" r="r" b="b"/>
              <a:pathLst>
                <a:path w="3323" h="3231" extrusionOk="0">
                  <a:moveTo>
                    <a:pt x="1" y="0"/>
                  </a:moveTo>
                  <a:lnTo>
                    <a:pt x="74" y="311"/>
                  </a:lnTo>
                  <a:lnTo>
                    <a:pt x="147" y="621"/>
                  </a:lnTo>
                  <a:lnTo>
                    <a:pt x="238" y="931"/>
                  </a:lnTo>
                  <a:lnTo>
                    <a:pt x="329" y="1223"/>
                  </a:lnTo>
                  <a:lnTo>
                    <a:pt x="439" y="1479"/>
                  </a:lnTo>
                  <a:lnTo>
                    <a:pt x="566" y="1752"/>
                  </a:lnTo>
                  <a:lnTo>
                    <a:pt x="694" y="2026"/>
                  </a:lnTo>
                  <a:lnTo>
                    <a:pt x="840" y="2282"/>
                  </a:lnTo>
                  <a:lnTo>
                    <a:pt x="1004" y="2519"/>
                  </a:lnTo>
                  <a:lnTo>
                    <a:pt x="1205" y="2738"/>
                  </a:lnTo>
                  <a:lnTo>
                    <a:pt x="1406" y="2939"/>
                  </a:lnTo>
                  <a:lnTo>
                    <a:pt x="1534" y="3012"/>
                  </a:lnTo>
                  <a:lnTo>
                    <a:pt x="1643" y="3085"/>
                  </a:lnTo>
                  <a:lnTo>
                    <a:pt x="1771" y="3140"/>
                  </a:lnTo>
                  <a:lnTo>
                    <a:pt x="1899" y="3194"/>
                  </a:lnTo>
                  <a:lnTo>
                    <a:pt x="2027" y="3213"/>
                  </a:lnTo>
                  <a:lnTo>
                    <a:pt x="2154" y="3231"/>
                  </a:lnTo>
                  <a:lnTo>
                    <a:pt x="2282" y="3231"/>
                  </a:lnTo>
                  <a:lnTo>
                    <a:pt x="2410" y="3213"/>
                  </a:lnTo>
                  <a:lnTo>
                    <a:pt x="2538" y="3176"/>
                  </a:lnTo>
                  <a:lnTo>
                    <a:pt x="2647" y="3121"/>
                  </a:lnTo>
                  <a:lnTo>
                    <a:pt x="2757" y="3048"/>
                  </a:lnTo>
                  <a:lnTo>
                    <a:pt x="2848" y="2975"/>
                  </a:lnTo>
                  <a:lnTo>
                    <a:pt x="2939" y="2884"/>
                  </a:lnTo>
                  <a:lnTo>
                    <a:pt x="3012" y="2775"/>
                  </a:lnTo>
                  <a:lnTo>
                    <a:pt x="3122" y="2556"/>
                  </a:lnTo>
                  <a:lnTo>
                    <a:pt x="3213" y="2337"/>
                  </a:lnTo>
                  <a:lnTo>
                    <a:pt x="3322" y="1990"/>
                  </a:lnTo>
                  <a:lnTo>
                    <a:pt x="3249" y="1935"/>
                  </a:lnTo>
                  <a:lnTo>
                    <a:pt x="3213" y="1917"/>
                  </a:lnTo>
                  <a:lnTo>
                    <a:pt x="3103" y="2245"/>
                  </a:lnTo>
                  <a:lnTo>
                    <a:pt x="2994" y="2519"/>
                  </a:lnTo>
                  <a:lnTo>
                    <a:pt x="2921" y="2647"/>
                  </a:lnTo>
                  <a:lnTo>
                    <a:pt x="2848" y="2756"/>
                  </a:lnTo>
                  <a:lnTo>
                    <a:pt x="2757" y="2848"/>
                  </a:lnTo>
                  <a:lnTo>
                    <a:pt x="2684" y="2939"/>
                  </a:lnTo>
                  <a:lnTo>
                    <a:pt x="2574" y="3012"/>
                  </a:lnTo>
                  <a:lnTo>
                    <a:pt x="2483" y="3067"/>
                  </a:lnTo>
                  <a:lnTo>
                    <a:pt x="2373" y="3103"/>
                  </a:lnTo>
                  <a:lnTo>
                    <a:pt x="2136" y="3103"/>
                  </a:lnTo>
                  <a:lnTo>
                    <a:pt x="2008" y="3085"/>
                  </a:lnTo>
                  <a:lnTo>
                    <a:pt x="1862" y="3048"/>
                  </a:lnTo>
                  <a:lnTo>
                    <a:pt x="1716" y="2975"/>
                  </a:lnTo>
                  <a:lnTo>
                    <a:pt x="1607" y="2902"/>
                  </a:lnTo>
                  <a:lnTo>
                    <a:pt x="1497" y="2829"/>
                  </a:lnTo>
                  <a:lnTo>
                    <a:pt x="1278" y="2629"/>
                  </a:lnTo>
                  <a:lnTo>
                    <a:pt x="1096" y="2410"/>
                  </a:lnTo>
                  <a:lnTo>
                    <a:pt x="931" y="2172"/>
                  </a:lnTo>
                  <a:lnTo>
                    <a:pt x="785" y="1898"/>
                  </a:lnTo>
                  <a:lnTo>
                    <a:pt x="658" y="1643"/>
                  </a:lnTo>
                  <a:lnTo>
                    <a:pt x="548" y="1369"/>
                  </a:lnTo>
                  <a:lnTo>
                    <a:pt x="439" y="1132"/>
                  </a:lnTo>
                  <a:lnTo>
                    <a:pt x="366" y="876"/>
                  </a:lnTo>
                  <a:lnTo>
                    <a:pt x="293" y="621"/>
                  </a:lnTo>
                  <a:lnTo>
                    <a:pt x="220" y="365"/>
                  </a:lnTo>
                  <a:lnTo>
                    <a:pt x="165" y="11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2287;p41">
              <a:extLst>
                <a:ext uri="{FF2B5EF4-FFF2-40B4-BE49-F238E27FC236}">
                  <a16:creationId xmlns:a16="http://schemas.microsoft.com/office/drawing/2014/main" xmlns="" id="{C879E74B-A244-4E55-9639-BA0362E4C01E}"/>
                </a:ext>
              </a:extLst>
            </p:cNvPr>
            <p:cNvSpPr/>
            <p:nvPr/>
          </p:nvSpPr>
          <p:spPr>
            <a:xfrm>
              <a:off x="6543343" y="2286378"/>
              <a:ext cx="171923" cy="59814"/>
            </a:xfrm>
            <a:custGeom>
              <a:avLst/>
              <a:gdLst/>
              <a:ahLst/>
              <a:cxnLst/>
              <a:rect l="l" t="t" r="r" b="b"/>
              <a:pathLst>
                <a:path w="4984" h="1734" extrusionOk="0">
                  <a:moveTo>
                    <a:pt x="1789" y="0"/>
                  </a:moveTo>
                  <a:lnTo>
                    <a:pt x="1570" y="18"/>
                  </a:lnTo>
                  <a:lnTo>
                    <a:pt x="1370" y="37"/>
                  </a:lnTo>
                  <a:lnTo>
                    <a:pt x="1169" y="73"/>
                  </a:lnTo>
                  <a:lnTo>
                    <a:pt x="968" y="110"/>
                  </a:lnTo>
                  <a:lnTo>
                    <a:pt x="767" y="183"/>
                  </a:lnTo>
                  <a:lnTo>
                    <a:pt x="567" y="237"/>
                  </a:lnTo>
                  <a:lnTo>
                    <a:pt x="384" y="329"/>
                  </a:lnTo>
                  <a:lnTo>
                    <a:pt x="183" y="402"/>
                  </a:lnTo>
                  <a:lnTo>
                    <a:pt x="1" y="511"/>
                  </a:lnTo>
                  <a:lnTo>
                    <a:pt x="128" y="602"/>
                  </a:lnTo>
                  <a:lnTo>
                    <a:pt x="384" y="475"/>
                  </a:lnTo>
                  <a:lnTo>
                    <a:pt x="621" y="365"/>
                  </a:lnTo>
                  <a:lnTo>
                    <a:pt x="877" y="274"/>
                  </a:lnTo>
                  <a:lnTo>
                    <a:pt x="1151" y="219"/>
                  </a:lnTo>
                  <a:lnTo>
                    <a:pt x="1406" y="164"/>
                  </a:lnTo>
                  <a:lnTo>
                    <a:pt x="1680" y="146"/>
                  </a:lnTo>
                  <a:lnTo>
                    <a:pt x="1954" y="128"/>
                  </a:lnTo>
                  <a:lnTo>
                    <a:pt x="2227" y="146"/>
                  </a:lnTo>
                  <a:lnTo>
                    <a:pt x="2428" y="183"/>
                  </a:lnTo>
                  <a:lnTo>
                    <a:pt x="2611" y="219"/>
                  </a:lnTo>
                  <a:lnTo>
                    <a:pt x="2812" y="256"/>
                  </a:lnTo>
                  <a:lnTo>
                    <a:pt x="2994" y="329"/>
                  </a:lnTo>
                  <a:lnTo>
                    <a:pt x="3359" y="475"/>
                  </a:lnTo>
                  <a:lnTo>
                    <a:pt x="3706" y="657"/>
                  </a:lnTo>
                  <a:lnTo>
                    <a:pt x="4034" y="876"/>
                  </a:lnTo>
                  <a:lnTo>
                    <a:pt x="4326" y="1132"/>
                  </a:lnTo>
                  <a:lnTo>
                    <a:pt x="4600" y="1424"/>
                  </a:lnTo>
                  <a:lnTo>
                    <a:pt x="4837" y="1734"/>
                  </a:lnTo>
                  <a:lnTo>
                    <a:pt x="4929" y="1697"/>
                  </a:lnTo>
                  <a:lnTo>
                    <a:pt x="4983" y="1679"/>
                  </a:lnTo>
                  <a:lnTo>
                    <a:pt x="4801" y="1442"/>
                  </a:lnTo>
                  <a:lnTo>
                    <a:pt x="4618" y="1223"/>
                  </a:lnTo>
                  <a:lnTo>
                    <a:pt x="4418" y="1022"/>
                  </a:lnTo>
                  <a:lnTo>
                    <a:pt x="4199" y="840"/>
                  </a:lnTo>
                  <a:lnTo>
                    <a:pt x="3961" y="657"/>
                  </a:lnTo>
                  <a:lnTo>
                    <a:pt x="3724" y="511"/>
                  </a:lnTo>
                  <a:lnTo>
                    <a:pt x="3469" y="365"/>
                  </a:lnTo>
                  <a:lnTo>
                    <a:pt x="3213" y="256"/>
                  </a:lnTo>
                  <a:lnTo>
                    <a:pt x="3012" y="183"/>
                  </a:lnTo>
                  <a:lnTo>
                    <a:pt x="2812" y="128"/>
                  </a:lnTo>
                  <a:lnTo>
                    <a:pt x="2611" y="73"/>
                  </a:lnTo>
                  <a:lnTo>
                    <a:pt x="2410" y="37"/>
                  </a:lnTo>
                  <a:lnTo>
                    <a:pt x="2191" y="18"/>
                  </a:lnTo>
                  <a:lnTo>
                    <a:pt x="1990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2288;p41">
              <a:extLst>
                <a:ext uri="{FF2B5EF4-FFF2-40B4-BE49-F238E27FC236}">
                  <a16:creationId xmlns:a16="http://schemas.microsoft.com/office/drawing/2014/main" xmlns="" id="{03E68937-26AC-4954-8ADE-D2E214404E26}"/>
                </a:ext>
              </a:extLst>
            </p:cNvPr>
            <p:cNvSpPr/>
            <p:nvPr/>
          </p:nvSpPr>
          <p:spPr>
            <a:xfrm>
              <a:off x="6807781" y="1973438"/>
              <a:ext cx="112730" cy="62367"/>
            </a:xfrm>
            <a:custGeom>
              <a:avLst/>
              <a:gdLst/>
              <a:ahLst/>
              <a:cxnLst/>
              <a:rect l="l" t="t" r="r" b="b"/>
              <a:pathLst>
                <a:path w="3268" h="1808" extrusionOk="0">
                  <a:moveTo>
                    <a:pt x="3158" y="1"/>
                  </a:moveTo>
                  <a:lnTo>
                    <a:pt x="3140" y="19"/>
                  </a:lnTo>
                  <a:lnTo>
                    <a:pt x="3049" y="183"/>
                  </a:lnTo>
                  <a:lnTo>
                    <a:pt x="2939" y="348"/>
                  </a:lnTo>
                  <a:lnTo>
                    <a:pt x="2830" y="512"/>
                  </a:lnTo>
                  <a:lnTo>
                    <a:pt x="2720" y="640"/>
                  </a:lnTo>
                  <a:lnTo>
                    <a:pt x="2574" y="786"/>
                  </a:lnTo>
                  <a:lnTo>
                    <a:pt x="2446" y="913"/>
                  </a:lnTo>
                  <a:lnTo>
                    <a:pt x="2300" y="1041"/>
                  </a:lnTo>
                  <a:lnTo>
                    <a:pt x="2136" y="1151"/>
                  </a:lnTo>
                  <a:lnTo>
                    <a:pt x="1990" y="1242"/>
                  </a:lnTo>
                  <a:lnTo>
                    <a:pt x="1826" y="1333"/>
                  </a:lnTo>
                  <a:lnTo>
                    <a:pt x="1643" y="1424"/>
                  </a:lnTo>
                  <a:lnTo>
                    <a:pt x="1479" y="1497"/>
                  </a:lnTo>
                  <a:lnTo>
                    <a:pt x="1296" y="1552"/>
                  </a:lnTo>
                  <a:lnTo>
                    <a:pt x="1114" y="1589"/>
                  </a:lnTo>
                  <a:lnTo>
                    <a:pt x="931" y="1625"/>
                  </a:lnTo>
                  <a:lnTo>
                    <a:pt x="731" y="1662"/>
                  </a:lnTo>
                  <a:lnTo>
                    <a:pt x="420" y="1662"/>
                  </a:lnTo>
                  <a:lnTo>
                    <a:pt x="110" y="1643"/>
                  </a:lnTo>
                  <a:lnTo>
                    <a:pt x="1" y="1771"/>
                  </a:lnTo>
                  <a:lnTo>
                    <a:pt x="183" y="1789"/>
                  </a:lnTo>
                  <a:lnTo>
                    <a:pt x="366" y="1808"/>
                  </a:lnTo>
                  <a:lnTo>
                    <a:pt x="548" y="1808"/>
                  </a:lnTo>
                  <a:lnTo>
                    <a:pt x="731" y="1789"/>
                  </a:lnTo>
                  <a:lnTo>
                    <a:pt x="931" y="1771"/>
                  </a:lnTo>
                  <a:lnTo>
                    <a:pt x="1132" y="1735"/>
                  </a:lnTo>
                  <a:lnTo>
                    <a:pt x="1315" y="1680"/>
                  </a:lnTo>
                  <a:lnTo>
                    <a:pt x="1515" y="1625"/>
                  </a:lnTo>
                  <a:lnTo>
                    <a:pt x="1698" y="1552"/>
                  </a:lnTo>
                  <a:lnTo>
                    <a:pt x="1880" y="1461"/>
                  </a:lnTo>
                  <a:lnTo>
                    <a:pt x="2045" y="1370"/>
                  </a:lnTo>
                  <a:lnTo>
                    <a:pt x="2209" y="1260"/>
                  </a:lnTo>
                  <a:lnTo>
                    <a:pt x="2373" y="1151"/>
                  </a:lnTo>
                  <a:lnTo>
                    <a:pt x="2519" y="1023"/>
                  </a:lnTo>
                  <a:lnTo>
                    <a:pt x="2665" y="895"/>
                  </a:lnTo>
                  <a:lnTo>
                    <a:pt x="2811" y="749"/>
                  </a:lnTo>
                  <a:lnTo>
                    <a:pt x="2939" y="603"/>
                  </a:lnTo>
                  <a:lnTo>
                    <a:pt x="3049" y="439"/>
                  </a:lnTo>
                  <a:lnTo>
                    <a:pt x="3158" y="275"/>
                  </a:lnTo>
                  <a:lnTo>
                    <a:pt x="3268" y="92"/>
                  </a:lnTo>
                  <a:lnTo>
                    <a:pt x="3268" y="74"/>
                  </a:lnTo>
                  <a:lnTo>
                    <a:pt x="3268" y="37"/>
                  </a:lnTo>
                  <a:lnTo>
                    <a:pt x="3231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2289;p41">
              <a:extLst>
                <a:ext uri="{FF2B5EF4-FFF2-40B4-BE49-F238E27FC236}">
                  <a16:creationId xmlns:a16="http://schemas.microsoft.com/office/drawing/2014/main" xmlns="" id="{7ABD3C35-9A03-4358-B6C8-16D7DD4A9EA1}"/>
                </a:ext>
              </a:extLst>
            </p:cNvPr>
            <p:cNvSpPr/>
            <p:nvPr/>
          </p:nvSpPr>
          <p:spPr>
            <a:xfrm>
              <a:off x="6662350" y="2211454"/>
              <a:ext cx="32770" cy="62988"/>
            </a:xfrm>
            <a:custGeom>
              <a:avLst/>
              <a:gdLst/>
              <a:ahLst/>
              <a:cxnLst/>
              <a:rect l="l" t="t" r="r" b="b"/>
              <a:pathLst>
                <a:path w="950" h="1826" extrusionOk="0">
                  <a:moveTo>
                    <a:pt x="73" y="0"/>
                  </a:moveTo>
                  <a:lnTo>
                    <a:pt x="19" y="18"/>
                  </a:lnTo>
                  <a:lnTo>
                    <a:pt x="0" y="73"/>
                  </a:lnTo>
                  <a:lnTo>
                    <a:pt x="0" y="91"/>
                  </a:lnTo>
                  <a:lnTo>
                    <a:pt x="19" y="110"/>
                  </a:lnTo>
                  <a:lnTo>
                    <a:pt x="183" y="292"/>
                  </a:lnTo>
                  <a:lnTo>
                    <a:pt x="329" y="475"/>
                  </a:lnTo>
                  <a:lnTo>
                    <a:pt x="457" y="657"/>
                  </a:lnTo>
                  <a:lnTo>
                    <a:pt x="566" y="858"/>
                  </a:lnTo>
                  <a:lnTo>
                    <a:pt x="657" y="1077"/>
                  </a:lnTo>
                  <a:lnTo>
                    <a:pt x="730" y="1296"/>
                  </a:lnTo>
                  <a:lnTo>
                    <a:pt x="785" y="1533"/>
                  </a:lnTo>
                  <a:lnTo>
                    <a:pt x="822" y="1752"/>
                  </a:lnTo>
                  <a:lnTo>
                    <a:pt x="822" y="1789"/>
                  </a:lnTo>
                  <a:lnTo>
                    <a:pt x="840" y="1807"/>
                  </a:lnTo>
                  <a:lnTo>
                    <a:pt x="895" y="1825"/>
                  </a:lnTo>
                  <a:lnTo>
                    <a:pt x="931" y="1807"/>
                  </a:lnTo>
                  <a:lnTo>
                    <a:pt x="949" y="1789"/>
                  </a:lnTo>
                  <a:lnTo>
                    <a:pt x="949" y="1752"/>
                  </a:lnTo>
                  <a:lnTo>
                    <a:pt x="913" y="1515"/>
                  </a:lnTo>
                  <a:lnTo>
                    <a:pt x="876" y="1278"/>
                  </a:lnTo>
                  <a:lnTo>
                    <a:pt x="785" y="1040"/>
                  </a:lnTo>
                  <a:lnTo>
                    <a:pt x="694" y="803"/>
                  </a:lnTo>
                  <a:lnTo>
                    <a:pt x="584" y="602"/>
                  </a:lnTo>
                  <a:lnTo>
                    <a:pt x="438" y="383"/>
                  </a:lnTo>
                  <a:lnTo>
                    <a:pt x="292" y="201"/>
                  </a:lnTo>
                  <a:lnTo>
                    <a:pt x="110" y="1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2290;p41">
              <a:extLst>
                <a:ext uri="{FF2B5EF4-FFF2-40B4-BE49-F238E27FC236}">
                  <a16:creationId xmlns:a16="http://schemas.microsoft.com/office/drawing/2014/main" xmlns="" id="{B5C49F86-EAA3-4A04-89DF-C386E5288F77}"/>
                </a:ext>
              </a:extLst>
            </p:cNvPr>
            <p:cNvSpPr/>
            <p:nvPr/>
          </p:nvSpPr>
          <p:spPr>
            <a:xfrm>
              <a:off x="6674320" y="2235359"/>
              <a:ext cx="10107" cy="31528"/>
            </a:xfrm>
            <a:custGeom>
              <a:avLst/>
              <a:gdLst/>
              <a:ahLst/>
              <a:cxnLst/>
              <a:rect l="l" t="t" r="r" b="b"/>
              <a:pathLst>
                <a:path w="293" h="914" extrusionOk="0">
                  <a:moveTo>
                    <a:pt x="201" y="1"/>
                  </a:moveTo>
                  <a:lnTo>
                    <a:pt x="183" y="19"/>
                  </a:lnTo>
                  <a:lnTo>
                    <a:pt x="164" y="37"/>
                  </a:lnTo>
                  <a:lnTo>
                    <a:pt x="0" y="822"/>
                  </a:lnTo>
                  <a:lnTo>
                    <a:pt x="0" y="858"/>
                  </a:lnTo>
                  <a:lnTo>
                    <a:pt x="18" y="877"/>
                  </a:lnTo>
                  <a:lnTo>
                    <a:pt x="55" y="913"/>
                  </a:lnTo>
                  <a:lnTo>
                    <a:pt x="110" y="913"/>
                  </a:lnTo>
                  <a:lnTo>
                    <a:pt x="128" y="895"/>
                  </a:lnTo>
                  <a:lnTo>
                    <a:pt x="146" y="858"/>
                  </a:lnTo>
                  <a:lnTo>
                    <a:pt x="292" y="74"/>
                  </a:lnTo>
                  <a:lnTo>
                    <a:pt x="292" y="55"/>
                  </a:lnTo>
                  <a:lnTo>
                    <a:pt x="292" y="19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2291;p41">
              <a:extLst>
                <a:ext uri="{FF2B5EF4-FFF2-40B4-BE49-F238E27FC236}">
                  <a16:creationId xmlns:a16="http://schemas.microsoft.com/office/drawing/2014/main" xmlns="" id="{CB012978-34D5-4D46-B968-6FCBC4741C2F}"/>
                </a:ext>
              </a:extLst>
            </p:cNvPr>
            <p:cNvSpPr/>
            <p:nvPr/>
          </p:nvSpPr>
          <p:spPr>
            <a:xfrm>
              <a:off x="6754280" y="1885303"/>
              <a:ext cx="591210" cy="897215"/>
            </a:xfrm>
            <a:custGeom>
              <a:avLst/>
              <a:gdLst/>
              <a:ahLst/>
              <a:cxnLst/>
              <a:rect l="l" t="t" r="r" b="b"/>
              <a:pathLst>
                <a:path w="17139" h="26010" extrusionOk="0">
                  <a:moveTo>
                    <a:pt x="11773" y="1"/>
                  </a:moveTo>
                  <a:lnTo>
                    <a:pt x="9181" y="311"/>
                  </a:lnTo>
                  <a:lnTo>
                    <a:pt x="9090" y="329"/>
                  </a:lnTo>
                  <a:lnTo>
                    <a:pt x="8998" y="329"/>
                  </a:lnTo>
                  <a:lnTo>
                    <a:pt x="8925" y="347"/>
                  </a:lnTo>
                  <a:lnTo>
                    <a:pt x="7447" y="512"/>
                  </a:lnTo>
                  <a:lnTo>
                    <a:pt x="7337" y="585"/>
                  </a:lnTo>
                  <a:lnTo>
                    <a:pt x="7045" y="749"/>
                  </a:lnTo>
                  <a:lnTo>
                    <a:pt x="6607" y="950"/>
                  </a:lnTo>
                  <a:lnTo>
                    <a:pt x="6370" y="1059"/>
                  </a:lnTo>
                  <a:lnTo>
                    <a:pt x="6096" y="1150"/>
                  </a:lnTo>
                  <a:lnTo>
                    <a:pt x="5877" y="1223"/>
                  </a:lnTo>
                  <a:lnTo>
                    <a:pt x="5585" y="1296"/>
                  </a:lnTo>
                  <a:lnTo>
                    <a:pt x="5421" y="1333"/>
                  </a:lnTo>
                  <a:lnTo>
                    <a:pt x="5238" y="1351"/>
                  </a:lnTo>
                  <a:lnTo>
                    <a:pt x="4837" y="1369"/>
                  </a:lnTo>
                  <a:lnTo>
                    <a:pt x="4472" y="1406"/>
                  </a:lnTo>
                  <a:lnTo>
                    <a:pt x="4344" y="1424"/>
                  </a:lnTo>
                  <a:lnTo>
                    <a:pt x="4143" y="1461"/>
                  </a:lnTo>
                  <a:lnTo>
                    <a:pt x="3961" y="1534"/>
                  </a:lnTo>
                  <a:lnTo>
                    <a:pt x="3796" y="1607"/>
                  </a:lnTo>
                  <a:lnTo>
                    <a:pt x="3650" y="1716"/>
                  </a:lnTo>
                  <a:lnTo>
                    <a:pt x="3504" y="1862"/>
                  </a:lnTo>
                  <a:lnTo>
                    <a:pt x="3413" y="1990"/>
                  </a:lnTo>
                  <a:lnTo>
                    <a:pt x="3340" y="2136"/>
                  </a:lnTo>
                  <a:lnTo>
                    <a:pt x="3285" y="2300"/>
                  </a:lnTo>
                  <a:lnTo>
                    <a:pt x="3212" y="2483"/>
                  </a:lnTo>
                  <a:lnTo>
                    <a:pt x="3176" y="2647"/>
                  </a:lnTo>
                  <a:lnTo>
                    <a:pt x="3176" y="2702"/>
                  </a:lnTo>
                  <a:lnTo>
                    <a:pt x="3158" y="2793"/>
                  </a:lnTo>
                  <a:lnTo>
                    <a:pt x="3139" y="2903"/>
                  </a:lnTo>
                  <a:lnTo>
                    <a:pt x="3121" y="3268"/>
                  </a:lnTo>
                  <a:lnTo>
                    <a:pt x="3139" y="3633"/>
                  </a:lnTo>
                  <a:lnTo>
                    <a:pt x="3194" y="4344"/>
                  </a:lnTo>
                  <a:lnTo>
                    <a:pt x="3194" y="4655"/>
                  </a:lnTo>
                  <a:lnTo>
                    <a:pt x="3194" y="4947"/>
                  </a:lnTo>
                  <a:lnTo>
                    <a:pt x="3176" y="5093"/>
                  </a:lnTo>
                  <a:lnTo>
                    <a:pt x="3139" y="5202"/>
                  </a:lnTo>
                  <a:lnTo>
                    <a:pt x="3103" y="5312"/>
                  </a:lnTo>
                  <a:lnTo>
                    <a:pt x="3066" y="5403"/>
                  </a:lnTo>
                  <a:lnTo>
                    <a:pt x="3012" y="5494"/>
                  </a:lnTo>
                  <a:lnTo>
                    <a:pt x="2793" y="5750"/>
                  </a:lnTo>
                  <a:lnTo>
                    <a:pt x="2519" y="6042"/>
                  </a:lnTo>
                  <a:lnTo>
                    <a:pt x="2245" y="6370"/>
                  </a:lnTo>
                  <a:lnTo>
                    <a:pt x="2099" y="6553"/>
                  </a:lnTo>
                  <a:lnTo>
                    <a:pt x="1953" y="6735"/>
                  </a:lnTo>
                  <a:lnTo>
                    <a:pt x="1917" y="6809"/>
                  </a:lnTo>
                  <a:lnTo>
                    <a:pt x="1844" y="6918"/>
                  </a:lnTo>
                  <a:lnTo>
                    <a:pt x="1825" y="6973"/>
                  </a:lnTo>
                  <a:lnTo>
                    <a:pt x="1789" y="7028"/>
                  </a:lnTo>
                  <a:lnTo>
                    <a:pt x="1661" y="7265"/>
                  </a:lnTo>
                  <a:lnTo>
                    <a:pt x="1570" y="7502"/>
                  </a:lnTo>
                  <a:lnTo>
                    <a:pt x="1497" y="7758"/>
                  </a:lnTo>
                  <a:lnTo>
                    <a:pt x="1442" y="8031"/>
                  </a:lnTo>
                  <a:lnTo>
                    <a:pt x="1442" y="8104"/>
                  </a:lnTo>
                  <a:lnTo>
                    <a:pt x="1424" y="8214"/>
                  </a:lnTo>
                  <a:lnTo>
                    <a:pt x="1424" y="8250"/>
                  </a:lnTo>
                  <a:lnTo>
                    <a:pt x="1424" y="8524"/>
                  </a:lnTo>
                  <a:lnTo>
                    <a:pt x="1442" y="8761"/>
                  </a:lnTo>
                  <a:lnTo>
                    <a:pt x="1479" y="8980"/>
                  </a:lnTo>
                  <a:lnTo>
                    <a:pt x="1515" y="9199"/>
                  </a:lnTo>
                  <a:lnTo>
                    <a:pt x="1570" y="9437"/>
                  </a:lnTo>
                  <a:lnTo>
                    <a:pt x="1625" y="9601"/>
                  </a:lnTo>
                  <a:lnTo>
                    <a:pt x="1825" y="10167"/>
                  </a:lnTo>
                  <a:lnTo>
                    <a:pt x="1898" y="10386"/>
                  </a:lnTo>
                  <a:lnTo>
                    <a:pt x="2172" y="11006"/>
                  </a:lnTo>
                  <a:lnTo>
                    <a:pt x="2227" y="11152"/>
                  </a:lnTo>
                  <a:lnTo>
                    <a:pt x="2282" y="11298"/>
                  </a:lnTo>
                  <a:lnTo>
                    <a:pt x="2373" y="11536"/>
                  </a:lnTo>
                  <a:lnTo>
                    <a:pt x="2501" y="11883"/>
                  </a:lnTo>
                  <a:lnTo>
                    <a:pt x="2610" y="12229"/>
                  </a:lnTo>
                  <a:lnTo>
                    <a:pt x="2647" y="12394"/>
                  </a:lnTo>
                  <a:lnTo>
                    <a:pt x="2701" y="12613"/>
                  </a:lnTo>
                  <a:lnTo>
                    <a:pt x="2720" y="12813"/>
                  </a:lnTo>
                  <a:lnTo>
                    <a:pt x="2738" y="13032"/>
                  </a:lnTo>
                  <a:lnTo>
                    <a:pt x="2756" y="13215"/>
                  </a:lnTo>
                  <a:lnTo>
                    <a:pt x="2738" y="13543"/>
                  </a:lnTo>
                  <a:lnTo>
                    <a:pt x="2720" y="13890"/>
                  </a:lnTo>
                  <a:lnTo>
                    <a:pt x="2683" y="14255"/>
                  </a:lnTo>
                  <a:lnTo>
                    <a:pt x="2628" y="14657"/>
                  </a:lnTo>
                  <a:lnTo>
                    <a:pt x="2610" y="14766"/>
                  </a:lnTo>
                  <a:lnTo>
                    <a:pt x="2610" y="14803"/>
                  </a:lnTo>
                  <a:lnTo>
                    <a:pt x="2519" y="15296"/>
                  </a:lnTo>
                  <a:lnTo>
                    <a:pt x="2428" y="15825"/>
                  </a:lnTo>
                  <a:lnTo>
                    <a:pt x="2373" y="16062"/>
                  </a:lnTo>
                  <a:lnTo>
                    <a:pt x="2190" y="16811"/>
                  </a:lnTo>
                  <a:lnTo>
                    <a:pt x="2008" y="17559"/>
                  </a:lnTo>
                  <a:lnTo>
                    <a:pt x="1953" y="17723"/>
                  </a:lnTo>
                  <a:lnTo>
                    <a:pt x="1771" y="18362"/>
                  </a:lnTo>
                  <a:lnTo>
                    <a:pt x="1588" y="18946"/>
                  </a:lnTo>
                  <a:lnTo>
                    <a:pt x="1369" y="19676"/>
                  </a:lnTo>
                  <a:lnTo>
                    <a:pt x="1205" y="20169"/>
                  </a:lnTo>
                  <a:lnTo>
                    <a:pt x="1205" y="20205"/>
                  </a:lnTo>
                  <a:lnTo>
                    <a:pt x="1168" y="20315"/>
                  </a:lnTo>
                  <a:lnTo>
                    <a:pt x="913" y="21209"/>
                  </a:lnTo>
                  <a:lnTo>
                    <a:pt x="876" y="21355"/>
                  </a:lnTo>
                  <a:lnTo>
                    <a:pt x="602" y="22432"/>
                  </a:lnTo>
                  <a:lnTo>
                    <a:pt x="402" y="23381"/>
                  </a:lnTo>
                  <a:lnTo>
                    <a:pt x="237" y="24184"/>
                  </a:lnTo>
                  <a:lnTo>
                    <a:pt x="128" y="24841"/>
                  </a:lnTo>
                  <a:lnTo>
                    <a:pt x="55" y="25352"/>
                  </a:lnTo>
                  <a:lnTo>
                    <a:pt x="18" y="25717"/>
                  </a:lnTo>
                  <a:lnTo>
                    <a:pt x="0" y="26009"/>
                  </a:lnTo>
                  <a:lnTo>
                    <a:pt x="402" y="26009"/>
                  </a:lnTo>
                  <a:lnTo>
                    <a:pt x="894" y="25991"/>
                  </a:lnTo>
                  <a:lnTo>
                    <a:pt x="1570" y="25936"/>
                  </a:lnTo>
                  <a:lnTo>
                    <a:pt x="2391" y="25845"/>
                  </a:lnTo>
                  <a:lnTo>
                    <a:pt x="2866" y="25772"/>
                  </a:lnTo>
                  <a:lnTo>
                    <a:pt x="3377" y="25699"/>
                  </a:lnTo>
                  <a:lnTo>
                    <a:pt x="3924" y="25590"/>
                  </a:lnTo>
                  <a:lnTo>
                    <a:pt x="4490" y="25462"/>
                  </a:lnTo>
                  <a:lnTo>
                    <a:pt x="5092" y="25316"/>
                  </a:lnTo>
                  <a:lnTo>
                    <a:pt x="5731" y="25152"/>
                  </a:lnTo>
                  <a:lnTo>
                    <a:pt x="5877" y="25097"/>
                  </a:lnTo>
                  <a:lnTo>
                    <a:pt x="6790" y="24823"/>
                  </a:lnTo>
                  <a:lnTo>
                    <a:pt x="7739" y="24495"/>
                  </a:lnTo>
                  <a:lnTo>
                    <a:pt x="8743" y="24093"/>
                  </a:lnTo>
                  <a:lnTo>
                    <a:pt x="9254" y="23874"/>
                  </a:lnTo>
                  <a:lnTo>
                    <a:pt x="9783" y="23655"/>
                  </a:lnTo>
                  <a:lnTo>
                    <a:pt x="9911" y="23582"/>
                  </a:lnTo>
                  <a:lnTo>
                    <a:pt x="10696" y="23217"/>
                  </a:lnTo>
                  <a:lnTo>
                    <a:pt x="11481" y="22797"/>
                  </a:lnTo>
                  <a:lnTo>
                    <a:pt x="12284" y="22359"/>
                  </a:lnTo>
                  <a:lnTo>
                    <a:pt x="13105" y="21866"/>
                  </a:lnTo>
                  <a:lnTo>
                    <a:pt x="13178" y="21830"/>
                  </a:lnTo>
                  <a:lnTo>
                    <a:pt x="13141" y="21720"/>
                  </a:lnTo>
                  <a:lnTo>
                    <a:pt x="12922" y="21246"/>
                  </a:lnTo>
                  <a:lnTo>
                    <a:pt x="12758" y="20881"/>
                  </a:lnTo>
                  <a:lnTo>
                    <a:pt x="12594" y="20443"/>
                  </a:lnTo>
                  <a:lnTo>
                    <a:pt x="12539" y="20297"/>
                  </a:lnTo>
                  <a:lnTo>
                    <a:pt x="12375" y="19749"/>
                  </a:lnTo>
                  <a:lnTo>
                    <a:pt x="12229" y="19165"/>
                  </a:lnTo>
                  <a:lnTo>
                    <a:pt x="12119" y="18617"/>
                  </a:lnTo>
                  <a:lnTo>
                    <a:pt x="12028" y="18052"/>
                  </a:lnTo>
                  <a:lnTo>
                    <a:pt x="11992" y="17705"/>
                  </a:lnTo>
                  <a:lnTo>
                    <a:pt x="11973" y="17577"/>
                  </a:lnTo>
                  <a:lnTo>
                    <a:pt x="11973" y="17267"/>
                  </a:lnTo>
                  <a:lnTo>
                    <a:pt x="11973" y="16975"/>
                  </a:lnTo>
                  <a:lnTo>
                    <a:pt x="11973" y="16665"/>
                  </a:lnTo>
                  <a:lnTo>
                    <a:pt x="11992" y="16354"/>
                  </a:lnTo>
                  <a:lnTo>
                    <a:pt x="12046" y="15989"/>
                  </a:lnTo>
                  <a:lnTo>
                    <a:pt x="12119" y="15606"/>
                  </a:lnTo>
                  <a:lnTo>
                    <a:pt x="12156" y="15460"/>
                  </a:lnTo>
                  <a:lnTo>
                    <a:pt x="12247" y="15095"/>
                  </a:lnTo>
                  <a:lnTo>
                    <a:pt x="12357" y="14730"/>
                  </a:lnTo>
                  <a:lnTo>
                    <a:pt x="12484" y="14365"/>
                  </a:lnTo>
                  <a:lnTo>
                    <a:pt x="12776" y="13616"/>
                  </a:lnTo>
                  <a:lnTo>
                    <a:pt x="13105" y="12832"/>
                  </a:lnTo>
                  <a:lnTo>
                    <a:pt x="13470" y="12029"/>
                  </a:lnTo>
                  <a:lnTo>
                    <a:pt x="13543" y="11901"/>
                  </a:lnTo>
                  <a:lnTo>
                    <a:pt x="14036" y="10897"/>
                  </a:lnTo>
                  <a:lnTo>
                    <a:pt x="14565" y="9911"/>
                  </a:lnTo>
                  <a:lnTo>
                    <a:pt x="14693" y="9638"/>
                  </a:lnTo>
                  <a:lnTo>
                    <a:pt x="14802" y="9473"/>
                  </a:lnTo>
                  <a:lnTo>
                    <a:pt x="14839" y="9382"/>
                  </a:lnTo>
                  <a:lnTo>
                    <a:pt x="14912" y="9254"/>
                  </a:lnTo>
                  <a:lnTo>
                    <a:pt x="15642" y="7958"/>
                  </a:lnTo>
                  <a:lnTo>
                    <a:pt x="15861" y="7539"/>
                  </a:lnTo>
                  <a:lnTo>
                    <a:pt x="15952" y="7393"/>
                  </a:lnTo>
                  <a:lnTo>
                    <a:pt x="16117" y="7119"/>
                  </a:lnTo>
                  <a:lnTo>
                    <a:pt x="16153" y="7046"/>
                  </a:lnTo>
                  <a:lnTo>
                    <a:pt x="16208" y="6973"/>
                  </a:lnTo>
                  <a:lnTo>
                    <a:pt x="16263" y="6863"/>
                  </a:lnTo>
                  <a:lnTo>
                    <a:pt x="16354" y="6699"/>
                  </a:lnTo>
                  <a:lnTo>
                    <a:pt x="16390" y="6644"/>
                  </a:lnTo>
                  <a:lnTo>
                    <a:pt x="16427" y="6571"/>
                  </a:lnTo>
                  <a:lnTo>
                    <a:pt x="16536" y="6389"/>
                  </a:lnTo>
                  <a:lnTo>
                    <a:pt x="16883" y="5768"/>
                  </a:lnTo>
                  <a:lnTo>
                    <a:pt x="17011" y="5531"/>
                  </a:lnTo>
                  <a:lnTo>
                    <a:pt x="17047" y="5421"/>
                  </a:lnTo>
                  <a:lnTo>
                    <a:pt x="17066" y="5330"/>
                  </a:lnTo>
                  <a:lnTo>
                    <a:pt x="17084" y="5257"/>
                  </a:lnTo>
                  <a:lnTo>
                    <a:pt x="17102" y="5020"/>
                  </a:lnTo>
                  <a:lnTo>
                    <a:pt x="17120" y="4892"/>
                  </a:lnTo>
                  <a:lnTo>
                    <a:pt x="17139" y="4746"/>
                  </a:lnTo>
                  <a:lnTo>
                    <a:pt x="17139" y="4728"/>
                  </a:lnTo>
                  <a:lnTo>
                    <a:pt x="17139" y="4582"/>
                  </a:lnTo>
                  <a:lnTo>
                    <a:pt x="17139" y="4399"/>
                  </a:lnTo>
                  <a:lnTo>
                    <a:pt x="17120" y="4217"/>
                  </a:lnTo>
                  <a:lnTo>
                    <a:pt x="17102" y="4034"/>
                  </a:lnTo>
                  <a:lnTo>
                    <a:pt x="17066" y="3852"/>
                  </a:lnTo>
                  <a:lnTo>
                    <a:pt x="17011" y="3669"/>
                  </a:lnTo>
                  <a:lnTo>
                    <a:pt x="16938" y="3468"/>
                  </a:lnTo>
                  <a:lnTo>
                    <a:pt x="16865" y="3322"/>
                  </a:lnTo>
                  <a:lnTo>
                    <a:pt x="16792" y="3231"/>
                  </a:lnTo>
                  <a:lnTo>
                    <a:pt x="16792" y="3213"/>
                  </a:lnTo>
                  <a:lnTo>
                    <a:pt x="16719" y="3122"/>
                  </a:lnTo>
                  <a:lnTo>
                    <a:pt x="16609" y="2994"/>
                  </a:lnTo>
                  <a:lnTo>
                    <a:pt x="16500" y="2848"/>
                  </a:lnTo>
                  <a:lnTo>
                    <a:pt x="16354" y="2720"/>
                  </a:lnTo>
                  <a:lnTo>
                    <a:pt x="16190" y="2592"/>
                  </a:lnTo>
                  <a:lnTo>
                    <a:pt x="15897" y="2392"/>
                  </a:lnTo>
                  <a:lnTo>
                    <a:pt x="15843" y="2355"/>
                  </a:lnTo>
                  <a:lnTo>
                    <a:pt x="15733" y="2300"/>
                  </a:lnTo>
                  <a:lnTo>
                    <a:pt x="15715" y="2282"/>
                  </a:lnTo>
                  <a:lnTo>
                    <a:pt x="15660" y="2246"/>
                  </a:lnTo>
                  <a:lnTo>
                    <a:pt x="15532" y="2191"/>
                  </a:lnTo>
                  <a:lnTo>
                    <a:pt x="15332" y="2100"/>
                  </a:lnTo>
                  <a:lnTo>
                    <a:pt x="15076" y="1990"/>
                  </a:lnTo>
                  <a:lnTo>
                    <a:pt x="14821" y="1880"/>
                  </a:lnTo>
                  <a:lnTo>
                    <a:pt x="14218" y="1661"/>
                  </a:lnTo>
                  <a:lnTo>
                    <a:pt x="14127" y="1625"/>
                  </a:lnTo>
                  <a:lnTo>
                    <a:pt x="14109" y="1607"/>
                  </a:lnTo>
                  <a:lnTo>
                    <a:pt x="14091" y="1607"/>
                  </a:lnTo>
                  <a:lnTo>
                    <a:pt x="13999" y="1570"/>
                  </a:lnTo>
                  <a:lnTo>
                    <a:pt x="13561" y="1351"/>
                  </a:lnTo>
                  <a:lnTo>
                    <a:pt x="13196" y="1150"/>
                  </a:lnTo>
                  <a:lnTo>
                    <a:pt x="13032" y="1059"/>
                  </a:lnTo>
                  <a:lnTo>
                    <a:pt x="12758" y="858"/>
                  </a:lnTo>
                  <a:lnTo>
                    <a:pt x="12539" y="694"/>
                  </a:lnTo>
                  <a:lnTo>
                    <a:pt x="12430" y="603"/>
                  </a:lnTo>
                  <a:lnTo>
                    <a:pt x="11773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2292;p41">
              <a:extLst>
                <a:ext uri="{FF2B5EF4-FFF2-40B4-BE49-F238E27FC236}">
                  <a16:creationId xmlns:a16="http://schemas.microsoft.com/office/drawing/2014/main" xmlns="" id="{7689EE51-C5D8-4390-8A5F-143609E95B59}"/>
                </a:ext>
              </a:extLst>
            </p:cNvPr>
            <p:cNvSpPr/>
            <p:nvPr/>
          </p:nvSpPr>
          <p:spPr>
            <a:xfrm>
              <a:off x="6904126" y="1933768"/>
              <a:ext cx="360783" cy="296588"/>
            </a:xfrm>
            <a:custGeom>
              <a:avLst/>
              <a:gdLst/>
              <a:ahLst/>
              <a:cxnLst/>
              <a:rect l="l" t="t" r="r" b="b"/>
              <a:pathLst>
                <a:path w="10459" h="8598" extrusionOk="0">
                  <a:moveTo>
                    <a:pt x="128" y="1"/>
                  </a:moveTo>
                  <a:lnTo>
                    <a:pt x="0" y="19"/>
                  </a:lnTo>
                  <a:lnTo>
                    <a:pt x="128" y="439"/>
                  </a:lnTo>
                  <a:lnTo>
                    <a:pt x="274" y="877"/>
                  </a:lnTo>
                  <a:lnTo>
                    <a:pt x="438" y="1279"/>
                  </a:lnTo>
                  <a:lnTo>
                    <a:pt x="602" y="1698"/>
                  </a:lnTo>
                  <a:lnTo>
                    <a:pt x="785" y="2100"/>
                  </a:lnTo>
                  <a:lnTo>
                    <a:pt x="986" y="2520"/>
                  </a:lnTo>
                  <a:lnTo>
                    <a:pt x="1186" y="2903"/>
                  </a:lnTo>
                  <a:lnTo>
                    <a:pt x="1405" y="3305"/>
                  </a:lnTo>
                  <a:lnTo>
                    <a:pt x="1624" y="3688"/>
                  </a:lnTo>
                  <a:lnTo>
                    <a:pt x="1862" y="4071"/>
                  </a:lnTo>
                  <a:lnTo>
                    <a:pt x="2117" y="4436"/>
                  </a:lnTo>
                  <a:lnTo>
                    <a:pt x="2373" y="4801"/>
                  </a:lnTo>
                  <a:lnTo>
                    <a:pt x="2647" y="5148"/>
                  </a:lnTo>
                  <a:lnTo>
                    <a:pt x="2939" y="5495"/>
                  </a:lnTo>
                  <a:lnTo>
                    <a:pt x="3231" y="5842"/>
                  </a:lnTo>
                  <a:lnTo>
                    <a:pt x="3523" y="6170"/>
                  </a:lnTo>
                  <a:lnTo>
                    <a:pt x="3979" y="6626"/>
                  </a:lnTo>
                  <a:lnTo>
                    <a:pt x="4234" y="6864"/>
                  </a:lnTo>
                  <a:lnTo>
                    <a:pt x="4472" y="7064"/>
                  </a:lnTo>
                  <a:lnTo>
                    <a:pt x="4746" y="7283"/>
                  </a:lnTo>
                  <a:lnTo>
                    <a:pt x="5001" y="7466"/>
                  </a:lnTo>
                  <a:lnTo>
                    <a:pt x="5275" y="7667"/>
                  </a:lnTo>
                  <a:lnTo>
                    <a:pt x="5549" y="7831"/>
                  </a:lnTo>
                  <a:lnTo>
                    <a:pt x="5841" y="7995"/>
                  </a:lnTo>
                  <a:lnTo>
                    <a:pt x="6133" y="8123"/>
                  </a:lnTo>
                  <a:lnTo>
                    <a:pt x="6425" y="8251"/>
                  </a:lnTo>
                  <a:lnTo>
                    <a:pt x="6735" y="8360"/>
                  </a:lnTo>
                  <a:lnTo>
                    <a:pt x="7045" y="8452"/>
                  </a:lnTo>
                  <a:lnTo>
                    <a:pt x="7374" y="8525"/>
                  </a:lnTo>
                  <a:lnTo>
                    <a:pt x="7702" y="8579"/>
                  </a:lnTo>
                  <a:lnTo>
                    <a:pt x="8031" y="8598"/>
                  </a:lnTo>
                  <a:lnTo>
                    <a:pt x="8633" y="8598"/>
                  </a:lnTo>
                  <a:lnTo>
                    <a:pt x="8925" y="8561"/>
                  </a:lnTo>
                  <a:lnTo>
                    <a:pt x="9217" y="8525"/>
                  </a:lnTo>
                  <a:lnTo>
                    <a:pt x="9509" y="8470"/>
                  </a:lnTo>
                  <a:lnTo>
                    <a:pt x="9783" y="8397"/>
                  </a:lnTo>
                  <a:lnTo>
                    <a:pt x="10075" y="8324"/>
                  </a:lnTo>
                  <a:lnTo>
                    <a:pt x="10349" y="8233"/>
                  </a:lnTo>
                  <a:lnTo>
                    <a:pt x="10458" y="8068"/>
                  </a:lnTo>
                  <a:lnTo>
                    <a:pt x="10075" y="8178"/>
                  </a:lnTo>
                  <a:lnTo>
                    <a:pt x="9674" y="8287"/>
                  </a:lnTo>
                  <a:lnTo>
                    <a:pt x="9272" y="8379"/>
                  </a:lnTo>
                  <a:lnTo>
                    <a:pt x="8870" y="8433"/>
                  </a:lnTo>
                  <a:lnTo>
                    <a:pt x="8524" y="8452"/>
                  </a:lnTo>
                  <a:lnTo>
                    <a:pt x="8177" y="8470"/>
                  </a:lnTo>
                  <a:lnTo>
                    <a:pt x="7830" y="8452"/>
                  </a:lnTo>
                  <a:lnTo>
                    <a:pt x="7483" y="8397"/>
                  </a:lnTo>
                  <a:lnTo>
                    <a:pt x="7137" y="8342"/>
                  </a:lnTo>
                  <a:lnTo>
                    <a:pt x="6808" y="8251"/>
                  </a:lnTo>
                  <a:lnTo>
                    <a:pt x="6479" y="8141"/>
                  </a:lnTo>
                  <a:lnTo>
                    <a:pt x="6151" y="7995"/>
                  </a:lnTo>
                  <a:lnTo>
                    <a:pt x="5859" y="7849"/>
                  </a:lnTo>
                  <a:lnTo>
                    <a:pt x="5567" y="7685"/>
                  </a:lnTo>
                  <a:lnTo>
                    <a:pt x="5275" y="7502"/>
                  </a:lnTo>
                  <a:lnTo>
                    <a:pt x="5001" y="7320"/>
                  </a:lnTo>
                  <a:lnTo>
                    <a:pt x="4746" y="7101"/>
                  </a:lnTo>
                  <a:lnTo>
                    <a:pt x="4490" y="6900"/>
                  </a:lnTo>
                  <a:lnTo>
                    <a:pt x="3997" y="6444"/>
                  </a:lnTo>
                  <a:lnTo>
                    <a:pt x="3523" y="5969"/>
                  </a:lnTo>
                  <a:lnTo>
                    <a:pt x="3085" y="5477"/>
                  </a:lnTo>
                  <a:lnTo>
                    <a:pt x="2683" y="4965"/>
                  </a:lnTo>
                  <a:lnTo>
                    <a:pt x="2282" y="4436"/>
                  </a:lnTo>
                  <a:lnTo>
                    <a:pt x="1917" y="3889"/>
                  </a:lnTo>
                  <a:lnTo>
                    <a:pt x="1570" y="3323"/>
                  </a:lnTo>
                  <a:lnTo>
                    <a:pt x="1259" y="2739"/>
                  </a:lnTo>
                  <a:lnTo>
                    <a:pt x="949" y="2155"/>
                  </a:lnTo>
                  <a:lnTo>
                    <a:pt x="712" y="1625"/>
                  </a:lnTo>
                  <a:lnTo>
                    <a:pt x="511" y="1096"/>
                  </a:lnTo>
                  <a:lnTo>
                    <a:pt x="310" y="548"/>
                  </a:lnTo>
                  <a:lnTo>
                    <a:pt x="128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2293;p41">
              <a:extLst>
                <a:ext uri="{FF2B5EF4-FFF2-40B4-BE49-F238E27FC236}">
                  <a16:creationId xmlns:a16="http://schemas.microsoft.com/office/drawing/2014/main" xmlns="" id="{44770BD8-EA07-43CF-B7A8-510BA444D0EC}"/>
                </a:ext>
              </a:extLst>
            </p:cNvPr>
            <p:cNvSpPr/>
            <p:nvPr/>
          </p:nvSpPr>
          <p:spPr>
            <a:xfrm>
              <a:off x="6784497" y="2334843"/>
              <a:ext cx="136014" cy="287136"/>
            </a:xfrm>
            <a:custGeom>
              <a:avLst/>
              <a:gdLst/>
              <a:ahLst/>
              <a:cxnLst/>
              <a:rect l="l" t="t" r="r" b="b"/>
              <a:pathLst>
                <a:path w="3943" h="8324" extrusionOk="0">
                  <a:moveTo>
                    <a:pt x="1862" y="0"/>
                  </a:moveTo>
                  <a:lnTo>
                    <a:pt x="1880" y="183"/>
                  </a:lnTo>
                  <a:lnTo>
                    <a:pt x="2081" y="329"/>
                  </a:lnTo>
                  <a:lnTo>
                    <a:pt x="2282" y="511"/>
                  </a:lnTo>
                  <a:lnTo>
                    <a:pt x="2464" y="694"/>
                  </a:lnTo>
                  <a:lnTo>
                    <a:pt x="2628" y="876"/>
                  </a:lnTo>
                  <a:lnTo>
                    <a:pt x="2902" y="1223"/>
                  </a:lnTo>
                  <a:lnTo>
                    <a:pt x="3140" y="1588"/>
                  </a:lnTo>
                  <a:lnTo>
                    <a:pt x="3340" y="1990"/>
                  </a:lnTo>
                  <a:lnTo>
                    <a:pt x="3505" y="2391"/>
                  </a:lnTo>
                  <a:lnTo>
                    <a:pt x="3632" y="2811"/>
                  </a:lnTo>
                  <a:lnTo>
                    <a:pt x="3724" y="3249"/>
                  </a:lnTo>
                  <a:lnTo>
                    <a:pt x="3778" y="3687"/>
                  </a:lnTo>
                  <a:lnTo>
                    <a:pt x="3797" y="4125"/>
                  </a:lnTo>
                  <a:lnTo>
                    <a:pt x="3778" y="4563"/>
                  </a:lnTo>
                  <a:lnTo>
                    <a:pt x="3705" y="4983"/>
                  </a:lnTo>
                  <a:lnTo>
                    <a:pt x="3614" y="5403"/>
                  </a:lnTo>
                  <a:lnTo>
                    <a:pt x="3541" y="5604"/>
                  </a:lnTo>
                  <a:lnTo>
                    <a:pt x="3468" y="5823"/>
                  </a:lnTo>
                  <a:lnTo>
                    <a:pt x="3377" y="6005"/>
                  </a:lnTo>
                  <a:lnTo>
                    <a:pt x="3267" y="6206"/>
                  </a:lnTo>
                  <a:lnTo>
                    <a:pt x="3158" y="6389"/>
                  </a:lnTo>
                  <a:lnTo>
                    <a:pt x="3048" y="6571"/>
                  </a:lnTo>
                  <a:lnTo>
                    <a:pt x="2920" y="6754"/>
                  </a:lnTo>
                  <a:lnTo>
                    <a:pt x="2774" y="6918"/>
                  </a:lnTo>
                  <a:lnTo>
                    <a:pt x="2610" y="7082"/>
                  </a:lnTo>
                  <a:lnTo>
                    <a:pt x="2446" y="7246"/>
                  </a:lnTo>
                  <a:lnTo>
                    <a:pt x="2190" y="7447"/>
                  </a:lnTo>
                  <a:lnTo>
                    <a:pt x="1917" y="7630"/>
                  </a:lnTo>
                  <a:lnTo>
                    <a:pt x="1625" y="7794"/>
                  </a:lnTo>
                  <a:lnTo>
                    <a:pt x="1333" y="7922"/>
                  </a:lnTo>
                  <a:lnTo>
                    <a:pt x="1022" y="8031"/>
                  </a:lnTo>
                  <a:lnTo>
                    <a:pt x="694" y="8104"/>
                  </a:lnTo>
                  <a:lnTo>
                    <a:pt x="365" y="8159"/>
                  </a:lnTo>
                  <a:lnTo>
                    <a:pt x="37" y="8177"/>
                  </a:lnTo>
                  <a:lnTo>
                    <a:pt x="0" y="8323"/>
                  </a:lnTo>
                  <a:lnTo>
                    <a:pt x="292" y="8305"/>
                  </a:lnTo>
                  <a:lnTo>
                    <a:pt x="584" y="8269"/>
                  </a:lnTo>
                  <a:lnTo>
                    <a:pt x="876" y="8214"/>
                  </a:lnTo>
                  <a:lnTo>
                    <a:pt x="1168" y="8122"/>
                  </a:lnTo>
                  <a:lnTo>
                    <a:pt x="1442" y="8031"/>
                  </a:lnTo>
                  <a:lnTo>
                    <a:pt x="1716" y="7903"/>
                  </a:lnTo>
                  <a:lnTo>
                    <a:pt x="1971" y="7757"/>
                  </a:lnTo>
                  <a:lnTo>
                    <a:pt x="2227" y="7593"/>
                  </a:lnTo>
                  <a:lnTo>
                    <a:pt x="2391" y="7465"/>
                  </a:lnTo>
                  <a:lnTo>
                    <a:pt x="2574" y="7319"/>
                  </a:lnTo>
                  <a:lnTo>
                    <a:pt x="2738" y="7155"/>
                  </a:lnTo>
                  <a:lnTo>
                    <a:pt x="2884" y="6991"/>
                  </a:lnTo>
                  <a:lnTo>
                    <a:pt x="3030" y="6827"/>
                  </a:lnTo>
                  <a:lnTo>
                    <a:pt x="3158" y="6644"/>
                  </a:lnTo>
                  <a:lnTo>
                    <a:pt x="3286" y="6462"/>
                  </a:lnTo>
                  <a:lnTo>
                    <a:pt x="3395" y="6261"/>
                  </a:lnTo>
                  <a:lnTo>
                    <a:pt x="3486" y="6060"/>
                  </a:lnTo>
                  <a:lnTo>
                    <a:pt x="3578" y="5859"/>
                  </a:lnTo>
                  <a:lnTo>
                    <a:pt x="3669" y="5658"/>
                  </a:lnTo>
                  <a:lnTo>
                    <a:pt x="3742" y="5439"/>
                  </a:lnTo>
                  <a:lnTo>
                    <a:pt x="3851" y="5001"/>
                  </a:lnTo>
                  <a:lnTo>
                    <a:pt x="3906" y="4563"/>
                  </a:lnTo>
                  <a:lnTo>
                    <a:pt x="3943" y="4235"/>
                  </a:lnTo>
                  <a:lnTo>
                    <a:pt x="3943" y="3906"/>
                  </a:lnTo>
                  <a:lnTo>
                    <a:pt x="3906" y="3596"/>
                  </a:lnTo>
                  <a:lnTo>
                    <a:pt x="3870" y="3267"/>
                  </a:lnTo>
                  <a:lnTo>
                    <a:pt x="3815" y="2939"/>
                  </a:lnTo>
                  <a:lnTo>
                    <a:pt x="3724" y="2610"/>
                  </a:lnTo>
                  <a:lnTo>
                    <a:pt x="3614" y="2300"/>
                  </a:lnTo>
                  <a:lnTo>
                    <a:pt x="3486" y="2008"/>
                  </a:lnTo>
                  <a:lnTo>
                    <a:pt x="3340" y="1698"/>
                  </a:lnTo>
                  <a:lnTo>
                    <a:pt x="3194" y="1424"/>
                  </a:lnTo>
                  <a:lnTo>
                    <a:pt x="3012" y="1132"/>
                  </a:lnTo>
                  <a:lnTo>
                    <a:pt x="2811" y="876"/>
                  </a:lnTo>
                  <a:lnTo>
                    <a:pt x="2592" y="621"/>
                  </a:lnTo>
                  <a:lnTo>
                    <a:pt x="2373" y="402"/>
                  </a:lnTo>
                  <a:lnTo>
                    <a:pt x="2117" y="183"/>
                  </a:lnTo>
                  <a:lnTo>
                    <a:pt x="1862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2294;p41">
              <a:extLst>
                <a:ext uri="{FF2B5EF4-FFF2-40B4-BE49-F238E27FC236}">
                  <a16:creationId xmlns:a16="http://schemas.microsoft.com/office/drawing/2014/main" xmlns="" id="{F84511BD-8A99-42AF-9553-A64672369CF2}"/>
                </a:ext>
              </a:extLst>
            </p:cNvPr>
            <p:cNvSpPr/>
            <p:nvPr/>
          </p:nvSpPr>
          <p:spPr>
            <a:xfrm>
              <a:off x="6815957" y="2123940"/>
              <a:ext cx="206556" cy="574825"/>
            </a:xfrm>
            <a:custGeom>
              <a:avLst/>
              <a:gdLst/>
              <a:ahLst/>
              <a:cxnLst/>
              <a:rect l="l" t="t" r="r" b="b"/>
              <a:pathLst>
                <a:path w="5988" h="16664" extrusionOk="0">
                  <a:moveTo>
                    <a:pt x="56" y="0"/>
                  </a:moveTo>
                  <a:lnTo>
                    <a:pt x="37" y="55"/>
                  </a:lnTo>
                  <a:lnTo>
                    <a:pt x="1" y="110"/>
                  </a:lnTo>
                  <a:lnTo>
                    <a:pt x="475" y="475"/>
                  </a:lnTo>
                  <a:lnTo>
                    <a:pt x="950" y="858"/>
                  </a:lnTo>
                  <a:lnTo>
                    <a:pt x="1406" y="1259"/>
                  </a:lnTo>
                  <a:lnTo>
                    <a:pt x="1844" y="1679"/>
                  </a:lnTo>
                  <a:lnTo>
                    <a:pt x="2264" y="2117"/>
                  </a:lnTo>
                  <a:lnTo>
                    <a:pt x="2666" y="2592"/>
                  </a:lnTo>
                  <a:lnTo>
                    <a:pt x="3049" y="3066"/>
                  </a:lnTo>
                  <a:lnTo>
                    <a:pt x="3396" y="3559"/>
                  </a:lnTo>
                  <a:lnTo>
                    <a:pt x="3706" y="3997"/>
                  </a:lnTo>
                  <a:lnTo>
                    <a:pt x="3980" y="4453"/>
                  </a:lnTo>
                  <a:lnTo>
                    <a:pt x="4235" y="4928"/>
                  </a:lnTo>
                  <a:lnTo>
                    <a:pt x="4491" y="5403"/>
                  </a:lnTo>
                  <a:lnTo>
                    <a:pt x="4710" y="5895"/>
                  </a:lnTo>
                  <a:lnTo>
                    <a:pt x="4911" y="6388"/>
                  </a:lnTo>
                  <a:lnTo>
                    <a:pt x="5093" y="6881"/>
                  </a:lnTo>
                  <a:lnTo>
                    <a:pt x="5257" y="7392"/>
                  </a:lnTo>
                  <a:lnTo>
                    <a:pt x="5403" y="7903"/>
                  </a:lnTo>
                  <a:lnTo>
                    <a:pt x="5531" y="8432"/>
                  </a:lnTo>
                  <a:lnTo>
                    <a:pt x="5641" y="8943"/>
                  </a:lnTo>
                  <a:lnTo>
                    <a:pt x="5714" y="9473"/>
                  </a:lnTo>
                  <a:lnTo>
                    <a:pt x="5787" y="10002"/>
                  </a:lnTo>
                  <a:lnTo>
                    <a:pt x="5823" y="10550"/>
                  </a:lnTo>
                  <a:lnTo>
                    <a:pt x="5860" y="11079"/>
                  </a:lnTo>
                  <a:lnTo>
                    <a:pt x="5860" y="11608"/>
                  </a:lnTo>
                  <a:lnTo>
                    <a:pt x="5841" y="12247"/>
                  </a:lnTo>
                  <a:lnTo>
                    <a:pt x="5787" y="12886"/>
                  </a:lnTo>
                  <a:lnTo>
                    <a:pt x="5695" y="13525"/>
                  </a:lnTo>
                  <a:lnTo>
                    <a:pt x="5586" y="14145"/>
                  </a:lnTo>
                  <a:lnTo>
                    <a:pt x="5458" y="14766"/>
                  </a:lnTo>
                  <a:lnTo>
                    <a:pt x="5294" y="15386"/>
                  </a:lnTo>
                  <a:lnTo>
                    <a:pt x="5093" y="15989"/>
                  </a:lnTo>
                  <a:lnTo>
                    <a:pt x="4874" y="16573"/>
                  </a:lnTo>
                  <a:lnTo>
                    <a:pt x="4874" y="16609"/>
                  </a:lnTo>
                  <a:lnTo>
                    <a:pt x="4874" y="16627"/>
                  </a:lnTo>
                  <a:lnTo>
                    <a:pt x="4911" y="16664"/>
                  </a:lnTo>
                  <a:lnTo>
                    <a:pt x="4965" y="16664"/>
                  </a:lnTo>
                  <a:lnTo>
                    <a:pt x="5002" y="16646"/>
                  </a:lnTo>
                  <a:lnTo>
                    <a:pt x="5002" y="16609"/>
                  </a:lnTo>
                  <a:lnTo>
                    <a:pt x="5203" y="16080"/>
                  </a:lnTo>
                  <a:lnTo>
                    <a:pt x="5385" y="15532"/>
                  </a:lnTo>
                  <a:lnTo>
                    <a:pt x="5531" y="14985"/>
                  </a:lnTo>
                  <a:lnTo>
                    <a:pt x="5677" y="14437"/>
                  </a:lnTo>
                  <a:lnTo>
                    <a:pt x="5787" y="13871"/>
                  </a:lnTo>
                  <a:lnTo>
                    <a:pt x="5860" y="13306"/>
                  </a:lnTo>
                  <a:lnTo>
                    <a:pt x="5933" y="12740"/>
                  </a:lnTo>
                  <a:lnTo>
                    <a:pt x="5969" y="12174"/>
                  </a:lnTo>
                  <a:lnTo>
                    <a:pt x="5987" y="11608"/>
                  </a:lnTo>
                  <a:lnTo>
                    <a:pt x="5987" y="11042"/>
                  </a:lnTo>
                  <a:lnTo>
                    <a:pt x="5969" y="10477"/>
                  </a:lnTo>
                  <a:lnTo>
                    <a:pt x="5914" y="9911"/>
                  </a:lnTo>
                  <a:lnTo>
                    <a:pt x="5841" y="9345"/>
                  </a:lnTo>
                  <a:lnTo>
                    <a:pt x="5750" y="8779"/>
                  </a:lnTo>
                  <a:lnTo>
                    <a:pt x="5622" y="8213"/>
                  </a:lnTo>
                  <a:lnTo>
                    <a:pt x="5495" y="7666"/>
                  </a:lnTo>
                  <a:lnTo>
                    <a:pt x="5349" y="7173"/>
                  </a:lnTo>
                  <a:lnTo>
                    <a:pt x="5184" y="6680"/>
                  </a:lnTo>
                  <a:lnTo>
                    <a:pt x="5002" y="6206"/>
                  </a:lnTo>
                  <a:lnTo>
                    <a:pt x="4801" y="5731"/>
                  </a:lnTo>
                  <a:lnTo>
                    <a:pt x="4582" y="5257"/>
                  </a:lnTo>
                  <a:lnTo>
                    <a:pt x="4345" y="4800"/>
                  </a:lnTo>
                  <a:lnTo>
                    <a:pt x="4089" y="4362"/>
                  </a:lnTo>
                  <a:lnTo>
                    <a:pt x="3815" y="3924"/>
                  </a:lnTo>
                  <a:lnTo>
                    <a:pt x="3523" y="3504"/>
                  </a:lnTo>
                  <a:lnTo>
                    <a:pt x="3231" y="3085"/>
                  </a:lnTo>
                  <a:lnTo>
                    <a:pt x="2921" y="2683"/>
                  </a:lnTo>
                  <a:lnTo>
                    <a:pt x="2593" y="2281"/>
                  </a:lnTo>
                  <a:lnTo>
                    <a:pt x="2246" y="1898"/>
                  </a:lnTo>
                  <a:lnTo>
                    <a:pt x="1881" y="1533"/>
                  </a:lnTo>
                  <a:lnTo>
                    <a:pt x="1516" y="1168"/>
                  </a:lnTo>
                  <a:lnTo>
                    <a:pt x="1132" y="821"/>
                  </a:lnTo>
                  <a:lnTo>
                    <a:pt x="603" y="402"/>
                  </a:lnTo>
                  <a:lnTo>
                    <a:pt x="56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2295;p41">
              <a:extLst>
                <a:ext uri="{FF2B5EF4-FFF2-40B4-BE49-F238E27FC236}">
                  <a16:creationId xmlns:a16="http://schemas.microsoft.com/office/drawing/2014/main" xmlns="" id="{D8FB18BC-F9D1-4082-9004-E1794D737FFB}"/>
                </a:ext>
              </a:extLst>
            </p:cNvPr>
            <p:cNvSpPr/>
            <p:nvPr/>
          </p:nvSpPr>
          <p:spPr>
            <a:xfrm>
              <a:off x="6805263" y="2015004"/>
              <a:ext cx="61091" cy="231082"/>
            </a:xfrm>
            <a:custGeom>
              <a:avLst/>
              <a:gdLst/>
              <a:ahLst/>
              <a:cxnLst/>
              <a:rect l="l" t="t" r="r" b="b"/>
              <a:pathLst>
                <a:path w="1771" h="6699" extrusionOk="0">
                  <a:moveTo>
                    <a:pt x="1661" y="0"/>
                  </a:moveTo>
                  <a:lnTo>
                    <a:pt x="1625" y="37"/>
                  </a:lnTo>
                  <a:lnTo>
                    <a:pt x="1607" y="55"/>
                  </a:lnTo>
                  <a:lnTo>
                    <a:pt x="1607" y="92"/>
                  </a:lnTo>
                  <a:lnTo>
                    <a:pt x="1643" y="347"/>
                  </a:lnTo>
                  <a:lnTo>
                    <a:pt x="1625" y="584"/>
                  </a:lnTo>
                  <a:lnTo>
                    <a:pt x="1570" y="822"/>
                  </a:lnTo>
                  <a:lnTo>
                    <a:pt x="1497" y="1059"/>
                  </a:lnTo>
                  <a:lnTo>
                    <a:pt x="1388" y="1296"/>
                  </a:lnTo>
                  <a:lnTo>
                    <a:pt x="1278" y="1515"/>
                  </a:lnTo>
                  <a:lnTo>
                    <a:pt x="1004" y="1935"/>
                  </a:lnTo>
                  <a:lnTo>
                    <a:pt x="749" y="2300"/>
                  </a:lnTo>
                  <a:lnTo>
                    <a:pt x="530" y="2683"/>
                  </a:lnTo>
                  <a:lnTo>
                    <a:pt x="420" y="2866"/>
                  </a:lnTo>
                  <a:lnTo>
                    <a:pt x="329" y="3067"/>
                  </a:lnTo>
                  <a:lnTo>
                    <a:pt x="238" y="3268"/>
                  </a:lnTo>
                  <a:lnTo>
                    <a:pt x="165" y="3487"/>
                  </a:lnTo>
                  <a:lnTo>
                    <a:pt x="74" y="3888"/>
                  </a:lnTo>
                  <a:lnTo>
                    <a:pt x="19" y="4290"/>
                  </a:lnTo>
                  <a:lnTo>
                    <a:pt x="1" y="4709"/>
                  </a:lnTo>
                  <a:lnTo>
                    <a:pt x="37" y="5111"/>
                  </a:lnTo>
                  <a:lnTo>
                    <a:pt x="110" y="5513"/>
                  </a:lnTo>
                  <a:lnTo>
                    <a:pt x="201" y="5914"/>
                  </a:lnTo>
                  <a:lnTo>
                    <a:pt x="347" y="6297"/>
                  </a:lnTo>
                  <a:lnTo>
                    <a:pt x="530" y="6662"/>
                  </a:lnTo>
                  <a:lnTo>
                    <a:pt x="548" y="6681"/>
                  </a:lnTo>
                  <a:lnTo>
                    <a:pt x="585" y="6699"/>
                  </a:lnTo>
                  <a:lnTo>
                    <a:pt x="621" y="6681"/>
                  </a:lnTo>
                  <a:lnTo>
                    <a:pt x="658" y="6644"/>
                  </a:lnTo>
                  <a:lnTo>
                    <a:pt x="658" y="6626"/>
                  </a:lnTo>
                  <a:lnTo>
                    <a:pt x="658" y="6589"/>
                  </a:lnTo>
                  <a:lnTo>
                    <a:pt x="548" y="6389"/>
                  </a:lnTo>
                  <a:lnTo>
                    <a:pt x="457" y="6188"/>
                  </a:lnTo>
                  <a:lnTo>
                    <a:pt x="384" y="5987"/>
                  </a:lnTo>
                  <a:lnTo>
                    <a:pt x="311" y="5768"/>
                  </a:lnTo>
                  <a:lnTo>
                    <a:pt x="256" y="5549"/>
                  </a:lnTo>
                  <a:lnTo>
                    <a:pt x="201" y="5330"/>
                  </a:lnTo>
                  <a:lnTo>
                    <a:pt x="183" y="5111"/>
                  </a:lnTo>
                  <a:lnTo>
                    <a:pt x="147" y="4892"/>
                  </a:lnTo>
                  <a:lnTo>
                    <a:pt x="147" y="4673"/>
                  </a:lnTo>
                  <a:lnTo>
                    <a:pt x="147" y="4454"/>
                  </a:lnTo>
                  <a:lnTo>
                    <a:pt x="165" y="4235"/>
                  </a:lnTo>
                  <a:lnTo>
                    <a:pt x="201" y="3998"/>
                  </a:lnTo>
                  <a:lnTo>
                    <a:pt x="238" y="3779"/>
                  </a:lnTo>
                  <a:lnTo>
                    <a:pt x="293" y="3578"/>
                  </a:lnTo>
                  <a:lnTo>
                    <a:pt x="366" y="3359"/>
                  </a:lnTo>
                  <a:lnTo>
                    <a:pt x="439" y="3140"/>
                  </a:lnTo>
                  <a:lnTo>
                    <a:pt x="530" y="2957"/>
                  </a:lnTo>
                  <a:lnTo>
                    <a:pt x="621" y="2775"/>
                  </a:lnTo>
                  <a:lnTo>
                    <a:pt x="858" y="2391"/>
                  </a:lnTo>
                  <a:lnTo>
                    <a:pt x="1096" y="2045"/>
                  </a:lnTo>
                  <a:lnTo>
                    <a:pt x="1333" y="1661"/>
                  </a:lnTo>
                  <a:lnTo>
                    <a:pt x="1442" y="1479"/>
                  </a:lnTo>
                  <a:lnTo>
                    <a:pt x="1534" y="1296"/>
                  </a:lnTo>
                  <a:lnTo>
                    <a:pt x="1625" y="1096"/>
                  </a:lnTo>
                  <a:lnTo>
                    <a:pt x="1698" y="895"/>
                  </a:lnTo>
                  <a:lnTo>
                    <a:pt x="1753" y="694"/>
                  </a:lnTo>
                  <a:lnTo>
                    <a:pt x="1771" y="493"/>
                  </a:lnTo>
                  <a:lnTo>
                    <a:pt x="1771" y="274"/>
                  </a:lnTo>
                  <a:lnTo>
                    <a:pt x="1753" y="55"/>
                  </a:lnTo>
                  <a:lnTo>
                    <a:pt x="1734" y="19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2296;p41">
              <a:extLst>
                <a:ext uri="{FF2B5EF4-FFF2-40B4-BE49-F238E27FC236}">
                  <a16:creationId xmlns:a16="http://schemas.microsoft.com/office/drawing/2014/main" xmlns="" id="{72F8AB36-E56D-4209-AD35-A5B73FC633A9}"/>
                </a:ext>
              </a:extLst>
            </p:cNvPr>
            <p:cNvSpPr/>
            <p:nvPr/>
          </p:nvSpPr>
          <p:spPr>
            <a:xfrm>
              <a:off x="7070323" y="2292035"/>
              <a:ext cx="149260" cy="347572"/>
            </a:xfrm>
            <a:custGeom>
              <a:avLst/>
              <a:gdLst/>
              <a:ahLst/>
              <a:cxnLst/>
              <a:rect l="l" t="t" r="r" b="b"/>
              <a:pathLst>
                <a:path w="4327" h="10076" extrusionOk="0">
                  <a:moveTo>
                    <a:pt x="4271" y="0"/>
                  </a:moveTo>
                  <a:lnTo>
                    <a:pt x="3888" y="55"/>
                  </a:lnTo>
                  <a:lnTo>
                    <a:pt x="3505" y="128"/>
                  </a:lnTo>
                  <a:lnTo>
                    <a:pt x="3140" y="219"/>
                  </a:lnTo>
                  <a:lnTo>
                    <a:pt x="2793" y="365"/>
                  </a:lnTo>
                  <a:lnTo>
                    <a:pt x="2465" y="530"/>
                  </a:lnTo>
                  <a:lnTo>
                    <a:pt x="2136" y="730"/>
                  </a:lnTo>
                  <a:lnTo>
                    <a:pt x="1826" y="949"/>
                  </a:lnTo>
                  <a:lnTo>
                    <a:pt x="1534" y="1187"/>
                  </a:lnTo>
                  <a:lnTo>
                    <a:pt x="1278" y="1460"/>
                  </a:lnTo>
                  <a:lnTo>
                    <a:pt x="1023" y="1752"/>
                  </a:lnTo>
                  <a:lnTo>
                    <a:pt x="804" y="2044"/>
                  </a:lnTo>
                  <a:lnTo>
                    <a:pt x="603" y="2373"/>
                  </a:lnTo>
                  <a:lnTo>
                    <a:pt x="439" y="2702"/>
                  </a:lnTo>
                  <a:lnTo>
                    <a:pt x="293" y="3067"/>
                  </a:lnTo>
                  <a:lnTo>
                    <a:pt x="165" y="3413"/>
                  </a:lnTo>
                  <a:lnTo>
                    <a:pt x="92" y="3797"/>
                  </a:lnTo>
                  <a:lnTo>
                    <a:pt x="37" y="4198"/>
                  </a:lnTo>
                  <a:lnTo>
                    <a:pt x="1" y="4618"/>
                  </a:lnTo>
                  <a:lnTo>
                    <a:pt x="19" y="5020"/>
                  </a:lnTo>
                  <a:lnTo>
                    <a:pt x="55" y="5439"/>
                  </a:lnTo>
                  <a:lnTo>
                    <a:pt x="128" y="5841"/>
                  </a:lnTo>
                  <a:lnTo>
                    <a:pt x="238" y="6224"/>
                  </a:lnTo>
                  <a:lnTo>
                    <a:pt x="366" y="6607"/>
                  </a:lnTo>
                  <a:lnTo>
                    <a:pt x="530" y="6991"/>
                  </a:lnTo>
                  <a:lnTo>
                    <a:pt x="712" y="7338"/>
                  </a:lnTo>
                  <a:lnTo>
                    <a:pt x="913" y="7684"/>
                  </a:lnTo>
                  <a:lnTo>
                    <a:pt x="1150" y="8031"/>
                  </a:lnTo>
                  <a:lnTo>
                    <a:pt x="1406" y="8341"/>
                  </a:lnTo>
                  <a:lnTo>
                    <a:pt x="1680" y="8652"/>
                  </a:lnTo>
                  <a:lnTo>
                    <a:pt x="1990" y="8925"/>
                  </a:lnTo>
                  <a:lnTo>
                    <a:pt x="2300" y="9181"/>
                  </a:lnTo>
                  <a:lnTo>
                    <a:pt x="2647" y="9418"/>
                  </a:lnTo>
                  <a:lnTo>
                    <a:pt x="2957" y="9619"/>
                  </a:lnTo>
                  <a:lnTo>
                    <a:pt x="3268" y="9783"/>
                  </a:lnTo>
                  <a:lnTo>
                    <a:pt x="3614" y="9948"/>
                  </a:lnTo>
                  <a:lnTo>
                    <a:pt x="3943" y="10075"/>
                  </a:lnTo>
                  <a:lnTo>
                    <a:pt x="4016" y="10039"/>
                  </a:lnTo>
                  <a:lnTo>
                    <a:pt x="3979" y="9929"/>
                  </a:lnTo>
                  <a:lnTo>
                    <a:pt x="3505" y="9729"/>
                  </a:lnTo>
                  <a:lnTo>
                    <a:pt x="3049" y="9491"/>
                  </a:lnTo>
                  <a:lnTo>
                    <a:pt x="2611" y="9236"/>
                  </a:lnTo>
                  <a:lnTo>
                    <a:pt x="2392" y="9071"/>
                  </a:lnTo>
                  <a:lnTo>
                    <a:pt x="2191" y="8925"/>
                  </a:lnTo>
                  <a:lnTo>
                    <a:pt x="1990" y="8761"/>
                  </a:lnTo>
                  <a:lnTo>
                    <a:pt x="1807" y="8579"/>
                  </a:lnTo>
                  <a:lnTo>
                    <a:pt x="1625" y="8396"/>
                  </a:lnTo>
                  <a:lnTo>
                    <a:pt x="1461" y="8195"/>
                  </a:lnTo>
                  <a:lnTo>
                    <a:pt x="1296" y="7995"/>
                  </a:lnTo>
                  <a:lnTo>
                    <a:pt x="1132" y="7794"/>
                  </a:lnTo>
                  <a:lnTo>
                    <a:pt x="986" y="7575"/>
                  </a:lnTo>
                  <a:lnTo>
                    <a:pt x="858" y="7356"/>
                  </a:lnTo>
                  <a:lnTo>
                    <a:pt x="676" y="7009"/>
                  </a:lnTo>
                  <a:lnTo>
                    <a:pt x="530" y="6644"/>
                  </a:lnTo>
                  <a:lnTo>
                    <a:pt x="402" y="6279"/>
                  </a:lnTo>
                  <a:lnTo>
                    <a:pt x="293" y="5896"/>
                  </a:lnTo>
                  <a:lnTo>
                    <a:pt x="220" y="5512"/>
                  </a:lnTo>
                  <a:lnTo>
                    <a:pt x="183" y="5147"/>
                  </a:lnTo>
                  <a:lnTo>
                    <a:pt x="165" y="4764"/>
                  </a:lnTo>
                  <a:lnTo>
                    <a:pt x="165" y="4381"/>
                  </a:lnTo>
                  <a:lnTo>
                    <a:pt x="201" y="3997"/>
                  </a:lnTo>
                  <a:lnTo>
                    <a:pt x="274" y="3614"/>
                  </a:lnTo>
                  <a:lnTo>
                    <a:pt x="384" y="3249"/>
                  </a:lnTo>
                  <a:lnTo>
                    <a:pt x="512" y="2884"/>
                  </a:lnTo>
                  <a:lnTo>
                    <a:pt x="676" y="2537"/>
                  </a:lnTo>
                  <a:lnTo>
                    <a:pt x="858" y="2209"/>
                  </a:lnTo>
                  <a:lnTo>
                    <a:pt x="1096" y="1880"/>
                  </a:lnTo>
                  <a:lnTo>
                    <a:pt x="1351" y="1570"/>
                  </a:lnTo>
                  <a:lnTo>
                    <a:pt x="1643" y="1278"/>
                  </a:lnTo>
                  <a:lnTo>
                    <a:pt x="1972" y="1022"/>
                  </a:lnTo>
                  <a:lnTo>
                    <a:pt x="2300" y="785"/>
                  </a:lnTo>
                  <a:lnTo>
                    <a:pt x="2665" y="584"/>
                  </a:lnTo>
                  <a:lnTo>
                    <a:pt x="3049" y="402"/>
                  </a:lnTo>
                  <a:lnTo>
                    <a:pt x="3450" y="274"/>
                  </a:lnTo>
                  <a:lnTo>
                    <a:pt x="3852" y="183"/>
                  </a:lnTo>
                  <a:lnTo>
                    <a:pt x="4052" y="165"/>
                  </a:lnTo>
                  <a:lnTo>
                    <a:pt x="4271" y="146"/>
                  </a:lnTo>
                  <a:lnTo>
                    <a:pt x="4290" y="128"/>
                  </a:lnTo>
                  <a:lnTo>
                    <a:pt x="4308" y="128"/>
                  </a:lnTo>
                  <a:lnTo>
                    <a:pt x="4326" y="73"/>
                  </a:lnTo>
                  <a:lnTo>
                    <a:pt x="4308" y="19"/>
                  </a:lnTo>
                  <a:lnTo>
                    <a:pt x="4290" y="19"/>
                  </a:lnTo>
                  <a:lnTo>
                    <a:pt x="4271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2297;p41">
              <a:extLst>
                <a:ext uri="{FF2B5EF4-FFF2-40B4-BE49-F238E27FC236}">
                  <a16:creationId xmlns:a16="http://schemas.microsoft.com/office/drawing/2014/main" xmlns="" id="{67371D33-292D-4D41-A6BA-5FCCE2CA4618}"/>
                </a:ext>
              </a:extLst>
            </p:cNvPr>
            <p:cNvSpPr/>
            <p:nvPr/>
          </p:nvSpPr>
          <p:spPr>
            <a:xfrm>
              <a:off x="7047660" y="1896652"/>
              <a:ext cx="277064" cy="241155"/>
            </a:xfrm>
            <a:custGeom>
              <a:avLst/>
              <a:gdLst/>
              <a:ahLst/>
              <a:cxnLst/>
              <a:rect l="l" t="t" r="r" b="b"/>
              <a:pathLst>
                <a:path w="8032" h="6991" extrusionOk="0">
                  <a:moveTo>
                    <a:pt x="493" y="0"/>
                  </a:moveTo>
                  <a:lnTo>
                    <a:pt x="420" y="18"/>
                  </a:lnTo>
                  <a:lnTo>
                    <a:pt x="329" y="219"/>
                  </a:lnTo>
                  <a:lnTo>
                    <a:pt x="256" y="438"/>
                  </a:lnTo>
                  <a:lnTo>
                    <a:pt x="183" y="639"/>
                  </a:lnTo>
                  <a:lnTo>
                    <a:pt x="128" y="858"/>
                  </a:lnTo>
                  <a:lnTo>
                    <a:pt x="73" y="1095"/>
                  </a:lnTo>
                  <a:lnTo>
                    <a:pt x="37" y="1314"/>
                  </a:lnTo>
                  <a:lnTo>
                    <a:pt x="0" y="1771"/>
                  </a:lnTo>
                  <a:lnTo>
                    <a:pt x="19" y="2209"/>
                  </a:lnTo>
                  <a:lnTo>
                    <a:pt x="55" y="2665"/>
                  </a:lnTo>
                  <a:lnTo>
                    <a:pt x="146" y="3121"/>
                  </a:lnTo>
                  <a:lnTo>
                    <a:pt x="274" y="3559"/>
                  </a:lnTo>
                  <a:lnTo>
                    <a:pt x="384" y="3833"/>
                  </a:lnTo>
                  <a:lnTo>
                    <a:pt x="493" y="4107"/>
                  </a:lnTo>
                  <a:lnTo>
                    <a:pt x="621" y="4344"/>
                  </a:lnTo>
                  <a:lnTo>
                    <a:pt x="767" y="4600"/>
                  </a:lnTo>
                  <a:lnTo>
                    <a:pt x="931" y="4837"/>
                  </a:lnTo>
                  <a:lnTo>
                    <a:pt x="1096" y="5056"/>
                  </a:lnTo>
                  <a:lnTo>
                    <a:pt x="1278" y="5275"/>
                  </a:lnTo>
                  <a:lnTo>
                    <a:pt x="1479" y="5476"/>
                  </a:lnTo>
                  <a:lnTo>
                    <a:pt x="1680" y="5676"/>
                  </a:lnTo>
                  <a:lnTo>
                    <a:pt x="1899" y="5859"/>
                  </a:lnTo>
                  <a:lnTo>
                    <a:pt x="2118" y="6023"/>
                  </a:lnTo>
                  <a:lnTo>
                    <a:pt x="2355" y="6187"/>
                  </a:lnTo>
                  <a:lnTo>
                    <a:pt x="2610" y="6333"/>
                  </a:lnTo>
                  <a:lnTo>
                    <a:pt x="2866" y="6461"/>
                  </a:lnTo>
                  <a:lnTo>
                    <a:pt x="3122" y="6589"/>
                  </a:lnTo>
                  <a:lnTo>
                    <a:pt x="3395" y="6680"/>
                  </a:lnTo>
                  <a:lnTo>
                    <a:pt x="3669" y="6772"/>
                  </a:lnTo>
                  <a:lnTo>
                    <a:pt x="3961" y="6845"/>
                  </a:lnTo>
                  <a:lnTo>
                    <a:pt x="4235" y="6899"/>
                  </a:lnTo>
                  <a:lnTo>
                    <a:pt x="4527" y="6954"/>
                  </a:lnTo>
                  <a:lnTo>
                    <a:pt x="4819" y="6972"/>
                  </a:lnTo>
                  <a:lnTo>
                    <a:pt x="5093" y="6991"/>
                  </a:lnTo>
                  <a:lnTo>
                    <a:pt x="5385" y="6991"/>
                  </a:lnTo>
                  <a:lnTo>
                    <a:pt x="5677" y="6972"/>
                  </a:lnTo>
                  <a:lnTo>
                    <a:pt x="5969" y="6936"/>
                  </a:lnTo>
                  <a:lnTo>
                    <a:pt x="6261" y="6899"/>
                  </a:lnTo>
                  <a:lnTo>
                    <a:pt x="6535" y="6826"/>
                  </a:lnTo>
                  <a:lnTo>
                    <a:pt x="6808" y="6753"/>
                  </a:lnTo>
                  <a:lnTo>
                    <a:pt x="7082" y="6662"/>
                  </a:lnTo>
                  <a:lnTo>
                    <a:pt x="7356" y="6571"/>
                  </a:lnTo>
                  <a:lnTo>
                    <a:pt x="7630" y="6443"/>
                  </a:lnTo>
                  <a:lnTo>
                    <a:pt x="7885" y="6315"/>
                  </a:lnTo>
                  <a:lnTo>
                    <a:pt x="7922" y="6242"/>
                  </a:lnTo>
                  <a:lnTo>
                    <a:pt x="8031" y="6060"/>
                  </a:lnTo>
                  <a:lnTo>
                    <a:pt x="7812" y="6187"/>
                  </a:lnTo>
                  <a:lnTo>
                    <a:pt x="7575" y="6315"/>
                  </a:lnTo>
                  <a:lnTo>
                    <a:pt x="7356" y="6406"/>
                  </a:lnTo>
                  <a:lnTo>
                    <a:pt x="7119" y="6516"/>
                  </a:lnTo>
                  <a:lnTo>
                    <a:pt x="6881" y="6589"/>
                  </a:lnTo>
                  <a:lnTo>
                    <a:pt x="6626" y="6662"/>
                  </a:lnTo>
                  <a:lnTo>
                    <a:pt x="6389" y="6717"/>
                  </a:lnTo>
                  <a:lnTo>
                    <a:pt x="6133" y="6772"/>
                  </a:lnTo>
                  <a:lnTo>
                    <a:pt x="5878" y="6808"/>
                  </a:lnTo>
                  <a:lnTo>
                    <a:pt x="5640" y="6826"/>
                  </a:lnTo>
                  <a:lnTo>
                    <a:pt x="5385" y="6845"/>
                  </a:lnTo>
                  <a:lnTo>
                    <a:pt x="4874" y="6845"/>
                  </a:lnTo>
                  <a:lnTo>
                    <a:pt x="4618" y="6826"/>
                  </a:lnTo>
                  <a:lnTo>
                    <a:pt x="4363" y="6790"/>
                  </a:lnTo>
                  <a:lnTo>
                    <a:pt x="4107" y="6735"/>
                  </a:lnTo>
                  <a:lnTo>
                    <a:pt x="3833" y="6680"/>
                  </a:lnTo>
                  <a:lnTo>
                    <a:pt x="3560" y="6589"/>
                  </a:lnTo>
                  <a:lnTo>
                    <a:pt x="3286" y="6498"/>
                  </a:lnTo>
                  <a:lnTo>
                    <a:pt x="3030" y="6388"/>
                  </a:lnTo>
                  <a:lnTo>
                    <a:pt x="2775" y="6260"/>
                  </a:lnTo>
                  <a:lnTo>
                    <a:pt x="2537" y="6133"/>
                  </a:lnTo>
                  <a:lnTo>
                    <a:pt x="2300" y="5987"/>
                  </a:lnTo>
                  <a:lnTo>
                    <a:pt x="2081" y="5822"/>
                  </a:lnTo>
                  <a:lnTo>
                    <a:pt x="1862" y="5640"/>
                  </a:lnTo>
                  <a:lnTo>
                    <a:pt x="1643" y="5457"/>
                  </a:lnTo>
                  <a:lnTo>
                    <a:pt x="1461" y="5257"/>
                  </a:lnTo>
                  <a:lnTo>
                    <a:pt x="1278" y="5056"/>
                  </a:lnTo>
                  <a:lnTo>
                    <a:pt x="1096" y="4837"/>
                  </a:lnTo>
                  <a:lnTo>
                    <a:pt x="931" y="4600"/>
                  </a:lnTo>
                  <a:lnTo>
                    <a:pt x="785" y="4362"/>
                  </a:lnTo>
                  <a:lnTo>
                    <a:pt x="658" y="4107"/>
                  </a:lnTo>
                  <a:lnTo>
                    <a:pt x="548" y="3851"/>
                  </a:lnTo>
                  <a:lnTo>
                    <a:pt x="439" y="3614"/>
                  </a:lnTo>
                  <a:lnTo>
                    <a:pt x="366" y="3358"/>
                  </a:lnTo>
                  <a:lnTo>
                    <a:pt x="293" y="3103"/>
                  </a:lnTo>
                  <a:lnTo>
                    <a:pt x="238" y="2847"/>
                  </a:lnTo>
                  <a:lnTo>
                    <a:pt x="183" y="2574"/>
                  </a:lnTo>
                  <a:lnTo>
                    <a:pt x="165" y="2318"/>
                  </a:lnTo>
                  <a:lnTo>
                    <a:pt x="146" y="2044"/>
                  </a:lnTo>
                  <a:lnTo>
                    <a:pt x="146" y="1789"/>
                  </a:lnTo>
                  <a:lnTo>
                    <a:pt x="165" y="1515"/>
                  </a:lnTo>
                  <a:lnTo>
                    <a:pt x="183" y="1259"/>
                  </a:lnTo>
                  <a:lnTo>
                    <a:pt x="238" y="1004"/>
                  </a:lnTo>
                  <a:lnTo>
                    <a:pt x="293" y="730"/>
                  </a:lnTo>
                  <a:lnTo>
                    <a:pt x="366" y="493"/>
                  </a:lnTo>
                  <a:lnTo>
                    <a:pt x="475" y="237"/>
                  </a:lnTo>
                  <a:lnTo>
                    <a:pt x="585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2298;p41">
              <a:extLst>
                <a:ext uri="{FF2B5EF4-FFF2-40B4-BE49-F238E27FC236}">
                  <a16:creationId xmlns:a16="http://schemas.microsoft.com/office/drawing/2014/main" xmlns="" id="{A2B3F5A2-CA74-410D-BAC8-B32C63B9FE09}"/>
                </a:ext>
              </a:extLst>
            </p:cNvPr>
            <p:cNvSpPr/>
            <p:nvPr/>
          </p:nvSpPr>
          <p:spPr>
            <a:xfrm>
              <a:off x="6841794" y="1414375"/>
              <a:ext cx="457093" cy="445779"/>
            </a:xfrm>
            <a:custGeom>
              <a:avLst/>
              <a:gdLst/>
              <a:ahLst/>
              <a:cxnLst/>
              <a:rect l="l" t="t" r="r" b="b"/>
              <a:pathLst>
                <a:path w="13251" h="12923" extrusionOk="0">
                  <a:moveTo>
                    <a:pt x="6680" y="0"/>
                  </a:moveTo>
                  <a:lnTo>
                    <a:pt x="6516" y="55"/>
                  </a:lnTo>
                  <a:lnTo>
                    <a:pt x="6352" y="128"/>
                  </a:lnTo>
                  <a:lnTo>
                    <a:pt x="6206" y="219"/>
                  </a:lnTo>
                  <a:lnTo>
                    <a:pt x="6060" y="347"/>
                  </a:lnTo>
                  <a:lnTo>
                    <a:pt x="5950" y="475"/>
                  </a:lnTo>
                  <a:lnTo>
                    <a:pt x="5841" y="602"/>
                  </a:lnTo>
                  <a:lnTo>
                    <a:pt x="5695" y="840"/>
                  </a:lnTo>
                  <a:lnTo>
                    <a:pt x="5603" y="1022"/>
                  </a:lnTo>
                  <a:lnTo>
                    <a:pt x="5567" y="1095"/>
                  </a:lnTo>
                  <a:lnTo>
                    <a:pt x="5494" y="967"/>
                  </a:lnTo>
                  <a:lnTo>
                    <a:pt x="5403" y="858"/>
                  </a:lnTo>
                  <a:lnTo>
                    <a:pt x="5275" y="712"/>
                  </a:lnTo>
                  <a:lnTo>
                    <a:pt x="5184" y="657"/>
                  </a:lnTo>
                  <a:lnTo>
                    <a:pt x="5074" y="584"/>
                  </a:lnTo>
                  <a:lnTo>
                    <a:pt x="4965" y="529"/>
                  </a:lnTo>
                  <a:lnTo>
                    <a:pt x="4837" y="475"/>
                  </a:lnTo>
                  <a:lnTo>
                    <a:pt x="4709" y="456"/>
                  </a:lnTo>
                  <a:lnTo>
                    <a:pt x="4545" y="420"/>
                  </a:lnTo>
                  <a:lnTo>
                    <a:pt x="4381" y="420"/>
                  </a:lnTo>
                  <a:lnTo>
                    <a:pt x="4198" y="438"/>
                  </a:lnTo>
                  <a:lnTo>
                    <a:pt x="4016" y="475"/>
                  </a:lnTo>
                  <a:lnTo>
                    <a:pt x="3851" y="529"/>
                  </a:lnTo>
                  <a:lnTo>
                    <a:pt x="3724" y="602"/>
                  </a:lnTo>
                  <a:lnTo>
                    <a:pt x="3596" y="694"/>
                  </a:lnTo>
                  <a:lnTo>
                    <a:pt x="3504" y="803"/>
                  </a:lnTo>
                  <a:lnTo>
                    <a:pt x="3413" y="894"/>
                  </a:lnTo>
                  <a:lnTo>
                    <a:pt x="3358" y="1004"/>
                  </a:lnTo>
                  <a:lnTo>
                    <a:pt x="3304" y="1132"/>
                  </a:lnTo>
                  <a:lnTo>
                    <a:pt x="3231" y="1351"/>
                  </a:lnTo>
                  <a:lnTo>
                    <a:pt x="3194" y="1533"/>
                  </a:lnTo>
                  <a:lnTo>
                    <a:pt x="3176" y="1716"/>
                  </a:lnTo>
                  <a:lnTo>
                    <a:pt x="3121" y="1679"/>
                  </a:lnTo>
                  <a:lnTo>
                    <a:pt x="2975" y="1643"/>
                  </a:lnTo>
                  <a:lnTo>
                    <a:pt x="2756" y="1588"/>
                  </a:lnTo>
                  <a:lnTo>
                    <a:pt x="2628" y="1570"/>
                  </a:lnTo>
                  <a:lnTo>
                    <a:pt x="2318" y="1570"/>
                  </a:lnTo>
                  <a:lnTo>
                    <a:pt x="2154" y="1606"/>
                  </a:lnTo>
                  <a:lnTo>
                    <a:pt x="2008" y="1661"/>
                  </a:lnTo>
                  <a:lnTo>
                    <a:pt x="1825" y="1716"/>
                  </a:lnTo>
                  <a:lnTo>
                    <a:pt x="1679" y="1825"/>
                  </a:lnTo>
                  <a:lnTo>
                    <a:pt x="1515" y="1953"/>
                  </a:lnTo>
                  <a:lnTo>
                    <a:pt x="1351" y="2117"/>
                  </a:lnTo>
                  <a:lnTo>
                    <a:pt x="1205" y="2318"/>
                  </a:lnTo>
                  <a:lnTo>
                    <a:pt x="1132" y="2482"/>
                  </a:lnTo>
                  <a:lnTo>
                    <a:pt x="1077" y="2647"/>
                  </a:lnTo>
                  <a:lnTo>
                    <a:pt x="1059" y="2829"/>
                  </a:lnTo>
                  <a:lnTo>
                    <a:pt x="1040" y="2993"/>
                  </a:lnTo>
                  <a:lnTo>
                    <a:pt x="1059" y="3176"/>
                  </a:lnTo>
                  <a:lnTo>
                    <a:pt x="1077" y="3358"/>
                  </a:lnTo>
                  <a:lnTo>
                    <a:pt x="1113" y="3541"/>
                  </a:lnTo>
                  <a:lnTo>
                    <a:pt x="1168" y="3705"/>
                  </a:lnTo>
                  <a:lnTo>
                    <a:pt x="1278" y="4016"/>
                  </a:lnTo>
                  <a:lnTo>
                    <a:pt x="1387" y="4253"/>
                  </a:lnTo>
                  <a:lnTo>
                    <a:pt x="1515" y="4490"/>
                  </a:lnTo>
                  <a:lnTo>
                    <a:pt x="1351" y="4508"/>
                  </a:lnTo>
                  <a:lnTo>
                    <a:pt x="1168" y="4545"/>
                  </a:lnTo>
                  <a:lnTo>
                    <a:pt x="967" y="4636"/>
                  </a:lnTo>
                  <a:lnTo>
                    <a:pt x="840" y="4691"/>
                  </a:lnTo>
                  <a:lnTo>
                    <a:pt x="730" y="4764"/>
                  </a:lnTo>
                  <a:lnTo>
                    <a:pt x="602" y="4873"/>
                  </a:lnTo>
                  <a:lnTo>
                    <a:pt x="493" y="4983"/>
                  </a:lnTo>
                  <a:lnTo>
                    <a:pt x="365" y="5111"/>
                  </a:lnTo>
                  <a:lnTo>
                    <a:pt x="256" y="5257"/>
                  </a:lnTo>
                  <a:lnTo>
                    <a:pt x="164" y="5439"/>
                  </a:lnTo>
                  <a:lnTo>
                    <a:pt x="73" y="5640"/>
                  </a:lnTo>
                  <a:lnTo>
                    <a:pt x="18" y="5859"/>
                  </a:lnTo>
                  <a:lnTo>
                    <a:pt x="0" y="6041"/>
                  </a:lnTo>
                  <a:lnTo>
                    <a:pt x="18" y="6224"/>
                  </a:lnTo>
                  <a:lnTo>
                    <a:pt x="73" y="6388"/>
                  </a:lnTo>
                  <a:lnTo>
                    <a:pt x="164" y="6534"/>
                  </a:lnTo>
                  <a:lnTo>
                    <a:pt x="256" y="6680"/>
                  </a:lnTo>
                  <a:lnTo>
                    <a:pt x="383" y="6790"/>
                  </a:lnTo>
                  <a:lnTo>
                    <a:pt x="511" y="6899"/>
                  </a:lnTo>
                  <a:lnTo>
                    <a:pt x="657" y="7009"/>
                  </a:lnTo>
                  <a:lnTo>
                    <a:pt x="785" y="7082"/>
                  </a:lnTo>
                  <a:lnTo>
                    <a:pt x="1040" y="7210"/>
                  </a:lnTo>
                  <a:lnTo>
                    <a:pt x="1223" y="7283"/>
                  </a:lnTo>
                  <a:lnTo>
                    <a:pt x="1296" y="7301"/>
                  </a:lnTo>
                  <a:lnTo>
                    <a:pt x="1113" y="7374"/>
                  </a:lnTo>
                  <a:lnTo>
                    <a:pt x="931" y="7465"/>
                  </a:lnTo>
                  <a:lnTo>
                    <a:pt x="712" y="7593"/>
                  </a:lnTo>
                  <a:lnTo>
                    <a:pt x="621" y="7684"/>
                  </a:lnTo>
                  <a:lnTo>
                    <a:pt x="529" y="7775"/>
                  </a:lnTo>
                  <a:lnTo>
                    <a:pt x="438" y="7885"/>
                  </a:lnTo>
                  <a:lnTo>
                    <a:pt x="365" y="8013"/>
                  </a:lnTo>
                  <a:lnTo>
                    <a:pt x="329" y="8140"/>
                  </a:lnTo>
                  <a:lnTo>
                    <a:pt x="292" y="8305"/>
                  </a:lnTo>
                  <a:lnTo>
                    <a:pt x="310" y="8469"/>
                  </a:lnTo>
                  <a:lnTo>
                    <a:pt x="347" y="8652"/>
                  </a:lnTo>
                  <a:lnTo>
                    <a:pt x="402" y="8834"/>
                  </a:lnTo>
                  <a:lnTo>
                    <a:pt x="511" y="9017"/>
                  </a:lnTo>
                  <a:lnTo>
                    <a:pt x="621" y="9181"/>
                  </a:lnTo>
                  <a:lnTo>
                    <a:pt x="767" y="9327"/>
                  </a:lnTo>
                  <a:lnTo>
                    <a:pt x="931" y="9473"/>
                  </a:lnTo>
                  <a:lnTo>
                    <a:pt x="1095" y="9601"/>
                  </a:lnTo>
                  <a:lnTo>
                    <a:pt x="1259" y="9728"/>
                  </a:lnTo>
                  <a:lnTo>
                    <a:pt x="1442" y="9838"/>
                  </a:lnTo>
                  <a:lnTo>
                    <a:pt x="1789" y="10020"/>
                  </a:lnTo>
                  <a:lnTo>
                    <a:pt x="2063" y="10148"/>
                  </a:lnTo>
                  <a:lnTo>
                    <a:pt x="2336" y="10258"/>
                  </a:lnTo>
                  <a:lnTo>
                    <a:pt x="2300" y="10312"/>
                  </a:lnTo>
                  <a:lnTo>
                    <a:pt x="2190" y="10458"/>
                  </a:lnTo>
                  <a:lnTo>
                    <a:pt x="2044" y="10659"/>
                  </a:lnTo>
                  <a:lnTo>
                    <a:pt x="1990" y="10787"/>
                  </a:lnTo>
                  <a:lnTo>
                    <a:pt x="1917" y="10933"/>
                  </a:lnTo>
                  <a:lnTo>
                    <a:pt x="1862" y="11097"/>
                  </a:lnTo>
                  <a:lnTo>
                    <a:pt x="1825" y="11262"/>
                  </a:lnTo>
                  <a:lnTo>
                    <a:pt x="1807" y="11426"/>
                  </a:lnTo>
                  <a:lnTo>
                    <a:pt x="1789" y="11608"/>
                  </a:lnTo>
                  <a:lnTo>
                    <a:pt x="1825" y="11791"/>
                  </a:lnTo>
                  <a:lnTo>
                    <a:pt x="1880" y="11973"/>
                  </a:lnTo>
                  <a:lnTo>
                    <a:pt x="1971" y="12174"/>
                  </a:lnTo>
                  <a:lnTo>
                    <a:pt x="2081" y="12357"/>
                  </a:lnTo>
                  <a:lnTo>
                    <a:pt x="2227" y="12503"/>
                  </a:lnTo>
                  <a:lnTo>
                    <a:pt x="2391" y="12612"/>
                  </a:lnTo>
                  <a:lnTo>
                    <a:pt x="2555" y="12703"/>
                  </a:lnTo>
                  <a:lnTo>
                    <a:pt x="2720" y="12776"/>
                  </a:lnTo>
                  <a:lnTo>
                    <a:pt x="2902" y="12831"/>
                  </a:lnTo>
                  <a:lnTo>
                    <a:pt x="3085" y="12849"/>
                  </a:lnTo>
                  <a:lnTo>
                    <a:pt x="3450" y="12849"/>
                  </a:lnTo>
                  <a:lnTo>
                    <a:pt x="3760" y="12813"/>
                  </a:lnTo>
                  <a:lnTo>
                    <a:pt x="4034" y="12758"/>
                  </a:lnTo>
                  <a:lnTo>
                    <a:pt x="4271" y="12703"/>
                  </a:lnTo>
                  <a:lnTo>
                    <a:pt x="4892" y="12758"/>
                  </a:lnTo>
                  <a:lnTo>
                    <a:pt x="5567" y="12831"/>
                  </a:lnTo>
                  <a:lnTo>
                    <a:pt x="6370" y="12886"/>
                  </a:lnTo>
                  <a:lnTo>
                    <a:pt x="7246" y="12922"/>
                  </a:lnTo>
                  <a:lnTo>
                    <a:pt x="7684" y="12922"/>
                  </a:lnTo>
                  <a:lnTo>
                    <a:pt x="8104" y="12904"/>
                  </a:lnTo>
                  <a:lnTo>
                    <a:pt x="8505" y="12886"/>
                  </a:lnTo>
                  <a:lnTo>
                    <a:pt x="8889" y="12849"/>
                  </a:lnTo>
                  <a:lnTo>
                    <a:pt x="9217" y="12795"/>
                  </a:lnTo>
                  <a:lnTo>
                    <a:pt x="9491" y="12703"/>
                  </a:lnTo>
                  <a:lnTo>
                    <a:pt x="9728" y="12612"/>
                  </a:lnTo>
                  <a:lnTo>
                    <a:pt x="9929" y="12521"/>
                  </a:lnTo>
                  <a:lnTo>
                    <a:pt x="10075" y="12411"/>
                  </a:lnTo>
                  <a:lnTo>
                    <a:pt x="10221" y="12302"/>
                  </a:lnTo>
                  <a:lnTo>
                    <a:pt x="10312" y="12192"/>
                  </a:lnTo>
                  <a:lnTo>
                    <a:pt x="10385" y="12083"/>
                  </a:lnTo>
                  <a:lnTo>
                    <a:pt x="10440" y="11973"/>
                  </a:lnTo>
                  <a:lnTo>
                    <a:pt x="10477" y="11864"/>
                  </a:lnTo>
                  <a:lnTo>
                    <a:pt x="10495" y="11754"/>
                  </a:lnTo>
                  <a:lnTo>
                    <a:pt x="10513" y="11663"/>
                  </a:lnTo>
                  <a:lnTo>
                    <a:pt x="10495" y="11517"/>
                  </a:lnTo>
                  <a:lnTo>
                    <a:pt x="10477" y="11408"/>
                  </a:lnTo>
                  <a:lnTo>
                    <a:pt x="10458" y="11371"/>
                  </a:lnTo>
                  <a:lnTo>
                    <a:pt x="10623" y="11371"/>
                  </a:lnTo>
                  <a:lnTo>
                    <a:pt x="10805" y="11353"/>
                  </a:lnTo>
                  <a:lnTo>
                    <a:pt x="11043" y="11316"/>
                  </a:lnTo>
                  <a:lnTo>
                    <a:pt x="11298" y="11243"/>
                  </a:lnTo>
                  <a:lnTo>
                    <a:pt x="11608" y="11134"/>
                  </a:lnTo>
                  <a:lnTo>
                    <a:pt x="11754" y="11061"/>
                  </a:lnTo>
                  <a:lnTo>
                    <a:pt x="11919" y="10970"/>
                  </a:lnTo>
                  <a:lnTo>
                    <a:pt x="12065" y="10860"/>
                  </a:lnTo>
                  <a:lnTo>
                    <a:pt x="12229" y="10732"/>
                  </a:lnTo>
                  <a:lnTo>
                    <a:pt x="12357" y="10604"/>
                  </a:lnTo>
                  <a:lnTo>
                    <a:pt x="12448" y="10440"/>
                  </a:lnTo>
                  <a:lnTo>
                    <a:pt x="12521" y="10258"/>
                  </a:lnTo>
                  <a:lnTo>
                    <a:pt x="12557" y="10093"/>
                  </a:lnTo>
                  <a:lnTo>
                    <a:pt x="12557" y="9893"/>
                  </a:lnTo>
                  <a:lnTo>
                    <a:pt x="12557" y="9710"/>
                  </a:lnTo>
                  <a:lnTo>
                    <a:pt x="12521" y="9528"/>
                  </a:lnTo>
                  <a:lnTo>
                    <a:pt x="12484" y="9345"/>
                  </a:lnTo>
                  <a:lnTo>
                    <a:pt x="12375" y="9017"/>
                  </a:lnTo>
                  <a:lnTo>
                    <a:pt x="12247" y="8743"/>
                  </a:lnTo>
                  <a:lnTo>
                    <a:pt x="12119" y="8487"/>
                  </a:lnTo>
                  <a:lnTo>
                    <a:pt x="12284" y="8451"/>
                  </a:lnTo>
                  <a:lnTo>
                    <a:pt x="12466" y="8414"/>
                  </a:lnTo>
                  <a:lnTo>
                    <a:pt x="12667" y="8323"/>
                  </a:lnTo>
                  <a:lnTo>
                    <a:pt x="12758" y="8250"/>
                  </a:lnTo>
                  <a:lnTo>
                    <a:pt x="12868" y="8177"/>
                  </a:lnTo>
                  <a:lnTo>
                    <a:pt x="12959" y="8086"/>
                  </a:lnTo>
                  <a:lnTo>
                    <a:pt x="13050" y="7976"/>
                  </a:lnTo>
                  <a:lnTo>
                    <a:pt x="13123" y="7848"/>
                  </a:lnTo>
                  <a:lnTo>
                    <a:pt x="13178" y="7702"/>
                  </a:lnTo>
                  <a:lnTo>
                    <a:pt x="13214" y="7556"/>
                  </a:lnTo>
                  <a:lnTo>
                    <a:pt x="13251" y="7356"/>
                  </a:lnTo>
                  <a:lnTo>
                    <a:pt x="13233" y="7173"/>
                  </a:lnTo>
                  <a:lnTo>
                    <a:pt x="13214" y="6991"/>
                  </a:lnTo>
                  <a:lnTo>
                    <a:pt x="13196" y="6808"/>
                  </a:lnTo>
                  <a:lnTo>
                    <a:pt x="13141" y="6644"/>
                  </a:lnTo>
                  <a:lnTo>
                    <a:pt x="13087" y="6498"/>
                  </a:lnTo>
                  <a:lnTo>
                    <a:pt x="13014" y="6352"/>
                  </a:lnTo>
                  <a:lnTo>
                    <a:pt x="12868" y="6096"/>
                  </a:lnTo>
                  <a:lnTo>
                    <a:pt x="12722" y="5895"/>
                  </a:lnTo>
                  <a:lnTo>
                    <a:pt x="12594" y="5749"/>
                  </a:lnTo>
                  <a:lnTo>
                    <a:pt x="12466" y="5640"/>
                  </a:lnTo>
                  <a:lnTo>
                    <a:pt x="12576" y="5403"/>
                  </a:lnTo>
                  <a:lnTo>
                    <a:pt x="12685" y="5165"/>
                  </a:lnTo>
                  <a:lnTo>
                    <a:pt x="12776" y="4873"/>
                  </a:lnTo>
                  <a:lnTo>
                    <a:pt x="12813" y="4709"/>
                  </a:lnTo>
                  <a:lnTo>
                    <a:pt x="12849" y="4545"/>
                  </a:lnTo>
                  <a:lnTo>
                    <a:pt x="12868" y="4362"/>
                  </a:lnTo>
                  <a:lnTo>
                    <a:pt x="12868" y="4198"/>
                  </a:lnTo>
                  <a:lnTo>
                    <a:pt x="12849" y="4034"/>
                  </a:lnTo>
                  <a:lnTo>
                    <a:pt x="12813" y="3888"/>
                  </a:lnTo>
                  <a:lnTo>
                    <a:pt x="12758" y="3742"/>
                  </a:lnTo>
                  <a:lnTo>
                    <a:pt x="12667" y="3614"/>
                  </a:lnTo>
                  <a:lnTo>
                    <a:pt x="12539" y="3486"/>
                  </a:lnTo>
                  <a:lnTo>
                    <a:pt x="12430" y="3395"/>
                  </a:lnTo>
                  <a:lnTo>
                    <a:pt x="12302" y="3322"/>
                  </a:lnTo>
                  <a:lnTo>
                    <a:pt x="12156" y="3249"/>
                  </a:lnTo>
                  <a:lnTo>
                    <a:pt x="12028" y="3194"/>
                  </a:lnTo>
                  <a:lnTo>
                    <a:pt x="11882" y="3158"/>
                  </a:lnTo>
                  <a:lnTo>
                    <a:pt x="11627" y="3103"/>
                  </a:lnTo>
                  <a:lnTo>
                    <a:pt x="11389" y="3085"/>
                  </a:lnTo>
                  <a:lnTo>
                    <a:pt x="11024" y="3085"/>
                  </a:lnTo>
                  <a:lnTo>
                    <a:pt x="11061" y="2902"/>
                  </a:lnTo>
                  <a:lnTo>
                    <a:pt x="11079" y="2683"/>
                  </a:lnTo>
                  <a:lnTo>
                    <a:pt x="11061" y="2428"/>
                  </a:lnTo>
                  <a:lnTo>
                    <a:pt x="11043" y="2282"/>
                  </a:lnTo>
                  <a:lnTo>
                    <a:pt x="11006" y="2117"/>
                  </a:lnTo>
                  <a:lnTo>
                    <a:pt x="10951" y="1971"/>
                  </a:lnTo>
                  <a:lnTo>
                    <a:pt x="10896" y="1825"/>
                  </a:lnTo>
                  <a:lnTo>
                    <a:pt x="10805" y="1661"/>
                  </a:lnTo>
                  <a:lnTo>
                    <a:pt x="10677" y="1515"/>
                  </a:lnTo>
                  <a:lnTo>
                    <a:pt x="10550" y="1369"/>
                  </a:lnTo>
                  <a:lnTo>
                    <a:pt x="10367" y="1241"/>
                  </a:lnTo>
                  <a:lnTo>
                    <a:pt x="10185" y="1132"/>
                  </a:lnTo>
                  <a:lnTo>
                    <a:pt x="10002" y="1059"/>
                  </a:lnTo>
                  <a:lnTo>
                    <a:pt x="9820" y="1004"/>
                  </a:lnTo>
                  <a:lnTo>
                    <a:pt x="9619" y="967"/>
                  </a:lnTo>
                  <a:lnTo>
                    <a:pt x="9436" y="967"/>
                  </a:lnTo>
                  <a:lnTo>
                    <a:pt x="9272" y="986"/>
                  </a:lnTo>
                  <a:lnTo>
                    <a:pt x="9090" y="1004"/>
                  </a:lnTo>
                  <a:lnTo>
                    <a:pt x="8925" y="1040"/>
                  </a:lnTo>
                  <a:lnTo>
                    <a:pt x="8652" y="1150"/>
                  </a:lnTo>
                  <a:lnTo>
                    <a:pt x="8414" y="1241"/>
                  </a:lnTo>
                  <a:lnTo>
                    <a:pt x="8213" y="1369"/>
                  </a:lnTo>
                  <a:lnTo>
                    <a:pt x="8195" y="1241"/>
                  </a:lnTo>
                  <a:lnTo>
                    <a:pt x="8159" y="1095"/>
                  </a:lnTo>
                  <a:lnTo>
                    <a:pt x="8104" y="931"/>
                  </a:lnTo>
                  <a:lnTo>
                    <a:pt x="8031" y="748"/>
                  </a:lnTo>
                  <a:lnTo>
                    <a:pt x="7903" y="566"/>
                  </a:lnTo>
                  <a:lnTo>
                    <a:pt x="7757" y="383"/>
                  </a:lnTo>
                  <a:lnTo>
                    <a:pt x="7666" y="310"/>
                  </a:lnTo>
                  <a:lnTo>
                    <a:pt x="7556" y="237"/>
                  </a:lnTo>
                  <a:lnTo>
                    <a:pt x="7319" y="91"/>
                  </a:lnTo>
                  <a:lnTo>
                    <a:pt x="7210" y="55"/>
                  </a:lnTo>
                  <a:lnTo>
                    <a:pt x="7100" y="18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2299;p41">
              <a:extLst>
                <a:ext uri="{FF2B5EF4-FFF2-40B4-BE49-F238E27FC236}">
                  <a16:creationId xmlns:a16="http://schemas.microsoft.com/office/drawing/2014/main" xmlns="" id="{1B3E9976-ED64-4F50-BEF0-588FDAD7018C}"/>
                </a:ext>
              </a:extLst>
            </p:cNvPr>
            <p:cNvSpPr/>
            <p:nvPr/>
          </p:nvSpPr>
          <p:spPr>
            <a:xfrm>
              <a:off x="6841794" y="1414375"/>
              <a:ext cx="457093" cy="445779"/>
            </a:xfrm>
            <a:custGeom>
              <a:avLst/>
              <a:gdLst/>
              <a:ahLst/>
              <a:cxnLst/>
              <a:rect l="l" t="t" r="r" b="b"/>
              <a:pathLst>
                <a:path w="13251" h="12923" fill="none" extrusionOk="0">
                  <a:moveTo>
                    <a:pt x="4271" y="12703"/>
                  </a:moveTo>
                  <a:lnTo>
                    <a:pt x="4271" y="12703"/>
                  </a:lnTo>
                  <a:lnTo>
                    <a:pt x="4034" y="12758"/>
                  </a:lnTo>
                  <a:lnTo>
                    <a:pt x="3760" y="12813"/>
                  </a:lnTo>
                  <a:lnTo>
                    <a:pt x="3450" y="12849"/>
                  </a:lnTo>
                  <a:lnTo>
                    <a:pt x="3267" y="12849"/>
                  </a:lnTo>
                  <a:lnTo>
                    <a:pt x="3085" y="12849"/>
                  </a:lnTo>
                  <a:lnTo>
                    <a:pt x="2902" y="12831"/>
                  </a:lnTo>
                  <a:lnTo>
                    <a:pt x="2720" y="12776"/>
                  </a:lnTo>
                  <a:lnTo>
                    <a:pt x="2555" y="12703"/>
                  </a:lnTo>
                  <a:lnTo>
                    <a:pt x="2391" y="12612"/>
                  </a:lnTo>
                  <a:lnTo>
                    <a:pt x="2227" y="12503"/>
                  </a:lnTo>
                  <a:lnTo>
                    <a:pt x="2081" y="12357"/>
                  </a:lnTo>
                  <a:lnTo>
                    <a:pt x="2081" y="12357"/>
                  </a:lnTo>
                  <a:lnTo>
                    <a:pt x="1971" y="12174"/>
                  </a:lnTo>
                  <a:lnTo>
                    <a:pt x="1880" y="11973"/>
                  </a:lnTo>
                  <a:lnTo>
                    <a:pt x="1825" y="11791"/>
                  </a:lnTo>
                  <a:lnTo>
                    <a:pt x="1789" y="11608"/>
                  </a:lnTo>
                  <a:lnTo>
                    <a:pt x="1807" y="11426"/>
                  </a:lnTo>
                  <a:lnTo>
                    <a:pt x="1825" y="11262"/>
                  </a:lnTo>
                  <a:lnTo>
                    <a:pt x="1862" y="11097"/>
                  </a:lnTo>
                  <a:lnTo>
                    <a:pt x="1917" y="10933"/>
                  </a:lnTo>
                  <a:lnTo>
                    <a:pt x="1990" y="10787"/>
                  </a:lnTo>
                  <a:lnTo>
                    <a:pt x="2044" y="10659"/>
                  </a:lnTo>
                  <a:lnTo>
                    <a:pt x="2190" y="10458"/>
                  </a:lnTo>
                  <a:lnTo>
                    <a:pt x="2300" y="10312"/>
                  </a:lnTo>
                  <a:lnTo>
                    <a:pt x="2336" y="10258"/>
                  </a:lnTo>
                  <a:lnTo>
                    <a:pt x="2336" y="10258"/>
                  </a:lnTo>
                  <a:lnTo>
                    <a:pt x="2063" y="10148"/>
                  </a:lnTo>
                  <a:lnTo>
                    <a:pt x="1789" y="10020"/>
                  </a:lnTo>
                  <a:lnTo>
                    <a:pt x="1442" y="9838"/>
                  </a:lnTo>
                  <a:lnTo>
                    <a:pt x="1259" y="9728"/>
                  </a:lnTo>
                  <a:lnTo>
                    <a:pt x="1095" y="9601"/>
                  </a:lnTo>
                  <a:lnTo>
                    <a:pt x="931" y="9473"/>
                  </a:lnTo>
                  <a:lnTo>
                    <a:pt x="767" y="9327"/>
                  </a:lnTo>
                  <a:lnTo>
                    <a:pt x="621" y="9181"/>
                  </a:lnTo>
                  <a:lnTo>
                    <a:pt x="511" y="9017"/>
                  </a:lnTo>
                  <a:lnTo>
                    <a:pt x="402" y="8834"/>
                  </a:lnTo>
                  <a:lnTo>
                    <a:pt x="347" y="8652"/>
                  </a:lnTo>
                  <a:lnTo>
                    <a:pt x="347" y="8652"/>
                  </a:lnTo>
                  <a:lnTo>
                    <a:pt x="310" y="8469"/>
                  </a:lnTo>
                  <a:lnTo>
                    <a:pt x="292" y="8305"/>
                  </a:lnTo>
                  <a:lnTo>
                    <a:pt x="329" y="8140"/>
                  </a:lnTo>
                  <a:lnTo>
                    <a:pt x="365" y="8013"/>
                  </a:lnTo>
                  <a:lnTo>
                    <a:pt x="438" y="7885"/>
                  </a:lnTo>
                  <a:lnTo>
                    <a:pt x="529" y="7775"/>
                  </a:lnTo>
                  <a:lnTo>
                    <a:pt x="621" y="7684"/>
                  </a:lnTo>
                  <a:lnTo>
                    <a:pt x="712" y="7593"/>
                  </a:lnTo>
                  <a:lnTo>
                    <a:pt x="931" y="7465"/>
                  </a:lnTo>
                  <a:lnTo>
                    <a:pt x="1113" y="7374"/>
                  </a:lnTo>
                  <a:lnTo>
                    <a:pt x="1296" y="7301"/>
                  </a:lnTo>
                  <a:lnTo>
                    <a:pt x="1296" y="7301"/>
                  </a:lnTo>
                  <a:lnTo>
                    <a:pt x="1223" y="7283"/>
                  </a:lnTo>
                  <a:lnTo>
                    <a:pt x="1040" y="7210"/>
                  </a:lnTo>
                  <a:lnTo>
                    <a:pt x="785" y="7082"/>
                  </a:lnTo>
                  <a:lnTo>
                    <a:pt x="657" y="7009"/>
                  </a:lnTo>
                  <a:lnTo>
                    <a:pt x="511" y="6899"/>
                  </a:lnTo>
                  <a:lnTo>
                    <a:pt x="383" y="6790"/>
                  </a:lnTo>
                  <a:lnTo>
                    <a:pt x="256" y="6680"/>
                  </a:lnTo>
                  <a:lnTo>
                    <a:pt x="164" y="6534"/>
                  </a:lnTo>
                  <a:lnTo>
                    <a:pt x="73" y="6388"/>
                  </a:lnTo>
                  <a:lnTo>
                    <a:pt x="18" y="6224"/>
                  </a:lnTo>
                  <a:lnTo>
                    <a:pt x="0" y="6041"/>
                  </a:lnTo>
                  <a:lnTo>
                    <a:pt x="18" y="5859"/>
                  </a:lnTo>
                  <a:lnTo>
                    <a:pt x="73" y="5640"/>
                  </a:lnTo>
                  <a:lnTo>
                    <a:pt x="73" y="5640"/>
                  </a:lnTo>
                  <a:lnTo>
                    <a:pt x="164" y="5439"/>
                  </a:lnTo>
                  <a:lnTo>
                    <a:pt x="256" y="5257"/>
                  </a:lnTo>
                  <a:lnTo>
                    <a:pt x="365" y="5111"/>
                  </a:lnTo>
                  <a:lnTo>
                    <a:pt x="493" y="4983"/>
                  </a:lnTo>
                  <a:lnTo>
                    <a:pt x="602" y="4873"/>
                  </a:lnTo>
                  <a:lnTo>
                    <a:pt x="730" y="4764"/>
                  </a:lnTo>
                  <a:lnTo>
                    <a:pt x="840" y="4691"/>
                  </a:lnTo>
                  <a:lnTo>
                    <a:pt x="967" y="4636"/>
                  </a:lnTo>
                  <a:lnTo>
                    <a:pt x="1168" y="4545"/>
                  </a:lnTo>
                  <a:lnTo>
                    <a:pt x="1351" y="4508"/>
                  </a:lnTo>
                  <a:lnTo>
                    <a:pt x="1515" y="4490"/>
                  </a:lnTo>
                  <a:lnTo>
                    <a:pt x="1515" y="4490"/>
                  </a:lnTo>
                  <a:lnTo>
                    <a:pt x="1387" y="4253"/>
                  </a:lnTo>
                  <a:lnTo>
                    <a:pt x="1278" y="4016"/>
                  </a:lnTo>
                  <a:lnTo>
                    <a:pt x="1168" y="3705"/>
                  </a:lnTo>
                  <a:lnTo>
                    <a:pt x="1113" y="3541"/>
                  </a:lnTo>
                  <a:lnTo>
                    <a:pt x="1077" y="3358"/>
                  </a:lnTo>
                  <a:lnTo>
                    <a:pt x="1059" y="3176"/>
                  </a:lnTo>
                  <a:lnTo>
                    <a:pt x="1040" y="2993"/>
                  </a:lnTo>
                  <a:lnTo>
                    <a:pt x="1059" y="2829"/>
                  </a:lnTo>
                  <a:lnTo>
                    <a:pt x="1077" y="2647"/>
                  </a:lnTo>
                  <a:lnTo>
                    <a:pt x="1132" y="2482"/>
                  </a:lnTo>
                  <a:lnTo>
                    <a:pt x="1205" y="2318"/>
                  </a:lnTo>
                  <a:lnTo>
                    <a:pt x="1205" y="2318"/>
                  </a:lnTo>
                  <a:lnTo>
                    <a:pt x="1351" y="2117"/>
                  </a:lnTo>
                  <a:lnTo>
                    <a:pt x="1515" y="1953"/>
                  </a:lnTo>
                  <a:lnTo>
                    <a:pt x="1679" y="1825"/>
                  </a:lnTo>
                  <a:lnTo>
                    <a:pt x="1825" y="1716"/>
                  </a:lnTo>
                  <a:lnTo>
                    <a:pt x="2008" y="1661"/>
                  </a:lnTo>
                  <a:lnTo>
                    <a:pt x="2154" y="1606"/>
                  </a:lnTo>
                  <a:lnTo>
                    <a:pt x="2318" y="1570"/>
                  </a:lnTo>
                  <a:lnTo>
                    <a:pt x="2482" y="1570"/>
                  </a:lnTo>
                  <a:lnTo>
                    <a:pt x="2628" y="1570"/>
                  </a:lnTo>
                  <a:lnTo>
                    <a:pt x="2756" y="1588"/>
                  </a:lnTo>
                  <a:lnTo>
                    <a:pt x="2975" y="1643"/>
                  </a:lnTo>
                  <a:lnTo>
                    <a:pt x="3121" y="1679"/>
                  </a:lnTo>
                  <a:lnTo>
                    <a:pt x="3176" y="1716"/>
                  </a:lnTo>
                  <a:lnTo>
                    <a:pt x="3176" y="1716"/>
                  </a:lnTo>
                  <a:lnTo>
                    <a:pt x="3194" y="1533"/>
                  </a:lnTo>
                  <a:lnTo>
                    <a:pt x="3231" y="1351"/>
                  </a:lnTo>
                  <a:lnTo>
                    <a:pt x="3304" y="1132"/>
                  </a:lnTo>
                  <a:lnTo>
                    <a:pt x="3358" y="1004"/>
                  </a:lnTo>
                  <a:lnTo>
                    <a:pt x="3413" y="894"/>
                  </a:lnTo>
                  <a:lnTo>
                    <a:pt x="3504" y="803"/>
                  </a:lnTo>
                  <a:lnTo>
                    <a:pt x="3596" y="694"/>
                  </a:lnTo>
                  <a:lnTo>
                    <a:pt x="3724" y="602"/>
                  </a:lnTo>
                  <a:lnTo>
                    <a:pt x="3851" y="529"/>
                  </a:lnTo>
                  <a:lnTo>
                    <a:pt x="4016" y="475"/>
                  </a:lnTo>
                  <a:lnTo>
                    <a:pt x="4198" y="438"/>
                  </a:lnTo>
                  <a:lnTo>
                    <a:pt x="4198" y="438"/>
                  </a:lnTo>
                  <a:lnTo>
                    <a:pt x="4381" y="420"/>
                  </a:lnTo>
                  <a:lnTo>
                    <a:pt x="4545" y="420"/>
                  </a:lnTo>
                  <a:lnTo>
                    <a:pt x="4709" y="456"/>
                  </a:lnTo>
                  <a:lnTo>
                    <a:pt x="4837" y="475"/>
                  </a:lnTo>
                  <a:lnTo>
                    <a:pt x="4965" y="529"/>
                  </a:lnTo>
                  <a:lnTo>
                    <a:pt x="5074" y="584"/>
                  </a:lnTo>
                  <a:lnTo>
                    <a:pt x="5184" y="657"/>
                  </a:lnTo>
                  <a:lnTo>
                    <a:pt x="5275" y="712"/>
                  </a:lnTo>
                  <a:lnTo>
                    <a:pt x="5403" y="858"/>
                  </a:lnTo>
                  <a:lnTo>
                    <a:pt x="5494" y="967"/>
                  </a:lnTo>
                  <a:lnTo>
                    <a:pt x="5567" y="1095"/>
                  </a:lnTo>
                  <a:lnTo>
                    <a:pt x="5567" y="1095"/>
                  </a:lnTo>
                  <a:lnTo>
                    <a:pt x="5603" y="1022"/>
                  </a:lnTo>
                  <a:lnTo>
                    <a:pt x="5695" y="840"/>
                  </a:lnTo>
                  <a:lnTo>
                    <a:pt x="5841" y="602"/>
                  </a:lnTo>
                  <a:lnTo>
                    <a:pt x="5950" y="475"/>
                  </a:lnTo>
                  <a:lnTo>
                    <a:pt x="6060" y="347"/>
                  </a:lnTo>
                  <a:lnTo>
                    <a:pt x="6206" y="219"/>
                  </a:lnTo>
                  <a:lnTo>
                    <a:pt x="6352" y="128"/>
                  </a:lnTo>
                  <a:lnTo>
                    <a:pt x="6516" y="55"/>
                  </a:lnTo>
                  <a:lnTo>
                    <a:pt x="6680" y="0"/>
                  </a:lnTo>
                  <a:lnTo>
                    <a:pt x="6881" y="0"/>
                  </a:lnTo>
                  <a:lnTo>
                    <a:pt x="7100" y="18"/>
                  </a:lnTo>
                  <a:lnTo>
                    <a:pt x="7210" y="55"/>
                  </a:lnTo>
                  <a:lnTo>
                    <a:pt x="7319" y="91"/>
                  </a:lnTo>
                  <a:lnTo>
                    <a:pt x="7556" y="237"/>
                  </a:lnTo>
                  <a:lnTo>
                    <a:pt x="7556" y="237"/>
                  </a:lnTo>
                  <a:lnTo>
                    <a:pt x="7666" y="310"/>
                  </a:lnTo>
                  <a:lnTo>
                    <a:pt x="7757" y="383"/>
                  </a:lnTo>
                  <a:lnTo>
                    <a:pt x="7903" y="566"/>
                  </a:lnTo>
                  <a:lnTo>
                    <a:pt x="8031" y="748"/>
                  </a:lnTo>
                  <a:lnTo>
                    <a:pt x="8104" y="931"/>
                  </a:lnTo>
                  <a:lnTo>
                    <a:pt x="8159" y="1095"/>
                  </a:lnTo>
                  <a:lnTo>
                    <a:pt x="8195" y="1241"/>
                  </a:lnTo>
                  <a:lnTo>
                    <a:pt x="8213" y="1369"/>
                  </a:lnTo>
                  <a:lnTo>
                    <a:pt x="8213" y="1369"/>
                  </a:lnTo>
                  <a:lnTo>
                    <a:pt x="8414" y="1241"/>
                  </a:lnTo>
                  <a:lnTo>
                    <a:pt x="8652" y="1150"/>
                  </a:lnTo>
                  <a:lnTo>
                    <a:pt x="8925" y="1040"/>
                  </a:lnTo>
                  <a:lnTo>
                    <a:pt x="9090" y="1004"/>
                  </a:lnTo>
                  <a:lnTo>
                    <a:pt x="9272" y="986"/>
                  </a:lnTo>
                  <a:lnTo>
                    <a:pt x="9436" y="967"/>
                  </a:lnTo>
                  <a:lnTo>
                    <a:pt x="9619" y="967"/>
                  </a:lnTo>
                  <a:lnTo>
                    <a:pt x="9820" y="1004"/>
                  </a:lnTo>
                  <a:lnTo>
                    <a:pt x="10002" y="1059"/>
                  </a:lnTo>
                  <a:lnTo>
                    <a:pt x="10185" y="1132"/>
                  </a:lnTo>
                  <a:lnTo>
                    <a:pt x="10367" y="1241"/>
                  </a:lnTo>
                  <a:lnTo>
                    <a:pt x="10367" y="1241"/>
                  </a:lnTo>
                  <a:lnTo>
                    <a:pt x="10550" y="1369"/>
                  </a:lnTo>
                  <a:lnTo>
                    <a:pt x="10677" y="1515"/>
                  </a:lnTo>
                  <a:lnTo>
                    <a:pt x="10805" y="1661"/>
                  </a:lnTo>
                  <a:lnTo>
                    <a:pt x="10896" y="1825"/>
                  </a:lnTo>
                  <a:lnTo>
                    <a:pt x="10951" y="1971"/>
                  </a:lnTo>
                  <a:lnTo>
                    <a:pt x="11006" y="2117"/>
                  </a:lnTo>
                  <a:lnTo>
                    <a:pt x="11043" y="2282"/>
                  </a:lnTo>
                  <a:lnTo>
                    <a:pt x="11061" y="2428"/>
                  </a:lnTo>
                  <a:lnTo>
                    <a:pt x="11079" y="2683"/>
                  </a:lnTo>
                  <a:lnTo>
                    <a:pt x="11061" y="2902"/>
                  </a:lnTo>
                  <a:lnTo>
                    <a:pt x="11024" y="3085"/>
                  </a:lnTo>
                  <a:lnTo>
                    <a:pt x="11024" y="3085"/>
                  </a:lnTo>
                  <a:lnTo>
                    <a:pt x="11207" y="3085"/>
                  </a:lnTo>
                  <a:lnTo>
                    <a:pt x="11389" y="3085"/>
                  </a:lnTo>
                  <a:lnTo>
                    <a:pt x="11627" y="3103"/>
                  </a:lnTo>
                  <a:lnTo>
                    <a:pt x="11882" y="3158"/>
                  </a:lnTo>
                  <a:lnTo>
                    <a:pt x="12028" y="3194"/>
                  </a:lnTo>
                  <a:lnTo>
                    <a:pt x="12156" y="3249"/>
                  </a:lnTo>
                  <a:lnTo>
                    <a:pt x="12302" y="3322"/>
                  </a:lnTo>
                  <a:lnTo>
                    <a:pt x="12430" y="3395"/>
                  </a:lnTo>
                  <a:lnTo>
                    <a:pt x="12539" y="3486"/>
                  </a:lnTo>
                  <a:lnTo>
                    <a:pt x="12667" y="3614"/>
                  </a:lnTo>
                  <a:lnTo>
                    <a:pt x="12667" y="3614"/>
                  </a:lnTo>
                  <a:lnTo>
                    <a:pt x="12758" y="3742"/>
                  </a:lnTo>
                  <a:lnTo>
                    <a:pt x="12813" y="3888"/>
                  </a:lnTo>
                  <a:lnTo>
                    <a:pt x="12849" y="4034"/>
                  </a:lnTo>
                  <a:lnTo>
                    <a:pt x="12868" y="4198"/>
                  </a:lnTo>
                  <a:lnTo>
                    <a:pt x="12868" y="4362"/>
                  </a:lnTo>
                  <a:lnTo>
                    <a:pt x="12849" y="4545"/>
                  </a:lnTo>
                  <a:lnTo>
                    <a:pt x="12813" y="4709"/>
                  </a:lnTo>
                  <a:lnTo>
                    <a:pt x="12776" y="4873"/>
                  </a:lnTo>
                  <a:lnTo>
                    <a:pt x="12685" y="5165"/>
                  </a:lnTo>
                  <a:lnTo>
                    <a:pt x="12576" y="5403"/>
                  </a:lnTo>
                  <a:lnTo>
                    <a:pt x="12466" y="5640"/>
                  </a:lnTo>
                  <a:lnTo>
                    <a:pt x="12466" y="5640"/>
                  </a:lnTo>
                  <a:lnTo>
                    <a:pt x="12594" y="5749"/>
                  </a:lnTo>
                  <a:lnTo>
                    <a:pt x="12722" y="5895"/>
                  </a:lnTo>
                  <a:lnTo>
                    <a:pt x="12868" y="6096"/>
                  </a:lnTo>
                  <a:lnTo>
                    <a:pt x="13014" y="6352"/>
                  </a:lnTo>
                  <a:lnTo>
                    <a:pt x="13087" y="6498"/>
                  </a:lnTo>
                  <a:lnTo>
                    <a:pt x="13141" y="6644"/>
                  </a:lnTo>
                  <a:lnTo>
                    <a:pt x="13196" y="6808"/>
                  </a:lnTo>
                  <a:lnTo>
                    <a:pt x="13214" y="6991"/>
                  </a:lnTo>
                  <a:lnTo>
                    <a:pt x="13233" y="7173"/>
                  </a:lnTo>
                  <a:lnTo>
                    <a:pt x="13251" y="7356"/>
                  </a:lnTo>
                  <a:lnTo>
                    <a:pt x="13251" y="7356"/>
                  </a:lnTo>
                  <a:lnTo>
                    <a:pt x="13214" y="7556"/>
                  </a:lnTo>
                  <a:lnTo>
                    <a:pt x="13178" y="7702"/>
                  </a:lnTo>
                  <a:lnTo>
                    <a:pt x="13123" y="7848"/>
                  </a:lnTo>
                  <a:lnTo>
                    <a:pt x="13050" y="7976"/>
                  </a:lnTo>
                  <a:lnTo>
                    <a:pt x="12959" y="8086"/>
                  </a:lnTo>
                  <a:lnTo>
                    <a:pt x="12868" y="8177"/>
                  </a:lnTo>
                  <a:lnTo>
                    <a:pt x="12758" y="8250"/>
                  </a:lnTo>
                  <a:lnTo>
                    <a:pt x="12667" y="8323"/>
                  </a:lnTo>
                  <a:lnTo>
                    <a:pt x="12466" y="8414"/>
                  </a:lnTo>
                  <a:lnTo>
                    <a:pt x="12284" y="8451"/>
                  </a:lnTo>
                  <a:lnTo>
                    <a:pt x="12119" y="8487"/>
                  </a:lnTo>
                  <a:lnTo>
                    <a:pt x="12119" y="8487"/>
                  </a:lnTo>
                  <a:lnTo>
                    <a:pt x="12247" y="8743"/>
                  </a:lnTo>
                  <a:lnTo>
                    <a:pt x="12375" y="9017"/>
                  </a:lnTo>
                  <a:lnTo>
                    <a:pt x="12484" y="9345"/>
                  </a:lnTo>
                  <a:lnTo>
                    <a:pt x="12521" y="9528"/>
                  </a:lnTo>
                  <a:lnTo>
                    <a:pt x="12557" y="9710"/>
                  </a:lnTo>
                  <a:lnTo>
                    <a:pt x="12557" y="9893"/>
                  </a:lnTo>
                  <a:lnTo>
                    <a:pt x="12557" y="10093"/>
                  </a:lnTo>
                  <a:lnTo>
                    <a:pt x="12521" y="10258"/>
                  </a:lnTo>
                  <a:lnTo>
                    <a:pt x="12448" y="10440"/>
                  </a:lnTo>
                  <a:lnTo>
                    <a:pt x="12357" y="10604"/>
                  </a:lnTo>
                  <a:lnTo>
                    <a:pt x="12229" y="10732"/>
                  </a:lnTo>
                  <a:lnTo>
                    <a:pt x="12229" y="10732"/>
                  </a:lnTo>
                  <a:lnTo>
                    <a:pt x="12065" y="10860"/>
                  </a:lnTo>
                  <a:lnTo>
                    <a:pt x="11919" y="10970"/>
                  </a:lnTo>
                  <a:lnTo>
                    <a:pt x="11754" y="11061"/>
                  </a:lnTo>
                  <a:lnTo>
                    <a:pt x="11608" y="11134"/>
                  </a:lnTo>
                  <a:lnTo>
                    <a:pt x="11298" y="11243"/>
                  </a:lnTo>
                  <a:lnTo>
                    <a:pt x="11043" y="11316"/>
                  </a:lnTo>
                  <a:lnTo>
                    <a:pt x="10805" y="11353"/>
                  </a:lnTo>
                  <a:lnTo>
                    <a:pt x="10623" y="11371"/>
                  </a:lnTo>
                  <a:lnTo>
                    <a:pt x="10458" y="11371"/>
                  </a:lnTo>
                  <a:lnTo>
                    <a:pt x="10458" y="11371"/>
                  </a:lnTo>
                  <a:lnTo>
                    <a:pt x="10477" y="11408"/>
                  </a:lnTo>
                  <a:lnTo>
                    <a:pt x="10495" y="11517"/>
                  </a:lnTo>
                  <a:lnTo>
                    <a:pt x="10513" y="11663"/>
                  </a:lnTo>
                  <a:lnTo>
                    <a:pt x="10495" y="11754"/>
                  </a:lnTo>
                  <a:lnTo>
                    <a:pt x="10477" y="11864"/>
                  </a:lnTo>
                  <a:lnTo>
                    <a:pt x="10440" y="11973"/>
                  </a:lnTo>
                  <a:lnTo>
                    <a:pt x="10385" y="12083"/>
                  </a:lnTo>
                  <a:lnTo>
                    <a:pt x="10312" y="12192"/>
                  </a:lnTo>
                  <a:lnTo>
                    <a:pt x="10221" y="12302"/>
                  </a:lnTo>
                  <a:lnTo>
                    <a:pt x="10075" y="12411"/>
                  </a:lnTo>
                  <a:lnTo>
                    <a:pt x="9929" y="12521"/>
                  </a:lnTo>
                  <a:lnTo>
                    <a:pt x="9728" y="12612"/>
                  </a:lnTo>
                  <a:lnTo>
                    <a:pt x="9491" y="12703"/>
                  </a:lnTo>
                  <a:lnTo>
                    <a:pt x="9491" y="12703"/>
                  </a:lnTo>
                  <a:lnTo>
                    <a:pt x="9217" y="12795"/>
                  </a:lnTo>
                  <a:lnTo>
                    <a:pt x="8889" y="12849"/>
                  </a:lnTo>
                  <a:lnTo>
                    <a:pt x="8505" y="12886"/>
                  </a:lnTo>
                  <a:lnTo>
                    <a:pt x="8104" y="12904"/>
                  </a:lnTo>
                  <a:lnTo>
                    <a:pt x="7684" y="12922"/>
                  </a:lnTo>
                  <a:lnTo>
                    <a:pt x="7246" y="12922"/>
                  </a:lnTo>
                  <a:lnTo>
                    <a:pt x="6370" y="12886"/>
                  </a:lnTo>
                  <a:lnTo>
                    <a:pt x="5567" y="12831"/>
                  </a:lnTo>
                  <a:lnTo>
                    <a:pt x="4892" y="12758"/>
                  </a:lnTo>
                  <a:lnTo>
                    <a:pt x="4271" y="127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2300;p41">
              <a:extLst>
                <a:ext uri="{FF2B5EF4-FFF2-40B4-BE49-F238E27FC236}">
                  <a16:creationId xmlns:a16="http://schemas.microsoft.com/office/drawing/2014/main" xmlns="" id="{85078F3B-A8F9-4DCB-A970-96DB9DC81A90}"/>
                </a:ext>
              </a:extLst>
            </p:cNvPr>
            <p:cNvSpPr/>
            <p:nvPr/>
          </p:nvSpPr>
          <p:spPr>
            <a:xfrm>
              <a:off x="6913543" y="1692647"/>
              <a:ext cx="37186" cy="72440"/>
            </a:xfrm>
            <a:custGeom>
              <a:avLst/>
              <a:gdLst/>
              <a:ahLst/>
              <a:cxnLst/>
              <a:rect l="l" t="t" r="r" b="b"/>
              <a:pathLst>
                <a:path w="1078" h="2100" extrusionOk="0">
                  <a:moveTo>
                    <a:pt x="530" y="0"/>
                  </a:moveTo>
                  <a:lnTo>
                    <a:pt x="457" y="19"/>
                  </a:lnTo>
                  <a:lnTo>
                    <a:pt x="384" y="55"/>
                  </a:lnTo>
                  <a:lnTo>
                    <a:pt x="293" y="110"/>
                  </a:lnTo>
                  <a:lnTo>
                    <a:pt x="202" y="201"/>
                  </a:lnTo>
                  <a:lnTo>
                    <a:pt x="110" y="311"/>
                  </a:lnTo>
                  <a:lnTo>
                    <a:pt x="56" y="457"/>
                  </a:lnTo>
                  <a:lnTo>
                    <a:pt x="1" y="658"/>
                  </a:lnTo>
                  <a:lnTo>
                    <a:pt x="1" y="913"/>
                  </a:lnTo>
                  <a:lnTo>
                    <a:pt x="37" y="1169"/>
                  </a:lnTo>
                  <a:lnTo>
                    <a:pt x="110" y="1424"/>
                  </a:lnTo>
                  <a:lnTo>
                    <a:pt x="202" y="1661"/>
                  </a:lnTo>
                  <a:lnTo>
                    <a:pt x="256" y="1771"/>
                  </a:lnTo>
                  <a:lnTo>
                    <a:pt x="329" y="1862"/>
                  </a:lnTo>
                  <a:lnTo>
                    <a:pt x="402" y="1953"/>
                  </a:lnTo>
                  <a:lnTo>
                    <a:pt x="494" y="2008"/>
                  </a:lnTo>
                  <a:lnTo>
                    <a:pt x="585" y="2063"/>
                  </a:lnTo>
                  <a:lnTo>
                    <a:pt x="676" y="2099"/>
                  </a:lnTo>
                  <a:lnTo>
                    <a:pt x="786" y="2099"/>
                  </a:lnTo>
                  <a:lnTo>
                    <a:pt x="895" y="2081"/>
                  </a:lnTo>
                  <a:lnTo>
                    <a:pt x="950" y="2063"/>
                  </a:lnTo>
                  <a:lnTo>
                    <a:pt x="986" y="2045"/>
                  </a:lnTo>
                  <a:lnTo>
                    <a:pt x="1023" y="2008"/>
                  </a:lnTo>
                  <a:lnTo>
                    <a:pt x="1041" y="1953"/>
                  </a:lnTo>
                  <a:lnTo>
                    <a:pt x="1078" y="1844"/>
                  </a:lnTo>
                  <a:lnTo>
                    <a:pt x="1078" y="1698"/>
                  </a:lnTo>
                  <a:lnTo>
                    <a:pt x="1078" y="1534"/>
                  </a:lnTo>
                  <a:lnTo>
                    <a:pt x="1041" y="1369"/>
                  </a:lnTo>
                  <a:lnTo>
                    <a:pt x="932" y="986"/>
                  </a:lnTo>
                  <a:lnTo>
                    <a:pt x="804" y="621"/>
                  </a:lnTo>
                  <a:lnTo>
                    <a:pt x="676" y="311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2301;p41">
              <a:extLst>
                <a:ext uri="{FF2B5EF4-FFF2-40B4-BE49-F238E27FC236}">
                  <a16:creationId xmlns:a16="http://schemas.microsoft.com/office/drawing/2014/main" xmlns="" id="{50BA7651-DC78-4EA7-8E01-957F4C64D295}"/>
                </a:ext>
              </a:extLst>
            </p:cNvPr>
            <p:cNvSpPr/>
            <p:nvPr/>
          </p:nvSpPr>
          <p:spPr>
            <a:xfrm>
              <a:off x="6913543" y="1692647"/>
              <a:ext cx="37186" cy="72440"/>
            </a:xfrm>
            <a:custGeom>
              <a:avLst/>
              <a:gdLst/>
              <a:ahLst/>
              <a:cxnLst/>
              <a:rect l="l" t="t" r="r" b="b"/>
              <a:pathLst>
                <a:path w="1078" h="2100" fill="none" extrusionOk="0">
                  <a:moveTo>
                    <a:pt x="530" y="0"/>
                  </a:moveTo>
                  <a:lnTo>
                    <a:pt x="530" y="0"/>
                  </a:lnTo>
                  <a:lnTo>
                    <a:pt x="457" y="19"/>
                  </a:lnTo>
                  <a:lnTo>
                    <a:pt x="384" y="55"/>
                  </a:lnTo>
                  <a:lnTo>
                    <a:pt x="293" y="110"/>
                  </a:lnTo>
                  <a:lnTo>
                    <a:pt x="202" y="201"/>
                  </a:lnTo>
                  <a:lnTo>
                    <a:pt x="110" y="311"/>
                  </a:lnTo>
                  <a:lnTo>
                    <a:pt x="56" y="457"/>
                  </a:lnTo>
                  <a:lnTo>
                    <a:pt x="1" y="658"/>
                  </a:lnTo>
                  <a:lnTo>
                    <a:pt x="1" y="658"/>
                  </a:lnTo>
                  <a:lnTo>
                    <a:pt x="1" y="913"/>
                  </a:lnTo>
                  <a:lnTo>
                    <a:pt x="37" y="1169"/>
                  </a:lnTo>
                  <a:lnTo>
                    <a:pt x="110" y="1424"/>
                  </a:lnTo>
                  <a:lnTo>
                    <a:pt x="202" y="1661"/>
                  </a:lnTo>
                  <a:lnTo>
                    <a:pt x="256" y="1771"/>
                  </a:lnTo>
                  <a:lnTo>
                    <a:pt x="329" y="1862"/>
                  </a:lnTo>
                  <a:lnTo>
                    <a:pt x="402" y="1953"/>
                  </a:lnTo>
                  <a:lnTo>
                    <a:pt x="494" y="2008"/>
                  </a:lnTo>
                  <a:lnTo>
                    <a:pt x="585" y="2063"/>
                  </a:lnTo>
                  <a:lnTo>
                    <a:pt x="676" y="2099"/>
                  </a:lnTo>
                  <a:lnTo>
                    <a:pt x="786" y="2099"/>
                  </a:lnTo>
                  <a:lnTo>
                    <a:pt x="895" y="2081"/>
                  </a:lnTo>
                  <a:lnTo>
                    <a:pt x="895" y="2081"/>
                  </a:lnTo>
                  <a:lnTo>
                    <a:pt x="950" y="2063"/>
                  </a:lnTo>
                  <a:lnTo>
                    <a:pt x="986" y="2045"/>
                  </a:lnTo>
                  <a:lnTo>
                    <a:pt x="1023" y="2008"/>
                  </a:lnTo>
                  <a:lnTo>
                    <a:pt x="1041" y="1953"/>
                  </a:lnTo>
                  <a:lnTo>
                    <a:pt x="1078" y="1844"/>
                  </a:lnTo>
                  <a:lnTo>
                    <a:pt x="1078" y="1698"/>
                  </a:lnTo>
                  <a:lnTo>
                    <a:pt x="1078" y="1534"/>
                  </a:lnTo>
                  <a:lnTo>
                    <a:pt x="1041" y="1369"/>
                  </a:lnTo>
                  <a:lnTo>
                    <a:pt x="932" y="986"/>
                  </a:lnTo>
                  <a:lnTo>
                    <a:pt x="804" y="621"/>
                  </a:lnTo>
                  <a:lnTo>
                    <a:pt x="676" y="311"/>
                  </a:lnTo>
                  <a:lnTo>
                    <a:pt x="530" y="0"/>
                  </a:lnTo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2302;p41">
              <a:extLst>
                <a:ext uri="{FF2B5EF4-FFF2-40B4-BE49-F238E27FC236}">
                  <a16:creationId xmlns:a16="http://schemas.microsoft.com/office/drawing/2014/main" xmlns="" id="{1CF76726-C073-4624-BF25-D3A2C8891D7A}"/>
                </a:ext>
              </a:extLst>
            </p:cNvPr>
            <p:cNvSpPr/>
            <p:nvPr/>
          </p:nvSpPr>
          <p:spPr>
            <a:xfrm>
              <a:off x="6913543" y="1746805"/>
              <a:ext cx="37186" cy="37151"/>
            </a:xfrm>
            <a:custGeom>
              <a:avLst/>
              <a:gdLst/>
              <a:ahLst/>
              <a:cxnLst/>
              <a:rect l="l" t="t" r="r" b="b"/>
              <a:pathLst>
                <a:path w="1078" h="1077" extrusionOk="0">
                  <a:moveTo>
                    <a:pt x="548" y="0"/>
                  </a:moveTo>
                  <a:lnTo>
                    <a:pt x="439" y="18"/>
                  </a:lnTo>
                  <a:lnTo>
                    <a:pt x="329" y="37"/>
                  </a:lnTo>
                  <a:lnTo>
                    <a:pt x="238" y="91"/>
                  </a:lnTo>
                  <a:lnTo>
                    <a:pt x="165" y="164"/>
                  </a:lnTo>
                  <a:lnTo>
                    <a:pt x="92" y="237"/>
                  </a:lnTo>
                  <a:lnTo>
                    <a:pt x="56" y="329"/>
                  </a:lnTo>
                  <a:lnTo>
                    <a:pt x="19" y="420"/>
                  </a:lnTo>
                  <a:lnTo>
                    <a:pt x="1" y="529"/>
                  </a:lnTo>
                  <a:lnTo>
                    <a:pt x="19" y="639"/>
                  </a:lnTo>
                  <a:lnTo>
                    <a:pt x="56" y="748"/>
                  </a:lnTo>
                  <a:lnTo>
                    <a:pt x="92" y="840"/>
                  </a:lnTo>
                  <a:lnTo>
                    <a:pt x="165" y="913"/>
                  </a:lnTo>
                  <a:lnTo>
                    <a:pt x="238" y="986"/>
                  </a:lnTo>
                  <a:lnTo>
                    <a:pt x="329" y="1022"/>
                  </a:lnTo>
                  <a:lnTo>
                    <a:pt x="439" y="1059"/>
                  </a:lnTo>
                  <a:lnTo>
                    <a:pt x="548" y="1077"/>
                  </a:lnTo>
                  <a:lnTo>
                    <a:pt x="658" y="1059"/>
                  </a:lnTo>
                  <a:lnTo>
                    <a:pt x="749" y="1022"/>
                  </a:lnTo>
                  <a:lnTo>
                    <a:pt x="840" y="986"/>
                  </a:lnTo>
                  <a:lnTo>
                    <a:pt x="913" y="913"/>
                  </a:lnTo>
                  <a:lnTo>
                    <a:pt x="986" y="840"/>
                  </a:lnTo>
                  <a:lnTo>
                    <a:pt x="1041" y="748"/>
                  </a:lnTo>
                  <a:lnTo>
                    <a:pt x="1059" y="639"/>
                  </a:lnTo>
                  <a:lnTo>
                    <a:pt x="1078" y="529"/>
                  </a:lnTo>
                  <a:lnTo>
                    <a:pt x="1059" y="420"/>
                  </a:lnTo>
                  <a:lnTo>
                    <a:pt x="1041" y="329"/>
                  </a:lnTo>
                  <a:lnTo>
                    <a:pt x="986" y="237"/>
                  </a:lnTo>
                  <a:lnTo>
                    <a:pt x="913" y="164"/>
                  </a:lnTo>
                  <a:lnTo>
                    <a:pt x="840" y="91"/>
                  </a:lnTo>
                  <a:lnTo>
                    <a:pt x="749" y="37"/>
                  </a:lnTo>
                  <a:lnTo>
                    <a:pt x="658" y="1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CA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2303;p41">
              <a:extLst>
                <a:ext uri="{FF2B5EF4-FFF2-40B4-BE49-F238E27FC236}">
                  <a16:creationId xmlns:a16="http://schemas.microsoft.com/office/drawing/2014/main" xmlns="" id="{DCFDD408-A64F-457B-83AB-DDBA6A6B3ABA}"/>
                </a:ext>
              </a:extLst>
            </p:cNvPr>
            <p:cNvSpPr/>
            <p:nvPr/>
          </p:nvSpPr>
          <p:spPr>
            <a:xfrm>
              <a:off x="6913543" y="1746805"/>
              <a:ext cx="37186" cy="37151"/>
            </a:xfrm>
            <a:custGeom>
              <a:avLst/>
              <a:gdLst/>
              <a:ahLst/>
              <a:cxnLst/>
              <a:rect l="l" t="t" r="r" b="b"/>
              <a:pathLst>
                <a:path w="1078" h="1077" fill="none" extrusionOk="0">
                  <a:moveTo>
                    <a:pt x="1078" y="529"/>
                  </a:moveTo>
                  <a:lnTo>
                    <a:pt x="1078" y="529"/>
                  </a:lnTo>
                  <a:lnTo>
                    <a:pt x="1059" y="639"/>
                  </a:lnTo>
                  <a:lnTo>
                    <a:pt x="1041" y="748"/>
                  </a:lnTo>
                  <a:lnTo>
                    <a:pt x="986" y="840"/>
                  </a:lnTo>
                  <a:lnTo>
                    <a:pt x="913" y="913"/>
                  </a:lnTo>
                  <a:lnTo>
                    <a:pt x="840" y="986"/>
                  </a:lnTo>
                  <a:lnTo>
                    <a:pt x="749" y="1022"/>
                  </a:lnTo>
                  <a:lnTo>
                    <a:pt x="658" y="1059"/>
                  </a:lnTo>
                  <a:lnTo>
                    <a:pt x="548" y="1077"/>
                  </a:lnTo>
                  <a:lnTo>
                    <a:pt x="548" y="1077"/>
                  </a:lnTo>
                  <a:lnTo>
                    <a:pt x="439" y="1059"/>
                  </a:lnTo>
                  <a:lnTo>
                    <a:pt x="329" y="1022"/>
                  </a:lnTo>
                  <a:lnTo>
                    <a:pt x="238" y="986"/>
                  </a:lnTo>
                  <a:lnTo>
                    <a:pt x="165" y="913"/>
                  </a:lnTo>
                  <a:lnTo>
                    <a:pt x="92" y="840"/>
                  </a:lnTo>
                  <a:lnTo>
                    <a:pt x="56" y="748"/>
                  </a:lnTo>
                  <a:lnTo>
                    <a:pt x="19" y="639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19" y="420"/>
                  </a:lnTo>
                  <a:lnTo>
                    <a:pt x="56" y="329"/>
                  </a:lnTo>
                  <a:lnTo>
                    <a:pt x="92" y="237"/>
                  </a:lnTo>
                  <a:lnTo>
                    <a:pt x="165" y="164"/>
                  </a:lnTo>
                  <a:lnTo>
                    <a:pt x="238" y="91"/>
                  </a:lnTo>
                  <a:lnTo>
                    <a:pt x="329" y="37"/>
                  </a:lnTo>
                  <a:lnTo>
                    <a:pt x="439" y="18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58" y="18"/>
                  </a:lnTo>
                  <a:lnTo>
                    <a:pt x="749" y="37"/>
                  </a:lnTo>
                  <a:lnTo>
                    <a:pt x="840" y="91"/>
                  </a:lnTo>
                  <a:lnTo>
                    <a:pt x="913" y="164"/>
                  </a:lnTo>
                  <a:lnTo>
                    <a:pt x="986" y="237"/>
                  </a:lnTo>
                  <a:lnTo>
                    <a:pt x="1041" y="329"/>
                  </a:lnTo>
                  <a:lnTo>
                    <a:pt x="1059" y="420"/>
                  </a:lnTo>
                  <a:lnTo>
                    <a:pt x="1078" y="5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2304;p41">
              <a:extLst>
                <a:ext uri="{FF2B5EF4-FFF2-40B4-BE49-F238E27FC236}">
                  <a16:creationId xmlns:a16="http://schemas.microsoft.com/office/drawing/2014/main" xmlns="" id="{7A2745D4-0DE9-41FE-AB5F-D3757A2BACA3}"/>
                </a:ext>
              </a:extLst>
            </p:cNvPr>
            <p:cNvSpPr/>
            <p:nvPr/>
          </p:nvSpPr>
          <p:spPr>
            <a:xfrm>
              <a:off x="6996676" y="1848772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2305;p41">
              <a:extLst>
                <a:ext uri="{FF2B5EF4-FFF2-40B4-BE49-F238E27FC236}">
                  <a16:creationId xmlns:a16="http://schemas.microsoft.com/office/drawing/2014/main" xmlns="" id="{1F581DE0-61DE-433B-A0A4-822CD78B1E12}"/>
                </a:ext>
              </a:extLst>
            </p:cNvPr>
            <p:cNvSpPr/>
            <p:nvPr/>
          </p:nvSpPr>
          <p:spPr>
            <a:xfrm>
              <a:off x="6996676" y="1848772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2306;p41">
              <a:extLst>
                <a:ext uri="{FF2B5EF4-FFF2-40B4-BE49-F238E27FC236}">
                  <a16:creationId xmlns:a16="http://schemas.microsoft.com/office/drawing/2014/main" xmlns="" id="{5BD3F90A-80E8-40BE-91AD-543090F92B5F}"/>
                </a:ext>
              </a:extLst>
            </p:cNvPr>
            <p:cNvSpPr/>
            <p:nvPr/>
          </p:nvSpPr>
          <p:spPr>
            <a:xfrm>
              <a:off x="6996676" y="1759396"/>
              <a:ext cx="172544" cy="207798"/>
            </a:xfrm>
            <a:custGeom>
              <a:avLst/>
              <a:gdLst/>
              <a:ahLst/>
              <a:cxnLst/>
              <a:rect l="l" t="t" r="r" b="b"/>
              <a:pathLst>
                <a:path w="5002" h="6024" extrusionOk="0">
                  <a:moveTo>
                    <a:pt x="3888" y="0"/>
                  </a:moveTo>
                  <a:lnTo>
                    <a:pt x="3742" y="91"/>
                  </a:lnTo>
                  <a:lnTo>
                    <a:pt x="3523" y="256"/>
                  </a:lnTo>
                  <a:lnTo>
                    <a:pt x="3358" y="456"/>
                  </a:lnTo>
                  <a:lnTo>
                    <a:pt x="3194" y="675"/>
                  </a:lnTo>
                  <a:lnTo>
                    <a:pt x="3030" y="858"/>
                  </a:lnTo>
                  <a:lnTo>
                    <a:pt x="2847" y="1041"/>
                  </a:lnTo>
                  <a:lnTo>
                    <a:pt x="2647" y="1223"/>
                  </a:lnTo>
                  <a:lnTo>
                    <a:pt x="2446" y="1387"/>
                  </a:lnTo>
                  <a:lnTo>
                    <a:pt x="2245" y="1552"/>
                  </a:lnTo>
                  <a:lnTo>
                    <a:pt x="2026" y="1698"/>
                  </a:lnTo>
                  <a:lnTo>
                    <a:pt x="1789" y="1844"/>
                  </a:lnTo>
                  <a:lnTo>
                    <a:pt x="1570" y="1971"/>
                  </a:lnTo>
                  <a:lnTo>
                    <a:pt x="1077" y="2209"/>
                  </a:lnTo>
                  <a:lnTo>
                    <a:pt x="548" y="2428"/>
                  </a:lnTo>
                  <a:lnTo>
                    <a:pt x="0" y="2592"/>
                  </a:lnTo>
                  <a:lnTo>
                    <a:pt x="0" y="2610"/>
                  </a:lnTo>
                  <a:lnTo>
                    <a:pt x="55" y="2939"/>
                  </a:lnTo>
                  <a:lnTo>
                    <a:pt x="128" y="3559"/>
                  </a:lnTo>
                  <a:lnTo>
                    <a:pt x="164" y="4107"/>
                  </a:lnTo>
                  <a:lnTo>
                    <a:pt x="164" y="4472"/>
                  </a:lnTo>
                  <a:lnTo>
                    <a:pt x="164" y="4709"/>
                  </a:lnTo>
                  <a:lnTo>
                    <a:pt x="128" y="4946"/>
                  </a:lnTo>
                  <a:lnTo>
                    <a:pt x="91" y="5165"/>
                  </a:lnTo>
                  <a:lnTo>
                    <a:pt x="37" y="5403"/>
                  </a:lnTo>
                  <a:lnTo>
                    <a:pt x="55" y="5439"/>
                  </a:lnTo>
                  <a:lnTo>
                    <a:pt x="128" y="5549"/>
                  </a:lnTo>
                  <a:lnTo>
                    <a:pt x="183" y="5603"/>
                  </a:lnTo>
                  <a:lnTo>
                    <a:pt x="256" y="5677"/>
                  </a:lnTo>
                  <a:lnTo>
                    <a:pt x="347" y="5750"/>
                  </a:lnTo>
                  <a:lnTo>
                    <a:pt x="456" y="5823"/>
                  </a:lnTo>
                  <a:lnTo>
                    <a:pt x="602" y="5877"/>
                  </a:lnTo>
                  <a:lnTo>
                    <a:pt x="785" y="5932"/>
                  </a:lnTo>
                  <a:lnTo>
                    <a:pt x="986" y="5987"/>
                  </a:lnTo>
                  <a:lnTo>
                    <a:pt x="1223" y="6005"/>
                  </a:lnTo>
                  <a:lnTo>
                    <a:pt x="1497" y="6023"/>
                  </a:lnTo>
                  <a:lnTo>
                    <a:pt x="1789" y="6005"/>
                  </a:lnTo>
                  <a:lnTo>
                    <a:pt x="2136" y="5969"/>
                  </a:lnTo>
                  <a:lnTo>
                    <a:pt x="2537" y="5914"/>
                  </a:lnTo>
                  <a:lnTo>
                    <a:pt x="2847" y="5841"/>
                  </a:lnTo>
                  <a:lnTo>
                    <a:pt x="3139" y="5731"/>
                  </a:lnTo>
                  <a:lnTo>
                    <a:pt x="3395" y="5603"/>
                  </a:lnTo>
                  <a:lnTo>
                    <a:pt x="3650" y="5476"/>
                  </a:lnTo>
                  <a:lnTo>
                    <a:pt x="3869" y="5311"/>
                  </a:lnTo>
                  <a:lnTo>
                    <a:pt x="4070" y="5165"/>
                  </a:lnTo>
                  <a:lnTo>
                    <a:pt x="4253" y="5001"/>
                  </a:lnTo>
                  <a:lnTo>
                    <a:pt x="4417" y="4837"/>
                  </a:lnTo>
                  <a:lnTo>
                    <a:pt x="4545" y="4673"/>
                  </a:lnTo>
                  <a:lnTo>
                    <a:pt x="4673" y="4527"/>
                  </a:lnTo>
                  <a:lnTo>
                    <a:pt x="4855" y="4253"/>
                  </a:lnTo>
                  <a:lnTo>
                    <a:pt x="4965" y="4070"/>
                  </a:lnTo>
                  <a:lnTo>
                    <a:pt x="5001" y="3997"/>
                  </a:lnTo>
                  <a:lnTo>
                    <a:pt x="4709" y="3559"/>
                  </a:lnTo>
                  <a:lnTo>
                    <a:pt x="4472" y="3121"/>
                  </a:lnTo>
                  <a:lnTo>
                    <a:pt x="4289" y="2683"/>
                  </a:lnTo>
                  <a:lnTo>
                    <a:pt x="4125" y="2245"/>
                  </a:lnTo>
                  <a:lnTo>
                    <a:pt x="4015" y="1789"/>
                  </a:lnTo>
                  <a:lnTo>
                    <a:pt x="3942" y="1333"/>
                  </a:lnTo>
                  <a:lnTo>
                    <a:pt x="3906" y="858"/>
                  </a:lnTo>
                  <a:lnTo>
                    <a:pt x="3906" y="365"/>
                  </a:lnTo>
                  <a:lnTo>
                    <a:pt x="3924" y="91"/>
                  </a:lnTo>
                  <a:lnTo>
                    <a:pt x="3888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2307;p41">
              <a:extLst>
                <a:ext uri="{FF2B5EF4-FFF2-40B4-BE49-F238E27FC236}">
                  <a16:creationId xmlns:a16="http://schemas.microsoft.com/office/drawing/2014/main" xmlns="" id="{BD6FC82D-C6D6-4313-88E7-3CC811D6F7AE}"/>
                </a:ext>
              </a:extLst>
            </p:cNvPr>
            <p:cNvSpPr/>
            <p:nvPr/>
          </p:nvSpPr>
          <p:spPr>
            <a:xfrm>
              <a:off x="6996676" y="1810379"/>
              <a:ext cx="86893" cy="90687"/>
            </a:xfrm>
            <a:custGeom>
              <a:avLst/>
              <a:gdLst/>
              <a:ahLst/>
              <a:cxnLst/>
              <a:rect l="l" t="t" r="r" b="b"/>
              <a:pathLst>
                <a:path w="2519" h="2629" extrusionOk="0">
                  <a:moveTo>
                    <a:pt x="2519" y="1"/>
                  </a:moveTo>
                  <a:lnTo>
                    <a:pt x="2245" y="238"/>
                  </a:lnTo>
                  <a:lnTo>
                    <a:pt x="1953" y="457"/>
                  </a:lnTo>
                  <a:lnTo>
                    <a:pt x="1661" y="658"/>
                  </a:lnTo>
                  <a:lnTo>
                    <a:pt x="1351" y="822"/>
                  </a:lnTo>
                  <a:lnTo>
                    <a:pt x="1040" y="968"/>
                  </a:lnTo>
                  <a:lnTo>
                    <a:pt x="712" y="1059"/>
                  </a:lnTo>
                  <a:lnTo>
                    <a:pt x="402" y="1114"/>
                  </a:lnTo>
                  <a:lnTo>
                    <a:pt x="237" y="1132"/>
                  </a:lnTo>
                  <a:lnTo>
                    <a:pt x="0" y="1132"/>
                  </a:lnTo>
                  <a:lnTo>
                    <a:pt x="55" y="1461"/>
                  </a:lnTo>
                  <a:lnTo>
                    <a:pt x="128" y="2081"/>
                  </a:lnTo>
                  <a:lnTo>
                    <a:pt x="164" y="2629"/>
                  </a:lnTo>
                  <a:lnTo>
                    <a:pt x="420" y="2519"/>
                  </a:lnTo>
                  <a:lnTo>
                    <a:pt x="657" y="2392"/>
                  </a:lnTo>
                  <a:lnTo>
                    <a:pt x="876" y="2246"/>
                  </a:lnTo>
                  <a:lnTo>
                    <a:pt x="1077" y="2081"/>
                  </a:lnTo>
                  <a:lnTo>
                    <a:pt x="1259" y="1917"/>
                  </a:lnTo>
                  <a:lnTo>
                    <a:pt x="1442" y="1753"/>
                  </a:lnTo>
                  <a:lnTo>
                    <a:pt x="1606" y="1570"/>
                  </a:lnTo>
                  <a:lnTo>
                    <a:pt x="1752" y="1388"/>
                  </a:lnTo>
                  <a:lnTo>
                    <a:pt x="2008" y="1004"/>
                  </a:lnTo>
                  <a:lnTo>
                    <a:pt x="2227" y="639"/>
                  </a:lnTo>
                  <a:lnTo>
                    <a:pt x="2391" y="311"/>
                  </a:lnTo>
                  <a:lnTo>
                    <a:pt x="2519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2308;p41">
              <a:extLst>
                <a:ext uri="{FF2B5EF4-FFF2-40B4-BE49-F238E27FC236}">
                  <a16:creationId xmlns:a16="http://schemas.microsoft.com/office/drawing/2014/main" xmlns="" id="{34124D98-3410-4F0B-A9B0-F6A1824BB2A7}"/>
                </a:ext>
              </a:extLst>
            </p:cNvPr>
            <p:cNvSpPr/>
            <p:nvPr/>
          </p:nvSpPr>
          <p:spPr>
            <a:xfrm>
              <a:off x="6908507" y="1528934"/>
              <a:ext cx="283376" cy="323667"/>
            </a:xfrm>
            <a:custGeom>
              <a:avLst/>
              <a:gdLst/>
              <a:ahLst/>
              <a:cxnLst/>
              <a:rect l="l" t="t" r="r" b="b"/>
              <a:pathLst>
                <a:path w="8215" h="9383" extrusionOk="0">
                  <a:moveTo>
                    <a:pt x="4235" y="1"/>
                  </a:moveTo>
                  <a:lnTo>
                    <a:pt x="3980" y="37"/>
                  </a:lnTo>
                  <a:lnTo>
                    <a:pt x="3706" y="74"/>
                  </a:lnTo>
                  <a:lnTo>
                    <a:pt x="3432" y="129"/>
                  </a:lnTo>
                  <a:lnTo>
                    <a:pt x="2885" y="256"/>
                  </a:lnTo>
                  <a:lnTo>
                    <a:pt x="2410" y="403"/>
                  </a:lnTo>
                  <a:lnTo>
                    <a:pt x="1972" y="567"/>
                  </a:lnTo>
                  <a:lnTo>
                    <a:pt x="1589" y="749"/>
                  </a:lnTo>
                  <a:lnTo>
                    <a:pt x="1242" y="950"/>
                  </a:lnTo>
                  <a:lnTo>
                    <a:pt x="950" y="1151"/>
                  </a:lnTo>
                  <a:lnTo>
                    <a:pt x="694" y="1370"/>
                  </a:lnTo>
                  <a:lnTo>
                    <a:pt x="494" y="1607"/>
                  </a:lnTo>
                  <a:lnTo>
                    <a:pt x="329" y="1844"/>
                  </a:lnTo>
                  <a:lnTo>
                    <a:pt x="202" y="2100"/>
                  </a:lnTo>
                  <a:lnTo>
                    <a:pt x="92" y="2337"/>
                  </a:lnTo>
                  <a:lnTo>
                    <a:pt x="37" y="2611"/>
                  </a:lnTo>
                  <a:lnTo>
                    <a:pt x="1" y="2867"/>
                  </a:lnTo>
                  <a:lnTo>
                    <a:pt x="1" y="3122"/>
                  </a:lnTo>
                  <a:lnTo>
                    <a:pt x="37" y="3396"/>
                  </a:lnTo>
                  <a:lnTo>
                    <a:pt x="92" y="3651"/>
                  </a:lnTo>
                  <a:lnTo>
                    <a:pt x="165" y="3943"/>
                  </a:lnTo>
                  <a:lnTo>
                    <a:pt x="275" y="4308"/>
                  </a:lnTo>
                  <a:lnTo>
                    <a:pt x="512" y="5075"/>
                  </a:lnTo>
                  <a:lnTo>
                    <a:pt x="822" y="5969"/>
                  </a:lnTo>
                  <a:lnTo>
                    <a:pt x="822" y="6006"/>
                  </a:lnTo>
                  <a:lnTo>
                    <a:pt x="786" y="6243"/>
                  </a:lnTo>
                  <a:lnTo>
                    <a:pt x="786" y="6499"/>
                  </a:lnTo>
                  <a:lnTo>
                    <a:pt x="786" y="6973"/>
                  </a:lnTo>
                  <a:lnTo>
                    <a:pt x="804" y="7210"/>
                  </a:lnTo>
                  <a:lnTo>
                    <a:pt x="822" y="7448"/>
                  </a:lnTo>
                  <a:lnTo>
                    <a:pt x="877" y="7667"/>
                  </a:lnTo>
                  <a:lnTo>
                    <a:pt x="932" y="7904"/>
                  </a:lnTo>
                  <a:lnTo>
                    <a:pt x="1005" y="8123"/>
                  </a:lnTo>
                  <a:lnTo>
                    <a:pt x="1078" y="8342"/>
                  </a:lnTo>
                  <a:lnTo>
                    <a:pt x="1169" y="8543"/>
                  </a:lnTo>
                  <a:lnTo>
                    <a:pt x="1297" y="8725"/>
                  </a:lnTo>
                  <a:lnTo>
                    <a:pt x="1406" y="8890"/>
                  </a:lnTo>
                  <a:lnTo>
                    <a:pt x="1552" y="9036"/>
                  </a:lnTo>
                  <a:lnTo>
                    <a:pt x="1716" y="9145"/>
                  </a:lnTo>
                  <a:lnTo>
                    <a:pt x="1899" y="9255"/>
                  </a:lnTo>
                  <a:lnTo>
                    <a:pt x="2082" y="9309"/>
                  </a:lnTo>
                  <a:lnTo>
                    <a:pt x="2301" y="9346"/>
                  </a:lnTo>
                  <a:lnTo>
                    <a:pt x="2556" y="9382"/>
                  </a:lnTo>
                  <a:lnTo>
                    <a:pt x="2775" y="9382"/>
                  </a:lnTo>
                  <a:lnTo>
                    <a:pt x="3031" y="9364"/>
                  </a:lnTo>
                  <a:lnTo>
                    <a:pt x="3250" y="9328"/>
                  </a:lnTo>
                  <a:lnTo>
                    <a:pt x="3469" y="9273"/>
                  </a:lnTo>
                  <a:lnTo>
                    <a:pt x="3724" y="9182"/>
                  </a:lnTo>
                  <a:lnTo>
                    <a:pt x="3961" y="9090"/>
                  </a:lnTo>
                  <a:lnTo>
                    <a:pt x="4217" y="8981"/>
                  </a:lnTo>
                  <a:lnTo>
                    <a:pt x="4491" y="8835"/>
                  </a:lnTo>
                  <a:lnTo>
                    <a:pt x="4746" y="8689"/>
                  </a:lnTo>
                  <a:lnTo>
                    <a:pt x="5002" y="8525"/>
                  </a:lnTo>
                  <a:lnTo>
                    <a:pt x="5239" y="8342"/>
                  </a:lnTo>
                  <a:lnTo>
                    <a:pt x="5495" y="8141"/>
                  </a:lnTo>
                  <a:lnTo>
                    <a:pt x="5714" y="7922"/>
                  </a:lnTo>
                  <a:lnTo>
                    <a:pt x="5933" y="7703"/>
                  </a:lnTo>
                  <a:lnTo>
                    <a:pt x="6115" y="7466"/>
                  </a:lnTo>
                  <a:lnTo>
                    <a:pt x="6279" y="7210"/>
                  </a:lnTo>
                  <a:lnTo>
                    <a:pt x="6425" y="6955"/>
                  </a:lnTo>
                  <a:lnTo>
                    <a:pt x="6535" y="6681"/>
                  </a:lnTo>
                  <a:lnTo>
                    <a:pt x="6553" y="6608"/>
                  </a:lnTo>
                  <a:lnTo>
                    <a:pt x="6608" y="6462"/>
                  </a:lnTo>
                  <a:lnTo>
                    <a:pt x="6626" y="6462"/>
                  </a:lnTo>
                  <a:lnTo>
                    <a:pt x="6827" y="6407"/>
                  </a:lnTo>
                  <a:lnTo>
                    <a:pt x="7010" y="6353"/>
                  </a:lnTo>
                  <a:lnTo>
                    <a:pt x="7192" y="6280"/>
                  </a:lnTo>
                  <a:lnTo>
                    <a:pt x="7338" y="6188"/>
                  </a:lnTo>
                  <a:lnTo>
                    <a:pt x="7484" y="6079"/>
                  </a:lnTo>
                  <a:lnTo>
                    <a:pt x="7630" y="5951"/>
                  </a:lnTo>
                  <a:lnTo>
                    <a:pt x="7740" y="5823"/>
                  </a:lnTo>
                  <a:lnTo>
                    <a:pt x="7849" y="5677"/>
                  </a:lnTo>
                  <a:lnTo>
                    <a:pt x="7940" y="5513"/>
                  </a:lnTo>
                  <a:lnTo>
                    <a:pt x="8032" y="5367"/>
                  </a:lnTo>
                  <a:lnTo>
                    <a:pt x="8086" y="5203"/>
                  </a:lnTo>
                  <a:lnTo>
                    <a:pt x="8141" y="5038"/>
                  </a:lnTo>
                  <a:lnTo>
                    <a:pt x="8178" y="4874"/>
                  </a:lnTo>
                  <a:lnTo>
                    <a:pt x="8196" y="4710"/>
                  </a:lnTo>
                  <a:lnTo>
                    <a:pt x="8214" y="4546"/>
                  </a:lnTo>
                  <a:lnTo>
                    <a:pt x="8196" y="4381"/>
                  </a:lnTo>
                  <a:lnTo>
                    <a:pt x="8159" y="4162"/>
                  </a:lnTo>
                  <a:lnTo>
                    <a:pt x="8123" y="4071"/>
                  </a:lnTo>
                  <a:lnTo>
                    <a:pt x="8068" y="3962"/>
                  </a:lnTo>
                  <a:lnTo>
                    <a:pt x="8013" y="3870"/>
                  </a:lnTo>
                  <a:lnTo>
                    <a:pt x="7940" y="3779"/>
                  </a:lnTo>
                  <a:lnTo>
                    <a:pt x="7849" y="3706"/>
                  </a:lnTo>
                  <a:lnTo>
                    <a:pt x="7740" y="3651"/>
                  </a:lnTo>
                  <a:lnTo>
                    <a:pt x="7776" y="3615"/>
                  </a:lnTo>
                  <a:lnTo>
                    <a:pt x="7794" y="3560"/>
                  </a:lnTo>
                  <a:lnTo>
                    <a:pt x="7813" y="3396"/>
                  </a:lnTo>
                  <a:lnTo>
                    <a:pt x="7831" y="3195"/>
                  </a:lnTo>
                  <a:lnTo>
                    <a:pt x="7831" y="2976"/>
                  </a:lnTo>
                  <a:lnTo>
                    <a:pt x="7794" y="2556"/>
                  </a:lnTo>
                  <a:lnTo>
                    <a:pt x="7758" y="2301"/>
                  </a:lnTo>
                  <a:lnTo>
                    <a:pt x="7685" y="2118"/>
                  </a:lnTo>
                  <a:lnTo>
                    <a:pt x="7594" y="1899"/>
                  </a:lnTo>
                  <a:lnTo>
                    <a:pt x="7502" y="1680"/>
                  </a:lnTo>
                  <a:lnTo>
                    <a:pt x="7375" y="1461"/>
                  </a:lnTo>
                  <a:lnTo>
                    <a:pt x="7229" y="1242"/>
                  </a:lnTo>
                  <a:lnTo>
                    <a:pt x="7046" y="1023"/>
                  </a:lnTo>
                  <a:lnTo>
                    <a:pt x="6845" y="804"/>
                  </a:lnTo>
                  <a:lnTo>
                    <a:pt x="6608" y="603"/>
                  </a:lnTo>
                  <a:lnTo>
                    <a:pt x="6352" y="439"/>
                  </a:lnTo>
                  <a:lnTo>
                    <a:pt x="6042" y="275"/>
                  </a:lnTo>
                  <a:lnTo>
                    <a:pt x="5714" y="147"/>
                  </a:lnTo>
                  <a:lnTo>
                    <a:pt x="5531" y="92"/>
                  </a:lnTo>
                  <a:lnTo>
                    <a:pt x="5349" y="56"/>
                  </a:lnTo>
                  <a:lnTo>
                    <a:pt x="5148" y="19"/>
                  </a:lnTo>
                  <a:lnTo>
                    <a:pt x="4929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2309;p41">
              <a:extLst>
                <a:ext uri="{FF2B5EF4-FFF2-40B4-BE49-F238E27FC236}">
                  <a16:creationId xmlns:a16="http://schemas.microsoft.com/office/drawing/2014/main" xmlns="" id="{8AF5AE73-C99A-414F-8836-A5FE5884A2CE}"/>
                </a:ext>
              </a:extLst>
            </p:cNvPr>
            <p:cNvSpPr/>
            <p:nvPr/>
          </p:nvSpPr>
          <p:spPr>
            <a:xfrm>
              <a:off x="6908507" y="1528934"/>
              <a:ext cx="283376" cy="323667"/>
            </a:xfrm>
            <a:custGeom>
              <a:avLst/>
              <a:gdLst/>
              <a:ahLst/>
              <a:cxnLst/>
              <a:rect l="l" t="t" r="r" b="b"/>
              <a:pathLst>
                <a:path w="8215" h="9383" fill="none" extrusionOk="0">
                  <a:moveTo>
                    <a:pt x="8196" y="4381"/>
                  </a:moveTo>
                  <a:lnTo>
                    <a:pt x="8196" y="4381"/>
                  </a:lnTo>
                  <a:lnTo>
                    <a:pt x="8214" y="4546"/>
                  </a:lnTo>
                  <a:lnTo>
                    <a:pt x="8196" y="4710"/>
                  </a:lnTo>
                  <a:lnTo>
                    <a:pt x="8178" y="4874"/>
                  </a:lnTo>
                  <a:lnTo>
                    <a:pt x="8141" y="5038"/>
                  </a:lnTo>
                  <a:lnTo>
                    <a:pt x="8086" y="5203"/>
                  </a:lnTo>
                  <a:lnTo>
                    <a:pt x="8032" y="5367"/>
                  </a:lnTo>
                  <a:lnTo>
                    <a:pt x="7940" y="5513"/>
                  </a:lnTo>
                  <a:lnTo>
                    <a:pt x="7849" y="5677"/>
                  </a:lnTo>
                  <a:lnTo>
                    <a:pt x="7740" y="5823"/>
                  </a:lnTo>
                  <a:lnTo>
                    <a:pt x="7630" y="5951"/>
                  </a:lnTo>
                  <a:lnTo>
                    <a:pt x="7484" y="6079"/>
                  </a:lnTo>
                  <a:lnTo>
                    <a:pt x="7338" y="6188"/>
                  </a:lnTo>
                  <a:lnTo>
                    <a:pt x="7192" y="6280"/>
                  </a:lnTo>
                  <a:lnTo>
                    <a:pt x="7010" y="6353"/>
                  </a:lnTo>
                  <a:lnTo>
                    <a:pt x="6827" y="6407"/>
                  </a:lnTo>
                  <a:lnTo>
                    <a:pt x="6626" y="6462"/>
                  </a:lnTo>
                  <a:lnTo>
                    <a:pt x="6626" y="6462"/>
                  </a:lnTo>
                  <a:lnTo>
                    <a:pt x="6626" y="6462"/>
                  </a:lnTo>
                  <a:lnTo>
                    <a:pt x="6608" y="6462"/>
                  </a:lnTo>
                  <a:lnTo>
                    <a:pt x="6608" y="6462"/>
                  </a:lnTo>
                  <a:lnTo>
                    <a:pt x="6553" y="6608"/>
                  </a:lnTo>
                  <a:lnTo>
                    <a:pt x="6553" y="6608"/>
                  </a:lnTo>
                  <a:lnTo>
                    <a:pt x="6535" y="6681"/>
                  </a:lnTo>
                  <a:lnTo>
                    <a:pt x="6535" y="6681"/>
                  </a:lnTo>
                  <a:lnTo>
                    <a:pt x="6535" y="6681"/>
                  </a:lnTo>
                  <a:lnTo>
                    <a:pt x="6425" y="6955"/>
                  </a:lnTo>
                  <a:lnTo>
                    <a:pt x="6279" y="7210"/>
                  </a:lnTo>
                  <a:lnTo>
                    <a:pt x="6115" y="7466"/>
                  </a:lnTo>
                  <a:lnTo>
                    <a:pt x="5933" y="7703"/>
                  </a:lnTo>
                  <a:lnTo>
                    <a:pt x="5714" y="7922"/>
                  </a:lnTo>
                  <a:lnTo>
                    <a:pt x="5495" y="8141"/>
                  </a:lnTo>
                  <a:lnTo>
                    <a:pt x="5239" y="8342"/>
                  </a:lnTo>
                  <a:lnTo>
                    <a:pt x="5002" y="8525"/>
                  </a:lnTo>
                  <a:lnTo>
                    <a:pt x="4746" y="8689"/>
                  </a:lnTo>
                  <a:lnTo>
                    <a:pt x="4491" y="8835"/>
                  </a:lnTo>
                  <a:lnTo>
                    <a:pt x="4217" y="8981"/>
                  </a:lnTo>
                  <a:lnTo>
                    <a:pt x="3961" y="9090"/>
                  </a:lnTo>
                  <a:lnTo>
                    <a:pt x="3724" y="9182"/>
                  </a:lnTo>
                  <a:lnTo>
                    <a:pt x="3469" y="9273"/>
                  </a:lnTo>
                  <a:lnTo>
                    <a:pt x="3250" y="9328"/>
                  </a:lnTo>
                  <a:lnTo>
                    <a:pt x="3031" y="9364"/>
                  </a:lnTo>
                  <a:lnTo>
                    <a:pt x="3031" y="9364"/>
                  </a:lnTo>
                  <a:lnTo>
                    <a:pt x="2775" y="9382"/>
                  </a:lnTo>
                  <a:lnTo>
                    <a:pt x="2556" y="9382"/>
                  </a:lnTo>
                  <a:lnTo>
                    <a:pt x="2301" y="9346"/>
                  </a:lnTo>
                  <a:lnTo>
                    <a:pt x="2301" y="9346"/>
                  </a:lnTo>
                  <a:lnTo>
                    <a:pt x="2082" y="9309"/>
                  </a:lnTo>
                  <a:lnTo>
                    <a:pt x="1899" y="9255"/>
                  </a:lnTo>
                  <a:lnTo>
                    <a:pt x="1716" y="9145"/>
                  </a:lnTo>
                  <a:lnTo>
                    <a:pt x="1552" y="9036"/>
                  </a:lnTo>
                  <a:lnTo>
                    <a:pt x="1406" y="8890"/>
                  </a:lnTo>
                  <a:lnTo>
                    <a:pt x="1297" y="8725"/>
                  </a:lnTo>
                  <a:lnTo>
                    <a:pt x="1169" y="8543"/>
                  </a:lnTo>
                  <a:lnTo>
                    <a:pt x="1078" y="8342"/>
                  </a:lnTo>
                  <a:lnTo>
                    <a:pt x="1005" y="8123"/>
                  </a:lnTo>
                  <a:lnTo>
                    <a:pt x="932" y="7904"/>
                  </a:lnTo>
                  <a:lnTo>
                    <a:pt x="877" y="7667"/>
                  </a:lnTo>
                  <a:lnTo>
                    <a:pt x="822" y="7448"/>
                  </a:lnTo>
                  <a:lnTo>
                    <a:pt x="804" y="7210"/>
                  </a:lnTo>
                  <a:lnTo>
                    <a:pt x="786" y="6973"/>
                  </a:lnTo>
                  <a:lnTo>
                    <a:pt x="786" y="6499"/>
                  </a:lnTo>
                  <a:lnTo>
                    <a:pt x="786" y="6499"/>
                  </a:lnTo>
                  <a:lnTo>
                    <a:pt x="786" y="6243"/>
                  </a:lnTo>
                  <a:lnTo>
                    <a:pt x="822" y="6006"/>
                  </a:lnTo>
                  <a:lnTo>
                    <a:pt x="822" y="6006"/>
                  </a:lnTo>
                  <a:lnTo>
                    <a:pt x="822" y="5969"/>
                  </a:lnTo>
                  <a:lnTo>
                    <a:pt x="822" y="5969"/>
                  </a:lnTo>
                  <a:lnTo>
                    <a:pt x="512" y="5075"/>
                  </a:lnTo>
                  <a:lnTo>
                    <a:pt x="275" y="4308"/>
                  </a:lnTo>
                  <a:lnTo>
                    <a:pt x="165" y="3943"/>
                  </a:lnTo>
                  <a:lnTo>
                    <a:pt x="92" y="3651"/>
                  </a:lnTo>
                  <a:lnTo>
                    <a:pt x="92" y="3651"/>
                  </a:lnTo>
                  <a:lnTo>
                    <a:pt x="37" y="3396"/>
                  </a:lnTo>
                  <a:lnTo>
                    <a:pt x="1" y="3122"/>
                  </a:lnTo>
                  <a:lnTo>
                    <a:pt x="1" y="2867"/>
                  </a:lnTo>
                  <a:lnTo>
                    <a:pt x="37" y="2611"/>
                  </a:lnTo>
                  <a:lnTo>
                    <a:pt x="92" y="2337"/>
                  </a:lnTo>
                  <a:lnTo>
                    <a:pt x="202" y="2100"/>
                  </a:lnTo>
                  <a:lnTo>
                    <a:pt x="329" y="1844"/>
                  </a:lnTo>
                  <a:lnTo>
                    <a:pt x="494" y="1607"/>
                  </a:lnTo>
                  <a:lnTo>
                    <a:pt x="694" y="1370"/>
                  </a:lnTo>
                  <a:lnTo>
                    <a:pt x="950" y="1151"/>
                  </a:lnTo>
                  <a:lnTo>
                    <a:pt x="1242" y="950"/>
                  </a:lnTo>
                  <a:lnTo>
                    <a:pt x="1589" y="749"/>
                  </a:lnTo>
                  <a:lnTo>
                    <a:pt x="1972" y="567"/>
                  </a:lnTo>
                  <a:lnTo>
                    <a:pt x="2410" y="403"/>
                  </a:lnTo>
                  <a:lnTo>
                    <a:pt x="2885" y="256"/>
                  </a:lnTo>
                  <a:lnTo>
                    <a:pt x="3432" y="129"/>
                  </a:lnTo>
                  <a:lnTo>
                    <a:pt x="3432" y="129"/>
                  </a:lnTo>
                  <a:lnTo>
                    <a:pt x="3706" y="74"/>
                  </a:lnTo>
                  <a:lnTo>
                    <a:pt x="3980" y="37"/>
                  </a:lnTo>
                  <a:lnTo>
                    <a:pt x="4235" y="1"/>
                  </a:lnTo>
                  <a:lnTo>
                    <a:pt x="4473" y="1"/>
                  </a:lnTo>
                  <a:lnTo>
                    <a:pt x="4710" y="1"/>
                  </a:lnTo>
                  <a:lnTo>
                    <a:pt x="4929" y="1"/>
                  </a:lnTo>
                  <a:lnTo>
                    <a:pt x="5148" y="19"/>
                  </a:lnTo>
                  <a:lnTo>
                    <a:pt x="5349" y="56"/>
                  </a:lnTo>
                  <a:lnTo>
                    <a:pt x="5531" y="92"/>
                  </a:lnTo>
                  <a:lnTo>
                    <a:pt x="5714" y="147"/>
                  </a:lnTo>
                  <a:lnTo>
                    <a:pt x="6042" y="275"/>
                  </a:lnTo>
                  <a:lnTo>
                    <a:pt x="6352" y="439"/>
                  </a:lnTo>
                  <a:lnTo>
                    <a:pt x="6608" y="603"/>
                  </a:lnTo>
                  <a:lnTo>
                    <a:pt x="6845" y="804"/>
                  </a:lnTo>
                  <a:lnTo>
                    <a:pt x="7046" y="1023"/>
                  </a:lnTo>
                  <a:lnTo>
                    <a:pt x="7229" y="1242"/>
                  </a:lnTo>
                  <a:lnTo>
                    <a:pt x="7375" y="1461"/>
                  </a:lnTo>
                  <a:lnTo>
                    <a:pt x="7502" y="1680"/>
                  </a:lnTo>
                  <a:lnTo>
                    <a:pt x="7594" y="1899"/>
                  </a:lnTo>
                  <a:lnTo>
                    <a:pt x="7685" y="2118"/>
                  </a:lnTo>
                  <a:lnTo>
                    <a:pt x="7758" y="2301"/>
                  </a:lnTo>
                  <a:lnTo>
                    <a:pt x="7758" y="2301"/>
                  </a:lnTo>
                  <a:lnTo>
                    <a:pt x="7794" y="2556"/>
                  </a:lnTo>
                  <a:lnTo>
                    <a:pt x="7831" y="2976"/>
                  </a:lnTo>
                  <a:lnTo>
                    <a:pt x="7831" y="3195"/>
                  </a:lnTo>
                  <a:lnTo>
                    <a:pt x="7813" y="3396"/>
                  </a:lnTo>
                  <a:lnTo>
                    <a:pt x="7794" y="3560"/>
                  </a:lnTo>
                  <a:lnTo>
                    <a:pt x="7776" y="3615"/>
                  </a:lnTo>
                  <a:lnTo>
                    <a:pt x="7740" y="3651"/>
                  </a:lnTo>
                  <a:lnTo>
                    <a:pt x="7740" y="3651"/>
                  </a:lnTo>
                  <a:lnTo>
                    <a:pt x="7849" y="3706"/>
                  </a:lnTo>
                  <a:lnTo>
                    <a:pt x="7940" y="3779"/>
                  </a:lnTo>
                  <a:lnTo>
                    <a:pt x="8013" y="3870"/>
                  </a:lnTo>
                  <a:lnTo>
                    <a:pt x="8068" y="3962"/>
                  </a:lnTo>
                  <a:lnTo>
                    <a:pt x="8123" y="4071"/>
                  </a:lnTo>
                  <a:lnTo>
                    <a:pt x="8159" y="4162"/>
                  </a:lnTo>
                  <a:lnTo>
                    <a:pt x="8196" y="43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2310;p41">
              <a:extLst>
                <a:ext uri="{FF2B5EF4-FFF2-40B4-BE49-F238E27FC236}">
                  <a16:creationId xmlns:a16="http://schemas.microsoft.com/office/drawing/2014/main" xmlns="" id="{3AAA0483-A471-40DC-8673-E680497737F4}"/>
                </a:ext>
              </a:extLst>
            </p:cNvPr>
            <p:cNvSpPr/>
            <p:nvPr/>
          </p:nvSpPr>
          <p:spPr>
            <a:xfrm>
              <a:off x="7142107" y="1728522"/>
              <a:ext cx="36530" cy="36565"/>
            </a:xfrm>
            <a:custGeom>
              <a:avLst/>
              <a:gdLst/>
              <a:ahLst/>
              <a:cxnLst/>
              <a:rect l="l" t="t" r="r" b="b"/>
              <a:pathLst>
                <a:path w="1059" h="1060" extrusionOk="0">
                  <a:moveTo>
                    <a:pt x="420" y="1"/>
                  </a:moveTo>
                  <a:lnTo>
                    <a:pt x="311" y="37"/>
                  </a:lnTo>
                  <a:lnTo>
                    <a:pt x="219" y="92"/>
                  </a:lnTo>
                  <a:lnTo>
                    <a:pt x="146" y="147"/>
                  </a:lnTo>
                  <a:lnTo>
                    <a:pt x="92" y="238"/>
                  </a:lnTo>
                  <a:lnTo>
                    <a:pt x="37" y="329"/>
                  </a:lnTo>
                  <a:lnTo>
                    <a:pt x="0" y="421"/>
                  </a:lnTo>
                  <a:lnTo>
                    <a:pt x="0" y="530"/>
                  </a:lnTo>
                  <a:lnTo>
                    <a:pt x="0" y="640"/>
                  </a:lnTo>
                  <a:lnTo>
                    <a:pt x="37" y="731"/>
                  </a:lnTo>
                  <a:lnTo>
                    <a:pt x="92" y="822"/>
                  </a:lnTo>
                  <a:lnTo>
                    <a:pt x="146" y="913"/>
                  </a:lnTo>
                  <a:lnTo>
                    <a:pt x="219" y="968"/>
                  </a:lnTo>
                  <a:lnTo>
                    <a:pt x="311" y="1023"/>
                  </a:lnTo>
                  <a:lnTo>
                    <a:pt x="420" y="1059"/>
                  </a:lnTo>
                  <a:lnTo>
                    <a:pt x="639" y="1059"/>
                  </a:lnTo>
                  <a:lnTo>
                    <a:pt x="730" y="1023"/>
                  </a:lnTo>
                  <a:lnTo>
                    <a:pt x="822" y="968"/>
                  </a:lnTo>
                  <a:lnTo>
                    <a:pt x="913" y="913"/>
                  </a:lnTo>
                  <a:lnTo>
                    <a:pt x="968" y="822"/>
                  </a:lnTo>
                  <a:lnTo>
                    <a:pt x="1022" y="731"/>
                  </a:lnTo>
                  <a:lnTo>
                    <a:pt x="1059" y="640"/>
                  </a:lnTo>
                  <a:lnTo>
                    <a:pt x="1059" y="530"/>
                  </a:lnTo>
                  <a:lnTo>
                    <a:pt x="1059" y="421"/>
                  </a:lnTo>
                  <a:lnTo>
                    <a:pt x="1022" y="329"/>
                  </a:lnTo>
                  <a:lnTo>
                    <a:pt x="968" y="238"/>
                  </a:lnTo>
                  <a:lnTo>
                    <a:pt x="913" y="147"/>
                  </a:lnTo>
                  <a:lnTo>
                    <a:pt x="822" y="92"/>
                  </a:lnTo>
                  <a:lnTo>
                    <a:pt x="730" y="37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FCA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2311;p41">
              <a:extLst>
                <a:ext uri="{FF2B5EF4-FFF2-40B4-BE49-F238E27FC236}">
                  <a16:creationId xmlns:a16="http://schemas.microsoft.com/office/drawing/2014/main" xmlns="" id="{584AB9C0-C875-402C-AC28-FDFED270E0F4}"/>
                </a:ext>
              </a:extLst>
            </p:cNvPr>
            <p:cNvSpPr/>
            <p:nvPr/>
          </p:nvSpPr>
          <p:spPr>
            <a:xfrm>
              <a:off x="6996021" y="1789613"/>
              <a:ext cx="15799" cy="9486"/>
            </a:xfrm>
            <a:custGeom>
              <a:avLst/>
              <a:gdLst/>
              <a:ahLst/>
              <a:cxnLst/>
              <a:rect l="l" t="t" r="r" b="b"/>
              <a:pathLst>
                <a:path w="458" h="275" extrusionOk="0">
                  <a:moveTo>
                    <a:pt x="366" y="0"/>
                  </a:moveTo>
                  <a:lnTo>
                    <a:pt x="329" y="37"/>
                  </a:lnTo>
                  <a:lnTo>
                    <a:pt x="311" y="55"/>
                  </a:lnTo>
                  <a:lnTo>
                    <a:pt x="275" y="110"/>
                  </a:lnTo>
                  <a:lnTo>
                    <a:pt x="183" y="146"/>
                  </a:lnTo>
                  <a:lnTo>
                    <a:pt x="74" y="146"/>
                  </a:lnTo>
                  <a:lnTo>
                    <a:pt x="19" y="165"/>
                  </a:lnTo>
                  <a:lnTo>
                    <a:pt x="1" y="201"/>
                  </a:lnTo>
                  <a:lnTo>
                    <a:pt x="1" y="256"/>
                  </a:lnTo>
                  <a:lnTo>
                    <a:pt x="56" y="274"/>
                  </a:lnTo>
                  <a:lnTo>
                    <a:pt x="165" y="274"/>
                  </a:lnTo>
                  <a:lnTo>
                    <a:pt x="256" y="256"/>
                  </a:lnTo>
                  <a:lnTo>
                    <a:pt x="329" y="219"/>
                  </a:lnTo>
                  <a:lnTo>
                    <a:pt x="402" y="165"/>
                  </a:lnTo>
                  <a:lnTo>
                    <a:pt x="457" y="92"/>
                  </a:lnTo>
                  <a:lnTo>
                    <a:pt x="457" y="55"/>
                  </a:lnTo>
                  <a:lnTo>
                    <a:pt x="421" y="19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2312;p41">
              <a:extLst>
                <a:ext uri="{FF2B5EF4-FFF2-40B4-BE49-F238E27FC236}">
                  <a16:creationId xmlns:a16="http://schemas.microsoft.com/office/drawing/2014/main" xmlns="" id="{72665095-EA97-4DB2-A6E6-CDF409A1CAF7}"/>
                </a:ext>
              </a:extLst>
            </p:cNvPr>
            <p:cNvSpPr/>
            <p:nvPr/>
          </p:nvSpPr>
          <p:spPr>
            <a:xfrm>
              <a:off x="6971495" y="1760637"/>
              <a:ext cx="44706" cy="25837"/>
            </a:xfrm>
            <a:custGeom>
              <a:avLst/>
              <a:gdLst/>
              <a:ahLst/>
              <a:cxnLst/>
              <a:rect l="l" t="t" r="r" b="b"/>
              <a:pathLst>
                <a:path w="1296" h="749" extrusionOk="0">
                  <a:moveTo>
                    <a:pt x="1186" y="1"/>
                  </a:moveTo>
                  <a:lnTo>
                    <a:pt x="1150" y="19"/>
                  </a:lnTo>
                  <a:lnTo>
                    <a:pt x="1132" y="55"/>
                  </a:lnTo>
                  <a:lnTo>
                    <a:pt x="1113" y="92"/>
                  </a:lnTo>
                  <a:lnTo>
                    <a:pt x="1095" y="147"/>
                  </a:lnTo>
                  <a:lnTo>
                    <a:pt x="1040" y="256"/>
                  </a:lnTo>
                  <a:lnTo>
                    <a:pt x="986" y="329"/>
                  </a:lnTo>
                  <a:lnTo>
                    <a:pt x="913" y="384"/>
                  </a:lnTo>
                  <a:lnTo>
                    <a:pt x="821" y="457"/>
                  </a:lnTo>
                  <a:lnTo>
                    <a:pt x="712" y="512"/>
                  </a:lnTo>
                  <a:lnTo>
                    <a:pt x="694" y="512"/>
                  </a:lnTo>
                  <a:lnTo>
                    <a:pt x="584" y="548"/>
                  </a:lnTo>
                  <a:lnTo>
                    <a:pt x="310" y="548"/>
                  </a:lnTo>
                  <a:lnTo>
                    <a:pt x="201" y="512"/>
                  </a:lnTo>
                  <a:lnTo>
                    <a:pt x="164" y="475"/>
                  </a:lnTo>
                  <a:lnTo>
                    <a:pt x="128" y="457"/>
                  </a:lnTo>
                  <a:lnTo>
                    <a:pt x="91" y="457"/>
                  </a:lnTo>
                  <a:lnTo>
                    <a:pt x="55" y="475"/>
                  </a:lnTo>
                  <a:lnTo>
                    <a:pt x="18" y="512"/>
                  </a:lnTo>
                  <a:lnTo>
                    <a:pt x="18" y="548"/>
                  </a:lnTo>
                  <a:lnTo>
                    <a:pt x="0" y="585"/>
                  </a:lnTo>
                  <a:lnTo>
                    <a:pt x="18" y="621"/>
                  </a:lnTo>
                  <a:lnTo>
                    <a:pt x="55" y="639"/>
                  </a:lnTo>
                  <a:lnTo>
                    <a:pt x="110" y="676"/>
                  </a:lnTo>
                  <a:lnTo>
                    <a:pt x="256" y="731"/>
                  </a:lnTo>
                  <a:lnTo>
                    <a:pt x="347" y="749"/>
                  </a:lnTo>
                  <a:lnTo>
                    <a:pt x="475" y="749"/>
                  </a:lnTo>
                  <a:lnTo>
                    <a:pt x="621" y="731"/>
                  </a:lnTo>
                  <a:lnTo>
                    <a:pt x="767" y="694"/>
                  </a:lnTo>
                  <a:lnTo>
                    <a:pt x="785" y="694"/>
                  </a:lnTo>
                  <a:lnTo>
                    <a:pt x="931" y="621"/>
                  </a:lnTo>
                  <a:lnTo>
                    <a:pt x="1040" y="530"/>
                  </a:lnTo>
                  <a:lnTo>
                    <a:pt x="1132" y="439"/>
                  </a:lnTo>
                  <a:lnTo>
                    <a:pt x="1205" y="347"/>
                  </a:lnTo>
                  <a:lnTo>
                    <a:pt x="1259" y="274"/>
                  </a:lnTo>
                  <a:lnTo>
                    <a:pt x="1278" y="201"/>
                  </a:lnTo>
                  <a:lnTo>
                    <a:pt x="1296" y="128"/>
                  </a:lnTo>
                  <a:lnTo>
                    <a:pt x="1296" y="92"/>
                  </a:lnTo>
                  <a:lnTo>
                    <a:pt x="1296" y="55"/>
                  </a:lnTo>
                  <a:lnTo>
                    <a:pt x="1259" y="19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2313;p41">
              <a:extLst>
                <a:ext uri="{FF2B5EF4-FFF2-40B4-BE49-F238E27FC236}">
                  <a16:creationId xmlns:a16="http://schemas.microsoft.com/office/drawing/2014/main" xmlns="" id="{731FE6F2-2F39-4825-B14F-7A4EC2A0B361}"/>
                </a:ext>
              </a:extLst>
            </p:cNvPr>
            <p:cNvSpPr/>
            <p:nvPr/>
          </p:nvSpPr>
          <p:spPr>
            <a:xfrm>
              <a:off x="6950694" y="1700202"/>
              <a:ext cx="16420" cy="28355"/>
            </a:xfrm>
            <a:custGeom>
              <a:avLst/>
              <a:gdLst/>
              <a:ahLst/>
              <a:cxnLst/>
              <a:rect l="l" t="t" r="r" b="b"/>
              <a:pathLst>
                <a:path w="476" h="822" extrusionOk="0">
                  <a:moveTo>
                    <a:pt x="128" y="0"/>
                  </a:moveTo>
                  <a:lnTo>
                    <a:pt x="74" y="19"/>
                  </a:lnTo>
                  <a:lnTo>
                    <a:pt x="37" y="55"/>
                  </a:lnTo>
                  <a:lnTo>
                    <a:pt x="19" y="92"/>
                  </a:lnTo>
                  <a:lnTo>
                    <a:pt x="1" y="165"/>
                  </a:lnTo>
                  <a:lnTo>
                    <a:pt x="1" y="293"/>
                  </a:lnTo>
                  <a:lnTo>
                    <a:pt x="19" y="457"/>
                  </a:lnTo>
                  <a:lnTo>
                    <a:pt x="74" y="621"/>
                  </a:lnTo>
                  <a:lnTo>
                    <a:pt x="165" y="731"/>
                  </a:lnTo>
                  <a:lnTo>
                    <a:pt x="201" y="767"/>
                  </a:lnTo>
                  <a:lnTo>
                    <a:pt x="256" y="804"/>
                  </a:lnTo>
                  <a:lnTo>
                    <a:pt x="293" y="822"/>
                  </a:lnTo>
                  <a:lnTo>
                    <a:pt x="347" y="804"/>
                  </a:lnTo>
                  <a:lnTo>
                    <a:pt x="384" y="785"/>
                  </a:lnTo>
                  <a:lnTo>
                    <a:pt x="420" y="749"/>
                  </a:lnTo>
                  <a:lnTo>
                    <a:pt x="439" y="712"/>
                  </a:lnTo>
                  <a:lnTo>
                    <a:pt x="457" y="658"/>
                  </a:lnTo>
                  <a:lnTo>
                    <a:pt x="475" y="512"/>
                  </a:lnTo>
                  <a:lnTo>
                    <a:pt x="439" y="347"/>
                  </a:lnTo>
                  <a:lnTo>
                    <a:pt x="384" y="201"/>
                  </a:lnTo>
                  <a:lnTo>
                    <a:pt x="311" y="73"/>
                  </a:lnTo>
                  <a:lnTo>
                    <a:pt x="256" y="3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2314;p41">
              <a:extLst>
                <a:ext uri="{FF2B5EF4-FFF2-40B4-BE49-F238E27FC236}">
                  <a16:creationId xmlns:a16="http://schemas.microsoft.com/office/drawing/2014/main" xmlns="" id="{DEA25EF7-2BD9-4290-94F1-4B9EB43F5384}"/>
                </a:ext>
              </a:extLst>
            </p:cNvPr>
            <p:cNvSpPr/>
            <p:nvPr/>
          </p:nvSpPr>
          <p:spPr>
            <a:xfrm>
              <a:off x="6934344" y="1699581"/>
              <a:ext cx="37807" cy="12004"/>
            </a:xfrm>
            <a:custGeom>
              <a:avLst/>
              <a:gdLst/>
              <a:ahLst/>
              <a:cxnLst/>
              <a:rect l="l" t="t" r="r" b="b"/>
              <a:pathLst>
                <a:path w="1096" h="348" extrusionOk="0">
                  <a:moveTo>
                    <a:pt x="529" y="0"/>
                  </a:moveTo>
                  <a:lnTo>
                    <a:pt x="347" y="37"/>
                  </a:lnTo>
                  <a:lnTo>
                    <a:pt x="256" y="73"/>
                  </a:lnTo>
                  <a:lnTo>
                    <a:pt x="183" y="110"/>
                  </a:lnTo>
                  <a:lnTo>
                    <a:pt x="91" y="165"/>
                  </a:lnTo>
                  <a:lnTo>
                    <a:pt x="0" y="238"/>
                  </a:lnTo>
                  <a:lnTo>
                    <a:pt x="0" y="292"/>
                  </a:lnTo>
                  <a:lnTo>
                    <a:pt x="18" y="329"/>
                  </a:lnTo>
                  <a:lnTo>
                    <a:pt x="55" y="347"/>
                  </a:lnTo>
                  <a:lnTo>
                    <a:pt x="91" y="329"/>
                  </a:lnTo>
                  <a:lnTo>
                    <a:pt x="164" y="256"/>
                  </a:lnTo>
                  <a:lnTo>
                    <a:pt x="237" y="219"/>
                  </a:lnTo>
                  <a:lnTo>
                    <a:pt x="402" y="146"/>
                  </a:lnTo>
                  <a:lnTo>
                    <a:pt x="548" y="128"/>
                  </a:lnTo>
                  <a:lnTo>
                    <a:pt x="694" y="128"/>
                  </a:lnTo>
                  <a:lnTo>
                    <a:pt x="821" y="146"/>
                  </a:lnTo>
                  <a:lnTo>
                    <a:pt x="931" y="165"/>
                  </a:lnTo>
                  <a:lnTo>
                    <a:pt x="1022" y="201"/>
                  </a:lnTo>
                  <a:lnTo>
                    <a:pt x="1077" y="201"/>
                  </a:lnTo>
                  <a:lnTo>
                    <a:pt x="1095" y="165"/>
                  </a:lnTo>
                  <a:lnTo>
                    <a:pt x="1095" y="128"/>
                  </a:lnTo>
                  <a:lnTo>
                    <a:pt x="1077" y="91"/>
                  </a:lnTo>
                  <a:lnTo>
                    <a:pt x="949" y="37"/>
                  </a:lnTo>
                  <a:lnTo>
                    <a:pt x="840" y="18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2315;p41">
              <a:extLst>
                <a:ext uri="{FF2B5EF4-FFF2-40B4-BE49-F238E27FC236}">
                  <a16:creationId xmlns:a16="http://schemas.microsoft.com/office/drawing/2014/main" xmlns="" id="{045D9D03-4C55-47DC-8BE1-C4D51E295613}"/>
                </a:ext>
              </a:extLst>
            </p:cNvPr>
            <p:cNvSpPr/>
            <p:nvPr/>
          </p:nvSpPr>
          <p:spPr>
            <a:xfrm>
              <a:off x="7018063" y="1682575"/>
              <a:ext cx="17041" cy="28355"/>
            </a:xfrm>
            <a:custGeom>
              <a:avLst/>
              <a:gdLst/>
              <a:ahLst/>
              <a:cxnLst/>
              <a:rect l="l" t="t" r="r" b="b"/>
              <a:pathLst>
                <a:path w="494" h="822" extrusionOk="0">
                  <a:moveTo>
                    <a:pt x="128" y="0"/>
                  </a:moveTo>
                  <a:lnTo>
                    <a:pt x="92" y="19"/>
                  </a:lnTo>
                  <a:lnTo>
                    <a:pt x="55" y="55"/>
                  </a:lnTo>
                  <a:lnTo>
                    <a:pt x="37" y="110"/>
                  </a:lnTo>
                  <a:lnTo>
                    <a:pt x="19" y="165"/>
                  </a:lnTo>
                  <a:lnTo>
                    <a:pt x="1" y="311"/>
                  </a:lnTo>
                  <a:lnTo>
                    <a:pt x="37" y="475"/>
                  </a:lnTo>
                  <a:lnTo>
                    <a:pt x="92" y="621"/>
                  </a:lnTo>
                  <a:lnTo>
                    <a:pt x="183" y="749"/>
                  </a:lnTo>
                  <a:lnTo>
                    <a:pt x="220" y="785"/>
                  </a:lnTo>
                  <a:lnTo>
                    <a:pt x="274" y="804"/>
                  </a:lnTo>
                  <a:lnTo>
                    <a:pt x="311" y="822"/>
                  </a:lnTo>
                  <a:lnTo>
                    <a:pt x="366" y="822"/>
                  </a:lnTo>
                  <a:lnTo>
                    <a:pt x="402" y="804"/>
                  </a:lnTo>
                  <a:lnTo>
                    <a:pt x="439" y="767"/>
                  </a:lnTo>
                  <a:lnTo>
                    <a:pt x="457" y="712"/>
                  </a:lnTo>
                  <a:lnTo>
                    <a:pt x="475" y="658"/>
                  </a:lnTo>
                  <a:lnTo>
                    <a:pt x="493" y="511"/>
                  </a:lnTo>
                  <a:lnTo>
                    <a:pt x="457" y="347"/>
                  </a:lnTo>
                  <a:lnTo>
                    <a:pt x="402" y="201"/>
                  </a:lnTo>
                  <a:lnTo>
                    <a:pt x="311" y="92"/>
                  </a:lnTo>
                  <a:lnTo>
                    <a:pt x="274" y="37"/>
                  </a:lnTo>
                  <a:lnTo>
                    <a:pt x="220" y="19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2316;p41">
              <a:extLst>
                <a:ext uri="{FF2B5EF4-FFF2-40B4-BE49-F238E27FC236}">
                  <a16:creationId xmlns:a16="http://schemas.microsoft.com/office/drawing/2014/main" xmlns="" id="{0E5F8279-DD1A-4E74-9CC9-C8D07D69DD50}"/>
                </a:ext>
              </a:extLst>
            </p:cNvPr>
            <p:cNvSpPr/>
            <p:nvPr/>
          </p:nvSpPr>
          <p:spPr>
            <a:xfrm>
              <a:off x="7005473" y="1681954"/>
              <a:ext cx="39083" cy="9452"/>
            </a:xfrm>
            <a:custGeom>
              <a:avLst/>
              <a:gdLst/>
              <a:ahLst/>
              <a:cxnLst/>
              <a:rect l="l" t="t" r="r" b="b"/>
              <a:pathLst>
                <a:path w="1133" h="274" extrusionOk="0">
                  <a:moveTo>
                    <a:pt x="384" y="0"/>
                  </a:moveTo>
                  <a:lnTo>
                    <a:pt x="311" y="37"/>
                  </a:lnTo>
                  <a:lnTo>
                    <a:pt x="201" y="55"/>
                  </a:lnTo>
                  <a:lnTo>
                    <a:pt x="128" y="110"/>
                  </a:lnTo>
                  <a:lnTo>
                    <a:pt x="37" y="164"/>
                  </a:lnTo>
                  <a:lnTo>
                    <a:pt x="1" y="219"/>
                  </a:lnTo>
                  <a:lnTo>
                    <a:pt x="19" y="256"/>
                  </a:lnTo>
                  <a:lnTo>
                    <a:pt x="55" y="274"/>
                  </a:lnTo>
                  <a:lnTo>
                    <a:pt x="110" y="274"/>
                  </a:lnTo>
                  <a:lnTo>
                    <a:pt x="183" y="219"/>
                  </a:lnTo>
                  <a:lnTo>
                    <a:pt x="256" y="183"/>
                  </a:lnTo>
                  <a:lnTo>
                    <a:pt x="420" y="128"/>
                  </a:lnTo>
                  <a:lnTo>
                    <a:pt x="585" y="128"/>
                  </a:lnTo>
                  <a:lnTo>
                    <a:pt x="731" y="146"/>
                  </a:lnTo>
                  <a:lnTo>
                    <a:pt x="840" y="183"/>
                  </a:lnTo>
                  <a:lnTo>
                    <a:pt x="950" y="219"/>
                  </a:lnTo>
                  <a:lnTo>
                    <a:pt x="1041" y="256"/>
                  </a:lnTo>
                  <a:lnTo>
                    <a:pt x="1059" y="274"/>
                  </a:lnTo>
                  <a:lnTo>
                    <a:pt x="1096" y="256"/>
                  </a:lnTo>
                  <a:lnTo>
                    <a:pt x="1132" y="237"/>
                  </a:lnTo>
                  <a:lnTo>
                    <a:pt x="1132" y="183"/>
                  </a:lnTo>
                  <a:lnTo>
                    <a:pt x="1096" y="146"/>
                  </a:lnTo>
                  <a:lnTo>
                    <a:pt x="986" y="91"/>
                  </a:lnTo>
                  <a:lnTo>
                    <a:pt x="877" y="55"/>
                  </a:lnTo>
                  <a:lnTo>
                    <a:pt x="731" y="1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2317;p41">
              <a:extLst>
                <a:ext uri="{FF2B5EF4-FFF2-40B4-BE49-F238E27FC236}">
                  <a16:creationId xmlns:a16="http://schemas.microsoft.com/office/drawing/2014/main" xmlns="" id="{A746A058-B1E2-4D07-845B-C35447F2279D}"/>
                </a:ext>
              </a:extLst>
            </p:cNvPr>
            <p:cNvSpPr/>
            <p:nvPr/>
          </p:nvSpPr>
          <p:spPr>
            <a:xfrm>
              <a:off x="7126343" y="1676262"/>
              <a:ext cx="42877" cy="53571"/>
            </a:xfrm>
            <a:custGeom>
              <a:avLst/>
              <a:gdLst/>
              <a:ahLst/>
              <a:cxnLst/>
              <a:rect l="l" t="t" r="r" b="b"/>
              <a:pathLst>
                <a:path w="1243" h="1553" extrusionOk="0">
                  <a:moveTo>
                    <a:pt x="1078" y="1"/>
                  </a:moveTo>
                  <a:lnTo>
                    <a:pt x="914" y="110"/>
                  </a:lnTo>
                  <a:lnTo>
                    <a:pt x="731" y="220"/>
                  </a:lnTo>
                  <a:lnTo>
                    <a:pt x="549" y="384"/>
                  </a:lnTo>
                  <a:lnTo>
                    <a:pt x="366" y="585"/>
                  </a:lnTo>
                  <a:lnTo>
                    <a:pt x="275" y="694"/>
                  </a:lnTo>
                  <a:lnTo>
                    <a:pt x="183" y="822"/>
                  </a:lnTo>
                  <a:lnTo>
                    <a:pt x="129" y="968"/>
                  </a:lnTo>
                  <a:lnTo>
                    <a:pt x="56" y="1114"/>
                  </a:lnTo>
                  <a:lnTo>
                    <a:pt x="19" y="1260"/>
                  </a:lnTo>
                  <a:lnTo>
                    <a:pt x="1" y="1443"/>
                  </a:lnTo>
                  <a:lnTo>
                    <a:pt x="1" y="1479"/>
                  </a:lnTo>
                  <a:lnTo>
                    <a:pt x="19" y="1516"/>
                  </a:lnTo>
                  <a:lnTo>
                    <a:pt x="56" y="1534"/>
                  </a:lnTo>
                  <a:lnTo>
                    <a:pt x="92" y="1552"/>
                  </a:lnTo>
                  <a:lnTo>
                    <a:pt x="147" y="1552"/>
                  </a:lnTo>
                  <a:lnTo>
                    <a:pt x="202" y="1516"/>
                  </a:lnTo>
                  <a:lnTo>
                    <a:pt x="220" y="1479"/>
                  </a:lnTo>
                  <a:lnTo>
                    <a:pt x="220" y="1443"/>
                  </a:lnTo>
                  <a:lnTo>
                    <a:pt x="238" y="1315"/>
                  </a:lnTo>
                  <a:lnTo>
                    <a:pt x="275" y="1169"/>
                  </a:lnTo>
                  <a:lnTo>
                    <a:pt x="329" y="1041"/>
                  </a:lnTo>
                  <a:lnTo>
                    <a:pt x="403" y="932"/>
                  </a:lnTo>
                  <a:lnTo>
                    <a:pt x="476" y="804"/>
                  </a:lnTo>
                  <a:lnTo>
                    <a:pt x="549" y="713"/>
                  </a:lnTo>
                  <a:lnTo>
                    <a:pt x="713" y="530"/>
                  </a:lnTo>
                  <a:lnTo>
                    <a:pt x="895" y="402"/>
                  </a:lnTo>
                  <a:lnTo>
                    <a:pt x="1041" y="293"/>
                  </a:lnTo>
                  <a:lnTo>
                    <a:pt x="1187" y="202"/>
                  </a:lnTo>
                  <a:lnTo>
                    <a:pt x="1224" y="183"/>
                  </a:lnTo>
                  <a:lnTo>
                    <a:pt x="1242" y="147"/>
                  </a:lnTo>
                  <a:lnTo>
                    <a:pt x="1242" y="110"/>
                  </a:lnTo>
                  <a:lnTo>
                    <a:pt x="1224" y="56"/>
                  </a:lnTo>
                  <a:lnTo>
                    <a:pt x="1206" y="19"/>
                  </a:lnTo>
                  <a:lnTo>
                    <a:pt x="1169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2318;p41">
              <a:extLst>
                <a:ext uri="{FF2B5EF4-FFF2-40B4-BE49-F238E27FC236}">
                  <a16:creationId xmlns:a16="http://schemas.microsoft.com/office/drawing/2014/main" xmlns="" id="{B1428D9C-E776-4344-84B9-D930C6FA7228}"/>
                </a:ext>
              </a:extLst>
            </p:cNvPr>
            <p:cNvSpPr/>
            <p:nvPr/>
          </p:nvSpPr>
          <p:spPr>
            <a:xfrm>
              <a:off x="7137071" y="1695787"/>
              <a:ext cx="28355" cy="15143"/>
            </a:xfrm>
            <a:custGeom>
              <a:avLst/>
              <a:gdLst/>
              <a:ahLst/>
              <a:cxnLst/>
              <a:rect l="l" t="t" r="r" b="b"/>
              <a:pathLst>
                <a:path w="822" h="439" extrusionOk="0">
                  <a:moveTo>
                    <a:pt x="92" y="1"/>
                  </a:moveTo>
                  <a:lnTo>
                    <a:pt x="55" y="19"/>
                  </a:lnTo>
                  <a:lnTo>
                    <a:pt x="18" y="55"/>
                  </a:lnTo>
                  <a:lnTo>
                    <a:pt x="0" y="92"/>
                  </a:lnTo>
                  <a:lnTo>
                    <a:pt x="0" y="128"/>
                  </a:lnTo>
                  <a:lnTo>
                    <a:pt x="18" y="183"/>
                  </a:lnTo>
                  <a:lnTo>
                    <a:pt x="55" y="201"/>
                  </a:lnTo>
                  <a:lnTo>
                    <a:pt x="92" y="220"/>
                  </a:lnTo>
                  <a:lnTo>
                    <a:pt x="238" y="220"/>
                  </a:lnTo>
                  <a:lnTo>
                    <a:pt x="347" y="238"/>
                  </a:lnTo>
                  <a:lnTo>
                    <a:pt x="438" y="256"/>
                  </a:lnTo>
                  <a:lnTo>
                    <a:pt x="493" y="293"/>
                  </a:lnTo>
                  <a:lnTo>
                    <a:pt x="603" y="366"/>
                  </a:lnTo>
                  <a:lnTo>
                    <a:pt x="639" y="402"/>
                  </a:lnTo>
                  <a:lnTo>
                    <a:pt x="694" y="439"/>
                  </a:lnTo>
                  <a:lnTo>
                    <a:pt x="749" y="439"/>
                  </a:lnTo>
                  <a:lnTo>
                    <a:pt x="785" y="421"/>
                  </a:lnTo>
                  <a:lnTo>
                    <a:pt x="822" y="384"/>
                  </a:lnTo>
                  <a:lnTo>
                    <a:pt x="822" y="348"/>
                  </a:lnTo>
                  <a:lnTo>
                    <a:pt x="822" y="311"/>
                  </a:lnTo>
                  <a:lnTo>
                    <a:pt x="803" y="256"/>
                  </a:lnTo>
                  <a:lnTo>
                    <a:pt x="749" y="201"/>
                  </a:lnTo>
                  <a:lnTo>
                    <a:pt x="694" y="165"/>
                  </a:lnTo>
                  <a:lnTo>
                    <a:pt x="621" y="110"/>
                  </a:lnTo>
                  <a:lnTo>
                    <a:pt x="511" y="55"/>
                  </a:lnTo>
                  <a:lnTo>
                    <a:pt x="402" y="19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2319;p41">
              <a:extLst>
                <a:ext uri="{FF2B5EF4-FFF2-40B4-BE49-F238E27FC236}">
                  <a16:creationId xmlns:a16="http://schemas.microsoft.com/office/drawing/2014/main" xmlns="" id="{5A6C3903-F6F5-4CED-8C95-E862973AA196}"/>
                </a:ext>
              </a:extLst>
            </p:cNvPr>
            <p:cNvSpPr/>
            <p:nvPr/>
          </p:nvSpPr>
          <p:spPr>
            <a:xfrm>
              <a:off x="6935586" y="1736077"/>
              <a:ext cx="20180" cy="17041"/>
            </a:xfrm>
            <a:custGeom>
              <a:avLst/>
              <a:gdLst/>
              <a:ahLst/>
              <a:cxnLst/>
              <a:rect l="l" t="t" r="r" b="b"/>
              <a:pathLst>
                <a:path w="585" h="494" extrusionOk="0">
                  <a:moveTo>
                    <a:pt x="37" y="1"/>
                  </a:moveTo>
                  <a:lnTo>
                    <a:pt x="1" y="311"/>
                  </a:lnTo>
                  <a:lnTo>
                    <a:pt x="1" y="494"/>
                  </a:lnTo>
                  <a:lnTo>
                    <a:pt x="238" y="439"/>
                  </a:lnTo>
                  <a:lnTo>
                    <a:pt x="439" y="366"/>
                  </a:lnTo>
                  <a:lnTo>
                    <a:pt x="493" y="329"/>
                  </a:lnTo>
                  <a:lnTo>
                    <a:pt x="548" y="275"/>
                  </a:lnTo>
                  <a:lnTo>
                    <a:pt x="585" y="238"/>
                  </a:lnTo>
                  <a:lnTo>
                    <a:pt x="585" y="183"/>
                  </a:lnTo>
                  <a:lnTo>
                    <a:pt x="585" y="147"/>
                  </a:lnTo>
                  <a:lnTo>
                    <a:pt x="548" y="110"/>
                  </a:lnTo>
                  <a:lnTo>
                    <a:pt x="493" y="74"/>
                  </a:lnTo>
                  <a:lnTo>
                    <a:pt x="420" y="56"/>
                  </a:lnTo>
                  <a:lnTo>
                    <a:pt x="256" y="1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9C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2320;p41">
              <a:extLst>
                <a:ext uri="{FF2B5EF4-FFF2-40B4-BE49-F238E27FC236}">
                  <a16:creationId xmlns:a16="http://schemas.microsoft.com/office/drawing/2014/main" xmlns="" id="{6C8FCAC4-2304-451C-AA5F-A474A6DBCC72}"/>
                </a:ext>
              </a:extLst>
            </p:cNvPr>
            <p:cNvSpPr/>
            <p:nvPr/>
          </p:nvSpPr>
          <p:spPr>
            <a:xfrm>
              <a:off x="6935586" y="1736077"/>
              <a:ext cx="20180" cy="17041"/>
            </a:xfrm>
            <a:custGeom>
              <a:avLst/>
              <a:gdLst/>
              <a:ahLst/>
              <a:cxnLst/>
              <a:rect l="l" t="t" r="r" b="b"/>
              <a:pathLst>
                <a:path w="585" h="494" fill="none" extrusionOk="0">
                  <a:moveTo>
                    <a:pt x="37" y="1"/>
                  </a:moveTo>
                  <a:lnTo>
                    <a:pt x="37" y="1"/>
                  </a:lnTo>
                  <a:lnTo>
                    <a:pt x="37" y="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494"/>
                  </a:lnTo>
                  <a:lnTo>
                    <a:pt x="1" y="494"/>
                  </a:lnTo>
                  <a:lnTo>
                    <a:pt x="238" y="439"/>
                  </a:lnTo>
                  <a:lnTo>
                    <a:pt x="439" y="366"/>
                  </a:lnTo>
                  <a:lnTo>
                    <a:pt x="493" y="329"/>
                  </a:lnTo>
                  <a:lnTo>
                    <a:pt x="548" y="275"/>
                  </a:lnTo>
                  <a:lnTo>
                    <a:pt x="585" y="238"/>
                  </a:lnTo>
                  <a:lnTo>
                    <a:pt x="585" y="183"/>
                  </a:lnTo>
                  <a:lnTo>
                    <a:pt x="585" y="183"/>
                  </a:lnTo>
                  <a:lnTo>
                    <a:pt x="585" y="147"/>
                  </a:lnTo>
                  <a:lnTo>
                    <a:pt x="548" y="110"/>
                  </a:lnTo>
                  <a:lnTo>
                    <a:pt x="493" y="74"/>
                  </a:lnTo>
                  <a:lnTo>
                    <a:pt x="420" y="56"/>
                  </a:lnTo>
                  <a:lnTo>
                    <a:pt x="256" y="19"/>
                  </a:lnTo>
                  <a:lnTo>
                    <a:pt x="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2321;p41">
              <a:extLst>
                <a:ext uri="{FF2B5EF4-FFF2-40B4-BE49-F238E27FC236}">
                  <a16:creationId xmlns:a16="http://schemas.microsoft.com/office/drawing/2014/main" xmlns="" id="{A3E1450C-8058-4773-B5A7-685191F4FE59}"/>
                </a:ext>
              </a:extLst>
            </p:cNvPr>
            <p:cNvSpPr/>
            <p:nvPr/>
          </p:nvSpPr>
          <p:spPr>
            <a:xfrm>
              <a:off x="7021858" y="1724142"/>
              <a:ext cx="54157" cy="18282"/>
            </a:xfrm>
            <a:custGeom>
              <a:avLst/>
              <a:gdLst/>
              <a:ahLst/>
              <a:cxnLst/>
              <a:rect l="l" t="t" r="r" b="b"/>
              <a:pathLst>
                <a:path w="1570" h="530" extrusionOk="0">
                  <a:moveTo>
                    <a:pt x="767" y="0"/>
                  </a:moveTo>
                  <a:lnTo>
                    <a:pt x="456" y="55"/>
                  </a:lnTo>
                  <a:lnTo>
                    <a:pt x="329" y="91"/>
                  </a:lnTo>
                  <a:lnTo>
                    <a:pt x="219" y="128"/>
                  </a:lnTo>
                  <a:lnTo>
                    <a:pt x="128" y="183"/>
                  </a:lnTo>
                  <a:lnTo>
                    <a:pt x="55" y="237"/>
                  </a:lnTo>
                  <a:lnTo>
                    <a:pt x="18" y="274"/>
                  </a:lnTo>
                  <a:lnTo>
                    <a:pt x="0" y="329"/>
                  </a:lnTo>
                  <a:lnTo>
                    <a:pt x="18" y="383"/>
                  </a:lnTo>
                  <a:lnTo>
                    <a:pt x="55" y="420"/>
                  </a:lnTo>
                  <a:lnTo>
                    <a:pt x="110" y="438"/>
                  </a:lnTo>
                  <a:lnTo>
                    <a:pt x="183" y="475"/>
                  </a:lnTo>
                  <a:lnTo>
                    <a:pt x="365" y="511"/>
                  </a:lnTo>
                  <a:lnTo>
                    <a:pt x="584" y="529"/>
                  </a:lnTo>
                  <a:lnTo>
                    <a:pt x="803" y="511"/>
                  </a:lnTo>
                  <a:lnTo>
                    <a:pt x="1114" y="475"/>
                  </a:lnTo>
                  <a:lnTo>
                    <a:pt x="1241" y="438"/>
                  </a:lnTo>
                  <a:lnTo>
                    <a:pt x="1351" y="383"/>
                  </a:lnTo>
                  <a:lnTo>
                    <a:pt x="1442" y="347"/>
                  </a:lnTo>
                  <a:lnTo>
                    <a:pt x="1515" y="292"/>
                  </a:lnTo>
                  <a:lnTo>
                    <a:pt x="1552" y="237"/>
                  </a:lnTo>
                  <a:lnTo>
                    <a:pt x="1570" y="183"/>
                  </a:lnTo>
                  <a:lnTo>
                    <a:pt x="1552" y="146"/>
                  </a:lnTo>
                  <a:lnTo>
                    <a:pt x="1515" y="110"/>
                  </a:lnTo>
                  <a:lnTo>
                    <a:pt x="1460" y="73"/>
                  </a:lnTo>
                  <a:lnTo>
                    <a:pt x="1387" y="55"/>
                  </a:lnTo>
                  <a:lnTo>
                    <a:pt x="1205" y="18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9C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2322;p41">
              <a:extLst>
                <a:ext uri="{FF2B5EF4-FFF2-40B4-BE49-F238E27FC236}">
                  <a16:creationId xmlns:a16="http://schemas.microsoft.com/office/drawing/2014/main" xmlns="" id="{4301F1E0-2071-4535-A324-40DA171284F1}"/>
                </a:ext>
              </a:extLst>
            </p:cNvPr>
            <p:cNvSpPr/>
            <p:nvPr/>
          </p:nvSpPr>
          <p:spPr>
            <a:xfrm>
              <a:off x="7021858" y="1724142"/>
              <a:ext cx="54157" cy="18282"/>
            </a:xfrm>
            <a:custGeom>
              <a:avLst/>
              <a:gdLst/>
              <a:ahLst/>
              <a:cxnLst/>
              <a:rect l="l" t="t" r="r" b="b"/>
              <a:pathLst>
                <a:path w="1570" h="530" fill="none" extrusionOk="0">
                  <a:moveTo>
                    <a:pt x="986" y="0"/>
                  </a:moveTo>
                  <a:lnTo>
                    <a:pt x="986" y="0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456" y="55"/>
                  </a:lnTo>
                  <a:lnTo>
                    <a:pt x="329" y="91"/>
                  </a:lnTo>
                  <a:lnTo>
                    <a:pt x="219" y="128"/>
                  </a:lnTo>
                  <a:lnTo>
                    <a:pt x="128" y="183"/>
                  </a:lnTo>
                  <a:lnTo>
                    <a:pt x="55" y="237"/>
                  </a:lnTo>
                  <a:lnTo>
                    <a:pt x="18" y="274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8" y="383"/>
                  </a:lnTo>
                  <a:lnTo>
                    <a:pt x="55" y="420"/>
                  </a:lnTo>
                  <a:lnTo>
                    <a:pt x="110" y="438"/>
                  </a:lnTo>
                  <a:lnTo>
                    <a:pt x="183" y="475"/>
                  </a:lnTo>
                  <a:lnTo>
                    <a:pt x="365" y="511"/>
                  </a:lnTo>
                  <a:lnTo>
                    <a:pt x="584" y="529"/>
                  </a:lnTo>
                  <a:lnTo>
                    <a:pt x="584" y="529"/>
                  </a:lnTo>
                  <a:lnTo>
                    <a:pt x="803" y="511"/>
                  </a:lnTo>
                  <a:lnTo>
                    <a:pt x="803" y="511"/>
                  </a:lnTo>
                  <a:lnTo>
                    <a:pt x="1114" y="475"/>
                  </a:lnTo>
                  <a:lnTo>
                    <a:pt x="1241" y="438"/>
                  </a:lnTo>
                  <a:lnTo>
                    <a:pt x="1351" y="383"/>
                  </a:lnTo>
                  <a:lnTo>
                    <a:pt x="1442" y="347"/>
                  </a:lnTo>
                  <a:lnTo>
                    <a:pt x="1515" y="292"/>
                  </a:lnTo>
                  <a:lnTo>
                    <a:pt x="1552" y="237"/>
                  </a:lnTo>
                  <a:lnTo>
                    <a:pt x="1570" y="183"/>
                  </a:lnTo>
                  <a:lnTo>
                    <a:pt x="1570" y="183"/>
                  </a:lnTo>
                  <a:lnTo>
                    <a:pt x="1552" y="146"/>
                  </a:lnTo>
                  <a:lnTo>
                    <a:pt x="1515" y="110"/>
                  </a:lnTo>
                  <a:lnTo>
                    <a:pt x="1460" y="73"/>
                  </a:lnTo>
                  <a:lnTo>
                    <a:pt x="1387" y="55"/>
                  </a:lnTo>
                  <a:lnTo>
                    <a:pt x="1205" y="18"/>
                  </a:lnTo>
                  <a:lnTo>
                    <a:pt x="9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2323;p41">
              <a:extLst>
                <a:ext uri="{FF2B5EF4-FFF2-40B4-BE49-F238E27FC236}">
                  <a16:creationId xmlns:a16="http://schemas.microsoft.com/office/drawing/2014/main" xmlns="" id="{3DDA3B20-26E4-430F-A2B5-DD9BC98D39F7}"/>
                </a:ext>
              </a:extLst>
            </p:cNvPr>
            <p:cNvSpPr/>
            <p:nvPr/>
          </p:nvSpPr>
          <p:spPr>
            <a:xfrm>
              <a:off x="7109372" y="1741769"/>
              <a:ext cx="27734" cy="17661"/>
            </a:xfrm>
            <a:custGeom>
              <a:avLst/>
              <a:gdLst/>
              <a:ahLst/>
              <a:cxnLst/>
              <a:rect l="l" t="t" r="r" b="b"/>
              <a:pathLst>
                <a:path w="804" h="512" extrusionOk="0">
                  <a:moveTo>
                    <a:pt x="91" y="0"/>
                  </a:moveTo>
                  <a:lnTo>
                    <a:pt x="55" y="18"/>
                  </a:lnTo>
                  <a:lnTo>
                    <a:pt x="18" y="55"/>
                  </a:lnTo>
                  <a:lnTo>
                    <a:pt x="0" y="91"/>
                  </a:lnTo>
                  <a:lnTo>
                    <a:pt x="18" y="146"/>
                  </a:lnTo>
                  <a:lnTo>
                    <a:pt x="37" y="183"/>
                  </a:lnTo>
                  <a:lnTo>
                    <a:pt x="146" y="310"/>
                  </a:lnTo>
                  <a:lnTo>
                    <a:pt x="274" y="383"/>
                  </a:lnTo>
                  <a:lnTo>
                    <a:pt x="383" y="438"/>
                  </a:lnTo>
                  <a:lnTo>
                    <a:pt x="511" y="475"/>
                  </a:lnTo>
                  <a:lnTo>
                    <a:pt x="621" y="493"/>
                  </a:lnTo>
                  <a:lnTo>
                    <a:pt x="712" y="511"/>
                  </a:lnTo>
                  <a:lnTo>
                    <a:pt x="730" y="438"/>
                  </a:lnTo>
                  <a:lnTo>
                    <a:pt x="785" y="292"/>
                  </a:lnTo>
                  <a:lnTo>
                    <a:pt x="803" y="292"/>
                  </a:lnTo>
                  <a:lnTo>
                    <a:pt x="694" y="274"/>
                  </a:lnTo>
                  <a:lnTo>
                    <a:pt x="602" y="274"/>
                  </a:lnTo>
                  <a:lnTo>
                    <a:pt x="493" y="237"/>
                  </a:lnTo>
                  <a:lnTo>
                    <a:pt x="420" y="219"/>
                  </a:lnTo>
                  <a:lnTo>
                    <a:pt x="347" y="164"/>
                  </a:lnTo>
                  <a:lnTo>
                    <a:pt x="274" y="110"/>
                  </a:lnTo>
                  <a:lnTo>
                    <a:pt x="201" y="37"/>
                  </a:lnTo>
                  <a:lnTo>
                    <a:pt x="183" y="1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2324;p41">
              <a:extLst>
                <a:ext uri="{FF2B5EF4-FFF2-40B4-BE49-F238E27FC236}">
                  <a16:creationId xmlns:a16="http://schemas.microsoft.com/office/drawing/2014/main" xmlns="" id="{353E8E3A-8482-4230-B56C-42EF38BA16C7}"/>
                </a:ext>
              </a:extLst>
            </p:cNvPr>
            <p:cNvSpPr/>
            <p:nvPr/>
          </p:nvSpPr>
          <p:spPr>
            <a:xfrm>
              <a:off x="6900953" y="1520758"/>
              <a:ext cx="259437" cy="190826"/>
            </a:xfrm>
            <a:custGeom>
              <a:avLst/>
              <a:gdLst/>
              <a:ahLst/>
              <a:cxnLst/>
              <a:rect l="l" t="t" r="r" b="b"/>
              <a:pathLst>
                <a:path w="7521" h="5532" extrusionOk="0">
                  <a:moveTo>
                    <a:pt x="4509" y="1"/>
                  </a:moveTo>
                  <a:lnTo>
                    <a:pt x="4308" y="19"/>
                  </a:lnTo>
                  <a:lnTo>
                    <a:pt x="4107" y="55"/>
                  </a:lnTo>
                  <a:lnTo>
                    <a:pt x="3523" y="165"/>
                  </a:lnTo>
                  <a:lnTo>
                    <a:pt x="2994" y="329"/>
                  </a:lnTo>
                  <a:lnTo>
                    <a:pt x="2465" y="530"/>
                  </a:lnTo>
                  <a:lnTo>
                    <a:pt x="2228" y="640"/>
                  </a:lnTo>
                  <a:lnTo>
                    <a:pt x="1990" y="749"/>
                  </a:lnTo>
                  <a:lnTo>
                    <a:pt x="1753" y="877"/>
                  </a:lnTo>
                  <a:lnTo>
                    <a:pt x="1534" y="1005"/>
                  </a:lnTo>
                  <a:lnTo>
                    <a:pt x="1333" y="1151"/>
                  </a:lnTo>
                  <a:lnTo>
                    <a:pt x="1132" y="1297"/>
                  </a:lnTo>
                  <a:lnTo>
                    <a:pt x="950" y="1461"/>
                  </a:lnTo>
                  <a:lnTo>
                    <a:pt x="786" y="1607"/>
                  </a:lnTo>
                  <a:lnTo>
                    <a:pt x="640" y="1771"/>
                  </a:lnTo>
                  <a:lnTo>
                    <a:pt x="494" y="1954"/>
                  </a:lnTo>
                  <a:lnTo>
                    <a:pt x="384" y="2118"/>
                  </a:lnTo>
                  <a:lnTo>
                    <a:pt x="275" y="2300"/>
                  </a:lnTo>
                  <a:lnTo>
                    <a:pt x="183" y="2465"/>
                  </a:lnTo>
                  <a:lnTo>
                    <a:pt x="110" y="2647"/>
                  </a:lnTo>
                  <a:lnTo>
                    <a:pt x="56" y="2848"/>
                  </a:lnTo>
                  <a:lnTo>
                    <a:pt x="19" y="3031"/>
                  </a:lnTo>
                  <a:lnTo>
                    <a:pt x="1" y="3231"/>
                  </a:lnTo>
                  <a:lnTo>
                    <a:pt x="19" y="3414"/>
                  </a:lnTo>
                  <a:lnTo>
                    <a:pt x="56" y="3943"/>
                  </a:lnTo>
                  <a:lnTo>
                    <a:pt x="110" y="4308"/>
                  </a:lnTo>
                  <a:lnTo>
                    <a:pt x="183" y="4527"/>
                  </a:lnTo>
                  <a:lnTo>
                    <a:pt x="220" y="4600"/>
                  </a:lnTo>
                  <a:lnTo>
                    <a:pt x="256" y="4655"/>
                  </a:lnTo>
                  <a:lnTo>
                    <a:pt x="293" y="4691"/>
                  </a:lnTo>
                  <a:lnTo>
                    <a:pt x="311" y="4710"/>
                  </a:lnTo>
                  <a:lnTo>
                    <a:pt x="366" y="4710"/>
                  </a:lnTo>
                  <a:lnTo>
                    <a:pt x="402" y="4691"/>
                  </a:lnTo>
                  <a:lnTo>
                    <a:pt x="421" y="4691"/>
                  </a:lnTo>
                  <a:lnTo>
                    <a:pt x="421" y="4618"/>
                  </a:lnTo>
                  <a:lnTo>
                    <a:pt x="421" y="4308"/>
                  </a:lnTo>
                  <a:lnTo>
                    <a:pt x="475" y="3268"/>
                  </a:lnTo>
                  <a:lnTo>
                    <a:pt x="567" y="3177"/>
                  </a:lnTo>
                  <a:lnTo>
                    <a:pt x="676" y="3067"/>
                  </a:lnTo>
                  <a:lnTo>
                    <a:pt x="840" y="2957"/>
                  </a:lnTo>
                  <a:lnTo>
                    <a:pt x="1005" y="2848"/>
                  </a:lnTo>
                  <a:lnTo>
                    <a:pt x="1205" y="2775"/>
                  </a:lnTo>
                  <a:lnTo>
                    <a:pt x="1315" y="2757"/>
                  </a:lnTo>
                  <a:lnTo>
                    <a:pt x="1406" y="2738"/>
                  </a:lnTo>
                  <a:lnTo>
                    <a:pt x="1516" y="2738"/>
                  </a:lnTo>
                  <a:lnTo>
                    <a:pt x="1625" y="2775"/>
                  </a:lnTo>
                  <a:lnTo>
                    <a:pt x="1844" y="2848"/>
                  </a:lnTo>
                  <a:lnTo>
                    <a:pt x="2063" y="2957"/>
                  </a:lnTo>
                  <a:lnTo>
                    <a:pt x="2538" y="3158"/>
                  </a:lnTo>
                  <a:lnTo>
                    <a:pt x="2775" y="3231"/>
                  </a:lnTo>
                  <a:lnTo>
                    <a:pt x="3031" y="3304"/>
                  </a:lnTo>
                  <a:lnTo>
                    <a:pt x="3268" y="3323"/>
                  </a:lnTo>
                  <a:lnTo>
                    <a:pt x="3396" y="3323"/>
                  </a:lnTo>
                  <a:lnTo>
                    <a:pt x="3505" y="3304"/>
                  </a:lnTo>
                  <a:lnTo>
                    <a:pt x="4449" y="3126"/>
                  </a:lnTo>
                  <a:lnTo>
                    <a:pt x="4449" y="3126"/>
                  </a:lnTo>
                  <a:lnTo>
                    <a:pt x="4655" y="3140"/>
                  </a:lnTo>
                  <a:lnTo>
                    <a:pt x="4911" y="3195"/>
                  </a:lnTo>
                  <a:lnTo>
                    <a:pt x="5148" y="3250"/>
                  </a:lnTo>
                  <a:lnTo>
                    <a:pt x="5349" y="3323"/>
                  </a:lnTo>
                  <a:lnTo>
                    <a:pt x="5458" y="3396"/>
                  </a:lnTo>
                  <a:lnTo>
                    <a:pt x="5568" y="3469"/>
                  </a:lnTo>
                  <a:lnTo>
                    <a:pt x="5677" y="3578"/>
                  </a:lnTo>
                  <a:lnTo>
                    <a:pt x="5787" y="3706"/>
                  </a:lnTo>
                  <a:lnTo>
                    <a:pt x="5896" y="3870"/>
                  </a:lnTo>
                  <a:lnTo>
                    <a:pt x="5933" y="3961"/>
                  </a:lnTo>
                  <a:lnTo>
                    <a:pt x="5951" y="4071"/>
                  </a:lnTo>
                  <a:lnTo>
                    <a:pt x="5969" y="4162"/>
                  </a:lnTo>
                  <a:lnTo>
                    <a:pt x="5969" y="4272"/>
                  </a:lnTo>
                  <a:lnTo>
                    <a:pt x="5951" y="4746"/>
                  </a:lnTo>
                  <a:lnTo>
                    <a:pt x="5951" y="4983"/>
                  </a:lnTo>
                  <a:lnTo>
                    <a:pt x="5951" y="5202"/>
                  </a:lnTo>
                  <a:lnTo>
                    <a:pt x="5969" y="5367"/>
                  </a:lnTo>
                  <a:lnTo>
                    <a:pt x="5987" y="5440"/>
                  </a:lnTo>
                  <a:lnTo>
                    <a:pt x="6024" y="5476"/>
                  </a:lnTo>
                  <a:lnTo>
                    <a:pt x="6060" y="5513"/>
                  </a:lnTo>
                  <a:lnTo>
                    <a:pt x="6097" y="5531"/>
                  </a:lnTo>
                  <a:lnTo>
                    <a:pt x="6152" y="5531"/>
                  </a:lnTo>
                  <a:lnTo>
                    <a:pt x="6225" y="5513"/>
                  </a:lnTo>
                  <a:lnTo>
                    <a:pt x="6352" y="5422"/>
                  </a:lnTo>
                  <a:lnTo>
                    <a:pt x="6462" y="5312"/>
                  </a:lnTo>
                  <a:lnTo>
                    <a:pt x="6553" y="5202"/>
                  </a:lnTo>
                  <a:lnTo>
                    <a:pt x="6608" y="5075"/>
                  </a:lnTo>
                  <a:lnTo>
                    <a:pt x="6681" y="4892"/>
                  </a:lnTo>
                  <a:lnTo>
                    <a:pt x="6699" y="4801"/>
                  </a:lnTo>
                  <a:lnTo>
                    <a:pt x="6845" y="4582"/>
                  </a:lnTo>
                  <a:lnTo>
                    <a:pt x="7028" y="4381"/>
                  </a:lnTo>
                  <a:lnTo>
                    <a:pt x="7137" y="4272"/>
                  </a:lnTo>
                  <a:lnTo>
                    <a:pt x="7247" y="4180"/>
                  </a:lnTo>
                  <a:lnTo>
                    <a:pt x="7375" y="4107"/>
                  </a:lnTo>
                  <a:lnTo>
                    <a:pt x="7521" y="4034"/>
                  </a:lnTo>
                  <a:lnTo>
                    <a:pt x="7521" y="3633"/>
                  </a:lnTo>
                  <a:lnTo>
                    <a:pt x="7502" y="3213"/>
                  </a:lnTo>
                  <a:lnTo>
                    <a:pt x="7466" y="2830"/>
                  </a:lnTo>
                  <a:lnTo>
                    <a:pt x="7429" y="2428"/>
                  </a:lnTo>
                  <a:lnTo>
                    <a:pt x="7338" y="2027"/>
                  </a:lnTo>
                  <a:lnTo>
                    <a:pt x="7229" y="1643"/>
                  </a:lnTo>
                  <a:lnTo>
                    <a:pt x="7101" y="1278"/>
                  </a:lnTo>
                  <a:lnTo>
                    <a:pt x="6918" y="913"/>
                  </a:lnTo>
                  <a:lnTo>
                    <a:pt x="6626" y="694"/>
                  </a:lnTo>
                  <a:lnTo>
                    <a:pt x="6316" y="493"/>
                  </a:lnTo>
                  <a:lnTo>
                    <a:pt x="5987" y="311"/>
                  </a:lnTo>
                  <a:lnTo>
                    <a:pt x="5641" y="183"/>
                  </a:lnTo>
                  <a:lnTo>
                    <a:pt x="5276" y="74"/>
                  </a:lnTo>
                  <a:lnTo>
                    <a:pt x="5093" y="37"/>
                  </a:lnTo>
                  <a:lnTo>
                    <a:pt x="4892" y="19"/>
                  </a:lnTo>
                  <a:lnTo>
                    <a:pt x="4710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2325;p41">
              <a:extLst>
                <a:ext uri="{FF2B5EF4-FFF2-40B4-BE49-F238E27FC236}">
                  <a16:creationId xmlns:a16="http://schemas.microsoft.com/office/drawing/2014/main" xmlns="" id="{44D71C07-7D70-4FEC-A653-47FC2F38F26A}"/>
                </a:ext>
              </a:extLst>
            </p:cNvPr>
            <p:cNvSpPr/>
            <p:nvPr/>
          </p:nvSpPr>
          <p:spPr>
            <a:xfrm>
              <a:off x="6900953" y="1520758"/>
              <a:ext cx="259437" cy="190826"/>
            </a:xfrm>
            <a:custGeom>
              <a:avLst/>
              <a:gdLst/>
              <a:ahLst/>
              <a:cxnLst/>
              <a:rect l="l" t="t" r="r" b="b"/>
              <a:pathLst>
                <a:path w="7521" h="5532" fill="none" extrusionOk="0">
                  <a:moveTo>
                    <a:pt x="4381" y="3122"/>
                  </a:moveTo>
                  <a:lnTo>
                    <a:pt x="4381" y="3122"/>
                  </a:lnTo>
                  <a:lnTo>
                    <a:pt x="4655" y="3140"/>
                  </a:lnTo>
                  <a:lnTo>
                    <a:pt x="4911" y="3195"/>
                  </a:lnTo>
                  <a:lnTo>
                    <a:pt x="5148" y="3250"/>
                  </a:lnTo>
                  <a:lnTo>
                    <a:pt x="5349" y="3323"/>
                  </a:lnTo>
                  <a:lnTo>
                    <a:pt x="5349" y="3323"/>
                  </a:lnTo>
                  <a:lnTo>
                    <a:pt x="5349" y="3323"/>
                  </a:lnTo>
                  <a:lnTo>
                    <a:pt x="5458" y="3396"/>
                  </a:lnTo>
                  <a:lnTo>
                    <a:pt x="5568" y="3469"/>
                  </a:lnTo>
                  <a:lnTo>
                    <a:pt x="5677" y="3578"/>
                  </a:lnTo>
                  <a:lnTo>
                    <a:pt x="5787" y="3706"/>
                  </a:lnTo>
                  <a:lnTo>
                    <a:pt x="5896" y="3870"/>
                  </a:lnTo>
                  <a:lnTo>
                    <a:pt x="5933" y="3961"/>
                  </a:lnTo>
                  <a:lnTo>
                    <a:pt x="5951" y="4071"/>
                  </a:lnTo>
                  <a:lnTo>
                    <a:pt x="5969" y="4162"/>
                  </a:lnTo>
                  <a:lnTo>
                    <a:pt x="5969" y="4272"/>
                  </a:lnTo>
                  <a:lnTo>
                    <a:pt x="5969" y="4272"/>
                  </a:lnTo>
                  <a:lnTo>
                    <a:pt x="5951" y="4746"/>
                  </a:lnTo>
                  <a:lnTo>
                    <a:pt x="5951" y="4983"/>
                  </a:lnTo>
                  <a:lnTo>
                    <a:pt x="5951" y="5202"/>
                  </a:lnTo>
                  <a:lnTo>
                    <a:pt x="5969" y="5367"/>
                  </a:lnTo>
                  <a:lnTo>
                    <a:pt x="5987" y="5440"/>
                  </a:lnTo>
                  <a:lnTo>
                    <a:pt x="6024" y="5476"/>
                  </a:lnTo>
                  <a:lnTo>
                    <a:pt x="6060" y="5513"/>
                  </a:lnTo>
                  <a:lnTo>
                    <a:pt x="6097" y="5531"/>
                  </a:lnTo>
                  <a:lnTo>
                    <a:pt x="6152" y="5531"/>
                  </a:lnTo>
                  <a:lnTo>
                    <a:pt x="6225" y="5513"/>
                  </a:lnTo>
                  <a:lnTo>
                    <a:pt x="6225" y="5513"/>
                  </a:lnTo>
                  <a:lnTo>
                    <a:pt x="6352" y="5422"/>
                  </a:lnTo>
                  <a:lnTo>
                    <a:pt x="6462" y="5312"/>
                  </a:lnTo>
                  <a:lnTo>
                    <a:pt x="6553" y="5202"/>
                  </a:lnTo>
                  <a:lnTo>
                    <a:pt x="6608" y="5075"/>
                  </a:lnTo>
                  <a:lnTo>
                    <a:pt x="6681" y="4892"/>
                  </a:lnTo>
                  <a:lnTo>
                    <a:pt x="6699" y="4801"/>
                  </a:lnTo>
                  <a:lnTo>
                    <a:pt x="6699" y="4801"/>
                  </a:lnTo>
                  <a:lnTo>
                    <a:pt x="6699" y="4801"/>
                  </a:lnTo>
                  <a:lnTo>
                    <a:pt x="6845" y="4582"/>
                  </a:lnTo>
                  <a:lnTo>
                    <a:pt x="7028" y="4381"/>
                  </a:lnTo>
                  <a:lnTo>
                    <a:pt x="7137" y="4272"/>
                  </a:lnTo>
                  <a:lnTo>
                    <a:pt x="7247" y="4180"/>
                  </a:lnTo>
                  <a:lnTo>
                    <a:pt x="7375" y="4107"/>
                  </a:lnTo>
                  <a:lnTo>
                    <a:pt x="7521" y="4034"/>
                  </a:lnTo>
                  <a:lnTo>
                    <a:pt x="7521" y="4034"/>
                  </a:lnTo>
                  <a:lnTo>
                    <a:pt x="7521" y="3633"/>
                  </a:lnTo>
                  <a:lnTo>
                    <a:pt x="7502" y="3213"/>
                  </a:lnTo>
                  <a:lnTo>
                    <a:pt x="7466" y="2830"/>
                  </a:lnTo>
                  <a:lnTo>
                    <a:pt x="7429" y="2428"/>
                  </a:lnTo>
                  <a:lnTo>
                    <a:pt x="7338" y="2027"/>
                  </a:lnTo>
                  <a:lnTo>
                    <a:pt x="7229" y="1643"/>
                  </a:lnTo>
                  <a:lnTo>
                    <a:pt x="7101" y="1278"/>
                  </a:lnTo>
                  <a:lnTo>
                    <a:pt x="6918" y="913"/>
                  </a:lnTo>
                  <a:lnTo>
                    <a:pt x="6918" y="913"/>
                  </a:lnTo>
                  <a:lnTo>
                    <a:pt x="6626" y="694"/>
                  </a:lnTo>
                  <a:lnTo>
                    <a:pt x="6316" y="493"/>
                  </a:lnTo>
                  <a:lnTo>
                    <a:pt x="5987" y="311"/>
                  </a:lnTo>
                  <a:lnTo>
                    <a:pt x="5641" y="183"/>
                  </a:lnTo>
                  <a:lnTo>
                    <a:pt x="5276" y="74"/>
                  </a:lnTo>
                  <a:lnTo>
                    <a:pt x="5093" y="37"/>
                  </a:lnTo>
                  <a:lnTo>
                    <a:pt x="4892" y="19"/>
                  </a:lnTo>
                  <a:lnTo>
                    <a:pt x="4710" y="1"/>
                  </a:lnTo>
                  <a:lnTo>
                    <a:pt x="4509" y="1"/>
                  </a:lnTo>
                  <a:lnTo>
                    <a:pt x="4308" y="19"/>
                  </a:lnTo>
                  <a:lnTo>
                    <a:pt x="4107" y="55"/>
                  </a:lnTo>
                  <a:lnTo>
                    <a:pt x="4107" y="55"/>
                  </a:lnTo>
                  <a:lnTo>
                    <a:pt x="3523" y="165"/>
                  </a:lnTo>
                  <a:lnTo>
                    <a:pt x="2994" y="329"/>
                  </a:lnTo>
                  <a:lnTo>
                    <a:pt x="2465" y="530"/>
                  </a:lnTo>
                  <a:lnTo>
                    <a:pt x="2228" y="640"/>
                  </a:lnTo>
                  <a:lnTo>
                    <a:pt x="1990" y="749"/>
                  </a:lnTo>
                  <a:lnTo>
                    <a:pt x="1753" y="877"/>
                  </a:lnTo>
                  <a:lnTo>
                    <a:pt x="1534" y="1005"/>
                  </a:lnTo>
                  <a:lnTo>
                    <a:pt x="1333" y="1151"/>
                  </a:lnTo>
                  <a:lnTo>
                    <a:pt x="1132" y="1297"/>
                  </a:lnTo>
                  <a:lnTo>
                    <a:pt x="950" y="1461"/>
                  </a:lnTo>
                  <a:lnTo>
                    <a:pt x="786" y="1607"/>
                  </a:lnTo>
                  <a:lnTo>
                    <a:pt x="640" y="1771"/>
                  </a:lnTo>
                  <a:lnTo>
                    <a:pt x="494" y="1954"/>
                  </a:lnTo>
                  <a:lnTo>
                    <a:pt x="494" y="1954"/>
                  </a:lnTo>
                  <a:lnTo>
                    <a:pt x="384" y="2118"/>
                  </a:lnTo>
                  <a:lnTo>
                    <a:pt x="275" y="2300"/>
                  </a:lnTo>
                  <a:lnTo>
                    <a:pt x="183" y="2465"/>
                  </a:lnTo>
                  <a:lnTo>
                    <a:pt x="110" y="2647"/>
                  </a:lnTo>
                  <a:lnTo>
                    <a:pt x="56" y="2848"/>
                  </a:lnTo>
                  <a:lnTo>
                    <a:pt x="19" y="3031"/>
                  </a:lnTo>
                  <a:lnTo>
                    <a:pt x="1" y="3231"/>
                  </a:lnTo>
                  <a:lnTo>
                    <a:pt x="19" y="3414"/>
                  </a:lnTo>
                  <a:lnTo>
                    <a:pt x="19" y="3414"/>
                  </a:lnTo>
                  <a:lnTo>
                    <a:pt x="56" y="3943"/>
                  </a:lnTo>
                  <a:lnTo>
                    <a:pt x="110" y="4308"/>
                  </a:lnTo>
                  <a:lnTo>
                    <a:pt x="183" y="4527"/>
                  </a:lnTo>
                  <a:lnTo>
                    <a:pt x="220" y="4600"/>
                  </a:lnTo>
                  <a:lnTo>
                    <a:pt x="256" y="4655"/>
                  </a:lnTo>
                  <a:lnTo>
                    <a:pt x="293" y="4691"/>
                  </a:lnTo>
                  <a:lnTo>
                    <a:pt x="311" y="4710"/>
                  </a:lnTo>
                  <a:lnTo>
                    <a:pt x="366" y="4710"/>
                  </a:lnTo>
                  <a:lnTo>
                    <a:pt x="402" y="4691"/>
                  </a:lnTo>
                  <a:lnTo>
                    <a:pt x="421" y="4691"/>
                  </a:lnTo>
                  <a:lnTo>
                    <a:pt x="421" y="4691"/>
                  </a:lnTo>
                  <a:lnTo>
                    <a:pt x="421" y="4618"/>
                  </a:lnTo>
                  <a:lnTo>
                    <a:pt x="421" y="4308"/>
                  </a:lnTo>
                  <a:lnTo>
                    <a:pt x="421" y="4308"/>
                  </a:lnTo>
                  <a:lnTo>
                    <a:pt x="421" y="4308"/>
                  </a:lnTo>
                  <a:lnTo>
                    <a:pt x="475" y="3268"/>
                  </a:lnTo>
                  <a:lnTo>
                    <a:pt x="475" y="3268"/>
                  </a:lnTo>
                  <a:lnTo>
                    <a:pt x="567" y="3177"/>
                  </a:lnTo>
                  <a:lnTo>
                    <a:pt x="676" y="3067"/>
                  </a:lnTo>
                  <a:lnTo>
                    <a:pt x="840" y="2957"/>
                  </a:lnTo>
                  <a:lnTo>
                    <a:pt x="1005" y="2848"/>
                  </a:lnTo>
                  <a:lnTo>
                    <a:pt x="1205" y="2775"/>
                  </a:lnTo>
                  <a:lnTo>
                    <a:pt x="1315" y="2757"/>
                  </a:lnTo>
                  <a:lnTo>
                    <a:pt x="1406" y="2738"/>
                  </a:lnTo>
                  <a:lnTo>
                    <a:pt x="1516" y="2738"/>
                  </a:lnTo>
                  <a:lnTo>
                    <a:pt x="1625" y="2775"/>
                  </a:lnTo>
                  <a:lnTo>
                    <a:pt x="1625" y="2775"/>
                  </a:lnTo>
                  <a:lnTo>
                    <a:pt x="1844" y="2848"/>
                  </a:lnTo>
                  <a:lnTo>
                    <a:pt x="2063" y="2957"/>
                  </a:lnTo>
                  <a:lnTo>
                    <a:pt x="2538" y="3158"/>
                  </a:lnTo>
                  <a:lnTo>
                    <a:pt x="2775" y="3231"/>
                  </a:lnTo>
                  <a:lnTo>
                    <a:pt x="3031" y="3304"/>
                  </a:lnTo>
                  <a:lnTo>
                    <a:pt x="3268" y="3323"/>
                  </a:lnTo>
                  <a:lnTo>
                    <a:pt x="3396" y="3323"/>
                  </a:lnTo>
                  <a:lnTo>
                    <a:pt x="3505" y="3304"/>
                  </a:lnTo>
                  <a:lnTo>
                    <a:pt x="3505" y="3304"/>
                  </a:lnTo>
                  <a:lnTo>
                    <a:pt x="4473" y="3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2326;p41">
              <a:extLst>
                <a:ext uri="{FF2B5EF4-FFF2-40B4-BE49-F238E27FC236}">
                  <a16:creationId xmlns:a16="http://schemas.microsoft.com/office/drawing/2014/main" xmlns="" id="{41F1C04F-5947-45CB-AEEC-FAEC5A0DE309}"/>
                </a:ext>
              </a:extLst>
            </p:cNvPr>
            <p:cNvSpPr/>
            <p:nvPr/>
          </p:nvSpPr>
          <p:spPr>
            <a:xfrm>
              <a:off x="7042003" y="1573639"/>
              <a:ext cx="123423" cy="159953"/>
            </a:xfrm>
            <a:custGeom>
              <a:avLst/>
              <a:gdLst/>
              <a:ahLst/>
              <a:cxnLst/>
              <a:rect l="l" t="t" r="r" b="b"/>
              <a:pathLst>
                <a:path w="3578" h="4637" extrusionOk="0">
                  <a:moveTo>
                    <a:pt x="2665" y="1"/>
                  </a:moveTo>
                  <a:lnTo>
                    <a:pt x="2428" y="19"/>
                  </a:lnTo>
                  <a:lnTo>
                    <a:pt x="2190" y="56"/>
                  </a:lnTo>
                  <a:lnTo>
                    <a:pt x="1953" y="110"/>
                  </a:lnTo>
                  <a:lnTo>
                    <a:pt x="1698" y="183"/>
                  </a:lnTo>
                  <a:lnTo>
                    <a:pt x="1460" y="256"/>
                  </a:lnTo>
                  <a:lnTo>
                    <a:pt x="1241" y="348"/>
                  </a:lnTo>
                  <a:lnTo>
                    <a:pt x="803" y="548"/>
                  </a:lnTo>
                  <a:lnTo>
                    <a:pt x="438" y="731"/>
                  </a:lnTo>
                  <a:lnTo>
                    <a:pt x="164" y="913"/>
                  </a:lnTo>
                  <a:lnTo>
                    <a:pt x="0" y="1023"/>
                  </a:lnTo>
                  <a:lnTo>
                    <a:pt x="18" y="1151"/>
                  </a:lnTo>
                  <a:lnTo>
                    <a:pt x="73" y="1278"/>
                  </a:lnTo>
                  <a:lnTo>
                    <a:pt x="128" y="1424"/>
                  </a:lnTo>
                  <a:lnTo>
                    <a:pt x="219" y="1589"/>
                  </a:lnTo>
                  <a:lnTo>
                    <a:pt x="292" y="1589"/>
                  </a:lnTo>
                  <a:lnTo>
                    <a:pt x="566" y="1607"/>
                  </a:lnTo>
                  <a:lnTo>
                    <a:pt x="822" y="1662"/>
                  </a:lnTo>
                  <a:lnTo>
                    <a:pt x="1059" y="1717"/>
                  </a:lnTo>
                  <a:lnTo>
                    <a:pt x="1260" y="1790"/>
                  </a:lnTo>
                  <a:lnTo>
                    <a:pt x="1369" y="1863"/>
                  </a:lnTo>
                  <a:lnTo>
                    <a:pt x="1479" y="1936"/>
                  </a:lnTo>
                  <a:lnTo>
                    <a:pt x="1588" y="2045"/>
                  </a:lnTo>
                  <a:lnTo>
                    <a:pt x="1698" y="2173"/>
                  </a:lnTo>
                  <a:lnTo>
                    <a:pt x="1807" y="2337"/>
                  </a:lnTo>
                  <a:lnTo>
                    <a:pt x="1844" y="2428"/>
                  </a:lnTo>
                  <a:lnTo>
                    <a:pt x="1862" y="2538"/>
                  </a:lnTo>
                  <a:lnTo>
                    <a:pt x="1880" y="2629"/>
                  </a:lnTo>
                  <a:lnTo>
                    <a:pt x="1880" y="2739"/>
                  </a:lnTo>
                  <a:lnTo>
                    <a:pt x="1880" y="2903"/>
                  </a:lnTo>
                  <a:lnTo>
                    <a:pt x="1862" y="3067"/>
                  </a:lnTo>
                  <a:lnTo>
                    <a:pt x="1844" y="3323"/>
                  </a:lnTo>
                  <a:lnTo>
                    <a:pt x="1844" y="3797"/>
                  </a:lnTo>
                  <a:lnTo>
                    <a:pt x="2209" y="4637"/>
                  </a:lnTo>
                  <a:lnTo>
                    <a:pt x="2263" y="4381"/>
                  </a:lnTo>
                  <a:lnTo>
                    <a:pt x="2336" y="4126"/>
                  </a:lnTo>
                  <a:lnTo>
                    <a:pt x="2428" y="3889"/>
                  </a:lnTo>
                  <a:lnTo>
                    <a:pt x="2519" y="3688"/>
                  </a:lnTo>
                  <a:lnTo>
                    <a:pt x="2701" y="3377"/>
                  </a:lnTo>
                  <a:lnTo>
                    <a:pt x="2774" y="3250"/>
                  </a:lnTo>
                  <a:lnTo>
                    <a:pt x="2902" y="3031"/>
                  </a:lnTo>
                  <a:lnTo>
                    <a:pt x="3030" y="2830"/>
                  </a:lnTo>
                  <a:lnTo>
                    <a:pt x="3103" y="2739"/>
                  </a:lnTo>
                  <a:lnTo>
                    <a:pt x="3194" y="2647"/>
                  </a:lnTo>
                  <a:lnTo>
                    <a:pt x="3304" y="2574"/>
                  </a:lnTo>
                  <a:lnTo>
                    <a:pt x="3432" y="2501"/>
                  </a:lnTo>
                  <a:lnTo>
                    <a:pt x="3486" y="2337"/>
                  </a:lnTo>
                  <a:lnTo>
                    <a:pt x="3523" y="2155"/>
                  </a:lnTo>
                  <a:lnTo>
                    <a:pt x="3541" y="1990"/>
                  </a:lnTo>
                  <a:lnTo>
                    <a:pt x="3559" y="1844"/>
                  </a:lnTo>
                  <a:lnTo>
                    <a:pt x="3578" y="1516"/>
                  </a:lnTo>
                  <a:lnTo>
                    <a:pt x="3541" y="1205"/>
                  </a:lnTo>
                  <a:lnTo>
                    <a:pt x="3468" y="913"/>
                  </a:lnTo>
                  <a:lnTo>
                    <a:pt x="3377" y="621"/>
                  </a:lnTo>
                  <a:lnTo>
                    <a:pt x="3249" y="329"/>
                  </a:lnTo>
                  <a:lnTo>
                    <a:pt x="3121" y="37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2327;p41">
              <a:extLst>
                <a:ext uri="{FF2B5EF4-FFF2-40B4-BE49-F238E27FC236}">
                  <a16:creationId xmlns:a16="http://schemas.microsoft.com/office/drawing/2014/main" xmlns="" id="{ABF61E95-FA96-43F1-90B0-A39D6FD71B33}"/>
                </a:ext>
              </a:extLst>
            </p:cNvPr>
            <p:cNvSpPr/>
            <p:nvPr/>
          </p:nvSpPr>
          <p:spPr>
            <a:xfrm>
              <a:off x="7131379" y="1536488"/>
              <a:ext cx="65540" cy="123458"/>
            </a:xfrm>
            <a:custGeom>
              <a:avLst/>
              <a:gdLst/>
              <a:ahLst/>
              <a:cxnLst/>
              <a:rect l="l" t="t" r="r" b="b"/>
              <a:pathLst>
                <a:path w="1900" h="3579" extrusionOk="0">
                  <a:moveTo>
                    <a:pt x="1" y="1"/>
                  </a:moveTo>
                  <a:lnTo>
                    <a:pt x="19" y="129"/>
                  </a:lnTo>
                  <a:lnTo>
                    <a:pt x="37" y="439"/>
                  </a:lnTo>
                  <a:lnTo>
                    <a:pt x="74" y="622"/>
                  </a:lnTo>
                  <a:lnTo>
                    <a:pt x="129" y="804"/>
                  </a:lnTo>
                  <a:lnTo>
                    <a:pt x="183" y="968"/>
                  </a:lnTo>
                  <a:lnTo>
                    <a:pt x="238" y="1023"/>
                  </a:lnTo>
                  <a:lnTo>
                    <a:pt x="275" y="1078"/>
                  </a:lnTo>
                  <a:lnTo>
                    <a:pt x="384" y="1242"/>
                  </a:lnTo>
                  <a:lnTo>
                    <a:pt x="512" y="1443"/>
                  </a:lnTo>
                  <a:lnTo>
                    <a:pt x="640" y="1717"/>
                  </a:lnTo>
                  <a:lnTo>
                    <a:pt x="695" y="1899"/>
                  </a:lnTo>
                  <a:lnTo>
                    <a:pt x="749" y="2082"/>
                  </a:lnTo>
                  <a:lnTo>
                    <a:pt x="804" y="2282"/>
                  </a:lnTo>
                  <a:lnTo>
                    <a:pt x="841" y="2501"/>
                  </a:lnTo>
                  <a:lnTo>
                    <a:pt x="859" y="2739"/>
                  </a:lnTo>
                  <a:lnTo>
                    <a:pt x="877" y="3013"/>
                  </a:lnTo>
                  <a:lnTo>
                    <a:pt x="859" y="3286"/>
                  </a:lnTo>
                  <a:lnTo>
                    <a:pt x="841" y="3578"/>
                  </a:lnTo>
                  <a:lnTo>
                    <a:pt x="914" y="3542"/>
                  </a:lnTo>
                  <a:lnTo>
                    <a:pt x="1133" y="3487"/>
                  </a:lnTo>
                  <a:lnTo>
                    <a:pt x="1388" y="3432"/>
                  </a:lnTo>
                  <a:lnTo>
                    <a:pt x="1516" y="3432"/>
                  </a:lnTo>
                  <a:lnTo>
                    <a:pt x="1625" y="3451"/>
                  </a:lnTo>
                  <a:lnTo>
                    <a:pt x="1662" y="3451"/>
                  </a:lnTo>
                  <a:lnTo>
                    <a:pt x="1717" y="3414"/>
                  </a:lnTo>
                  <a:lnTo>
                    <a:pt x="1753" y="3378"/>
                  </a:lnTo>
                  <a:lnTo>
                    <a:pt x="1790" y="3323"/>
                  </a:lnTo>
                  <a:lnTo>
                    <a:pt x="1844" y="3140"/>
                  </a:lnTo>
                  <a:lnTo>
                    <a:pt x="1881" y="2921"/>
                  </a:lnTo>
                  <a:lnTo>
                    <a:pt x="1899" y="2648"/>
                  </a:lnTo>
                  <a:lnTo>
                    <a:pt x="1863" y="2355"/>
                  </a:lnTo>
                  <a:lnTo>
                    <a:pt x="1790" y="2027"/>
                  </a:lnTo>
                  <a:lnTo>
                    <a:pt x="1753" y="1881"/>
                  </a:lnTo>
                  <a:lnTo>
                    <a:pt x="1680" y="1717"/>
                  </a:lnTo>
                  <a:lnTo>
                    <a:pt x="1607" y="1571"/>
                  </a:lnTo>
                  <a:lnTo>
                    <a:pt x="1516" y="1406"/>
                  </a:lnTo>
                  <a:lnTo>
                    <a:pt x="1406" y="1260"/>
                  </a:lnTo>
                  <a:lnTo>
                    <a:pt x="1279" y="1096"/>
                  </a:lnTo>
                  <a:lnTo>
                    <a:pt x="1005" y="804"/>
                  </a:lnTo>
                  <a:lnTo>
                    <a:pt x="713" y="549"/>
                  </a:lnTo>
                  <a:lnTo>
                    <a:pt x="439" y="330"/>
                  </a:lnTo>
                  <a:lnTo>
                    <a:pt x="220" y="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2328;p41">
              <a:extLst>
                <a:ext uri="{FF2B5EF4-FFF2-40B4-BE49-F238E27FC236}">
                  <a16:creationId xmlns:a16="http://schemas.microsoft.com/office/drawing/2014/main" xmlns="" id="{E1C0438C-8938-4E6B-998A-60D3240A96D7}"/>
                </a:ext>
              </a:extLst>
            </p:cNvPr>
            <p:cNvSpPr/>
            <p:nvPr/>
          </p:nvSpPr>
          <p:spPr>
            <a:xfrm>
              <a:off x="6963285" y="1702720"/>
              <a:ext cx="25871" cy="50397"/>
            </a:xfrm>
            <a:custGeom>
              <a:avLst/>
              <a:gdLst/>
              <a:ahLst/>
              <a:cxnLst/>
              <a:rect l="l" t="t" r="r" b="b"/>
              <a:pathLst>
                <a:path w="750" h="1461" extrusionOk="0">
                  <a:moveTo>
                    <a:pt x="621" y="0"/>
                  </a:moveTo>
                  <a:lnTo>
                    <a:pt x="603" y="19"/>
                  </a:lnTo>
                  <a:lnTo>
                    <a:pt x="567" y="37"/>
                  </a:lnTo>
                  <a:lnTo>
                    <a:pt x="567" y="74"/>
                  </a:lnTo>
                  <a:lnTo>
                    <a:pt x="530" y="238"/>
                  </a:lnTo>
                  <a:lnTo>
                    <a:pt x="494" y="402"/>
                  </a:lnTo>
                  <a:lnTo>
                    <a:pt x="457" y="548"/>
                  </a:lnTo>
                  <a:lnTo>
                    <a:pt x="402" y="676"/>
                  </a:lnTo>
                  <a:lnTo>
                    <a:pt x="329" y="785"/>
                  </a:lnTo>
                  <a:lnTo>
                    <a:pt x="238" y="895"/>
                  </a:lnTo>
                  <a:lnTo>
                    <a:pt x="147" y="1004"/>
                  </a:lnTo>
                  <a:lnTo>
                    <a:pt x="37" y="1096"/>
                  </a:lnTo>
                  <a:lnTo>
                    <a:pt x="1" y="1132"/>
                  </a:lnTo>
                  <a:lnTo>
                    <a:pt x="1" y="1187"/>
                  </a:lnTo>
                  <a:lnTo>
                    <a:pt x="19" y="1223"/>
                  </a:lnTo>
                  <a:lnTo>
                    <a:pt x="55" y="1260"/>
                  </a:lnTo>
                  <a:lnTo>
                    <a:pt x="512" y="1461"/>
                  </a:lnTo>
                  <a:lnTo>
                    <a:pt x="548" y="1461"/>
                  </a:lnTo>
                  <a:lnTo>
                    <a:pt x="603" y="1442"/>
                  </a:lnTo>
                  <a:lnTo>
                    <a:pt x="621" y="1406"/>
                  </a:lnTo>
                  <a:lnTo>
                    <a:pt x="640" y="1369"/>
                  </a:lnTo>
                  <a:lnTo>
                    <a:pt x="640" y="1333"/>
                  </a:lnTo>
                  <a:lnTo>
                    <a:pt x="603" y="1315"/>
                  </a:lnTo>
                  <a:lnTo>
                    <a:pt x="585" y="1278"/>
                  </a:lnTo>
                  <a:lnTo>
                    <a:pt x="275" y="1150"/>
                  </a:lnTo>
                  <a:lnTo>
                    <a:pt x="366" y="1041"/>
                  </a:lnTo>
                  <a:lnTo>
                    <a:pt x="457" y="931"/>
                  </a:lnTo>
                  <a:lnTo>
                    <a:pt x="530" y="822"/>
                  </a:lnTo>
                  <a:lnTo>
                    <a:pt x="603" y="694"/>
                  </a:lnTo>
                  <a:lnTo>
                    <a:pt x="658" y="566"/>
                  </a:lnTo>
                  <a:lnTo>
                    <a:pt x="694" y="420"/>
                  </a:lnTo>
                  <a:lnTo>
                    <a:pt x="731" y="256"/>
                  </a:lnTo>
                  <a:lnTo>
                    <a:pt x="749" y="92"/>
                  </a:lnTo>
                  <a:lnTo>
                    <a:pt x="749" y="55"/>
                  </a:lnTo>
                  <a:lnTo>
                    <a:pt x="731" y="1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2329;p41">
              <a:extLst>
                <a:ext uri="{FF2B5EF4-FFF2-40B4-BE49-F238E27FC236}">
                  <a16:creationId xmlns:a16="http://schemas.microsoft.com/office/drawing/2014/main" xmlns="" id="{C2E0D85F-248F-46EE-ACF9-39525873198A}"/>
                </a:ext>
              </a:extLst>
            </p:cNvPr>
            <p:cNvSpPr/>
            <p:nvPr/>
          </p:nvSpPr>
          <p:spPr>
            <a:xfrm>
              <a:off x="6987846" y="1668087"/>
              <a:ext cx="77476" cy="77476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69" y="183"/>
                  </a:moveTo>
                  <a:lnTo>
                    <a:pt x="1351" y="201"/>
                  </a:lnTo>
                  <a:lnTo>
                    <a:pt x="1515" y="256"/>
                  </a:lnTo>
                  <a:lnTo>
                    <a:pt x="1680" y="347"/>
                  </a:lnTo>
                  <a:lnTo>
                    <a:pt x="1807" y="475"/>
                  </a:lnTo>
                  <a:lnTo>
                    <a:pt x="1935" y="621"/>
                  </a:lnTo>
                  <a:lnTo>
                    <a:pt x="2008" y="785"/>
                  </a:lnTo>
                  <a:lnTo>
                    <a:pt x="2063" y="968"/>
                  </a:lnTo>
                  <a:lnTo>
                    <a:pt x="2081" y="1169"/>
                  </a:lnTo>
                  <a:lnTo>
                    <a:pt x="2045" y="1351"/>
                  </a:lnTo>
                  <a:lnTo>
                    <a:pt x="1990" y="1516"/>
                  </a:lnTo>
                  <a:lnTo>
                    <a:pt x="1899" y="1680"/>
                  </a:lnTo>
                  <a:lnTo>
                    <a:pt x="1789" y="1808"/>
                  </a:lnTo>
                  <a:lnTo>
                    <a:pt x="1643" y="1917"/>
                  </a:lnTo>
                  <a:lnTo>
                    <a:pt x="1479" y="2008"/>
                  </a:lnTo>
                  <a:lnTo>
                    <a:pt x="1278" y="2063"/>
                  </a:lnTo>
                  <a:lnTo>
                    <a:pt x="1096" y="2063"/>
                  </a:lnTo>
                  <a:lnTo>
                    <a:pt x="913" y="2045"/>
                  </a:lnTo>
                  <a:lnTo>
                    <a:pt x="731" y="1990"/>
                  </a:lnTo>
                  <a:lnTo>
                    <a:pt x="585" y="1899"/>
                  </a:lnTo>
                  <a:lnTo>
                    <a:pt x="439" y="1771"/>
                  </a:lnTo>
                  <a:lnTo>
                    <a:pt x="329" y="1625"/>
                  </a:lnTo>
                  <a:lnTo>
                    <a:pt x="238" y="1461"/>
                  </a:lnTo>
                  <a:lnTo>
                    <a:pt x="201" y="1278"/>
                  </a:lnTo>
                  <a:lnTo>
                    <a:pt x="183" y="1096"/>
                  </a:lnTo>
                  <a:lnTo>
                    <a:pt x="201" y="913"/>
                  </a:lnTo>
                  <a:lnTo>
                    <a:pt x="274" y="731"/>
                  </a:lnTo>
                  <a:lnTo>
                    <a:pt x="366" y="585"/>
                  </a:lnTo>
                  <a:lnTo>
                    <a:pt x="475" y="439"/>
                  </a:lnTo>
                  <a:lnTo>
                    <a:pt x="621" y="329"/>
                  </a:lnTo>
                  <a:lnTo>
                    <a:pt x="785" y="238"/>
                  </a:lnTo>
                  <a:lnTo>
                    <a:pt x="968" y="201"/>
                  </a:lnTo>
                  <a:lnTo>
                    <a:pt x="1169" y="183"/>
                  </a:lnTo>
                  <a:close/>
                  <a:moveTo>
                    <a:pt x="1059" y="1"/>
                  </a:moveTo>
                  <a:lnTo>
                    <a:pt x="950" y="19"/>
                  </a:lnTo>
                  <a:lnTo>
                    <a:pt x="822" y="37"/>
                  </a:lnTo>
                  <a:lnTo>
                    <a:pt x="731" y="74"/>
                  </a:lnTo>
                  <a:lnTo>
                    <a:pt x="621" y="128"/>
                  </a:lnTo>
                  <a:lnTo>
                    <a:pt x="530" y="183"/>
                  </a:lnTo>
                  <a:lnTo>
                    <a:pt x="347" y="311"/>
                  </a:lnTo>
                  <a:lnTo>
                    <a:pt x="220" y="475"/>
                  </a:lnTo>
                  <a:lnTo>
                    <a:pt x="110" y="658"/>
                  </a:lnTo>
                  <a:lnTo>
                    <a:pt x="37" y="858"/>
                  </a:lnTo>
                  <a:lnTo>
                    <a:pt x="19" y="968"/>
                  </a:lnTo>
                  <a:lnTo>
                    <a:pt x="1" y="1078"/>
                  </a:lnTo>
                  <a:lnTo>
                    <a:pt x="1" y="1205"/>
                  </a:lnTo>
                  <a:lnTo>
                    <a:pt x="19" y="1315"/>
                  </a:lnTo>
                  <a:lnTo>
                    <a:pt x="37" y="1424"/>
                  </a:lnTo>
                  <a:lnTo>
                    <a:pt x="74" y="1534"/>
                  </a:lnTo>
                  <a:lnTo>
                    <a:pt x="128" y="1625"/>
                  </a:lnTo>
                  <a:lnTo>
                    <a:pt x="183" y="1735"/>
                  </a:lnTo>
                  <a:lnTo>
                    <a:pt x="311" y="1899"/>
                  </a:lnTo>
                  <a:lnTo>
                    <a:pt x="475" y="2045"/>
                  </a:lnTo>
                  <a:lnTo>
                    <a:pt x="658" y="2154"/>
                  </a:lnTo>
                  <a:lnTo>
                    <a:pt x="877" y="2227"/>
                  </a:lnTo>
                  <a:lnTo>
                    <a:pt x="986" y="2246"/>
                  </a:lnTo>
                  <a:lnTo>
                    <a:pt x="1205" y="2246"/>
                  </a:lnTo>
                  <a:lnTo>
                    <a:pt x="1315" y="2227"/>
                  </a:lnTo>
                  <a:lnTo>
                    <a:pt x="1424" y="2209"/>
                  </a:lnTo>
                  <a:lnTo>
                    <a:pt x="1534" y="2173"/>
                  </a:lnTo>
                  <a:lnTo>
                    <a:pt x="1643" y="2136"/>
                  </a:lnTo>
                  <a:lnTo>
                    <a:pt x="1734" y="2081"/>
                  </a:lnTo>
                  <a:lnTo>
                    <a:pt x="1899" y="1935"/>
                  </a:lnTo>
                  <a:lnTo>
                    <a:pt x="2045" y="1771"/>
                  </a:lnTo>
                  <a:lnTo>
                    <a:pt x="2154" y="1589"/>
                  </a:lnTo>
                  <a:lnTo>
                    <a:pt x="2227" y="1388"/>
                  </a:lnTo>
                  <a:lnTo>
                    <a:pt x="2246" y="1278"/>
                  </a:lnTo>
                  <a:lnTo>
                    <a:pt x="2246" y="1169"/>
                  </a:lnTo>
                  <a:lnTo>
                    <a:pt x="2246" y="1059"/>
                  </a:lnTo>
                  <a:lnTo>
                    <a:pt x="2227" y="931"/>
                  </a:lnTo>
                  <a:lnTo>
                    <a:pt x="2209" y="822"/>
                  </a:lnTo>
                  <a:lnTo>
                    <a:pt x="2173" y="712"/>
                  </a:lnTo>
                  <a:lnTo>
                    <a:pt x="2136" y="621"/>
                  </a:lnTo>
                  <a:lnTo>
                    <a:pt x="2081" y="530"/>
                  </a:lnTo>
                  <a:lnTo>
                    <a:pt x="1935" y="347"/>
                  </a:lnTo>
                  <a:lnTo>
                    <a:pt x="1771" y="220"/>
                  </a:lnTo>
                  <a:lnTo>
                    <a:pt x="1588" y="110"/>
                  </a:lnTo>
                  <a:lnTo>
                    <a:pt x="1388" y="37"/>
                  </a:lnTo>
                  <a:lnTo>
                    <a:pt x="1278" y="19"/>
                  </a:lnTo>
                  <a:lnTo>
                    <a:pt x="1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2330;p41">
              <a:extLst>
                <a:ext uri="{FF2B5EF4-FFF2-40B4-BE49-F238E27FC236}">
                  <a16:creationId xmlns:a16="http://schemas.microsoft.com/office/drawing/2014/main" xmlns="" id="{E12928D0-5FB5-4C13-ACE4-65F47D13DFB8}"/>
                </a:ext>
              </a:extLst>
            </p:cNvPr>
            <p:cNvSpPr/>
            <p:nvPr/>
          </p:nvSpPr>
          <p:spPr>
            <a:xfrm>
              <a:off x="6897193" y="1683196"/>
              <a:ext cx="77476" cy="77476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68" y="183"/>
                  </a:moveTo>
                  <a:lnTo>
                    <a:pt x="1351" y="201"/>
                  </a:lnTo>
                  <a:lnTo>
                    <a:pt x="1515" y="274"/>
                  </a:lnTo>
                  <a:lnTo>
                    <a:pt x="1679" y="366"/>
                  </a:lnTo>
                  <a:lnTo>
                    <a:pt x="1807" y="475"/>
                  </a:lnTo>
                  <a:lnTo>
                    <a:pt x="1935" y="621"/>
                  </a:lnTo>
                  <a:lnTo>
                    <a:pt x="2008" y="786"/>
                  </a:lnTo>
                  <a:lnTo>
                    <a:pt x="2063" y="968"/>
                  </a:lnTo>
                  <a:lnTo>
                    <a:pt x="2081" y="1169"/>
                  </a:lnTo>
                  <a:lnTo>
                    <a:pt x="2044" y="1351"/>
                  </a:lnTo>
                  <a:lnTo>
                    <a:pt x="1990" y="1516"/>
                  </a:lnTo>
                  <a:lnTo>
                    <a:pt x="1898" y="1680"/>
                  </a:lnTo>
                  <a:lnTo>
                    <a:pt x="1789" y="1808"/>
                  </a:lnTo>
                  <a:lnTo>
                    <a:pt x="1643" y="1935"/>
                  </a:lnTo>
                  <a:lnTo>
                    <a:pt x="1479" y="2008"/>
                  </a:lnTo>
                  <a:lnTo>
                    <a:pt x="1296" y="2063"/>
                  </a:lnTo>
                  <a:lnTo>
                    <a:pt x="1095" y="2081"/>
                  </a:lnTo>
                  <a:lnTo>
                    <a:pt x="913" y="2045"/>
                  </a:lnTo>
                  <a:lnTo>
                    <a:pt x="730" y="1990"/>
                  </a:lnTo>
                  <a:lnTo>
                    <a:pt x="584" y="1899"/>
                  </a:lnTo>
                  <a:lnTo>
                    <a:pt x="438" y="1789"/>
                  </a:lnTo>
                  <a:lnTo>
                    <a:pt x="329" y="1643"/>
                  </a:lnTo>
                  <a:lnTo>
                    <a:pt x="256" y="1479"/>
                  </a:lnTo>
                  <a:lnTo>
                    <a:pt x="201" y="1297"/>
                  </a:lnTo>
                  <a:lnTo>
                    <a:pt x="183" y="1096"/>
                  </a:lnTo>
                  <a:lnTo>
                    <a:pt x="201" y="913"/>
                  </a:lnTo>
                  <a:lnTo>
                    <a:pt x="274" y="731"/>
                  </a:lnTo>
                  <a:lnTo>
                    <a:pt x="365" y="585"/>
                  </a:lnTo>
                  <a:lnTo>
                    <a:pt x="475" y="439"/>
                  </a:lnTo>
                  <a:lnTo>
                    <a:pt x="621" y="329"/>
                  </a:lnTo>
                  <a:lnTo>
                    <a:pt x="785" y="256"/>
                  </a:lnTo>
                  <a:lnTo>
                    <a:pt x="968" y="201"/>
                  </a:lnTo>
                  <a:lnTo>
                    <a:pt x="1168" y="183"/>
                  </a:lnTo>
                  <a:close/>
                  <a:moveTo>
                    <a:pt x="1059" y="1"/>
                  </a:moveTo>
                  <a:lnTo>
                    <a:pt x="949" y="19"/>
                  </a:lnTo>
                  <a:lnTo>
                    <a:pt x="840" y="55"/>
                  </a:lnTo>
                  <a:lnTo>
                    <a:pt x="730" y="92"/>
                  </a:lnTo>
                  <a:lnTo>
                    <a:pt x="621" y="128"/>
                  </a:lnTo>
                  <a:lnTo>
                    <a:pt x="530" y="183"/>
                  </a:lnTo>
                  <a:lnTo>
                    <a:pt x="365" y="311"/>
                  </a:lnTo>
                  <a:lnTo>
                    <a:pt x="219" y="475"/>
                  </a:lnTo>
                  <a:lnTo>
                    <a:pt x="110" y="658"/>
                  </a:lnTo>
                  <a:lnTo>
                    <a:pt x="37" y="877"/>
                  </a:lnTo>
                  <a:lnTo>
                    <a:pt x="19" y="986"/>
                  </a:lnTo>
                  <a:lnTo>
                    <a:pt x="0" y="1096"/>
                  </a:lnTo>
                  <a:lnTo>
                    <a:pt x="0" y="1205"/>
                  </a:lnTo>
                  <a:lnTo>
                    <a:pt x="19" y="1315"/>
                  </a:lnTo>
                  <a:lnTo>
                    <a:pt x="55" y="1424"/>
                  </a:lnTo>
                  <a:lnTo>
                    <a:pt x="92" y="1534"/>
                  </a:lnTo>
                  <a:lnTo>
                    <a:pt x="128" y="1643"/>
                  </a:lnTo>
                  <a:lnTo>
                    <a:pt x="183" y="1735"/>
                  </a:lnTo>
                  <a:lnTo>
                    <a:pt x="311" y="1899"/>
                  </a:lnTo>
                  <a:lnTo>
                    <a:pt x="475" y="2045"/>
                  </a:lnTo>
                  <a:lnTo>
                    <a:pt x="657" y="2154"/>
                  </a:lnTo>
                  <a:lnTo>
                    <a:pt x="876" y="2227"/>
                  </a:lnTo>
                  <a:lnTo>
                    <a:pt x="986" y="2246"/>
                  </a:lnTo>
                  <a:lnTo>
                    <a:pt x="1314" y="2246"/>
                  </a:lnTo>
                  <a:lnTo>
                    <a:pt x="1424" y="2209"/>
                  </a:lnTo>
                  <a:lnTo>
                    <a:pt x="1533" y="2173"/>
                  </a:lnTo>
                  <a:lnTo>
                    <a:pt x="1643" y="2136"/>
                  </a:lnTo>
                  <a:lnTo>
                    <a:pt x="1734" y="2081"/>
                  </a:lnTo>
                  <a:lnTo>
                    <a:pt x="1898" y="1935"/>
                  </a:lnTo>
                  <a:lnTo>
                    <a:pt x="2044" y="1789"/>
                  </a:lnTo>
                  <a:lnTo>
                    <a:pt x="2154" y="1589"/>
                  </a:lnTo>
                  <a:lnTo>
                    <a:pt x="2227" y="1388"/>
                  </a:lnTo>
                  <a:lnTo>
                    <a:pt x="2245" y="1278"/>
                  </a:lnTo>
                  <a:lnTo>
                    <a:pt x="2245" y="1169"/>
                  </a:lnTo>
                  <a:lnTo>
                    <a:pt x="2245" y="1059"/>
                  </a:lnTo>
                  <a:lnTo>
                    <a:pt x="2245" y="950"/>
                  </a:lnTo>
                  <a:lnTo>
                    <a:pt x="2209" y="840"/>
                  </a:lnTo>
                  <a:lnTo>
                    <a:pt x="2172" y="731"/>
                  </a:lnTo>
                  <a:lnTo>
                    <a:pt x="2136" y="621"/>
                  </a:lnTo>
                  <a:lnTo>
                    <a:pt x="2081" y="530"/>
                  </a:lnTo>
                  <a:lnTo>
                    <a:pt x="1935" y="366"/>
                  </a:lnTo>
                  <a:lnTo>
                    <a:pt x="1789" y="220"/>
                  </a:lnTo>
                  <a:lnTo>
                    <a:pt x="1588" y="110"/>
                  </a:lnTo>
                  <a:lnTo>
                    <a:pt x="1387" y="37"/>
                  </a:lnTo>
                  <a:lnTo>
                    <a:pt x="1278" y="1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2331;p41">
              <a:extLst>
                <a:ext uri="{FF2B5EF4-FFF2-40B4-BE49-F238E27FC236}">
                  <a16:creationId xmlns:a16="http://schemas.microsoft.com/office/drawing/2014/main" xmlns="" id="{E1B9F40F-15D6-4404-836C-1ABC07F05E2F}"/>
                </a:ext>
              </a:extLst>
            </p:cNvPr>
            <p:cNvSpPr/>
            <p:nvPr/>
          </p:nvSpPr>
          <p:spPr>
            <a:xfrm>
              <a:off x="7052696" y="1665569"/>
              <a:ext cx="91343" cy="18282"/>
            </a:xfrm>
            <a:custGeom>
              <a:avLst/>
              <a:gdLst/>
              <a:ahLst/>
              <a:cxnLst/>
              <a:rect l="l" t="t" r="r" b="b"/>
              <a:pathLst>
                <a:path w="2648" h="530" extrusionOk="0">
                  <a:moveTo>
                    <a:pt x="1187" y="1"/>
                  </a:moveTo>
                  <a:lnTo>
                    <a:pt x="968" y="37"/>
                  </a:lnTo>
                  <a:lnTo>
                    <a:pt x="731" y="74"/>
                  </a:lnTo>
                  <a:lnTo>
                    <a:pt x="493" y="147"/>
                  </a:lnTo>
                  <a:lnTo>
                    <a:pt x="256" y="256"/>
                  </a:lnTo>
                  <a:lnTo>
                    <a:pt x="0" y="384"/>
                  </a:lnTo>
                  <a:lnTo>
                    <a:pt x="92" y="530"/>
                  </a:lnTo>
                  <a:lnTo>
                    <a:pt x="329" y="420"/>
                  </a:lnTo>
                  <a:lnTo>
                    <a:pt x="548" y="329"/>
                  </a:lnTo>
                  <a:lnTo>
                    <a:pt x="785" y="256"/>
                  </a:lnTo>
                  <a:lnTo>
                    <a:pt x="1004" y="201"/>
                  </a:lnTo>
                  <a:lnTo>
                    <a:pt x="1223" y="183"/>
                  </a:lnTo>
                  <a:lnTo>
                    <a:pt x="1607" y="183"/>
                  </a:lnTo>
                  <a:lnTo>
                    <a:pt x="1789" y="201"/>
                  </a:lnTo>
                  <a:lnTo>
                    <a:pt x="2118" y="256"/>
                  </a:lnTo>
                  <a:lnTo>
                    <a:pt x="2355" y="329"/>
                  </a:lnTo>
                  <a:lnTo>
                    <a:pt x="2519" y="384"/>
                  </a:lnTo>
                  <a:lnTo>
                    <a:pt x="2574" y="420"/>
                  </a:lnTo>
                  <a:lnTo>
                    <a:pt x="2647" y="274"/>
                  </a:lnTo>
                  <a:lnTo>
                    <a:pt x="2574" y="238"/>
                  </a:lnTo>
                  <a:lnTo>
                    <a:pt x="2391" y="165"/>
                  </a:lnTo>
                  <a:lnTo>
                    <a:pt x="2136" y="92"/>
                  </a:lnTo>
                  <a:lnTo>
                    <a:pt x="1807" y="1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2332;p41">
              <a:extLst>
                <a:ext uri="{FF2B5EF4-FFF2-40B4-BE49-F238E27FC236}">
                  <a16:creationId xmlns:a16="http://schemas.microsoft.com/office/drawing/2014/main" xmlns="" id="{D157B166-6616-4A2B-9266-B12F24D37ED6}"/>
                </a:ext>
              </a:extLst>
            </p:cNvPr>
            <p:cNvSpPr/>
            <p:nvPr/>
          </p:nvSpPr>
          <p:spPr>
            <a:xfrm>
              <a:off x="6968321" y="1705238"/>
              <a:ext cx="24595" cy="10107"/>
            </a:xfrm>
            <a:custGeom>
              <a:avLst/>
              <a:gdLst/>
              <a:ahLst/>
              <a:cxnLst/>
              <a:rect l="l" t="t" r="r" b="b"/>
              <a:pathLst>
                <a:path w="713" h="293" extrusionOk="0">
                  <a:moveTo>
                    <a:pt x="293" y="1"/>
                  </a:moveTo>
                  <a:lnTo>
                    <a:pt x="202" y="37"/>
                  </a:lnTo>
                  <a:lnTo>
                    <a:pt x="92" y="92"/>
                  </a:lnTo>
                  <a:lnTo>
                    <a:pt x="1" y="183"/>
                  </a:lnTo>
                  <a:lnTo>
                    <a:pt x="147" y="293"/>
                  </a:lnTo>
                  <a:lnTo>
                    <a:pt x="220" y="220"/>
                  </a:lnTo>
                  <a:lnTo>
                    <a:pt x="293" y="183"/>
                  </a:lnTo>
                  <a:lnTo>
                    <a:pt x="384" y="165"/>
                  </a:lnTo>
                  <a:lnTo>
                    <a:pt x="457" y="165"/>
                  </a:lnTo>
                  <a:lnTo>
                    <a:pt x="567" y="201"/>
                  </a:lnTo>
                  <a:lnTo>
                    <a:pt x="621" y="220"/>
                  </a:lnTo>
                  <a:lnTo>
                    <a:pt x="713" y="55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2333;p41">
              <a:extLst>
                <a:ext uri="{FF2B5EF4-FFF2-40B4-BE49-F238E27FC236}">
                  <a16:creationId xmlns:a16="http://schemas.microsoft.com/office/drawing/2014/main" xmlns="" id="{CDAAE309-53BE-42EB-BC7A-FA074679E181}"/>
                </a:ext>
              </a:extLst>
            </p:cNvPr>
            <p:cNvSpPr/>
            <p:nvPr/>
          </p:nvSpPr>
          <p:spPr>
            <a:xfrm>
              <a:off x="6994158" y="1641664"/>
              <a:ext cx="63609" cy="26458"/>
            </a:xfrm>
            <a:custGeom>
              <a:avLst/>
              <a:gdLst/>
              <a:ahLst/>
              <a:cxnLst/>
              <a:rect l="l" t="t" r="r" b="b"/>
              <a:pathLst>
                <a:path w="1844" h="767" extrusionOk="0">
                  <a:moveTo>
                    <a:pt x="803" y="0"/>
                  </a:moveTo>
                  <a:lnTo>
                    <a:pt x="675" y="37"/>
                  </a:lnTo>
                  <a:lnTo>
                    <a:pt x="529" y="73"/>
                  </a:lnTo>
                  <a:lnTo>
                    <a:pt x="383" y="128"/>
                  </a:lnTo>
                  <a:lnTo>
                    <a:pt x="256" y="183"/>
                  </a:lnTo>
                  <a:lnTo>
                    <a:pt x="164" y="274"/>
                  </a:lnTo>
                  <a:lnTo>
                    <a:pt x="91" y="347"/>
                  </a:lnTo>
                  <a:lnTo>
                    <a:pt x="37" y="438"/>
                  </a:lnTo>
                  <a:lnTo>
                    <a:pt x="0" y="529"/>
                  </a:lnTo>
                  <a:lnTo>
                    <a:pt x="18" y="602"/>
                  </a:lnTo>
                  <a:lnTo>
                    <a:pt x="55" y="657"/>
                  </a:lnTo>
                  <a:lnTo>
                    <a:pt x="91" y="712"/>
                  </a:lnTo>
                  <a:lnTo>
                    <a:pt x="164" y="748"/>
                  </a:lnTo>
                  <a:lnTo>
                    <a:pt x="237" y="767"/>
                  </a:lnTo>
                  <a:lnTo>
                    <a:pt x="310" y="748"/>
                  </a:lnTo>
                  <a:lnTo>
                    <a:pt x="383" y="712"/>
                  </a:lnTo>
                  <a:lnTo>
                    <a:pt x="475" y="639"/>
                  </a:lnTo>
                  <a:lnTo>
                    <a:pt x="602" y="548"/>
                  </a:lnTo>
                  <a:lnTo>
                    <a:pt x="767" y="475"/>
                  </a:lnTo>
                  <a:lnTo>
                    <a:pt x="949" y="402"/>
                  </a:lnTo>
                  <a:lnTo>
                    <a:pt x="1150" y="347"/>
                  </a:lnTo>
                  <a:lnTo>
                    <a:pt x="1369" y="310"/>
                  </a:lnTo>
                  <a:lnTo>
                    <a:pt x="1716" y="237"/>
                  </a:lnTo>
                  <a:lnTo>
                    <a:pt x="1844" y="219"/>
                  </a:lnTo>
                  <a:lnTo>
                    <a:pt x="1734" y="164"/>
                  </a:lnTo>
                  <a:lnTo>
                    <a:pt x="1588" y="110"/>
                  </a:lnTo>
                  <a:lnTo>
                    <a:pt x="1405" y="37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2334;p41">
              <a:extLst>
                <a:ext uri="{FF2B5EF4-FFF2-40B4-BE49-F238E27FC236}">
                  <a16:creationId xmlns:a16="http://schemas.microsoft.com/office/drawing/2014/main" xmlns="" id="{AF9871F5-5CE7-4AEE-BDA1-C2A9E5BA917D}"/>
                </a:ext>
              </a:extLst>
            </p:cNvPr>
            <p:cNvSpPr/>
            <p:nvPr/>
          </p:nvSpPr>
          <p:spPr>
            <a:xfrm>
              <a:off x="6917959" y="1659912"/>
              <a:ext cx="53536" cy="21421"/>
            </a:xfrm>
            <a:custGeom>
              <a:avLst/>
              <a:gdLst/>
              <a:ahLst/>
              <a:cxnLst/>
              <a:rect l="l" t="t" r="r" b="b"/>
              <a:pathLst>
                <a:path w="1552" h="621" extrusionOk="0">
                  <a:moveTo>
                    <a:pt x="858" y="0"/>
                  </a:moveTo>
                  <a:lnTo>
                    <a:pt x="731" y="37"/>
                  </a:lnTo>
                  <a:lnTo>
                    <a:pt x="603" y="73"/>
                  </a:lnTo>
                  <a:lnTo>
                    <a:pt x="493" y="110"/>
                  </a:lnTo>
                  <a:lnTo>
                    <a:pt x="311" y="201"/>
                  </a:lnTo>
                  <a:lnTo>
                    <a:pt x="183" y="329"/>
                  </a:lnTo>
                  <a:lnTo>
                    <a:pt x="92" y="438"/>
                  </a:lnTo>
                  <a:lnTo>
                    <a:pt x="37" y="530"/>
                  </a:lnTo>
                  <a:lnTo>
                    <a:pt x="1" y="621"/>
                  </a:lnTo>
                  <a:lnTo>
                    <a:pt x="92" y="584"/>
                  </a:lnTo>
                  <a:lnTo>
                    <a:pt x="329" y="530"/>
                  </a:lnTo>
                  <a:lnTo>
                    <a:pt x="658" y="475"/>
                  </a:lnTo>
                  <a:lnTo>
                    <a:pt x="1004" y="475"/>
                  </a:lnTo>
                  <a:lnTo>
                    <a:pt x="1150" y="493"/>
                  </a:lnTo>
                  <a:lnTo>
                    <a:pt x="1260" y="511"/>
                  </a:lnTo>
                  <a:lnTo>
                    <a:pt x="1333" y="530"/>
                  </a:lnTo>
                  <a:lnTo>
                    <a:pt x="1424" y="511"/>
                  </a:lnTo>
                  <a:lnTo>
                    <a:pt x="1479" y="457"/>
                  </a:lnTo>
                  <a:lnTo>
                    <a:pt x="1516" y="402"/>
                  </a:lnTo>
                  <a:lnTo>
                    <a:pt x="1552" y="329"/>
                  </a:lnTo>
                  <a:lnTo>
                    <a:pt x="1552" y="256"/>
                  </a:lnTo>
                  <a:lnTo>
                    <a:pt x="1516" y="183"/>
                  </a:lnTo>
                  <a:lnTo>
                    <a:pt x="1461" y="128"/>
                  </a:lnTo>
                  <a:lnTo>
                    <a:pt x="1369" y="73"/>
                  </a:lnTo>
                  <a:lnTo>
                    <a:pt x="1278" y="19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2335;p41">
              <a:extLst>
                <a:ext uri="{FF2B5EF4-FFF2-40B4-BE49-F238E27FC236}">
                  <a16:creationId xmlns:a16="http://schemas.microsoft.com/office/drawing/2014/main" xmlns="" id="{C2D0CC1A-6AF4-4844-96AB-21487A9F4F26}"/>
                </a:ext>
              </a:extLst>
            </p:cNvPr>
            <p:cNvSpPr/>
            <p:nvPr/>
          </p:nvSpPr>
          <p:spPr>
            <a:xfrm>
              <a:off x="7313341" y="4379162"/>
              <a:ext cx="177580" cy="309144"/>
            </a:xfrm>
            <a:custGeom>
              <a:avLst/>
              <a:gdLst/>
              <a:ahLst/>
              <a:cxnLst/>
              <a:rect l="l" t="t" r="r" b="b"/>
              <a:pathLst>
                <a:path w="5148" h="8962" extrusionOk="0">
                  <a:moveTo>
                    <a:pt x="3195" y="0"/>
                  </a:moveTo>
                  <a:lnTo>
                    <a:pt x="1096" y="2355"/>
                  </a:lnTo>
                  <a:lnTo>
                    <a:pt x="804" y="3760"/>
                  </a:lnTo>
                  <a:lnTo>
                    <a:pt x="567" y="4965"/>
                  </a:lnTo>
                  <a:lnTo>
                    <a:pt x="329" y="5969"/>
                  </a:lnTo>
                  <a:lnTo>
                    <a:pt x="238" y="6407"/>
                  </a:lnTo>
                  <a:lnTo>
                    <a:pt x="129" y="6881"/>
                  </a:lnTo>
                  <a:lnTo>
                    <a:pt x="56" y="7392"/>
                  </a:lnTo>
                  <a:lnTo>
                    <a:pt x="19" y="7630"/>
                  </a:lnTo>
                  <a:lnTo>
                    <a:pt x="1" y="7867"/>
                  </a:lnTo>
                  <a:lnTo>
                    <a:pt x="1" y="8086"/>
                  </a:lnTo>
                  <a:lnTo>
                    <a:pt x="19" y="8287"/>
                  </a:lnTo>
                  <a:lnTo>
                    <a:pt x="56" y="8487"/>
                  </a:lnTo>
                  <a:lnTo>
                    <a:pt x="110" y="8652"/>
                  </a:lnTo>
                  <a:lnTo>
                    <a:pt x="183" y="8779"/>
                  </a:lnTo>
                  <a:lnTo>
                    <a:pt x="238" y="8834"/>
                  </a:lnTo>
                  <a:lnTo>
                    <a:pt x="293" y="8871"/>
                  </a:lnTo>
                  <a:lnTo>
                    <a:pt x="366" y="8907"/>
                  </a:lnTo>
                  <a:lnTo>
                    <a:pt x="439" y="8944"/>
                  </a:lnTo>
                  <a:lnTo>
                    <a:pt x="512" y="8962"/>
                  </a:lnTo>
                  <a:lnTo>
                    <a:pt x="1005" y="8962"/>
                  </a:lnTo>
                  <a:lnTo>
                    <a:pt x="1424" y="8907"/>
                  </a:lnTo>
                  <a:lnTo>
                    <a:pt x="1862" y="8834"/>
                  </a:lnTo>
                  <a:lnTo>
                    <a:pt x="2081" y="8798"/>
                  </a:lnTo>
                  <a:lnTo>
                    <a:pt x="2301" y="8725"/>
                  </a:lnTo>
                  <a:lnTo>
                    <a:pt x="2501" y="8652"/>
                  </a:lnTo>
                  <a:lnTo>
                    <a:pt x="2702" y="8560"/>
                  </a:lnTo>
                  <a:lnTo>
                    <a:pt x="2903" y="8469"/>
                  </a:lnTo>
                  <a:lnTo>
                    <a:pt x="3085" y="8360"/>
                  </a:lnTo>
                  <a:lnTo>
                    <a:pt x="3250" y="8232"/>
                  </a:lnTo>
                  <a:lnTo>
                    <a:pt x="3396" y="8086"/>
                  </a:lnTo>
                  <a:lnTo>
                    <a:pt x="3542" y="7940"/>
                  </a:lnTo>
                  <a:lnTo>
                    <a:pt x="3651" y="7757"/>
                  </a:lnTo>
                  <a:lnTo>
                    <a:pt x="3761" y="7575"/>
                  </a:lnTo>
                  <a:lnTo>
                    <a:pt x="3834" y="7392"/>
                  </a:lnTo>
                  <a:lnTo>
                    <a:pt x="3907" y="7192"/>
                  </a:lnTo>
                  <a:lnTo>
                    <a:pt x="3980" y="6991"/>
                  </a:lnTo>
                  <a:lnTo>
                    <a:pt x="4071" y="6589"/>
                  </a:lnTo>
                  <a:lnTo>
                    <a:pt x="4144" y="6224"/>
                  </a:lnTo>
                  <a:lnTo>
                    <a:pt x="4180" y="5896"/>
                  </a:lnTo>
                  <a:lnTo>
                    <a:pt x="4199" y="5640"/>
                  </a:lnTo>
                  <a:lnTo>
                    <a:pt x="4199" y="5403"/>
                  </a:lnTo>
                  <a:lnTo>
                    <a:pt x="4655" y="6626"/>
                  </a:lnTo>
                  <a:lnTo>
                    <a:pt x="5148" y="6553"/>
                  </a:lnTo>
                  <a:lnTo>
                    <a:pt x="4892" y="4600"/>
                  </a:lnTo>
                  <a:lnTo>
                    <a:pt x="4655" y="2975"/>
                  </a:lnTo>
                  <a:lnTo>
                    <a:pt x="4454" y="1625"/>
                  </a:lnTo>
                  <a:lnTo>
                    <a:pt x="4399" y="1387"/>
                  </a:lnTo>
                  <a:lnTo>
                    <a:pt x="4345" y="1168"/>
                  </a:lnTo>
                  <a:lnTo>
                    <a:pt x="4253" y="968"/>
                  </a:lnTo>
                  <a:lnTo>
                    <a:pt x="4162" y="803"/>
                  </a:lnTo>
                  <a:lnTo>
                    <a:pt x="4071" y="639"/>
                  </a:lnTo>
                  <a:lnTo>
                    <a:pt x="3961" y="511"/>
                  </a:lnTo>
                  <a:lnTo>
                    <a:pt x="3852" y="402"/>
                  </a:lnTo>
                  <a:lnTo>
                    <a:pt x="3742" y="292"/>
                  </a:lnTo>
                  <a:lnTo>
                    <a:pt x="3542" y="146"/>
                  </a:lnTo>
                  <a:lnTo>
                    <a:pt x="3359" y="55"/>
                  </a:lnTo>
                  <a:lnTo>
                    <a:pt x="3231" y="19"/>
                  </a:lnTo>
                  <a:lnTo>
                    <a:pt x="3195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336;p41">
              <a:extLst>
                <a:ext uri="{FF2B5EF4-FFF2-40B4-BE49-F238E27FC236}">
                  <a16:creationId xmlns:a16="http://schemas.microsoft.com/office/drawing/2014/main" xmlns="" id="{82170DD8-4550-4540-A95C-E50A465CBBEF}"/>
                </a:ext>
              </a:extLst>
            </p:cNvPr>
            <p:cNvSpPr/>
            <p:nvPr/>
          </p:nvSpPr>
          <p:spPr>
            <a:xfrm>
              <a:off x="7336004" y="4312414"/>
              <a:ext cx="113385" cy="304763"/>
            </a:xfrm>
            <a:custGeom>
              <a:avLst/>
              <a:gdLst/>
              <a:ahLst/>
              <a:cxnLst/>
              <a:rect l="l" t="t" r="r" b="b"/>
              <a:pathLst>
                <a:path w="3287" h="8835" extrusionOk="0">
                  <a:moveTo>
                    <a:pt x="2009" y="1"/>
                  </a:moveTo>
                  <a:lnTo>
                    <a:pt x="129" y="420"/>
                  </a:lnTo>
                  <a:lnTo>
                    <a:pt x="256" y="2081"/>
                  </a:lnTo>
                  <a:lnTo>
                    <a:pt x="457" y="4564"/>
                  </a:lnTo>
                  <a:lnTo>
                    <a:pt x="475" y="4783"/>
                  </a:lnTo>
                  <a:lnTo>
                    <a:pt x="457" y="5038"/>
                  </a:lnTo>
                  <a:lnTo>
                    <a:pt x="439" y="5294"/>
                  </a:lnTo>
                  <a:lnTo>
                    <a:pt x="402" y="5567"/>
                  </a:lnTo>
                  <a:lnTo>
                    <a:pt x="311" y="6170"/>
                  </a:lnTo>
                  <a:lnTo>
                    <a:pt x="202" y="6754"/>
                  </a:lnTo>
                  <a:lnTo>
                    <a:pt x="110" y="7320"/>
                  </a:lnTo>
                  <a:lnTo>
                    <a:pt x="37" y="7831"/>
                  </a:lnTo>
                  <a:lnTo>
                    <a:pt x="19" y="8050"/>
                  </a:lnTo>
                  <a:lnTo>
                    <a:pt x="1" y="8250"/>
                  </a:lnTo>
                  <a:lnTo>
                    <a:pt x="19" y="8415"/>
                  </a:lnTo>
                  <a:lnTo>
                    <a:pt x="56" y="8524"/>
                  </a:lnTo>
                  <a:lnTo>
                    <a:pt x="110" y="8634"/>
                  </a:lnTo>
                  <a:lnTo>
                    <a:pt x="202" y="8707"/>
                  </a:lnTo>
                  <a:lnTo>
                    <a:pt x="329" y="8762"/>
                  </a:lnTo>
                  <a:lnTo>
                    <a:pt x="457" y="8798"/>
                  </a:lnTo>
                  <a:lnTo>
                    <a:pt x="621" y="8816"/>
                  </a:lnTo>
                  <a:lnTo>
                    <a:pt x="804" y="8835"/>
                  </a:lnTo>
                  <a:lnTo>
                    <a:pt x="1005" y="8816"/>
                  </a:lnTo>
                  <a:lnTo>
                    <a:pt x="1205" y="8780"/>
                  </a:lnTo>
                  <a:lnTo>
                    <a:pt x="1406" y="8743"/>
                  </a:lnTo>
                  <a:lnTo>
                    <a:pt x="1607" y="8670"/>
                  </a:lnTo>
                  <a:lnTo>
                    <a:pt x="1808" y="8597"/>
                  </a:lnTo>
                  <a:lnTo>
                    <a:pt x="2009" y="8506"/>
                  </a:lnTo>
                  <a:lnTo>
                    <a:pt x="2173" y="8396"/>
                  </a:lnTo>
                  <a:lnTo>
                    <a:pt x="2337" y="8287"/>
                  </a:lnTo>
                  <a:lnTo>
                    <a:pt x="2483" y="8141"/>
                  </a:lnTo>
                  <a:lnTo>
                    <a:pt x="2611" y="7995"/>
                  </a:lnTo>
                  <a:lnTo>
                    <a:pt x="2720" y="7831"/>
                  </a:lnTo>
                  <a:lnTo>
                    <a:pt x="2793" y="7648"/>
                  </a:lnTo>
                  <a:lnTo>
                    <a:pt x="2866" y="7447"/>
                  </a:lnTo>
                  <a:lnTo>
                    <a:pt x="2939" y="7247"/>
                  </a:lnTo>
                  <a:lnTo>
                    <a:pt x="2994" y="7009"/>
                  </a:lnTo>
                  <a:lnTo>
                    <a:pt x="3031" y="6772"/>
                  </a:lnTo>
                  <a:lnTo>
                    <a:pt x="3104" y="6279"/>
                  </a:lnTo>
                  <a:lnTo>
                    <a:pt x="3158" y="5768"/>
                  </a:lnTo>
                  <a:lnTo>
                    <a:pt x="3195" y="5239"/>
                  </a:lnTo>
                  <a:lnTo>
                    <a:pt x="3231" y="4746"/>
                  </a:lnTo>
                  <a:lnTo>
                    <a:pt x="3268" y="4272"/>
                  </a:lnTo>
                  <a:lnTo>
                    <a:pt x="3286" y="4053"/>
                  </a:lnTo>
                  <a:lnTo>
                    <a:pt x="3286" y="3833"/>
                  </a:lnTo>
                  <a:lnTo>
                    <a:pt x="3286" y="3633"/>
                  </a:lnTo>
                  <a:lnTo>
                    <a:pt x="3250" y="3432"/>
                  </a:lnTo>
                  <a:lnTo>
                    <a:pt x="3231" y="3249"/>
                  </a:lnTo>
                  <a:lnTo>
                    <a:pt x="3177" y="3067"/>
                  </a:lnTo>
                  <a:lnTo>
                    <a:pt x="3067" y="2738"/>
                  </a:lnTo>
                  <a:lnTo>
                    <a:pt x="2939" y="2465"/>
                  </a:lnTo>
                  <a:lnTo>
                    <a:pt x="2812" y="2227"/>
                  </a:lnTo>
                  <a:lnTo>
                    <a:pt x="2666" y="2063"/>
                  </a:lnTo>
                  <a:lnTo>
                    <a:pt x="2538" y="1935"/>
                  </a:lnTo>
                  <a:lnTo>
                    <a:pt x="2483" y="1862"/>
                  </a:lnTo>
                  <a:lnTo>
                    <a:pt x="2428" y="1771"/>
                  </a:lnTo>
                  <a:lnTo>
                    <a:pt x="2374" y="1662"/>
                  </a:lnTo>
                  <a:lnTo>
                    <a:pt x="2319" y="1534"/>
                  </a:lnTo>
                  <a:lnTo>
                    <a:pt x="2228" y="1205"/>
                  </a:lnTo>
                  <a:lnTo>
                    <a:pt x="2155" y="877"/>
                  </a:lnTo>
                  <a:lnTo>
                    <a:pt x="2045" y="274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337;p41">
              <a:extLst>
                <a:ext uri="{FF2B5EF4-FFF2-40B4-BE49-F238E27FC236}">
                  <a16:creationId xmlns:a16="http://schemas.microsoft.com/office/drawing/2014/main" xmlns="" id="{A06EC795-714D-4E9B-8FF8-FFFCF0DE135E}"/>
                </a:ext>
              </a:extLst>
            </p:cNvPr>
            <p:cNvSpPr/>
            <p:nvPr/>
          </p:nvSpPr>
          <p:spPr>
            <a:xfrm>
              <a:off x="7003575" y="2752890"/>
              <a:ext cx="414319" cy="1638271"/>
            </a:xfrm>
            <a:custGeom>
              <a:avLst/>
              <a:gdLst/>
              <a:ahLst/>
              <a:cxnLst/>
              <a:rect l="l" t="t" r="r" b="b"/>
              <a:pathLst>
                <a:path w="12011" h="47493" extrusionOk="0">
                  <a:moveTo>
                    <a:pt x="7156" y="1"/>
                  </a:moveTo>
                  <a:lnTo>
                    <a:pt x="5860" y="420"/>
                  </a:lnTo>
                  <a:lnTo>
                    <a:pt x="5622" y="493"/>
                  </a:lnTo>
                  <a:lnTo>
                    <a:pt x="4108" y="1005"/>
                  </a:lnTo>
                  <a:lnTo>
                    <a:pt x="3943" y="1059"/>
                  </a:lnTo>
                  <a:lnTo>
                    <a:pt x="457" y="2209"/>
                  </a:lnTo>
                  <a:lnTo>
                    <a:pt x="183" y="2300"/>
                  </a:lnTo>
                  <a:lnTo>
                    <a:pt x="56" y="2337"/>
                  </a:lnTo>
                  <a:lnTo>
                    <a:pt x="19" y="2300"/>
                  </a:lnTo>
                  <a:lnTo>
                    <a:pt x="1" y="2337"/>
                  </a:lnTo>
                  <a:lnTo>
                    <a:pt x="1" y="2428"/>
                  </a:lnTo>
                  <a:lnTo>
                    <a:pt x="1" y="2574"/>
                  </a:lnTo>
                  <a:lnTo>
                    <a:pt x="19" y="2793"/>
                  </a:lnTo>
                  <a:lnTo>
                    <a:pt x="74" y="3322"/>
                  </a:lnTo>
                  <a:lnTo>
                    <a:pt x="275" y="4691"/>
                  </a:lnTo>
                  <a:lnTo>
                    <a:pt x="548" y="6462"/>
                  </a:lnTo>
                  <a:lnTo>
                    <a:pt x="585" y="6663"/>
                  </a:lnTo>
                  <a:lnTo>
                    <a:pt x="621" y="6900"/>
                  </a:lnTo>
                  <a:lnTo>
                    <a:pt x="658" y="7082"/>
                  </a:lnTo>
                  <a:lnTo>
                    <a:pt x="694" y="7283"/>
                  </a:lnTo>
                  <a:lnTo>
                    <a:pt x="1023" y="9200"/>
                  </a:lnTo>
                  <a:lnTo>
                    <a:pt x="1370" y="11153"/>
                  </a:lnTo>
                  <a:lnTo>
                    <a:pt x="1406" y="11353"/>
                  </a:lnTo>
                  <a:lnTo>
                    <a:pt x="1424" y="11463"/>
                  </a:lnTo>
                  <a:lnTo>
                    <a:pt x="1461" y="11645"/>
                  </a:lnTo>
                  <a:lnTo>
                    <a:pt x="1881" y="13927"/>
                  </a:lnTo>
                  <a:lnTo>
                    <a:pt x="2228" y="15789"/>
                  </a:lnTo>
                  <a:lnTo>
                    <a:pt x="2301" y="16099"/>
                  </a:lnTo>
                  <a:lnTo>
                    <a:pt x="2319" y="16245"/>
                  </a:lnTo>
                  <a:lnTo>
                    <a:pt x="2684" y="17997"/>
                  </a:lnTo>
                  <a:lnTo>
                    <a:pt x="3140" y="19986"/>
                  </a:lnTo>
                  <a:lnTo>
                    <a:pt x="3177" y="20169"/>
                  </a:lnTo>
                  <a:lnTo>
                    <a:pt x="3323" y="20753"/>
                  </a:lnTo>
                  <a:lnTo>
                    <a:pt x="3359" y="20972"/>
                  </a:lnTo>
                  <a:lnTo>
                    <a:pt x="3706" y="22396"/>
                  </a:lnTo>
                  <a:lnTo>
                    <a:pt x="4089" y="23892"/>
                  </a:lnTo>
                  <a:lnTo>
                    <a:pt x="4089" y="24111"/>
                  </a:lnTo>
                  <a:lnTo>
                    <a:pt x="4108" y="24330"/>
                  </a:lnTo>
                  <a:lnTo>
                    <a:pt x="4144" y="24823"/>
                  </a:lnTo>
                  <a:lnTo>
                    <a:pt x="4199" y="25499"/>
                  </a:lnTo>
                  <a:lnTo>
                    <a:pt x="4217" y="25699"/>
                  </a:lnTo>
                  <a:lnTo>
                    <a:pt x="4308" y="26320"/>
                  </a:lnTo>
                  <a:lnTo>
                    <a:pt x="4418" y="27032"/>
                  </a:lnTo>
                  <a:lnTo>
                    <a:pt x="4546" y="27817"/>
                  </a:lnTo>
                  <a:lnTo>
                    <a:pt x="4710" y="28674"/>
                  </a:lnTo>
                  <a:lnTo>
                    <a:pt x="4746" y="28839"/>
                  </a:lnTo>
                  <a:lnTo>
                    <a:pt x="4765" y="28857"/>
                  </a:lnTo>
                  <a:lnTo>
                    <a:pt x="4911" y="29532"/>
                  </a:lnTo>
                  <a:lnTo>
                    <a:pt x="5075" y="30226"/>
                  </a:lnTo>
                  <a:lnTo>
                    <a:pt x="5148" y="30463"/>
                  </a:lnTo>
                  <a:lnTo>
                    <a:pt x="5458" y="31576"/>
                  </a:lnTo>
                  <a:lnTo>
                    <a:pt x="5768" y="32672"/>
                  </a:lnTo>
                  <a:lnTo>
                    <a:pt x="5823" y="32836"/>
                  </a:lnTo>
                  <a:lnTo>
                    <a:pt x="6553" y="35409"/>
                  </a:lnTo>
                  <a:lnTo>
                    <a:pt x="6608" y="35628"/>
                  </a:lnTo>
                  <a:lnTo>
                    <a:pt x="6882" y="36596"/>
                  </a:lnTo>
                  <a:lnTo>
                    <a:pt x="6937" y="36760"/>
                  </a:lnTo>
                  <a:lnTo>
                    <a:pt x="7977" y="40520"/>
                  </a:lnTo>
                  <a:lnTo>
                    <a:pt x="8068" y="40794"/>
                  </a:lnTo>
                  <a:lnTo>
                    <a:pt x="9072" y="44462"/>
                  </a:lnTo>
                  <a:lnTo>
                    <a:pt x="9127" y="44645"/>
                  </a:lnTo>
                  <a:lnTo>
                    <a:pt x="9419" y="45722"/>
                  </a:lnTo>
                  <a:lnTo>
                    <a:pt x="9492" y="45941"/>
                  </a:lnTo>
                  <a:lnTo>
                    <a:pt x="9893" y="47456"/>
                  </a:lnTo>
                  <a:lnTo>
                    <a:pt x="9985" y="47474"/>
                  </a:lnTo>
                  <a:lnTo>
                    <a:pt x="10094" y="47492"/>
                  </a:lnTo>
                  <a:lnTo>
                    <a:pt x="10350" y="47474"/>
                  </a:lnTo>
                  <a:lnTo>
                    <a:pt x="10660" y="47419"/>
                  </a:lnTo>
                  <a:lnTo>
                    <a:pt x="10988" y="47328"/>
                  </a:lnTo>
                  <a:lnTo>
                    <a:pt x="11098" y="47291"/>
                  </a:lnTo>
                  <a:lnTo>
                    <a:pt x="11134" y="47273"/>
                  </a:lnTo>
                  <a:lnTo>
                    <a:pt x="11262" y="47218"/>
                  </a:lnTo>
                  <a:lnTo>
                    <a:pt x="11299" y="47182"/>
                  </a:lnTo>
                  <a:lnTo>
                    <a:pt x="11354" y="47164"/>
                  </a:lnTo>
                  <a:lnTo>
                    <a:pt x="11518" y="47072"/>
                  </a:lnTo>
                  <a:lnTo>
                    <a:pt x="11664" y="46963"/>
                  </a:lnTo>
                  <a:lnTo>
                    <a:pt x="11810" y="46835"/>
                  </a:lnTo>
                  <a:lnTo>
                    <a:pt x="11938" y="46707"/>
                  </a:lnTo>
                  <a:lnTo>
                    <a:pt x="11938" y="46324"/>
                  </a:lnTo>
                  <a:lnTo>
                    <a:pt x="11938" y="46269"/>
                  </a:lnTo>
                  <a:lnTo>
                    <a:pt x="11938" y="46087"/>
                  </a:lnTo>
                  <a:lnTo>
                    <a:pt x="11938" y="44992"/>
                  </a:lnTo>
                  <a:lnTo>
                    <a:pt x="11956" y="43732"/>
                  </a:lnTo>
                  <a:lnTo>
                    <a:pt x="11956" y="43550"/>
                  </a:lnTo>
                  <a:lnTo>
                    <a:pt x="11992" y="40848"/>
                  </a:lnTo>
                  <a:lnTo>
                    <a:pt x="11992" y="40611"/>
                  </a:lnTo>
                  <a:lnTo>
                    <a:pt x="12011" y="39699"/>
                  </a:lnTo>
                  <a:lnTo>
                    <a:pt x="12011" y="39516"/>
                  </a:lnTo>
                  <a:lnTo>
                    <a:pt x="12011" y="38403"/>
                  </a:lnTo>
                  <a:lnTo>
                    <a:pt x="11992" y="37089"/>
                  </a:lnTo>
                  <a:lnTo>
                    <a:pt x="11956" y="35592"/>
                  </a:lnTo>
                  <a:lnTo>
                    <a:pt x="11938" y="35282"/>
                  </a:lnTo>
                  <a:lnTo>
                    <a:pt x="11901" y="34351"/>
                  </a:lnTo>
                  <a:lnTo>
                    <a:pt x="11846" y="33365"/>
                  </a:lnTo>
                  <a:lnTo>
                    <a:pt x="11773" y="32361"/>
                  </a:lnTo>
                  <a:lnTo>
                    <a:pt x="11682" y="31321"/>
                  </a:lnTo>
                  <a:lnTo>
                    <a:pt x="11664" y="31138"/>
                  </a:lnTo>
                  <a:lnTo>
                    <a:pt x="11609" y="30554"/>
                  </a:lnTo>
                  <a:lnTo>
                    <a:pt x="11591" y="30354"/>
                  </a:lnTo>
                  <a:lnTo>
                    <a:pt x="11481" y="29459"/>
                  </a:lnTo>
                  <a:lnTo>
                    <a:pt x="11372" y="28565"/>
                  </a:lnTo>
                  <a:lnTo>
                    <a:pt x="11244" y="27671"/>
                  </a:lnTo>
                  <a:lnTo>
                    <a:pt x="11080" y="26794"/>
                  </a:lnTo>
                  <a:lnTo>
                    <a:pt x="11043" y="26594"/>
                  </a:lnTo>
                  <a:lnTo>
                    <a:pt x="10934" y="26064"/>
                  </a:lnTo>
                  <a:lnTo>
                    <a:pt x="10897" y="25864"/>
                  </a:lnTo>
                  <a:lnTo>
                    <a:pt x="10769" y="25298"/>
                  </a:lnTo>
                  <a:lnTo>
                    <a:pt x="10642" y="24750"/>
                  </a:lnTo>
                  <a:lnTo>
                    <a:pt x="10496" y="24203"/>
                  </a:lnTo>
                  <a:lnTo>
                    <a:pt x="10350" y="23673"/>
                  </a:lnTo>
                  <a:lnTo>
                    <a:pt x="10167" y="22706"/>
                  </a:lnTo>
                  <a:lnTo>
                    <a:pt x="10058" y="21958"/>
                  </a:lnTo>
                  <a:lnTo>
                    <a:pt x="10058" y="21921"/>
                  </a:lnTo>
                  <a:lnTo>
                    <a:pt x="10058" y="21848"/>
                  </a:lnTo>
                  <a:lnTo>
                    <a:pt x="10039" y="21757"/>
                  </a:lnTo>
                  <a:lnTo>
                    <a:pt x="10039" y="21684"/>
                  </a:lnTo>
                  <a:lnTo>
                    <a:pt x="10039" y="21629"/>
                  </a:lnTo>
                  <a:lnTo>
                    <a:pt x="10003" y="21209"/>
                  </a:lnTo>
                  <a:lnTo>
                    <a:pt x="10003" y="20826"/>
                  </a:lnTo>
                  <a:lnTo>
                    <a:pt x="10039" y="20005"/>
                  </a:lnTo>
                  <a:lnTo>
                    <a:pt x="10094" y="18946"/>
                  </a:lnTo>
                  <a:lnTo>
                    <a:pt x="10131" y="17942"/>
                  </a:lnTo>
                  <a:lnTo>
                    <a:pt x="10131" y="17760"/>
                  </a:lnTo>
                  <a:lnTo>
                    <a:pt x="10149" y="16318"/>
                  </a:lnTo>
                  <a:lnTo>
                    <a:pt x="10149" y="16081"/>
                  </a:lnTo>
                  <a:lnTo>
                    <a:pt x="10112" y="15040"/>
                  </a:lnTo>
                  <a:lnTo>
                    <a:pt x="10112" y="14511"/>
                  </a:lnTo>
                  <a:lnTo>
                    <a:pt x="10131" y="13872"/>
                  </a:lnTo>
                  <a:lnTo>
                    <a:pt x="10131" y="13854"/>
                  </a:lnTo>
                  <a:lnTo>
                    <a:pt x="10131" y="13726"/>
                  </a:lnTo>
                  <a:lnTo>
                    <a:pt x="10131" y="13690"/>
                  </a:lnTo>
                  <a:lnTo>
                    <a:pt x="10149" y="12467"/>
                  </a:lnTo>
                  <a:lnTo>
                    <a:pt x="10131" y="11773"/>
                  </a:lnTo>
                  <a:lnTo>
                    <a:pt x="10094" y="11007"/>
                  </a:lnTo>
                  <a:lnTo>
                    <a:pt x="10094" y="10934"/>
                  </a:lnTo>
                  <a:lnTo>
                    <a:pt x="10076" y="10824"/>
                  </a:lnTo>
                  <a:lnTo>
                    <a:pt x="10076" y="10788"/>
                  </a:lnTo>
                  <a:lnTo>
                    <a:pt x="10039" y="10240"/>
                  </a:lnTo>
                  <a:lnTo>
                    <a:pt x="9985" y="9692"/>
                  </a:lnTo>
                  <a:lnTo>
                    <a:pt x="9966" y="9492"/>
                  </a:lnTo>
                  <a:lnTo>
                    <a:pt x="9875" y="8798"/>
                  </a:lnTo>
                  <a:lnTo>
                    <a:pt x="9747" y="8050"/>
                  </a:lnTo>
                  <a:lnTo>
                    <a:pt x="9620" y="7283"/>
                  </a:lnTo>
                  <a:lnTo>
                    <a:pt x="9437" y="6480"/>
                  </a:lnTo>
                  <a:lnTo>
                    <a:pt x="9401" y="6298"/>
                  </a:lnTo>
                  <a:lnTo>
                    <a:pt x="9218" y="5604"/>
                  </a:lnTo>
                  <a:lnTo>
                    <a:pt x="9017" y="4892"/>
                  </a:lnTo>
                  <a:lnTo>
                    <a:pt x="8963" y="4673"/>
                  </a:lnTo>
                  <a:lnTo>
                    <a:pt x="8634" y="3669"/>
                  </a:lnTo>
                  <a:lnTo>
                    <a:pt x="8269" y="2629"/>
                  </a:lnTo>
                  <a:lnTo>
                    <a:pt x="8214" y="2465"/>
                  </a:lnTo>
                  <a:lnTo>
                    <a:pt x="7977" y="1862"/>
                  </a:lnTo>
                  <a:lnTo>
                    <a:pt x="7721" y="1260"/>
                  </a:lnTo>
                  <a:lnTo>
                    <a:pt x="7448" y="639"/>
                  </a:lnTo>
                  <a:lnTo>
                    <a:pt x="7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338;p41">
              <a:extLst>
                <a:ext uri="{FF2B5EF4-FFF2-40B4-BE49-F238E27FC236}">
                  <a16:creationId xmlns:a16="http://schemas.microsoft.com/office/drawing/2014/main" xmlns="" id="{9FF33BCA-C423-4A46-A02E-22C37F44F625}"/>
                </a:ext>
              </a:extLst>
            </p:cNvPr>
            <p:cNvSpPr/>
            <p:nvPr/>
          </p:nvSpPr>
          <p:spPr>
            <a:xfrm>
              <a:off x="7334141" y="4340734"/>
              <a:ext cx="80615" cy="20180"/>
            </a:xfrm>
            <a:custGeom>
              <a:avLst/>
              <a:gdLst/>
              <a:ahLst/>
              <a:cxnLst/>
              <a:rect l="l" t="t" r="r" b="b"/>
              <a:pathLst>
                <a:path w="2337" h="585" extrusionOk="0">
                  <a:moveTo>
                    <a:pt x="2209" y="1"/>
                  </a:moveTo>
                  <a:lnTo>
                    <a:pt x="2172" y="19"/>
                  </a:lnTo>
                  <a:lnTo>
                    <a:pt x="1935" y="129"/>
                  </a:lnTo>
                  <a:lnTo>
                    <a:pt x="1679" y="220"/>
                  </a:lnTo>
                  <a:lnTo>
                    <a:pt x="1442" y="293"/>
                  </a:lnTo>
                  <a:lnTo>
                    <a:pt x="1186" y="348"/>
                  </a:lnTo>
                  <a:lnTo>
                    <a:pt x="931" y="366"/>
                  </a:lnTo>
                  <a:lnTo>
                    <a:pt x="657" y="366"/>
                  </a:lnTo>
                  <a:lnTo>
                    <a:pt x="402" y="329"/>
                  </a:lnTo>
                  <a:lnTo>
                    <a:pt x="146" y="293"/>
                  </a:lnTo>
                  <a:lnTo>
                    <a:pt x="91" y="293"/>
                  </a:lnTo>
                  <a:lnTo>
                    <a:pt x="55" y="311"/>
                  </a:lnTo>
                  <a:lnTo>
                    <a:pt x="18" y="329"/>
                  </a:lnTo>
                  <a:lnTo>
                    <a:pt x="0" y="366"/>
                  </a:lnTo>
                  <a:lnTo>
                    <a:pt x="0" y="421"/>
                  </a:lnTo>
                  <a:lnTo>
                    <a:pt x="18" y="457"/>
                  </a:lnTo>
                  <a:lnTo>
                    <a:pt x="37" y="494"/>
                  </a:lnTo>
                  <a:lnTo>
                    <a:pt x="73" y="512"/>
                  </a:lnTo>
                  <a:lnTo>
                    <a:pt x="365" y="567"/>
                  </a:lnTo>
                  <a:lnTo>
                    <a:pt x="639" y="585"/>
                  </a:lnTo>
                  <a:lnTo>
                    <a:pt x="931" y="585"/>
                  </a:lnTo>
                  <a:lnTo>
                    <a:pt x="1205" y="567"/>
                  </a:lnTo>
                  <a:lnTo>
                    <a:pt x="1478" y="512"/>
                  </a:lnTo>
                  <a:lnTo>
                    <a:pt x="1752" y="439"/>
                  </a:lnTo>
                  <a:lnTo>
                    <a:pt x="2026" y="329"/>
                  </a:lnTo>
                  <a:lnTo>
                    <a:pt x="2282" y="202"/>
                  </a:lnTo>
                  <a:lnTo>
                    <a:pt x="2318" y="165"/>
                  </a:lnTo>
                  <a:lnTo>
                    <a:pt x="2336" y="129"/>
                  </a:lnTo>
                  <a:lnTo>
                    <a:pt x="2336" y="92"/>
                  </a:lnTo>
                  <a:lnTo>
                    <a:pt x="2318" y="56"/>
                  </a:lnTo>
                  <a:lnTo>
                    <a:pt x="2300" y="19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339;p41">
              <a:extLst>
                <a:ext uri="{FF2B5EF4-FFF2-40B4-BE49-F238E27FC236}">
                  <a16:creationId xmlns:a16="http://schemas.microsoft.com/office/drawing/2014/main" xmlns="" id="{A5ED6D86-E77D-4991-9794-1438EFC511C8}"/>
                </a:ext>
              </a:extLst>
            </p:cNvPr>
            <p:cNvSpPr/>
            <p:nvPr/>
          </p:nvSpPr>
          <p:spPr>
            <a:xfrm>
              <a:off x="7151559" y="3573908"/>
              <a:ext cx="83133" cy="21421"/>
            </a:xfrm>
            <a:custGeom>
              <a:avLst/>
              <a:gdLst/>
              <a:ahLst/>
              <a:cxnLst/>
              <a:rect l="l" t="t" r="r" b="b"/>
              <a:pathLst>
                <a:path w="2410" h="621" extrusionOk="0">
                  <a:moveTo>
                    <a:pt x="2336" y="0"/>
                  </a:moveTo>
                  <a:lnTo>
                    <a:pt x="2318" y="18"/>
                  </a:lnTo>
                  <a:lnTo>
                    <a:pt x="2044" y="146"/>
                  </a:lnTo>
                  <a:lnTo>
                    <a:pt x="1789" y="256"/>
                  </a:lnTo>
                  <a:lnTo>
                    <a:pt x="1515" y="347"/>
                  </a:lnTo>
                  <a:lnTo>
                    <a:pt x="1223" y="402"/>
                  </a:lnTo>
                  <a:lnTo>
                    <a:pt x="949" y="456"/>
                  </a:lnTo>
                  <a:lnTo>
                    <a:pt x="657" y="475"/>
                  </a:lnTo>
                  <a:lnTo>
                    <a:pt x="365" y="475"/>
                  </a:lnTo>
                  <a:lnTo>
                    <a:pt x="73" y="456"/>
                  </a:lnTo>
                  <a:lnTo>
                    <a:pt x="37" y="456"/>
                  </a:lnTo>
                  <a:lnTo>
                    <a:pt x="18" y="475"/>
                  </a:lnTo>
                  <a:lnTo>
                    <a:pt x="0" y="511"/>
                  </a:lnTo>
                  <a:lnTo>
                    <a:pt x="0" y="566"/>
                  </a:lnTo>
                  <a:lnTo>
                    <a:pt x="18" y="584"/>
                  </a:lnTo>
                  <a:lnTo>
                    <a:pt x="55" y="584"/>
                  </a:lnTo>
                  <a:lnTo>
                    <a:pt x="347" y="621"/>
                  </a:lnTo>
                  <a:lnTo>
                    <a:pt x="657" y="621"/>
                  </a:lnTo>
                  <a:lnTo>
                    <a:pt x="949" y="584"/>
                  </a:lnTo>
                  <a:lnTo>
                    <a:pt x="1241" y="548"/>
                  </a:lnTo>
                  <a:lnTo>
                    <a:pt x="1533" y="475"/>
                  </a:lnTo>
                  <a:lnTo>
                    <a:pt x="1825" y="383"/>
                  </a:lnTo>
                  <a:lnTo>
                    <a:pt x="2099" y="274"/>
                  </a:lnTo>
                  <a:lnTo>
                    <a:pt x="2373" y="146"/>
                  </a:lnTo>
                  <a:lnTo>
                    <a:pt x="2391" y="128"/>
                  </a:lnTo>
                  <a:lnTo>
                    <a:pt x="2409" y="110"/>
                  </a:lnTo>
                  <a:lnTo>
                    <a:pt x="2409" y="55"/>
                  </a:lnTo>
                  <a:lnTo>
                    <a:pt x="2373" y="18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340;p41">
              <a:extLst>
                <a:ext uri="{FF2B5EF4-FFF2-40B4-BE49-F238E27FC236}">
                  <a16:creationId xmlns:a16="http://schemas.microsoft.com/office/drawing/2014/main" xmlns="" id="{1231AA15-842C-4020-8368-05BD25A51C7C}"/>
                </a:ext>
              </a:extLst>
            </p:cNvPr>
            <p:cNvSpPr/>
            <p:nvPr/>
          </p:nvSpPr>
          <p:spPr>
            <a:xfrm>
              <a:off x="6744828" y="2577240"/>
              <a:ext cx="557853" cy="425634"/>
            </a:xfrm>
            <a:custGeom>
              <a:avLst/>
              <a:gdLst/>
              <a:ahLst/>
              <a:cxnLst/>
              <a:rect l="l" t="t" r="r" b="b"/>
              <a:pathLst>
                <a:path w="16172" h="12339" extrusionOk="0">
                  <a:moveTo>
                    <a:pt x="12685" y="0"/>
                  </a:moveTo>
                  <a:lnTo>
                    <a:pt x="12393" y="128"/>
                  </a:lnTo>
                  <a:lnTo>
                    <a:pt x="11609" y="420"/>
                  </a:lnTo>
                  <a:lnTo>
                    <a:pt x="11043" y="603"/>
                  </a:lnTo>
                  <a:lnTo>
                    <a:pt x="10386" y="803"/>
                  </a:lnTo>
                  <a:lnTo>
                    <a:pt x="9637" y="1022"/>
                  </a:lnTo>
                  <a:lnTo>
                    <a:pt x="8834" y="1223"/>
                  </a:lnTo>
                  <a:lnTo>
                    <a:pt x="7958" y="1406"/>
                  </a:lnTo>
                  <a:lnTo>
                    <a:pt x="7046" y="1552"/>
                  </a:lnTo>
                  <a:lnTo>
                    <a:pt x="6571" y="1607"/>
                  </a:lnTo>
                  <a:lnTo>
                    <a:pt x="6096" y="1661"/>
                  </a:lnTo>
                  <a:lnTo>
                    <a:pt x="5604" y="1698"/>
                  </a:lnTo>
                  <a:lnTo>
                    <a:pt x="5111" y="1734"/>
                  </a:lnTo>
                  <a:lnTo>
                    <a:pt x="4107" y="1734"/>
                  </a:lnTo>
                  <a:lnTo>
                    <a:pt x="3614" y="1716"/>
                  </a:lnTo>
                  <a:lnTo>
                    <a:pt x="3121" y="1680"/>
                  </a:lnTo>
                  <a:lnTo>
                    <a:pt x="2629" y="1607"/>
                  </a:lnTo>
                  <a:lnTo>
                    <a:pt x="2118" y="1534"/>
                  </a:lnTo>
                  <a:lnTo>
                    <a:pt x="1643" y="1424"/>
                  </a:lnTo>
                  <a:lnTo>
                    <a:pt x="1150" y="1296"/>
                  </a:lnTo>
                  <a:lnTo>
                    <a:pt x="1095" y="1406"/>
                  </a:lnTo>
                  <a:lnTo>
                    <a:pt x="968" y="1789"/>
                  </a:lnTo>
                  <a:lnTo>
                    <a:pt x="876" y="2099"/>
                  </a:lnTo>
                  <a:lnTo>
                    <a:pt x="767" y="2464"/>
                  </a:lnTo>
                  <a:lnTo>
                    <a:pt x="657" y="2939"/>
                  </a:lnTo>
                  <a:lnTo>
                    <a:pt x="548" y="3468"/>
                  </a:lnTo>
                  <a:lnTo>
                    <a:pt x="438" y="4107"/>
                  </a:lnTo>
                  <a:lnTo>
                    <a:pt x="329" y="4837"/>
                  </a:lnTo>
                  <a:lnTo>
                    <a:pt x="238" y="5640"/>
                  </a:lnTo>
                  <a:lnTo>
                    <a:pt x="146" y="6571"/>
                  </a:lnTo>
                  <a:lnTo>
                    <a:pt x="73" y="7593"/>
                  </a:lnTo>
                  <a:lnTo>
                    <a:pt x="19" y="8725"/>
                  </a:lnTo>
                  <a:lnTo>
                    <a:pt x="0" y="9948"/>
                  </a:lnTo>
                  <a:lnTo>
                    <a:pt x="0" y="11317"/>
                  </a:lnTo>
                  <a:lnTo>
                    <a:pt x="584" y="11444"/>
                  </a:lnTo>
                  <a:lnTo>
                    <a:pt x="1241" y="11590"/>
                  </a:lnTo>
                  <a:lnTo>
                    <a:pt x="2118" y="11773"/>
                  </a:lnTo>
                  <a:lnTo>
                    <a:pt x="3158" y="11937"/>
                  </a:lnTo>
                  <a:lnTo>
                    <a:pt x="4326" y="12101"/>
                  </a:lnTo>
                  <a:lnTo>
                    <a:pt x="4965" y="12174"/>
                  </a:lnTo>
                  <a:lnTo>
                    <a:pt x="5622" y="12247"/>
                  </a:lnTo>
                  <a:lnTo>
                    <a:pt x="6279" y="12284"/>
                  </a:lnTo>
                  <a:lnTo>
                    <a:pt x="6973" y="12320"/>
                  </a:lnTo>
                  <a:lnTo>
                    <a:pt x="7666" y="12339"/>
                  </a:lnTo>
                  <a:lnTo>
                    <a:pt x="8360" y="12339"/>
                  </a:lnTo>
                  <a:lnTo>
                    <a:pt x="9053" y="12302"/>
                  </a:lnTo>
                  <a:lnTo>
                    <a:pt x="9747" y="12247"/>
                  </a:lnTo>
                  <a:lnTo>
                    <a:pt x="10440" y="12174"/>
                  </a:lnTo>
                  <a:lnTo>
                    <a:pt x="11097" y="12065"/>
                  </a:lnTo>
                  <a:lnTo>
                    <a:pt x="11755" y="11937"/>
                  </a:lnTo>
                  <a:lnTo>
                    <a:pt x="12393" y="11755"/>
                  </a:lnTo>
                  <a:lnTo>
                    <a:pt x="12704" y="11663"/>
                  </a:lnTo>
                  <a:lnTo>
                    <a:pt x="12996" y="11554"/>
                  </a:lnTo>
                  <a:lnTo>
                    <a:pt x="13288" y="11426"/>
                  </a:lnTo>
                  <a:lnTo>
                    <a:pt x="13580" y="11298"/>
                  </a:lnTo>
                  <a:lnTo>
                    <a:pt x="13854" y="11171"/>
                  </a:lnTo>
                  <a:lnTo>
                    <a:pt x="14127" y="11006"/>
                  </a:lnTo>
                  <a:lnTo>
                    <a:pt x="14383" y="10842"/>
                  </a:lnTo>
                  <a:lnTo>
                    <a:pt x="14620" y="10678"/>
                  </a:lnTo>
                  <a:lnTo>
                    <a:pt x="14857" y="10495"/>
                  </a:lnTo>
                  <a:lnTo>
                    <a:pt x="15076" y="10294"/>
                  </a:lnTo>
                  <a:lnTo>
                    <a:pt x="15295" y="10094"/>
                  </a:lnTo>
                  <a:lnTo>
                    <a:pt x="15496" y="9875"/>
                  </a:lnTo>
                  <a:lnTo>
                    <a:pt x="15697" y="9637"/>
                  </a:lnTo>
                  <a:lnTo>
                    <a:pt x="15861" y="9400"/>
                  </a:lnTo>
                  <a:lnTo>
                    <a:pt x="16025" y="9126"/>
                  </a:lnTo>
                  <a:lnTo>
                    <a:pt x="16171" y="8871"/>
                  </a:lnTo>
                  <a:lnTo>
                    <a:pt x="16117" y="8615"/>
                  </a:lnTo>
                  <a:lnTo>
                    <a:pt x="15934" y="7958"/>
                  </a:lnTo>
                  <a:lnTo>
                    <a:pt x="15642" y="6973"/>
                  </a:lnTo>
                  <a:lnTo>
                    <a:pt x="15259" y="5731"/>
                  </a:lnTo>
                  <a:lnTo>
                    <a:pt x="15022" y="5056"/>
                  </a:lnTo>
                  <a:lnTo>
                    <a:pt x="14748" y="4326"/>
                  </a:lnTo>
                  <a:lnTo>
                    <a:pt x="14474" y="3596"/>
                  </a:lnTo>
                  <a:lnTo>
                    <a:pt x="14164" y="2848"/>
                  </a:lnTo>
                  <a:lnTo>
                    <a:pt x="13817" y="2118"/>
                  </a:lnTo>
                  <a:lnTo>
                    <a:pt x="13470" y="1388"/>
                  </a:lnTo>
                  <a:lnTo>
                    <a:pt x="13087" y="676"/>
                  </a:lnTo>
                  <a:lnTo>
                    <a:pt x="126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341;p41">
              <a:extLst>
                <a:ext uri="{FF2B5EF4-FFF2-40B4-BE49-F238E27FC236}">
                  <a16:creationId xmlns:a16="http://schemas.microsoft.com/office/drawing/2014/main" xmlns="" id="{F65CDDF1-523E-4DE7-AAFA-49FFDD0BE723}"/>
                </a:ext>
              </a:extLst>
            </p:cNvPr>
            <p:cNvSpPr/>
            <p:nvPr/>
          </p:nvSpPr>
          <p:spPr>
            <a:xfrm>
              <a:off x="6770630" y="2560234"/>
              <a:ext cx="443261" cy="129736"/>
            </a:xfrm>
            <a:custGeom>
              <a:avLst/>
              <a:gdLst/>
              <a:ahLst/>
              <a:cxnLst/>
              <a:rect l="l" t="t" r="r" b="b"/>
              <a:pathLst>
                <a:path w="12850" h="3761" extrusionOk="0">
                  <a:moveTo>
                    <a:pt x="11846" y="1"/>
                  </a:moveTo>
                  <a:lnTo>
                    <a:pt x="11372" y="128"/>
                  </a:lnTo>
                  <a:lnTo>
                    <a:pt x="10441" y="384"/>
                  </a:lnTo>
                  <a:lnTo>
                    <a:pt x="9838" y="548"/>
                  </a:lnTo>
                  <a:lnTo>
                    <a:pt x="9145" y="694"/>
                  </a:lnTo>
                  <a:lnTo>
                    <a:pt x="8397" y="858"/>
                  </a:lnTo>
                  <a:lnTo>
                    <a:pt x="7593" y="1004"/>
                  </a:lnTo>
                  <a:lnTo>
                    <a:pt x="6736" y="1132"/>
                  </a:lnTo>
                  <a:lnTo>
                    <a:pt x="5860" y="1242"/>
                  </a:lnTo>
                  <a:lnTo>
                    <a:pt x="4965" y="1296"/>
                  </a:lnTo>
                  <a:lnTo>
                    <a:pt x="4509" y="1333"/>
                  </a:lnTo>
                  <a:lnTo>
                    <a:pt x="3615" y="1333"/>
                  </a:lnTo>
                  <a:lnTo>
                    <a:pt x="3176" y="1315"/>
                  </a:lnTo>
                  <a:lnTo>
                    <a:pt x="2720" y="1296"/>
                  </a:lnTo>
                  <a:lnTo>
                    <a:pt x="2300" y="1242"/>
                  </a:lnTo>
                  <a:lnTo>
                    <a:pt x="1862" y="1187"/>
                  </a:lnTo>
                  <a:lnTo>
                    <a:pt x="1461" y="1114"/>
                  </a:lnTo>
                  <a:lnTo>
                    <a:pt x="1041" y="1004"/>
                  </a:lnTo>
                  <a:lnTo>
                    <a:pt x="658" y="895"/>
                  </a:lnTo>
                  <a:lnTo>
                    <a:pt x="548" y="1077"/>
                  </a:lnTo>
                  <a:lnTo>
                    <a:pt x="420" y="1278"/>
                  </a:lnTo>
                  <a:lnTo>
                    <a:pt x="293" y="1552"/>
                  </a:lnTo>
                  <a:lnTo>
                    <a:pt x="183" y="1899"/>
                  </a:lnTo>
                  <a:lnTo>
                    <a:pt x="128" y="2081"/>
                  </a:lnTo>
                  <a:lnTo>
                    <a:pt x="74" y="2282"/>
                  </a:lnTo>
                  <a:lnTo>
                    <a:pt x="37" y="2501"/>
                  </a:lnTo>
                  <a:lnTo>
                    <a:pt x="19" y="2738"/>
                  </a:lnTo>
                  <a:lnTo>
                    <a:pt x="1" y="2994"/>
                  </a:lnTo>
                  <a:lnTo>
                    <a:pt x="19" y="3249"/>
                  </a:lnTo>
                  <a:lnTo>
                    <a:pt x="274" y="3304"/>
                  </a:lnTo>
                  <a:lnTo>
                    <a:pt x="585" y="3395"/>
                  </a:lnTo>
                  <a:lnTo>
                    <a:pt x="1023" y="3468"/>
                  </a:lnTo>
                  <a:lnTo>
                    <a:pt x="1552" y="3560"/>
                  </a:lnTo>
                  <a:lnTo>
                    <a:pt x="2191" y="3651"/>
                  </a:lnTo>
                  <a:lnTo>
                    <a:pt x="2921" y="3724"/>
                  </a:lnTo>
                  <a:lnTo>
                    <a:pt x="3761" y="3760"/>
                  </a:lnTo>
                  <a:lnTo>
                    <a:pt x="5148" y="3760"/>
                  </a:lnTo>
                  <a:lnTo>
                    <a:pt x="5640" y="3724"/>
                  </a:lnTo>
                  <a:lnTo>
                    <a:pt x="6170" y="3687"/>
                  </a:lnTo>
                  <a:lnTo>
                    <a:pt x="6699" y="3633"/>
                  </a:lnTo>
                  <a:lnTo>
                    <a:pt x="7265" y="3560"/>
                  </a:lnTo>
                  <a:lnTo>
                    <a:pt x="7831" y="3468"/>
                  </a:lnTo>
                  <a:lnTo>
                    <a:pt x="8415" y="3377"/>
                  </a:lnTo>
                  <a:lnTo>
                    <a:pt x="9017" y="3249"/>
                  </a:lnTo>
                  <a:lnTo>
                    <a:pt x="9619" y="3103"/>
                  </a:lnTo>
                  <a:lnTo>
                    <a:pt x="10258" y="2921"/>
                  </a:lnTo>
                  <a:lnTo>
                    <a:pt x="10879" y="2738"/>
                  </a:lnTo>
                  <a:lnTo>
                    <a:pt x="11536" y="2519"/>
                  </a:lnTo>
                  <a:lnTo>
                    <a:pt x="12193" y="2264"/>
                  </a:lnTo>
                  <a:lnTo>
                    <a:pt x="12850" y="2008"/>
                  </a:lnTo>
                  <a:lnTo>
                    <a:pt x="12813" y="1789"/>
                  </a:lnTo>
                  <a:lnTo>
                    <a:pt x="12759" y="1570"/>
                  </a:lnTo>
                  <a:lnTo>
                    <a:pt x="12667" y="1278"/>
                  </a:lnTo>
                  <a:lnTo>
                    <a:pt x="12540" y="968"/>
                  </a:lnTo>
                  <a:lnTo>
                    <a:pt x="12357" y="639"/>
                  </a:lnTo>
                  <a:lnTo>
                    <a:pt x="12248" y="475"/>
                  </a:lnTo>
                  <a:lnTo>
                    <a:pt x="12138" y="311"/>
                  </a:lnTo>
                  <a:lnTo>
                    <a:pt x="11992" y="147"/>
                  </a:lnTo>
                  <a:lnTo>
                    <a:pt x="11846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342;p41">
              <a:extLst>
                <a:ext uri="{FF2B5EF4-FFF2-40B4-BE49-F238E27FC236}">
                  <a16:creationId xmlns:a16="http://schemas.microsoft.com/office/drawing/2014/main" xmlns="" id="{26B2BFDD-74F7-4394-971B-9D52087D9827}"/>
                </a:ext>
              </a:extLst>
            </p:cNvPr>
            <p:cNvSpPr/>
            <p:nvPr/>
          </p:nvSpPr>
          <p:spPr>
            <a:xfrm>
              <a:off x="6771251" y="2630742"/>
              <a:ext cx="442019" cy="61125"/>
            </a:xfrm>
            <a:custGeom>
              <a:avLst/>
              <a:gdLst/>
              <a:ahLst/>
              <a:cxnLst/>
              <a:rect l="l" t="t" r="r" b="b"/>
              <a:pathLst>
                <a:path w="12814" h="1772" extrusionOk="0">
                  <a:moveTo>
                    <a:pt x="12741" y="1"/>
                  </a:moveTo>
                  <a:lnTo>
                    <a:pt x="12704" y="19"/>
                  </a:lnTo>
                  <a:lnTo>
                    <a:pt x="11938" y="293"/>
                  </a:lnTo>
                  <a:lnTo>
                    <a:pt x="11153" y="548"/>
                  </a:lnTo>
                  <a:lnTo>
                    <a:pt x="10989" y="603"/>
                  </a:lnTo>
                  <a:lnTo>
                    <a:pt x="10331" y="786"/>
                  </a:lnTo>
                  <a:lnTo>
                    <a:pt x="9674" y="950"/>
                  </a:lnTo>
                  <a:lnTo>
                    <a:pt x="8999" y="1096"/>
                  </a:lnTo>
                  <a:lnTo>
                    <a:pt x="8324" y="1224"/>
                  </a:lnTo>
                  <a:lnTo>
                    <a:pt x="7648" y="1333"/>
                  </a:lnTo>
                  <a:lnTo>
                    <a:pt x="6955" y="1424"/>
                  </a:lnTo>
                  <a:lnTo>
                    <a:pt x="6280" y="1497"/>
                  </a:lnTo>
                  <a:lnTo>
                    <a:pt x="5604" y="1552"/>
                  </a:lnTo>
                  <a:lnTo>
                    <a:pt x="4911" y="1570"/>
                  </a:lnTo>
                  <a:lnTo>
                    <a:pt x="3542" y="1570"/>
                  </a:lnTo>
                  <a:lnTo>
                    <a:pt x="2848" y="1534"/>
                  </a:lnTo>
                  <a:lnTo>
                    <a:pt x="2173" y="1479"/>
                  </a:lnTo>
                  <a:lnTo>
                    <a:pt x="1479" y="1406"/>
                  </a:lnTo>
                  <a:lnTo>
                    <a:pt x="804" y="1315"/>
                  </a:lnTo>
                  <a:lnTo>
                    <a:pt x="129" y="1187"/>
                  </a:lnTo>
                  <a:lnTo>
                    <a:pt x="92" y="1187"/>
                  </a:lnTo>
                  <a:lnTo>
                    <a:pt x="56" y="1205"/>
                  </a:lnTo>
                  <a:lnTo>
                    <a:pt x="19" y="1224"/>
                  </a:lnTo>
                  <a:lnTo>
                    <a:pt x="19" y="1260"/>
                  </a:lnTo>
                  <a:lnTo>
                    <a:pt x="1" y="1297"/>
                  </a:lnTo>
                  <a:lnTo>
                    <a:pt x="19" y="1333"/>
                  </a:lnTo>
                  <a:lnTo>
                    <a:pt x="37" y="1351"/>
                  </a:lnTo>
                  <a:lnTo>
                    <a:pt x="74" y="1370"/>
                  </a:lnTo>
                  <a:lnTo>
                    <a:pt x="767" y="1497"/>
                  </a:lnTo>
                  <a:lnTo>
                    <a:pt x="1461" y="1589"/>
                  </a:lnTo>
                  <a:lnTo>
                    <a:pt x="2155" y="1662"/>
                  </a:lnTo>
                  <a:lnTo>
                    <a:pt x="2848" y="1716"/>
                  </a:lnTo>
                  <a:lnTo>
                    <a:pt x="3542" y="1753"/>
                  </a:lnTo>
                  <a:lnTo>
                    <a:pt x="4235" y="1771"/>
                  </a:lnTo>
                  <a:lnTo>
                    <a:pt x="4929" y="1753"/>
                  </a:lnTo>
                  <a:lnTo>
                    <a:pt x="5622" y="1735"/>
                  </a:lnTo>
                  <a:lnTo>
                    <a:pt x="6316" y="1680"/>
                  </a:lnTo>
                  <a:lnTo>
                    <a:pt x="7010" y="1607"/>
                  </a:lnTo>
                  <a:lnTo>
                    <a:pt x="7703" y="1516"/>
                  </a:lnTo>
                  <a:lnTo>
                    <a:pt x="8379" y="1406"/>
                  </a:lnTo>
                  <a:lnTo>
                    <a:pt x="9072" y="1278"/>
                  </a:lnTo>
                  <a:lnTo>
                    <a:pt x="9747" y="1132"/>
                  </a:lnTo>
                  <a:lnTo>
                    <a:pt x="10423" y="950"/>
                  </a:lnTo>
                  <a:lnTo>
                    <a:pt x="11098" y="767"/>
                  </a:lnTo>
                  <a:lnTo>
                    <a:pt x="11244" y="713"/>
                  </a:lnTo>
                  <a:lnTo>
                    <a:pt x="12011" y="475"/>
                  </a:lnTo>
                  <a:lnTo>
                    <a:pt x="12759" y="202"/>
                  </a:lnTo>
                  <a:lnTo>
                    <a:pt x="12777" y="165"/>
                  </a:lnTo>
                  <a:lnTo>
                    <a:pt x="12814" y="147"/>
                  </a:lnTo>
                  <a:lnTo>
                    <a:pt x="12814" y="110"/>
                  </a:lnTo>
                  <a:lnTo>
                    <a:pt x="12814" y="74"/>
                  </a:lnTo>
                  <a:lnTo>
                    <a:pt x="12795" y="37"/>
                  </a:lnTo>
                  <a:lnTo>
                    <a:pt x="12777" y="19"/>
                  </a:lnTo>
                  <a:lnTo>
                    <a:pt x="12741" y="1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343;p41">
              <a:extLst>
                <a:ext uri="{FF2B5EF4-FFF2-40B4-BE49-F238E27FC236}">
                  <a16:creationId xmlns:a16="http://schemas.microsoft.com/office/drawing/2014/main" xmlns="" id="{CF4C2116-EB9E-4666-A0E4-C1629847272D}"/>
                </a:ext>
              </a:extLst>
            </p:cNvPr>
            <p:cNvSpPr/>
            <p:nvPr/>
          </p:nvSpPr>
          <p:spPr>
            <a:xfrm>
              <a:off x="7137692" y="2570307"/>
              <a:ext cx="29010" cy="82512"/>
            </a:xfrm>
            <a:custGeom>
              <a:avLst/>
              <a:gdLst/>
              <a:ahLst/>
              <a:cxnLst/>
              <a:rect l="l" t="t" r="r" b="b"/>
              <a:pathLst>
                <a:path w="841" h="2392" extrusionOk="0">
                  <a:moveTo>
                    <a:pt x="74" y="1"/>
                  </a:moveTo>
                  <a:lnTo>
                    <a:pt x="37" y="19"/>
                  </a:lnTo>
                  <a:lnTo>
                    <a:pt x="0" y="55"/>
                  </a:lnTo>
                  <a:lnTo>
                    <a:pt x="0" y="74"/>
                  </a:lnTo>
                  <a:lnTo>
                    <a:pt x="0" y="110"/>
                  </a:lnTo>
                  <a:lnTo>
                    <a:pt x="165" y="366"/>
                  </a:lnTo>
                  <a:lnTo>
                    <a:pt x="293" y="621"/>
                  </a:lnTo>
                  <a:lnTo>
                    <a:pt x="420" y="895"/>
                  </a:lnTo>
                  <a:lnTo>
                    <a:pt x="512" y="1169"/>
                  </a:lnTo>
                  <a:lnTo>
                    <a:pt x="603" y="1443"/>
                  </a:lnTo>
                  <a:lnTo>
                    <a:pt x="658" y="1735"/>
                  </a:lnTo>
                  <a:lnTo>
                    <a:pt x="694" y="2027"/>
                  </a:lnTo>
                  <a:lnTo>
                    <a:pt x="712" y="2337"/>
                  </a:lnTo>
                  <a:lnTo>
                    <a:pt x="712" y="2355"/>
                  </a:lnTo>
                  <a:lnTo>
                    <a:pt x="731" y="2373"/>
                  </a:lnTo>
                  <a:lnTo>
                    <a:pt x="749" y="2392"/>
                  </a:lnTo>
                  <a:lnTo>
                    <a:pt x="822" y="2392"/>
                  </a:lnTo>
                  <a:lnTo>
                    <a:pt x="831" y="2364"/>
                  </a:lnTo>
                  <a:lnTo>
                    <a:pt x="831" y="2364"/>
                  </a:lnTo>
                  <a:lnTo>
                    <a:pt x="840" y="2355"/>
                  </a:lnTo>
                  <a:lnTo>
                    <a:pt x="840" y="2337"/>
                  </a:lnTo>
                  <a:lnTo>
                    <a:pt x="840" y="2300"/>
                  </a:lnTo>
                  <a:lnTo>
                    <a:pt x="838" y="2298"/>
                  </a:lnTo>
                  <a:lnTo>
                    <a:pt x="822" y="2027"/>
                  </a:lnTo>
                  <a:lnTo>
                    <a:pt x="785" y="1716"/>
                  </a:lnTo>
                  <a:lnTo>
                    <a:pt x="731" y="1424"/>
                  </a:lnTo>
                  <a:lnTo>
                    <a:pt x="639" y="1132"/>
                  </a:lnTo>
                  <a:lnTo>
                    <a:pt x="548" y="840"/>
                  </a:lnTo>
                  <a:lnTo>
                    <a:pt x="420" y="566"/>
                  </a:lnTo>
                  <a:lnTo>
                    <a:pt x="293" y="293"/>
                  </a:lnTo>
                  <a:lnTo>
                    <a:pt x="128" y="37"/>
                  </a:lnTo>
                  <a:lnTo>
                    <a:pt x="110" y="19"/>
                  </a:lnTo>
                  <a:lnTo>
                    <a:pt x="74" y="1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344;p41">
              <a:extLst>
                <a:ext uri="{FF2B5EF4-FFF2-40B4-BE49-F238E27FC236}">
                  <a16:creationId xmlns:a16="http://schemas.microsoft.com/office/drawing/2014/main" xmlns="" id="{412830BF-DF0E-4987-9FF4-9B75DC696EB8}"/>
                </a:ext>
              </a:extLst>
            </p:cNvPr>
            <p:cNvSpPr/>
            <p:nvPr/>
          </p:nvSpPr>
          <p:spPr>
            <a:xfrm>
              <a:off x="7068426" y="2586037"/>
              <a:ext cx="23974" cy="86306"/>
            </a:xfrm>
            <a:custGeom>
              <a:avLst/>
              <a:gdLst/>
              <a:ahLst/>
              <a:cxnLst/>
              <a:rect l="l" t="t" r="r" b="b"/>
              <a:pathLst>
                <a:path w="695" h="2502" extrusionOk="0">
                  <a:moveTo>
                    <a:pt x="92" y="1"/>
                  </a:moveTo>
                  <a:lnTo>
                    <a:pt x="37" y="19"/>
                  </a:lnTo>
                  <a:lnTo>
                    <a:pt x="1" y="56"/>
                  </a:lnTo>
                  <a:lnTo>
                    <a:pt x="1" y="74"/>
                  </a:lnTo>
                  <a:lnTo>
                    <a:pt x="1" y="110"/>
                  </a:lnTo>
                  <a:lnTo>
                    <a:pt x="147" y="384"/>
                  </a:lnTo>
                  <a:lnTo>
                    <a:pt x="256" y="658"/>
                  </a:lnTo>
                  <a:lnTo>
                    <a:pt x="348" y="950"/>
                  </a:lnTo>
                  <a:lnTo>
                    <a:pt x="421" y="1242"/>
                  </a:lnTo>
                  <a:lnTo>
                    <a:pt x="494" y="1534"/>
                  </a:lnTo>
                  <a:lnTo>
                    <a:pt x="530" y="1826"/>
                  </a:lnTo>
                  <a:lnTo>
                    <a:pt x="548" y="2136"/>
                  </a:lnTo>
                  <a:lnTo>
                    <a:pt x="548" y="2447"/>
                  </a:lnTo>
                  <a:lnTo>
                    <a:pt x="548" y="2465"/>
                  </a:lnTo>
                  <a:lnTo>
                    <a:pt x="567" y="2483"/>
                  </a:lnTo>
                  <a:lnTo>
                    <a:pt x="621" y="2501"/>
                  </a:lnTo>
                  <a:lnTo>
                    <a:pt x="658" y="2483"/>
                  </a:lnTo>
                  <a:lnTo>
                    <a:pt x="676" y="2465"/>
                  </a:lnTo>
                  <a:lnTo>
                    <a:pt x="694" y="2447"/>
                  </a:lnTo>
                  <a:lnTo>
                    <a:pt x="676" y="2118"/>
                  </a:lnTo>
                  <a:lnTo>
                    <a:pt x="658" y="1808"/>
                  </a:lnTo>
                  <a:lnTo>
                    <a:pt x="621" y="1498"/>
                  </a:lnTo>
                  <a:lnTo>
                    <a:pt x="548" y="1206"/>
                  </a:lnTo>
                  <a:lnTo>
                    <a:pt x="475" y="895"/>
                  </a:lnTo>
                  <a:lnTo>
                    <a:pt x="384" y="603"/>
                  </a:lnTo>
                  <a:lnTo>
                    <a:pt x="256" y="311"/>
                  </a:lnTo>
                  <a:lnTo>
                    <a:pt x="129" y="37"/>
                  </a:lnTo>
                  <a:lnTo>
                    <a:pt x="110" y="19"/>
                  </a:lnTo>
                  <a:lnTo>
                    <a:pt x="92" y="1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345;p41">
              <a:extLst>
                <a:ext uri="{FF2B5EF4-FFF2-40B4-BE49-F238E27FC236}">
                  <a16:creationId xmlns:a16="http://schemas.microsoft.com/office/drawing/2014/main" xmlns="" id="{6D36E955-11E9-41CE-B874-C1C192FEBA27}"/>
                </a:ext>
              </a:extLst>
            </p:cNvPr>
            <p:cNvSpPr/>
            <p:nvPr/>
          </p:nvSpPr>
          <p:spPr>
            <a:xfrm>
              <a:off x="6997297" y="2596765"/>
              <a:ext cx="15143" cy="89411"/>
            </a:xfrm>
            <a:custGeom>
              <a:avLst/>
              <a:gdLst/>
              <a:ahLst/>
              <a:cxnLst/>
              <a:rect l="l" t="t" r="r" b="b"/>
              <a:pathLst>
                <a:path w="439" h="2592" extrusionOk="0">
                  <a:moveTo>
                    <a:pt x="55" y="0"/>
                  </a:moveTo>
                  <a:lnTo>
                    <a:pt x="19" y="18"/>
                  </a:lnTo>
                  <a:lnTo>
                    <a:pt x="0" y="37"/>
                  </a:lnTo>
                  <a:lnTo>
                    <a:pt x="0" y="73"/>
                  </a:lnTo>
                  <a:lnTo>
                    <a:pt x="73" y="365"/>
                  </a:lnTo>
                  <a:lnTo>
                    <a:pt x="146" y="676"/>
                  </a:lnTo>
                  <a:lnTo>
                    <a:pt x="201" y="986"/>
                  </a:lnTo>
                  <a:lnTo>
                    <a:pt x="238" y="1278"/>
                  </a:lnTo>
                  <a:lnTo>
                    <a:pt x="274" y="1588"/>
                  </a:lnTo>
                  <a:lnTo>
                    <a:pt x="292" y="1898"/>
                  </a:lnTo>
                  <a:lnTo>
                    <a:pt x="292" y="2209"/>
                  </a:lnTo>
                  <a:lnTo>
                    <a:pt x="292" y="2519"/>
                  </a:lnTo>
                  <a:lnTo>
                    <a:pt x="292" y="2555"/>
                  </a:lnTo>
                  <a:lnTo>
                    <a:pt x="311" y="2574"/>
                  </a:lnTo>
                  <a:lnTo>
                    <a:pt x="347" y="2592"/>
                  </a:lnTo>
                  <a:lnTo>
                    <a:pt x="402" y="2574"/>
                  </a:lnTo>
                  <a:lnTo>
                    <a:pt x="420" y="2555"/>
                  </a:lnTo>
                  <a:lnTo>
                    <a:pt x="420" y="2519"/>
                  </a:lnTo>
                  <a:lnTo>
                    <a:pt x="438" y="2209"/>
                  </a:lnTo>
                  <a:lnTo>
                    <a:pt x="420" y="1898"/>
                  </a:lnTo>
                  <a:lnTo>
                    <a:pt x="402" y="1570"/>
                  </a:lnTo>
                  <a:lnTo>
                    <a:pt x="384" y="1260"/>
                  </a:lnTo>
                  <a:lnTo>
                    <a:pt x="329" y="949"/>
                  </a:lnTo>
                  <a:lnTo>
                    <a:pt x="274" y="657"/>
                  </a:lnTo>
                  <a:lnTo>
                    <a:pt x="219" y="347"/>
                  </a:lnTo>
                  <a:lnTo>
                    <a:pt x="128" y="37"/>
                  </a:lnTo>
                  <a:lnTo>
                    <a:pt x="128" y="18"/>
                  </a:lnTo>
                  <a:lnTo>
                    <a:pt x="110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346;p41">
              <a:extLst>
                <a:ext uri="{FF2B5EF4-FFF2-40B4-BE49-F238E27FC236}">
                  <a16:creationId xmlns:a16="http://schemas.microsoft.com/office/drawing/2014/main" xmlns="" id="{7A184FBC-6CDB-4944-ABFA-298E296FD19F}"/>
                </a:ext>
              </a:extLst>
            </p:cNvPr>
            <p:cNvSpPr/>
            <p:nvPr/>
          </p:nvSpPr>
          <p:spPr>
            <a:xfrm>
              <a:off x="6924892" y="2602422"/>
              <a:ext cx="8831" cy="87548"/>
            </a:xfrm>
            <a:custGeom>
              <a:avLst/>
              <a:gdLst/>
              <a:ahLst/>
              <a:cxnLst/>
              <a:rect l="l" t="t" r="r" b="b"/>
              <a:pathLst>
                <a:path w="256" h="2538" extrusionOk="0">
                  <a:moveTo>
                    <a:pt x="146" y="0"/>
                  </a:moveTo>
                  <a:lnTo>
                    <a:pt x="128" y="19"/>
                  </a:lnTo>
                  <a:lnTo>
                    <a:pt x="128" y="37"/>
                  </a:lnTo>
                  <a:lnTo>
                    <a:pt x="55" y="639"/>
                  </a:lnTo>
                  <a:lnTo>
                    <a:pt x="19" y="1260"/>
                  </a:lnTo>
                  <a:lnTo>
                    <a:pt x="0" y="1862"/>
                  </a:lnTo>
                  <a:lnTo>
                    <a:pt x="37" y="2464"/>
                  </a:lnTo>
                  <a:lnTo>
                    <a:pt x="37" y="2501"/>
                  </a:lnTo>
                  <a:lnTo>
                    <a:pt x="55" y="2519"/>
                  </a:lnTo>
                  <a:lnTo>
                    <a:pt x="110" y="2537"/>
                  </a:lnTo>
                  <a:lnTo>
                    <a:pt x="146" y="2519"/>
                  </a:lnTo>
                  <a:lnTo>
                    <a:pt x="165" y="2501"/>
                  </a:lnTo>
                  <a:lnTo>
                    <a:pt x="165" y="2464"/>
                  </a:lnTo>
                  <a:lnTo>
                    <a:pt x="146" y="1862"/>
                  </a:lnTo>
                  <a:lnTo>
                    <a:pt x="146" y="1278"/>
                  </a:lnTo>
                  <a:lnTo>
                    <a:pt x="183" y="676"/>
                  </a:lnTo>
                  <a:lnTo>
                    <a:pt x="256" y="73"/>
                  </a:lnTo>
                  <a:lnTo>
                    <a:pt x="256" y="55"/>
                  </a:lnTo>
                  <a:lnTo>
                    <a:pt x="238" y="19"/>
                  </a:lnTo>
                  <a:lnTo>
                    <a:pt x="201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347;p41">
              <a:extLst>
                <a:ext uri="{FF2B5EF4-FFF2-40B4-BE49-F238E27FC236}">
                  <a16:creationId xmlns:a16="http://schemas.microsoft.com/office/drawing/2014/main" xmlns="" id="{70C5CDAE-A53D-4650-99AB-49B3265A0980}"/>
                </a:ext>
              </a:extLst>
            </p:cNvPr>
            <p:cNvSpPr/>
            <p:nvPr/>
          </p:nvSpPr>
          <p:spPr>
            <a:xfrm>
              <a:off x="6853729" y="2603043"/>
              <a:ext cx="13901" cy="84409"/>
            </a:xfrm>
            <a:custGeom>
              <a:avLst/>
              <a:gdLst/>
              <a:ahLst/>
              <a:cxnLst/>
              <a:rect l="l" t="t" r="r" b="b"/>
              <a:pathLst>
                <a:path w="403" h="2447" extrusionOk="0">
                  <a:moveTo>
                    <a:pt x="311" y="1"/>
                  </a:moveTo>
                  <a:lnTo>
                    <a:pt x="293" y="19"/>
                  </a:lnTo>
                  <a:lnTo>
                    <a:pt x="275" y="37"/>
                  </a:lnTo>
                  <a:lnTo>
                    <a:pt x="183" y="329"/>
                  </a:lnTo>
                  <a:lnTo>
                    <a:pt x="129" y="621"/>
                  </a:lnTo>
                  <a:lnTo>
                    <a:pt x="74" y="913"/>
                  </a:lnTo>
                  <a:lnTo>
                    <a:pt x="37" y="1205"/>
                  </a:lnTo>
                  <a:lnTo>
                    <a:pt x="1" y="1497"/>
                  </a:lnTo>
                  <a:lnTo>
                    <a:pt x="1" y="1789"/>
                  </a:lnTo>
                  <a:lnTo>
                    <a:pt x="1" y="2081"/>
                  </a:lnTo>
                  <a:lnTo>
                    <a:pt x="19" y="2373"/>
                  </a:lnTo>
                  <a:lnTo>
                    <a:pt x="19" y="2410"/>
                  </a:lnTo>
                  <a:lnTo>
                    <a:pt x="37" y="2428"/>
                  </a:lnTo>
                  <a:lnTo>
                    <a:pt x="92" y="2446"/>
                  </a:lnTo>
                  <a:lnTo>
                    <a:pt x="129" y="2428"/>
                  </a:lnTo>
                  <a:lnTo>
                    <a:pt x="147" y="2410"/>
                  </a:lnTo>
                  <a:lnTo>
                    <a:pt x="147" y="2373"/>
                  </a:lnTo>
                  <a:lnTo>
                    <a:pt x="129" y="2081"/>
                  </a:lnTo>
                  <a:lnTo>
                    <a:pt x="129" y="1789"/>
                  </a:lnTo>
                  <a:lnTo>
                    <a:pt x="147" y="1497"/>
                  </a:lnTo>
                  <a:lnTo>
                    <a:pt x="165" y="1224"/>
                  </a:lnTo>
                  <a:lnTo>
                    <a:pt x="202" y="932"/>
                  </a:lnTo>
                  <a:lnTo>
                    <a:pt x="256" y="640"/>
                  </a:lnTo>
                  <a:lnTo>
                    <a:pt x="329" y="366"/>
                  </a:lnTo>
                  <a:lnTo>
                    <a:pt x="402" y="74"/>
                  </a:lnTo>
                  <a:lnTo>
                    <a:pt x="402" y="55"/>
                  </a:lnTo>
                  <a:lnTo>
                    <a:pt x="402" y="19"/>
                  </a:lnTo>
                  <a:lnTo>
                    <a:pt x="366" y="1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348;p41">
              <a:extLst>
                <a:ext uri="{FF2B5EF4-FFF2-40B4-BE49-F238E27FC236}">
                  <a16:creationId xmlns:a16="http://schemas.microsoft.com/office/drawing/2014/main" xmlns="" id="{5CBF807F-9ECF-4E00-9C38-91740D97A1F3}"/>
                </a:ext>
              </a:extLst>
            </p:cNvPr>
            <p:cNvSpPr/>
            <p:nvPr/>
          </p:nvSpPr>
          <p:spPr>
            <a:xfrm>
              <a:off x="6793294" y="2594246"/>
              <a:ext cx="17661" cy="86272"/>
            </a:xfrm>
            <a:custGeom>
              <a:avLst/>
              <a:gdLst/>
              <a:ahLst/>
              <a:cxnLst/>
              <a:rect l="l" t="t" r="r" b="b"/>
              <a:pathLst>
                <a:path w="512" h="2501" extrusionOk="0">
                  <a:moveTo>
                    <a:pt x="421" y="0"/>
                  </a:moveTo>
                  <a:lnTo>
                    <a:pt x="402" y="18"/>
                  </a:lnTo>
                  <a:lnTo>
                    <a:pt x="384" y="55"/>
                  </a:lnTo>
                  <a:lnTo>
                    <a:pt x="275" y="329"/>
                  </a:lnTo>
                  <a:lnTo>
                    <a:pt x="183" y="621"/>
                  </a:lnTo>
                  <a:lnTo>
                    <a:pt x="110" y="913"/>
                  </a:lnTo>
                  <a:lnTo>
                    <a:pt x="55" y="1223"/>
                  </a:lnTo>
                  <a:lnTo>
                    <a:pt x="19" y="1515"/>
                  </a:lnTo>
                  <a:lnTo>
                    <a:pt x="1" y="1825"/>
                  </a:lnTo>
                  <a:lnTo>
                    <a:pt x="1" y="2117"/>
                  </a:lnTo>
                  <a:lnTo>
                    <a:pt x="19" y="2428"/>
                  </a:lnTo>
                  <a:lnTo>
                    <a:pt x="19" y="2464"/>
                  </a:lnTo>
                  <a:lnTo>
                    <a:pt x="37" y="2482"/>
                  </a:lnTo>
                  <a:lnTo>
                    <a:pt x="92" y="2501"/>
                  </a:lnTo>
                  <a:lnTo>
                    <a:pt x="128" y="2482"/>
                  </a:lnTo>
                  <a:lnTo>
                    <a:pt x="147" y="2464"/>
                  </a:lnTo>
                  <a:lnTo>
                    <a:pt x="147" y="2428"/>
                  </a:lnTo>
                  <a:lnTo>
                    <a:pt x="128" y="2136"/>
                  </a:lnTo>
                  <a:lnTo>
                    <a:pt x="147" y="1825"/>
                  </a:lnTo>
                  <a:lnTo>
                    <a:pt x="165" y="1533"/>
                  </a:lnTo>
                  <a:lnTo>
                    <a:pt x="201" y="1241"/>
                  </a:lnTo>
                  <a:lnTo>
                    <a:pt x="256" y="949"/>
                  </a:lnTo>
                  <a:lnTo>
                    <a:pt x="329" y="657"/>
                  </a:lnTo>
                  <a:lnTo>
                    <a:pt x="402" y="365"/>
                  </a:lnTo>
                  <a:lnTo>
                    <a:pt x="512" y="91"/>
                  </a:lnTo>
                  <a:lnTo>
                    <a:pt x="512" y="55"/>
                  </a:lnTo>
                  <a:lnTo>
                    <a:pt x="512" y="37"/>
                  </a:lnTo>
                  <a:lnTo>
                    <a:pt x="475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349;p41">
              <a:extLst>
                <a:ext uri="{FF2B5EF4-FFF2-40B4-BE49-F238E27FC236}">
                  <a16:creationId xmlns:a16="http://schemas.microsoft.com/office/drawing/2014/main" xmlns="" id="{CF010513-0FB6-4828-884E-17BCF74B5B98}"/>
                </a:ext>
              </a:extLst>
            </p:cNvPr>
            <p:cNvSpPr/>
            <p:nvPr/>
          </p:nvSpPr>
          <p:spPr>
            <a:xfrm>
              <a:off x="6615127" y="4418831"/>
              <a:ext cx="268233" cy="268233"/>
            </a:xfrm>
            <a:custGeom>
              <a:avLst/>
              <a:gdLst/>
              <a:ahLst/>
              <a:cxnLst/>
              <a:rect l="l" t="t" r="r" b="b"/>
              <a:pathLst>
                <a:path w="7776" h="7776" extrusionOk="0">
                  <a:moveTo>
                    <a:pt x="6936" y="0"/>
                  </a:moveTo>
                  <a:lnTo>
                    <a:pt x="6261" y="657"/>
                  </a:lnTo>
                  <a:lnTo>
                    <a:pt x="4709" y="2172"/>
                  </a:lnTo>
                  <a:lnTo>
                    <a:pt x="3852" y="3030"/>
                  </a:lnTo>
                  <a:lnTo>
                    <a:pt x="3067" y="3833"/>
                  </a:lnTo>
                  <a:lnTo>
                    <a:pt x="2446" y="4508"/>
                  </a:lnTo>
                  <a:lnTo>
                    <a:pt x="2245" y="4764"/>
                  </a:lnTo>
                  <a:lnTo>
                    <a:pt x="2099" y="4946"/>
                  </a:lnTo>
                  <a:lnTo>
                    <a:pt x="1990" y="5092"/>
                  </a:lnTo>
                  <a:lnTo>
                    <a:pt x="1862" y="5275"/>
                  </a:lnTo>
                  <a:lnTo>
                    <a:pt x="1497" y="5695"/>
                  </a:lnTo>
                  <a:lnTo>
                    <a:pt x="676" y="6571"/>
                  </a:lnTo>
                  <a:lnTo>
                    <a:pt x="329" y="6991"/>
                  </a:lnTo>
                  <a:lnTo>
                    <a:pt x="183" y="7173"/>
                  </a:lnTo>
                  <a:lnTo>
                    <a:pt x="73" y="7337"/>
                  </a:lnTo>
                  <a:lnTo>
                    <a:pt x="19" y="7483"/>
                  </a:lnTo>
                  <a:lnTo>
                    <a:pt x="0" y="7538"/>
                  </a:lnTo>
                  <a:lnTo>
                    <a:pt x="0" y="7593"/>
                  </a:lnTo>
                  <a:lnTo>
                    <a:pt x="19" y="7629"/>
                  </a:lnTo>
                  <a:lnTo>
                    <a:pt x="55" y="7666"/>
                  </a:lnTo>
                  <a:lnTo>
                    <a:pt x="92" y="7684"/>
                  </a:lnTo>
                  <a:lnTo>
                    <a:pt x="146" y="7702"/>
                  </a:lnTo>
                  <a:lnTo>
                    <a:pt x="530" y="7739"/>
                  </a:lnTo>
                  <a:lnTo>
                    <a:pt x="1059" y="7775"/>
                  </a:lnTo>
                  <a:lnTo>
                    <a:pt x="1716" y="7775"/>
                  </a:lnTo>
                  <a:lnTo>
                    <a:pt x="2428" y="7757"/>
                  </a:lnTo>
                  <a:lnTo>
                    <a:pt x="3158" y="7721"/>
                  </a:lnTo>
                  <a:lnTo>
                    <a:pt x="3505" y="7666"/>
                  </a:lnTo>
                  <a:lnTo>
                    <a:pt x="3833" y="7629"/>
                  </a:lnTo>
                  <a:lnTo>
                    <a:pt x="4125" y="7556"/>
                  </a:lnTo>
                  <a:lnTo>
                    <a:pt x="4399" y="7465"/>
                  </a:lnTo>
                  <a:lnTo>
                    <a:pt x="4636" y="7374"/>
                  </a:lnTo>
                  <a:lnTo>
                    <a:pt x="4837" y="7264"/>
                  </a:lnTo>
                  <a:lnTo>
                    <a:pt x="5001" y="7118"/>
                  </a:lnTo>
                  <a:lnTo>
                    <a:pt x="5184" y="6954"/>
                  </a:lnTo>
                  <a:lnTo>
                    <a:pt x="5549" y="6571"/>
                  </a:lnTo>
                  <a:lnTo>
                    <a:pt x="5896" y="6151"/>
                  </a:lnTo>
                  <a:lnTo>
                    <a:pt x="6224" y="5731"/>
                  </a:lnTo>
                  <a:lnTo>
                    <a:pt x="6516" y="5330"/>
                  </a:lnTo>
                  <a:lnTo>
                    <a:pt x="6735" y="4983"/>
                  </a:lnTo>
                  <a:lnTo>
                    <a:pt x="6936" y="4673"/>
                  </a:lnTo>
                  <a:lnTo>
                    <a:pt x="7228" y="6425"/>
                  </a:lnTo>
                  <a:lnTo>
                    <a:pt x="7757" y="6425"/>
                  </a:lnTo>
                  <a:lnTo>
                    <a:pt x="7757" y="4070"/>
                  </a:lnTo>
                  <a:lnTo>
                    <a:pt x="7757" y="2482"/>
                  </a:lnTo>
                  <a:lnTo>
                    <a:pt x="7776" y="1460"/>
                  </a:lnTo>
                  <a:lnTo>
                    <a:pt x="7776" y="1314"/>
                  </a:lnTo>
                  <a:lnTo>
                    <a:pt x="7757" y="1168"/>
                  </a:lnTo>
                  <a:lnTo>
                    <a:pt x="7721" y="1041"/>
                  </a:lnTo>
                  <a:lnTo>
                    <a:pt x="7666" y="895"/>
                  </a:lnTo>
                  <a:lnTo>
                    <a:pt x="7611" y="767"/>
                  </a:lnTo>
                  <a:lnTo>
                    <a:pt x="7538" y="657"/>
                  </a:lnTo>
                  <a:lnTo>
                    <a:pt x="7374" y="438"/>
                  </a:lnTo>
                  <a:lnTo>
                    <a:pt x="7210" y="256"/>
                  </a:lnTo>
                  <a:lnTo>
                    <a:pt x="7082" y="110"/>
                  </a:lnTo>
                  <a:lnTo>
                    <a:pt x="6936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350;p41">
              <a:extLst>
                <a:ext uri="{FF2B5EF4-FFF2-40B4-BE49-F238E27FC236}">
                  <a16:creationId xmlns:a16="http://schemas.microsoft.com/office/drawing/2014/main" xmlns="" id="{BF536527-D50C-4A65-8A3C-A7E0E4436597}"/>
                </a:ext>
              </a:extLst>
            </p:cNvPr>
            <p:cNvSpPr/>
            <p:nvPr/>
          </p:nvSpPr>
          <p:spPr>
            <a:xfrm>
              <a:off x="6679356" y="4340114"/>
              <a:ext cx="176925" cy="278961"/>
            </a:xfrm>
            <a:custGeom>
              <a:avLst/>
              <a:gdLst/>
              <a:ahLst/>
              <a:cxnLst/>
              <a:rect l="l" t="t" r="r" b="b"/>
              <a:pathLst>
                <a:path w="5129" h="8087" extrusionOk="0">
                  <a:moveTo>
                    <a:pt x="2592" y="1"/>
                  </a:moveTo>
                  <a:lnTo>
                    <a:pt x="2592" y="329"/>
                  </a:lnTo>
                  <a:lnTo>
                    <a:pt x="2555" y="1096"/>
                  </a:lnTo>
                  <a:lnTo>
                    <a:pt x="2519" y="1552"/>
                  </a:lnTo>
                  <a:lnTo>
                    <a:pt x="2464" y="2008"/>
                  </a:lnTo>
                  <a:lnTo>
                    <a:pt x="2409" y="2446"/>
                  </a:lnTo>
                  <a:lnTo>
                    <a:pt x="2336" y="2811"/>
                  </a:lnTo>
                  <a:lnTo>
                    <a:pt x="2172" y="3377"/>
                  </a:lnTo>
                  <a:lnTo>
                    <a:pt x="1971" y="3980"/>
                  </a:lnTo>
                  <a:lnTo>
                    <a:pt x="1716" y="4618"/>
                  </a:lnTo>
                  <a:lnTo>
                    <a:pt x="1442" y="5275"/>
                  </a:lnTo>
                  <a:lnTo>
                    <a:pt x="1241" y="5641"/>
                  </a:lnTo>
                  <a:lnTo>
                    <a:pt x="986" y="6060"/>
                  </a:lnTo>
                  <a:lnTo>
                    <a:pt x="420" y="6918"/>
                  </a:lnTo>
                  <a:lnTo>
                    <a:pt x="201" y="7320"/>
                  </a:lnTo>
                  <a:lnTo>
                    <a:pt x="110" y="7502"/>
                  </a:lnTo>
                  <a:lnTo>
                    <a:pt x="37" y="7648"/>
                  </a:lnTo>
                  <a:lnTo>
                    <a:pt x="0" y="7794"/>
                  </a:lnTo>
                  <a:lnTo>
                    <a:pt x="0" y="7904"/>
                  </a:lnTo>
                  <a:lnTo>
                    <a:pt x="0" y="7959"/>
                  </a:lnTo>
                  <a:lnTo>
                    <a:pt x="18" y="7995"/>
                  </a:lnTo>
                  <a:lnTo>
                    <a:pt x="55" y="8032"/>
                  </a:lnTo>
                  <a:lnTo>
                    <a:pt x="91" y="8050"/>
                  </a:lnTo>
                  <a:lnTo>
                    <a:pt x="201" y="8086"/>
                  </a:lnTo>
                  <a:lnTo>
                    <a:pt x="475" y="8086"/>
                  </a:lnTo>
                  <a:lnTo>
                    <a:pt x="639" y="8050"/>
                  </a:lnTo>
                  <a:lnTo>
                    <a:pt x="821" y="7995"/>
                  </a:lnTo>
                  <a:lnTo>
                    <a:pt x="1022" y="7922"/>
                  </a:lnTo>
                  <a:lnTo>
                    <a:pt x="1424" y="7721"/>
                  </a:lnTo>
                  <a:lnTo>
                    <a:pt x="1862" y="7484"/>
                  </a:lnTo>
                  <a:lnTo>
                    <a:pt x="2263" y="7210"/>
                  </a:lnTo>
                  <a:lnTo>
                    <a:pt x="2464" y="7064"/>
                  </a:lnTo>
                  <a:lnTo>
                    <a:pt x="2647" y="6918"/>
                  </a:lnTo>
                  <a:lnTo>
                    <a:pt x="2829" y="6754"/>
                  </a:lnTo>
                  <a:lnTo>
                    <a:pt x="2975" y="6590"/>
                  </a:lnTo>
                  <a:lnTo>
                    <a:pt x="3304" y="6225"/>
                  </a:lnTo>
                  <a:lnTo>
                    <a:pt x="3632" y="5805"/>
                  </a:lnTo>
                  <a:lnTo>
                    <a:pt x="3943" y="5403"/>
                  </a:lnTo>
                  <a:lnTo>
                    <a:pt x="4235" y="4983"/>
                  </a:lnTo>
                  <a:lnTo>
                    <a:pt x="4490" y="4564"/>
                  </a:lnTo>
                  <a:lnTo>
                    <a:pt x="4727" y="4180"/>
                  </a:lnTo>
                  <a:lnTo>
                    <a:pt x="4892" y="3815"/>
                  </a:lnTo>
                  <a:lnTo>
                    <a:pt x="5019" y="3469"/>
                  </a:lnTo>
                  <a:lnTo>
                    <a:pt x="5092" y="3177"/>
                  </a:lnTo>
                  <a:lnTo>
                    <a:pt x="5129" y="2903"/>
                  </a:lnTo>
                  <a:lnTo>
                    <a:pt x="5129" y="2665"/>
                  </a:lnTo>
                  <a:lnTo>
                    <a:pt x="5111" y="2465"/>
                  </a:lnTo>
                  <a:lnTo>
                    <a:pt x="5092" y="2300"/>
                  </a:lnTo>
                  <a:lnTo>
                    <a:pt x="5056" y="2191"/>
                  </a:lnTo>
                  <a:lnTo>
                    <a:pt x="5019" y="2081"/>
                  </a:lnTo>
                  <a:lnTo>
                    <a:pt x="5092" y="201"/>
                  </a:lnTo>
                  <a:lnTo>
                    <a:pt x="2592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351;p41">
              <a:extLst>
                <a:ext uri="{FF2B5EF4-FFF2-40B4-BE49-F238E27FC236}">
                  <a16:creationId xmlns:a16="http://schemas.microsoft.com/office/drawing/2014/main" xmlns="" id="{7B0F01E9-BEFE-438C-B705-2F5165F0399B}"/>
                </a:ext>
              </a:extLst>
            </p:cNvPr>
            <p:cNvSpPr/>
            <p:nvPr/>
          </p:nvSpPr>
          <p:spPr>
            <a:xfrm>
              <a:off x="6713334" y="2767998"/>
              <a:ext cx="298485" cy="1623783"/>
            </a:xfrm>
            <a:custGeom>
              <a:avLst/>
              <a:gdLst/>
              <a:ahLst/>
              <a:cxnLst/>
              <a:rect l="l" t="t" r="r" b="b"/>
              <a:pathLst>
                <a:path w="8653" h="47073" extrusionOk="0">
                  <a:moveTo>
                    <a:pt x="1169" y="1"/>
                  </a:moveTo>
                  <a:lnTo>
                    <a:pt x="1169" y="19"/>
                  </a:lnTo>
                  <a:lnTo>
                    <a:pt x="1169" y="92"/>
                  </a:lnTo>
                  <a:lnTo>
                    <a:pt x="1059" y="950"/>
                  </a:lnTo>
                  <a:lnTo>
                    <a:pt x="895" y="2392"/>
                  </a:lnTo>
                  <a:lnTo>
                    <a:pt x="877" y="2574"/>
                  </a:lnTo>
                  <a:lnTo>
                    <a:pt x="767" y="3797"/>
                  </a:lnTo>
                  <a:lnTo>
                    <a:pt x="694" y="4947"/>
                  </a:lnTo>
                  <a:lnTo>
                    <a:pt x="694" y="5056"/>
                  </a:lnTo>
                  <a:lnTo>
                    <a:pt x="694" y="5166"/>
                  </a:lnTo>
                  <a:lnTo>
                    <a:pt x="676" y="5659"/>
                  </a:lnTo>
                  <a:lnTo>
                    <a:pt x="640" y="6736"/>
                  </a:lnTo>
                  <a:lnTo>
                    <a:pt x="640" y="6918"/>
                  </a:lnTo>
                  <a:lnTo>
                    <a:pt x="494" y="9747"/>
                  </a:lnTo>
                  <a:lnTo>
                    <a:pt x="494" y="9948"/>
                  </a:lnTo>
                  <a:lnTo>
                    <a:pt x="421" y="11116"/>
                  </a:lnTo>
                  <a:lnTo>
                    <a:pt x="421" y="11299"/>
                  </a:lnTo>
                  <a:lnTo>
                    <a:pt x="256" y="14584"/>
                  </a:lnTo>
                  <a:lnTo>
                    <a:pt x="238" y="14785"/>
                  </a:lnTo>
                  <a:lnTo>
                    <a:pt x="202" y="15478"/>
                  </a:lnTo>
                  <a:lnTo>
                    <a:pt x="202" y="15679"/>
                  </a:lnTo>
                  <a:lnTo>
                    <a:pt x="55" y="18399"/>
                  </a:lnTo>
                  <a:lnTo>
                    <a:pt x="19" y="19402"/>
                  </a:lnTo>
                  <a:lnTo>
                    <a:pt x="19" y="19421"/>
                  </a:lnTo>
                  <a:lnTo>
                    <a:pt x="19" y="19603"/>
                  </a:lnTo>
                  <a:lnTo>
                    <a:pt x="19" y="19877"/>
                  </a:lnTo>
                  <a:lnTo>
                    <a:pt x="1" y="20078"/>
                  </a:lnTo>
                  <a:lnTo>
                    <a:pt x="1" y="21063"/>
                  </a:lnTo>
                  <a:lnTo>
                    <a:pt x="37" y="22031"/>
                  </a:lnTo>
                  <a:lnTo>
                    <a:pt x="74" y="22962"/>
                  </a:lnTo>
                  <a:lnTo>
                    <a:pt x="147" y="23874"/>
                  </a:lnTo>
                  <a:lnTo>
                    <a:pt x="165" y="23929"/>
                  </a:lnTo>
                  <a:lnTo>
                    <a:pt x="165" y="24020"/>
                  </a:lnTo>
                  <a:lnTo>
                    <a:pt x="165" y="24038"/>
                  </a:lnTo>
                  <a:lnTo>
                    <a:pt x="202" y="24330"/>
                  </a:lnTo>
                  <a:lnTo>
                    <a:pt x="256" y="24714"/>
                  </a:lnTo>
                  <a:lnTo>
                    <a:pt x="275" y="24951"/>
                  </a:lnTo>
                  <a:lnTo>
                    <a:pt x="421" y="26375"/>
                  </a:lnTo>
                  <a:lnTo>
                    <a:pt x="548" y="28054"/>
                  </a:lnTo>
                  <a:lnTo>
                    <a:pt x="567" y="28255"/>
                  </a:lnTo>
                  <a:lnTo>
                    <a:pt x="676" y="29733"/>
                  </a:lnTo>
                  <a:lnTo>
                    <a:pt x="676" y="29934"/>
                  </a:lnTo>
                  <a:lnTo>
                    <a:pt x="822" y="32380"/>
                  </a:lnTo>
                  <a:lnTo>
                    <a:pt x="840" y="32580"/>
                  </a:lnTo>
                  <a:lnTo>
                    <a:pt x="932" y="34588"/>
                  </a:lnTo>
                  <a:lnTo>
                    <a:pt x="950" y="34807"/>
                  </a:lnTo>
                  <a:lnTo>
                    <a:pt x="1041" y="36760"/>
                  </a:lnTo>
                  <a:lnTo>
                    <a:pt x="1041" y="36961"/>
                  </a:lnTo>
                  <a:lnTo>
                    <a:pt x="1151" y="39407"/>
                  </a:lnTo>
                  <a:lnTo>
                    <a:pt x="1169" y="39607"/>
                  </a:lnTo>
                  <a:lnTo>
                    <a:pt x="1224" y="41177"/>
                  </a:lnTo>
                  <a:lnTo>
                    <a:pt x="1224" y="41232"/>
                  </a:lnTo>
                  <a:lnTo>
                    <a:pt x="1224" y="41341"/>
                  </a:lnTo>
                  <a:lnTo>
                    <a:pt x="1224" y="41359"/>
                  </a:lnTo>
                  <a:lnTo>
                    <a:pt x="1333" y="44189"/>
                  </a:lnTo>
                  <a:lnTo>
                    <a:pt x="1351" y="44280"/>
                  </a:lnTo>
                  <a:lnTo>
                    <a:pt x="1351" y="44389"/>
                  </a:lnTo>
                  <a:lnTo>
                    <a:pt x="1388" y="45594"/>
                  </a:lnTo>
                  <a:lnTo>
                    <a:pt x="1406" y="45703"/>
                  </a:lnTo>
                  <a:lnTo>
                    <a:pt x="1406" y="45758"/>
                  </a:lnTo>
                  <a:lnTo>
                    <a:pt x="1406" y="45795"/>
                  </a:lnTo>
                  <a:lnTo>
                    <a:pt x="1443" y="46653"/>
                  </a:lnTo>
                  <a:lnTo>
                    <a:pt x="1552" y="46726"/>
                  </a:lnTo>
                  <a:lnTo>
                    <a:pt x="1680" y="46799"/>
                  </a:lnTo>
                  <a:lnTo>
                    <a:pt x="1935" y="46926"/>
                  </a:lnTo>
                  <a:lnTo>
                    <a:pt x="2246" y="46999"/>
                  </a:lnTo>
                  <a:lnTo>
                    <a:pt x="2556" y="47054"/>
                  </a:lnTo>
                  <a:lnTo>
                    <a:pt x="2866" y="47072"/>
                  </a:lnTo>
                  <a:lnTo>
                    <a:pt x="3195" y="47036"/>
                  </a:lnTo>
                  <a:lnTo>
                    <a:pt x="3505" y="46963"/>
                  </a:lnTo>
                  <a:lnTo>
                    <a:pt x="3651" y="46908"/>
                  </a:lnTo>
                  <a:lnTo>
                    <a:pt x="3815" y="46853"/>
                  </a:lnTo>
                  <a:lnTo>
                    <a:pt x="3852" y="46817"/>
                  </a:lnTo>
                  <a:lnTo>
                    <a:pt x="3888" y="46817"/>
                  </a:lnTo>
                  <a:lnTo>
                    <a:pt x="3943" y="46780"/>
                  </a:lnTo>
                  <a:lnTo>
                    <a:pt x="4144" y="46653"/>
                  </a:lnTo>
                  <a:lnTo>
                    <a:pt x="4399" y="45430"/>
                  </a:lnTo>
                  <a:lnTo>
                    <a:pt x="4801" y="43239"/>
                  </a:lnTo>
                  <a:lnTo>
                    <a:pt x="4837" y="43075"/>
                  </a:lnTo>
                  <a:lnTo>
                    <a:pt x="4983" y="42217"/>
                  </a:lnTo>
                  <a:lnTo>
                    <a:pt x="5020" y="41962"/>
                  </a:lnTo>
                  <a:lnTo>
                    <a:pt x="5239" y="40611"/>
                  </a:lnTo>
                  <a:lnTo>
                    <a:pt x="5440" y="39297"/>
                  </a:lnTo>
                  <a:lnTo>
                    <a:pt x="5458" y="39115"/>
                  </a:lnTo>
                  <a:lnTo>
                    <a:pt x="5513" y="38841"/>
                  </a:lnTo>
                  <a:lnTo>
                    <a:pt x="5622" y="37892"/>
                  </a:lnTo>
                  <a:lnTo>
                    <a:pt x="5750" y="36851"/>
                  </a:lnTo>
                  <a:lnTo>
                    <a:pt x="5768" y="36651"/>
                  </a:lnTo>
                  <a:lnTo>
                    <a:pt x="5768" y="36632"/>
                  </a:lnTo>
                  <a:lnTo>
                    <a:pt x="5914" y="35172"/>
                  </a:lnTo>
                  <a:lnTo>
                    <a:pt x="5933" y="34990"/>
                  </a:lnTo>
                  <a:lnTo>
                    <a:pt x="6042" y="33456"/>
                  </a:lnTo>
                  <a:lnTo>
                    <a:pt x="6115" y="31887"/>
                  </a:lnTo>
                  <a:lnTo>
                    <a:pt x="6133" y="31668"/>
                  </a:lnTo>
                  <a:lnTo>
                    <a:pt x="6152" y="30828"/>
                  </a:lnTo>
                  <a:lnTo>
                    <a:pt x="6170" y="30627"/>
                  </a:lnTo>
                  <a:lnTo>
                    <a:pt x="6170" y="29788"/>
                  </a:lnTo>
                  <a:lnTo>
                    <a:pt x="6170" y="28948"/>
                  </a:lnTo>
                  <a:lnTo>
                    <a:pt x="6170" y="28109"/>
                  </a:lnTo>
                  <a:lnTo>
                    <a:pt x="6133" y="27269"/>
                  </a:lnTo>
                  <a:lnTo>
                    <a:pt x="6133" y="27251"/>
                  </a:lnTo>
                  <a:lnTo>
                    <a:pt x="6133" y="27068"/>
                  </a:lnTo>
                  <a:lnTo>
                    <a:pt x="6115" y="26776"/>
                  </a:lnTo>
                  <a:lnTo>
                    <a:pt x="6206" y="26283"/>
                  </a:lnTo>
                  <a:lnTo>
                    <a:pt x="6225" y="26247"/>
                  </a:lnTo>
                  <a:lnTo>
                    <a:pt x="6243" y="26119"/>
                  </a:lnTo>
                  <a:lnTo>
                    <a:pt x="6462" y="25079"/>
                  </a:lnTo>
                  <a:lnTo>
                    <a:pt x="6681" y="24166"/>
                  </a:lnTo>
                  <a:lnTo>
                    <a:pt x="7064" y="22542"/>
                  </a:lnTo>
                  <a:lnTo>
                    <a:pt x="7101" y="22378"/>
                  </a:lnTo>
                  <a:lnTo>
                    <a:pt x="7283" y="21538"/>
                  </a:lnTo>
                  <a:lnTo>
                    <a:pt x="7338" y="21282"/>
                  </a:lnTo>
                  <a:lnTo>
                    <a:pt x="7539" y="20206"/>
                  </a:lnTo>
                  <a:lnTo>
                    <a:pt x="7831" y="18709"/>
                  </a:lnTo>
                  <a:lnTo>
                    <a:pt x="7867" y="18545"/>
                  </a:lnTo>
                  <a:lnTo>
                    <a:pt x="8105" y="17249"/>
                  </a:lnTo>
                  <a:lnTo>
                    <a:pt x="8214" y="16592"/>
                  </a:lnTo>
                  <a:lnTo>
                    <a:pt x="8305" y="15916"/>
                  </a:lnTo>
                  <a:lnTo>
                    <a:pt x="8342" y="15679"/>
                  </a:lnTo>
                  <a:lnTo>
                    <a:pt x="8397" y="15022"/>
                  </a:lnTo>
                  <a:lnTo>
                    <a:pt x="8415" y="14712"/>
                  </a:lnTo>
                  <a:lnTo>
                    <a:pt x="8433" y="14511"/>
                  </a:lnTo>
                  <a:lnTo>
                    <a:pt x="8506" y="12960"/>
                  </a:lnTo>
                  <a:lnTo>
                    <a:pt x="8561" y="11061"/>
                  </a:lnTo>
                  <a:lnTo>
                    <a:pt x="8579" y="10861"/>
                  </a:lnTo>
                  <a:lnTo>
                    <a:pt x="8579" y="10277"/>
                  </a:lnTo>
                  <a:lnTo>
                    <a:pt x="8597" y="10094"/>
                  </a:lnTo>
                  <a:lnTo>
                    <a:pt x="8634" y="8214"/>
                  </a:lnTo>
                  <a:lnTo>
                    <a:pt x="8652" y="6389"/>
                  </a:lnTo>
                  <a:lnTo>
                    <a:pt x="8652" y="6170"/>
                  </a:lnTo>
                  <a:lnTo>
                    <a:pt x="8652" y="5987"/>
                  </a:lnTo>
                  <a:lnTo>
                    <a:pt x="8652" y="5750"/>
                  </a:lnTo>
                  <a:lnTo>
                    <a:pt x="8652" y="5549"/>
                  </a:lnTo>
                  <a:lnTo>
                    <a:pt x="8652" y="3742"/>
                  </a:lnTo>
                  <a:lnTo>
                    <a:pt x="8634" y="2994"/>
                  </a:lnTo>
                  <a:lnTo>
                    <a:pt x="8597" y="2355"/>
                  </a:lnTo>
                  <a:lnTo>
                    <a:pt x="8561" y="1881"/>
                  </a:lnTo>
                  <a:lnTo>
                    <a:pt x="8543" y="1716"/>
                  </a:lnTo>
                  <a:lnTo>
                    <a:pt x="8524" y="1716"/>
                  </a:lnTo>
                  <a:lnTo>
                    <a:pt x="4965" y="877"/>
                  </a:lnTo>
                  <a:lnTo>
                    <a:pt x="4801" y="840"/>
                  </a:lnTo>
                  <a:lnTo>
                    <a:pt x="3688" y="585"/>
                  </a:lnTo>
                  <a:lnTo>
                    <a:pt x="3414" y="512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352;p41">
              <a:extLst>
                <a:ext uri="{FF2B5EF4-FFF2-40B4-BE49-F238E27FC236}">
                  <a16:creationId xmlns:a16="http://schemas.microsoft.com/office/drawing/2014/main" xmlns="" id="{E79D536D-DE8E-4D43-B481-12D4C70E799D}"/>
                </a:ext>
              </a:extLst>
            </p:cNvPr>
            <p:cNvSpPr/>
            <p:nvPr/>
          </p:nvSpPr>
          <p:spPr>
            <a:xfrm>
              <a:off x="6761834" y="4328799"/>
              <a:ext cx="105175" cy="22042"/>
            </a:xfrm>
            <a:custGeom>
              <a:avLst/>
              <a:gdLst/>
              <a:ahLst/>
              <a:cxnLst/>
              <a:rect l="l" t="t" r="r" b="b"/>
              <a:pathLst>
                <a:path w="3049" h="639" extrusionOk="0">
                  <a:moveTo>
                    <a:pt x="91" y="0"/>
                  </a:moveTo>
                  <a:lnTo>
                    <a:pt x="55" y="18"/>
                  </a:lnTo>
                  <a:lnTo>
                    <a:pt x="18" y="55"/>
                  </a:lnTo>
                  <a:lnTo>
                    <a:pt x="0" y="91"/>
                  </a:lnTo>
                  <a:lnTo>
                    <a:pt x="0" y="146"/>
                  </a:lnTo>
                  <a:lnTo>
                    <a:pt x="18" y="183"/>
                  </a:lnTo>
                  <a:lnTo>
                    <a:pt x="55" y="219"/>
                  </a:lnTo>
                  <a:lnTo>
                    <a:pt x="237" y="310"/>
                  </a:lnTo>
                  <a:lnTo>
                    <a:pt x="402" y="383"/>
                  </a:lnTo>
                  <a:lnTo>
                    <a:pt x="584" y="456"/>
                  </a:lnTo>
                  <a:lnTo>
                    <a:pt x="767" y="529"/>
                  </a:lnTo>
                  <a:lnTo>
                    <a:pt x="949" y="566"/>
                  </a:lnTo>
                  <a:lnTo>
                    <a:pt x="1150" y="602"/>
                  </a:lnTo>
                  <a:lnTo>
                    <a:pt x="1333" y="621"/>
                  </a:lnTo>
                  <a:lnTo>
                    <a:pt x="1515" y="639"/>
                  </a:lnTo>
                  <a:lnTo>
                    <a:pt x="1716" y="621"/>
                  </a:lnTo>
                  <a:lnTo>
                    <a:pt x="1898" y="621"/>
                  </a:lnTo>
                  <a:lnTo>
                    <a:pt x="2099" y="584"/>
                  </a:lnTo>
                  <a:lnTo>
                    <a:pt x="2282" y="548"/>
                  </a:lnTo>
                  <a:lnTo>
                    <a:pt x="2464" y="493"/>
                  </a:lnTo>
                  <a:lnTo>
                    <a:pt x="2647" y="420"/>
                  </a:lnTo>
                  <a:lnTo>
                    <a:pt x="2829" y="347"/>
                  </a:lnTo>
                  <a:lnTo>
                    <a:pt x="2993" y="256"/>
                  </a:lnTo>
                  <a:lnTo>
                    <a:pt x="3030" y="219"/>
                  </a:lnTo>
                  <a:lnTo>
                    <a:pt x="3048" y="183"/>
                  </a:lnTo>
                  <a:lnTo>
                    <a:pt x="3048" y="128"/>
                  </a:lnTo>
                  <a:lnTo>
                    <a:pt x="3030" y="91"/>
                  </a:lnTo>
                  <a:lnTo>
                    <a:pt x="3012" y="55"/>
                  </a:lnTo>
                  <a:lnTo>
                    <a:pt x="2975" y="37"/>
                  </a:lnTo>
                  <a:lnTo>
                    <a:pt x="2920" y="37"/>
                  </a:lnTo>
                  <a:lnTo>
                    <a:pt x="2884" y="55"/>
                  </a:lnTo>
                  <a:lnTo>
                    <a:pt x="2720" y="146"/>
                  </a:lnTo>
                  <a:lnTo>
                    <a:pt x="2555" y="219"/>
                  </a:lnTo>
                  <a:lnTo>
                    <a:pt x="2391" y="274"/>
                  </a:lnTo>
                  <a:lnTo>
                    <a:pt x="2227" y="329"/>
                  </a:lnTo>
                  <a:lnTo>
                    <a:pt x="2044" y="365"/>
                  </a:lnTo>
                  <a:lnTo>
                    <a:pt x="1880" y="383"/>
                  </a:lnTo>
                  <a:lnTo>
                    <a:pt x="1698" y="402"/>
                  </a:lnTo>
                  <a:lnTo>
                    <a:pt x="1351" y="402"/>
                  </a:lnTo>
                  <a:lnTo>
                    <a:pt x="1168" y="383"/>
                  </a:lnTo>
                  <a:lnTo>
                    <a:pt x="1004" y="347"/>
                  </a:lnTo>
                  <a:lnTo>
                    <a:pt x="821" y="310"/>
                  </a:lnTo>
                  <a:lnTo>
                    <a:pt x="657" y="256"/>
                  </a:lnTo>
                  <a:lnTo>
                    <a:pt x="493" y="183"/>
                  </a:lnTo>
                  <a:lnTo>
                    <a:pt x="329" y="110"/>
                  </a:lnTo>
                  <a:lnTo>
                    <a:pt x="164" y="1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353;p41">
              <a:extLst>
                <a:ext uri="{FF2B5EF4-FFF2-40B4-BE49-F238E27FC236}">
                  <a16:creationId xmlns:a16="http://schemas.microsoft.com/office/drawing/2014/main" xmlns="" id="{FFFBA896-683B-4930-BBD4-4F7A8A561801}"/>
                </a:ext>
              </a:extLst>
            </p:cNvPr>
            <p:cNvSpPr/>
            <p:nvPr/>
          </p:nvSpPr>
          <p:spPr>
            <a:xfrm>
              <a:off x="6747967" y="2770517"/>
              <a:ext cx="52915" cy="64885"/>
            </a:xfrm>
            <a:custGeom>
              <a:avLst/>
              <a:gdLst/>
              <a:ahLst/>
              <a:cxnLst/>
              <a:rect l="l" t="t" r="r" b="b"/>
              <a:pathLst>
                <a:path w="1534" h="1881" extrusionOk="0">
                  <a:moveTo>
                    <a:pt x="1424" y="1"/>
                  </a:moveTo>
                  <a:lnTo>
                    <a:pt x="1388" y="19"/>
                  </a:lnTo>
                  <a:lnTo>
                    <a:pt x="1369" y="37"/>
                  </a:lnTo>
                  <a:lnTo>
                    <a:pt x="1059" y="494"/>
                  </a:lnTo>
                  <a:lnTo>
                    <a:pt x="731" y="913"/>
                  </a:lnTo>
                  <a:lnTo>
                    <a:pt x="384" y="1333"/>
                  </a:lnTo>
                  <a:lnTo>
                    <a:pt x="19" y="1735"/>
                  </a:lnTo>
                  <a:lnTo>
                    <a:pt x="1" y="1771"/>
                  </a:lnTo>
                  <a:lnTo>
                    <a:pt x="1" y="1789"/>
                  </a:lnTo>
                  <a:lnTo>
                    <a:pt x="1" y="1826"/>
                  </a:lnTo>
                  <a:lnTo>
                    <a:pt x="19" y="1844"/>
                  </a:lnTo>
                  <a:lnTo>
                    <a:pt x="55" y="1862"/>
                  </a:lnTo>
                  <a:lnTo>
                    <a:pt x="74" y="1881"/>
                  </a:lnTo>
                  <a:lnTo>
                    <a:pt x="110" y="1862"/>
                  </a:lnTo>
                  <a:lnTo>
                    <a:pt x="128" y="1844"/>
                  </a:lnTo>
                  <a:lnTo>
                    <a:pt x="512" y="1443"/>
                  </a:lnTo>
                  <a:lnTo>
                    <a:pt x="858" y="1023"/>
                  </a:lnTo>
                  <a:lnTo>
                    <a:pt x="1205" y="585"/>
                  </a:lnTo>
                  <a:lnTo>
                    <a:pt x="1515" y="128"/>
                  </a:lnTo>
                  <a:lnTo>
                    <a:pt x="1534" y="92"/>
                  </a:lnTo>
                  <a:lnTo>
                    <a:pt x="1515" y="55"/>
                  </a:lnTo>
                  <a:lnTo>
                    <a:pt x="1515" y="37"/>
                  </a:lnTo>
                  <a:lnTo>
                    <a:pt x="1479" y="19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354;p41">
              <a:extLst>
                <a:ext uri="{FF2B5EF4-FFF2-40B4-BE49-F238E27FC236}">
                  <a16:creationId xmlns:a16="http://schemas.microsoft.com/office/drawing/2014/main" xmlns="" id="{7CC7816A-829A-4F47-AA18-E4F019D0A92E}"/>
                </a:ext>
              </a:extLst>
            </p:cNvPr>
            <p:cNvSpPr/>
            <p:nvPr/>
          </p:nvSpPr>
          <p:spPr>
            <a:xfrm>
              <a:off x="6948797" y="2922881"/>
              <a:ext cx="69921" cy="74337"/>
            </a:xfrm>
            <a:custGeom>
              <a:avLst/>
              <a:gdLst/>
              <a:ahLst/>
              <a:cxnLst/>
              <a:rect l="l" t="t" r="r" b="b"/>
              <a:pathLst>
                <a:path w="2027" h="2155" extrusionOk="0">
                  <a:moveTo>
                    <a:pt x="56" y="1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1" y="55"/>
                  </a:lnTo>
                  <a:lnTo>
                    <a:pt x="19" y="92"/>
                  </a:lnTo>
                  <a:lnTo>
                    <a:pt x="92" y="274"/>
                  </a:lnTo>
                  <a:lnTo>
                    <a:pt x="202" y="475"/>
                  </a:lnTo>
                  <a:lnTo>
                    <a:pt x="421" y="822"/>
                  </a:lnTo>
                  <a:lnTo>
                    <a:pt x="658" y="1151"/>
                  </a:lnTo>
                  <a:lnTo>
                    <a:pt x="950" y="1461"/>
                  </a:lnTo>
                  <a:lnTo>
                    <a:pt x="1151" y="1662"/>
                  </a:lnTo>
                  <a:lnTo>
                    <a:pt x="1406" y="1862"/>
                  </a:lnTo>
                  <a:lnTo>
                    <a:pt x="1516" y="1954"/>
                  </a:lnTo>
                  <a:lnTo>
                    <a:pt x="1662" y="2027"/>
                  </a:lnTo>
                  <a:lnTo>
                    <a:pt x="1790" y="2100"/>
                  </a:lnTo>
                  <a:lnTo>
                    <a:pt x="1936" y="2154"/>
                  </a:lnTo>
                  <a:lnTo>
                    <a:pt x="1972" y="2154"/>
                  </a:lnTo>
                  <a:lnTo>
                    <a:pt x="1990" y="2136"/>
                  </a:lnTo>
                  <a:lnTo>
                    <a:pt x="2009" y="2118"/>
                  </a:lnTo>
                  <a:lnTo>
                    <a:pt x="2027" y="2081"/>
                  </a:lnTo>
                  <a:lnTo>
                    <a:pt x="2027" y="2063"/>
                  </a:lnTo>
                  <a:lnTo>
                    <a:pt x="2027" y="2027"/>
                  </a:lnTo>
                  <a:lnTo>
                    <a:pt x="2009" y="2008"/>
                  </a:lnTo>
                  <a:lnTo>
                    <a:pt x="1972" y="1990"/>
                  </a:lnTo>
                  <a:lnTo>
                    <a:pt x="1844" y="1935"/>
                  </a:lnTo>
                  <a:lnTo>
                    <a:pt x="1717" y="1881"/>
                  </a:lnTo>
                  <a:lnTo>
                    <a:pt x="1589" y="1808"/>
                  </a:lnTo>
                  <a:lnTo>
                    <a:pt x="1479" y="1716"/>
                  </a:lnTo>
                  <a:lnTo>
                    <a:pt x="1260" y="1534"/>
                  </a:lnTo>
                  <a:lnTo>
                    <a:pt x="1060" y="1333"/>
                  </a:lnTo>
                  <a:lnTo>
                    <a:pt x="786" y="1041"/>
                  </a:lnTo>
                  <a:lnTo>
                    <a:pt x="548" y="731"/>
                  </a:lnTo>
                  <a:lnTo>
                    <a:pt x="348" y="402"/>
                  </a:lnTo>
                  <a:lnTo>
                    <a:pt x="256" y="238"/>
                  </a:lnTo>
                  <a:lnTo>
                    <a:pt x="165" y="55"/>
                  </a:lnTo>
                  <a:lnTo>
                    <a:pt x="147" y="19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355;p41">
              <a:extLst>
                <a:ext uri="{FF2B5EF4-FFF2-40B4-BE49-F238E27FC236}">
                  <a16:creationId xmlns:a16="http://schemas.microsoft.com/office/drawing/2014/main" xmlns="" id="{EBC1CF05-982F-4D54-87F1-90E363C9B384}"/>
                </a:ext>
              </a:extLst>
            </p:cNvPr>
            <p:cNvSpPr/>
            <p:nvPr/>
          </p:nvSpPr>
          <p:spPr>
            <a:xfrm>
              <a:off x="6723407" y="3616716"/>
              <a:ext cx="76855" cy="16385"/>
            </a:xfrm>
            <a:custGeom>
              <a:avLst/>
              <a:gdLst/>
              <a:ahLst/>
              <a:cxnLst/>
              <a:rect l="l" t="t" r="r" b="b"/>
              <a:pathLst>
                <a:path w="2228" h="475" extrusionOk="0">
                  <a:moveTo>
                    <a:pt x="56" y="0"/>
                  </a:moveTo>
                  <a:lnTo>
                    <a:pt x="19" y="37"/>
                  </a:lnTo>
                  <a:lnTo>
                    <a:pt x="1" y="92"/>
                  </a:lnTo>
                  <a:lnTo>
                    <a:pt x="19" y="110"/>
                  </a:lnTo>
                  <a:lnTo>
                    <a:pt x="37" y="146"/>
                  </a:lnTo>
                  <a:lnTo>
                    <a:pt x="293" y="274"/>
                  </a:lnTo>
                  <a:lnTo>
                    <a:pt x="548" y="384"/>
                  </a:lnTo>
                  <a:lnTo>
                    <a:pt x="822" y="438"/>
                  </a:lnTo>
                  <a:lnTo>
                    <a:pt x="1096" y="475"/>
                  </a:lnTo>
                  <a:lnTo>
                    <a:pt x="1388" y="475"/>
                  </a:lnTo>
                  <a:lnTo>
                    <a:pt x="1662" y="438"/>
                  </a:lnTo>
                  <a:lnTo>
                    <a:pt x="1935" y="365"/>
                  </a:lnTo>
                  <a:lnTo>
                    <a:pt x="2191" y="274"/>
                  </a:lnTo>
                  <a:lnTo>
                    <a:pt x="2227" y="256"/>
                  </a:lnTo>
                  <a:lnTo>
                    <a:pt x="2227" y="219"/>
                  </a:lnTo>
                  <a:lnTo>
                    <a:pt x="2227" y="183"/>
                  </a:lnTo>
                  <a:lnTo>
                    <a:pt x="2191" y="146"/>
                  </a:lnTo>
                  <a:lnTo>
                    <a:pt x="2154" y="128"/>
                  </a:lnTo>
                  <a:lnTo>
                    <a:pt x="2118" y="146"/>
                  </a:lnTo>
                  <a:lnTo>
                    <a:pt x="1881" y="238"/>
                  </a:lnTo>
                  <a:lnTo>
                    <a:pt x="1625" y="311"/>
                  </a:lnTo>
                  <a:lnTo>
                    <a:pt x="1370" y="329"/>
                  </a:lnTo>
                  <a:lnTo>
                    <a:pt x="1096" y="329"/>
                  </a:lnTo>
                  <a:lnTo>
                    <a:pt x="840" y="311"/>
                  </a:lnTo>
                  <a:lnTo>
                    <a:pt x="585" y="238"/>
                  </a:lnTo>
                  <a:lnTo>
                    <a:pt x="348" y="146"/>
                  </a:lnTo>
                  <a:lnTo>
                    <a:pt x="110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356;p41">
              <a:extLst>
                <a:ext uri="{FF2B5EF4-FFF2-40B4-BE49-F238E27FC236}">
                  <a16:creationId xmlns:a16="http://schemas.microsoft.com/office/drawing/2014/main" xmlns="" id="{99FB8429-76E4-4F8A-A9A4-4957D56C5A7D}"/>
                </a:ext>
              </a:extLst>
            </p:cNvPr>
            <p:cNvSpPr/>
            <p:nvPr/>
          </p:nvSpPr>
          <p:spPr>
            <a:xfrm>
              <a:off x="7150283" y="2649646"/>
              <a:ext cx="253780" cy="1691773"/>
            </a:xfrm>
            <a:custGeom>
              <a:avLst/>
              <a:gdLst/>
              <a:ahLst/>
              <a:cxnLst/>
              <a:rect l="l" t="t" r="r" b="b"/>
              <a:pathLst>
                <a:path w="7357" h="49044" extrusionOk="0">
                  <a:moveTo>
                    <a:pt x="165" y="0"/>
                  </a:moveTo>
                  <a:lnTo>
                    <a:pt x="1" y="55"/>
                  </a:lnTo>
                  <a:lnTo>
                    <a:pt x="110" y="219"/>
                  </a:lnTo>
                  <a:lnTo>
                    <a:pt x="658" y="1168"/>
                  </a:lnTo>
                  <a:lnTo>
                    <a:pt x="931" y="1698"/>
                  </a:lnTo>
                  <a:lnTo>
                    <a:pt x="1205" y="2227"/>
                  </a:lnTo>
                  <a:lnTo>
                    <a:pt x="1479" y="2775"/>
                  </a:lnTo>
                  <a:lnTo>
                    <a:pt x="1716" y="3322"/>
                  </a:lnTo>
                  <a:lnTo>
                    <a:pt x="1972" y="3870"/>
                  </a:lnTo>
                  <a:lnTo>
                    <a:pt x="2191" y="4417"/>
                  </a:lnTo>
                  <a:lnTo>
                    <a:pt x="2410" y="4983"/>
                  </a:lnTo>
                  <a:lnTo>
                    <a:pt x="2629" y="5531"/>
                  </a:lnTo>
                  <a:lnTo>
                    <a:pt x="2811" y="6096"/>
                  </a:lnTo>
                  <a:lnTo>
                    <a:pt x="2994" y="6662"/>
                  </a:lnTo>
                  <a:lnTo>
                    <a:pt x="3176" y="7246"/>
                  </a:lnTo>
                  <a:lnTo>
                    <a:pt x="3341" y="7812"/>
                  </a:lnTo>
                  <a:lnTo>
                    <a:pt x="3487" y="8396"/>
                  </a:lnTo>
                  <a:lnTo>
                    <a:pt x="3614" y="8980"/>
                  </a:lnTo>
                  <a:lnTo>
                    <a:pt x="3742" y="9564"/>
                  </a:lnTo>
                  <a:lnTo>
                    <a:pt x="3852" y="10167"/>
                  </a:lnTo>
                  <a:lnTo>
                    <a:pt x="4016" y="11171"/>
                  </a:lnTo>
                  <a:lnTo>
                    <a:pt x="4144" y="12193"/>
                  </a:lnTo>
                  <a:lnTo>
                    <a:pt x="4253" y="13196"/>
                  </a:lnTo>
                  <a:lnTo>
                    <a:pt x="4326" y="14219"/>
                  </a:lnTo>
                  <a:lnTo>
                    <a:pt x="4381" y="15241"/>
                  </a:lnTo>
                  <a:lnTo>
                    <a:pt x="4399" y="16263"/>
                  </a:lnTo>
                  <a:lnTo>
                    <a:pt x="4417" y="17285"/>
                  </a:lnTo>
                  <a:lnTo>
                    <a:pt x="4417" y="18307"/>
                  </a:lnTo>
                  <a:lnTo>
                    <a:pt x="4417" y="20278"/>
                  </a:lnTo>
                  <a:lnTo>
                    <a:pt x="4399" y="22249"/>
                  </a:lnTo>
                  <a:lnTo>
                    <a:pt x="4417" y="23637"/>
                  </a:lnTo>
                  <a:lnTo>
                    <a:pt x="4436" y="24312"/>
                  </a:lnTo>
                  <a:lnTo>
                    <a:pt x="4472" y="25005"/>
                  </a:lnTo>
                  <a:lnTo>
                    <a:pt x="4527" y="25681"/>
                  </a:lnTo>
                  <a:lnTo>
                    <a:pt x="4600" y="26374"/>
                  </a:lnTo>
                  <a:lnTo>
                    <a:pt x="4691" y="27050"/>
                  </a:lnTo>
                  <a:lnTo>
                    <a:pt x="4801" y="27725"/>
                  </a:lnTo>
                  <a:lnTo>
                    <a:pt x="4947" y="28400"/>
                  </a:lnTo>
                  <a:lnTo>
                    <a:pt x="5093" y="29076"/>
                  </a:lnTo>
                  <a:lnTo>
                    <a:pt x="5421" y="30426"/>
                  </a:lnTo>
                  <a:lnTo>
                    <a:pt x="5750" y="31777"/>
                  </a:lnTo>
                  <a:lnTo>
                    <a:pt x="5896" y="32452"/>
                  </a:lnTo>
                  <a:lnTo>
                    <a:pt x="6042" y="33128"/>
                  </a:lnTo>
                  <a:lnTo>
                    <a:pt x="6279" y="34405"/>
                  </a:lnTo>
                  <a:lnTo>
                    <a:pt x="6480" y="35701"/>
                  </a:lnTo>
                  <a:lnTo>
                    <a:pt x="6662" y="36997"/>
                  </a:lnTo>
                  <a:lnTo>
                    <a:pt x="6827" y="38311"/>
                  </a:lnTo>
                  <a:lnTo>
                    <a:pt x="6955" y="39625"/>
                  </a:lnTo>
                  <a:lnTo>
                    <a:pt x="7046" y="40958"/>
                  </a:lnTo>
                  <a:lnTo>
                    <a:pt x="7119" y="42290"/>
                  </a:lnTo>
                  <a:lnTo>
                    <a:pt x="7155" y="43622"/>
                  </a:lnTo>
                  <a:lnTo>
                    <a:pt x="7192" y="44955"/>
                  </a:lnTo>
                  <a:lnTo>
                    <a:pt x="7192" y="46287"/>
                  </a:lnTo>
                  <a:lnTo>
                    <a:pt x="7155" y="47620"/>
                  </a:lnTo>
                  <a:lnTo>
                    <a:pt x="7119" y="48952"/>
                  </a:lnTo>
                  <a:lnTo>
                    <a:pt x="7137" y="48988"/>
                  </a:lnTo>
                  <a:lnTo>
                    <a:pt x="7155" y="49025"/>
                  </a:lnTo>
                  <a:lnTo>
                    <a:pt x="7210" y="49043"/>
                  </a:lnTo>
                  <a:lnTo>
                    <a:pt x="7265" y="49043"/>
                  </a:lnTo>
                  <a:lnTo>
                    <a:pt x="7283" y="49025"/>
                  </a:lnTo>
                  <a:lnTo>
                    <a:pt x="7283" y="48988"/>
                  </a:lnTo>
                  <a:lnTo>
                    <a:pt x="7338" y="47583"/>
                  </a:lnTo>
                  <a:lnTo>
                    <a:pt x="7356" y="46269"/>
                  </a:lnTo>
                  <a:lnTo>
                    <a:pt x="7356" y="44955"/>
                  </a:lnTo>
                  <a:lnTo>
                    <a:pt x="7320" y="43641"/>
                  </a:lnTo>
                  <a:lnTo>
                    <a:pt x="7283" y="42326"/>
                  </a:lnTo>
                  <a:lnTo>
                    <a:pt x="7210" y="41012"/>
                  </a:lnTo>
                  <a:lnTo>
                    <a:pt x="7119" y="39716"/>
                  </a:lnTo>
                  <a:lnTo>
                    <a:pt x="6991" y="38402"/>
                  </a:lnTo>
                  <a:lnTo>
                    <a:pt x="6845" y="37106"/>
                  </a:lnTo>
                  <a:lnTo>
                    <a:pt x="6662" y="35756"/>
                  </a:lnTo>
                  <a:lnTo>
                    <a:pt x="6443" y="34423"/>
                  </a:lnTo>
                  <a:lnTo>
                    <a:pt x="6206" y="33109"/>
                  </a:lnTo>
                  <a:lnTo>
                    <a:pt x="5932" y="31777"/>
                  </a:lnTo>
                  <a:lnTo>
                    <a:pt x="5768" y="31102"/>
                  </a:lnTo>
                  <a:lnTo>
                    <a:pt x="5604" y="30426"/>
                  </a:lnTo>
                  <a:lnTo>
                    <a:pt x="5275" y="29057"/>
                  </a:lnTo>
                  <a:lnTo>
                    <a:pt x="5111" y="28382"/>
                  </a:lnTo>
                  <a:lnTo>
                    <a:pt x="4965" y="27688"/>
                  </a:lnTo>
                  <a:lnTo>
                    <a:pt x="4837" y="26995"/>
                  </a:lnTo>
                  <a:lnTo>
                    <a:pt x="4746" y="26301"/>
                  </a:lnTo>
                  <a:lnTo>
                    <a:pt x="4673" y="25663"/>
                  </a:lnTo>
                  <a:lnTo>
                    <a:pt x="4637" y="25005"/>
                  </a:lnTo>
                  <a:lnTo>
                    <a:pt x="4600" y="24348"/>
                  </a:lnTo>
                  <a:lnTo>
                    <a:pt x="4582" y="23691"/>
                  </a:lnTo>
                  <a:lnTo>
                    <a:pt x="4564" y="22377"/>
                  </a:lnTo>
                  <a:lnTo>
                    <a:pt x="4564" y="21081"/>
                  </a:lnTo>
                  <a:lnTo>
                    <a:pt x="4582" y="19110"/>
                  </a:lnTo>
                  <a:lnTo>
                    <a:pt x="4582" y="17157"/>
                  </a:lnTo>
                  <a:lnTo>
                    <a:pt x="4564" y="16117"/>
                  </a:lnTo>
                  <a:lnTo>
                    <a:pt x="4527" y="15076"/>
                  </a:lnTo>
                  <a:lnTo>
                    <a:pt x="4472" y="14036"/>
                  </a:lnTo>
                  <a:lnTo>
                    <a:pt x="4399" y="12996"/>
                  </a:lnTo>
                  <a:lnTo>
                    <a:pt x="4290" y="11955"/>
                  </a:lnTo>
                  <a:lnTo>
                    <a:pt x="4144" y="10915"/>
                  </a:lnTo>
                  <a:lnTo>
                    <a:pt x="3979" y="9893"/>
                  </a:lnTo>
                  <a:lnTo>
                    <a:pt x="3760" y="8871"/>
                  </a:lnTo>
                  <a:lnTo>
                    <a:pt x="3633" y="8287"/>
                  </a:lnTo>
                  <a:lnTo>
                    <a:pt x="3487" y="7721"/>
                  </a:lnTo>
                  <a:lnTo>
                    <a:pt x="3322" y="7155"/>
                  </a:lnTo>
                  <a:lnTo>
                    <a:pt x="3158" y="6589"/>
                  </a:lnTo>
                  <a:lnTo>
                    <a:pt x="2976" y="6042"/>
                  </a:lnTo>
                  <a:lnTo>
                    <a:pt x="2775" y="5476"/>
                  </a:lnTo>
                  <a:lnTo>
                    <a:pt x="2574" y="4928"/>
                  </a:lnTo>
                  <a:lnTo>
                    <a:pt x="2355" y="4381"/>
                  </a:lnTo>
                  <a:lnTo>
                    <a:pt x="2136" y="3833"/>
                  </a:lnTo>
                  <a:lnTo>
                    <a:pt x="1899" y="3304"/>
                  </a:lnTo>
                  <a:lnTo>
                    <a:pt x="1643" y="2775"/>
                  </a:lnTo>
                  <a:lnTo>
                    <a:pt x="1388" y="2245"/>
                  </a:lnTo>
                  <a:lnTo>
                    <a:pt x="840" y="1187"/>
                  </a:lnTo>
                  <a:lnTo>
                    <a:pt x="256" y="16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357;p41">
              <a:extLst>
                <a:ext uri="{FF2B5EF4-FFF2-40B4-BE49-F238E27FC236}">
                  <a16:creationId xmlns:a16="http://schemas.microsoft.com/office/drawing/2014/main" xmlns="" id="{5225B0A2-572F-4E15-947E-E2574909F0FB}"/>
                </a:ext>
              </a:extLst>
            </p:cNvPr>
            <p:cNvSpPr/>
            <p:nvPr/>
          </p:nvSpPr>
          <p:spPr>
            <a:xfrm>
              <a:off x="6841138" y="2985214"/>
              <a:ext cx="158091" cy="1360586"/>
            </a:xfrm>
            <a:custGeom>
              <a:avLst/>
              <a:gdLst/>
              <a:ahLst/>
              <a:cxnLst/>
              <a:rect l="l" t="t" r="r" b="b"/>
              <a:pathLst>
                <a:path w="4583" h="39443" extrusionOk="0">
                  <a:moveTo>
                    <a:pt x="4473" y="1"/>
                  </a:moveTo>
                  <a:lnTo>
                    <a:pt x="4436" y="19"/>
                  </a:lnTo>
                  <a:lnTo>
                    <a:pt x="4418" y="55"/>
                  </a:lnTo>
                  <a:lnTo>
                    <a:pt x="4400" y="92"/>
                  </a:lnTo>
                  <a:lnTo>
                    <a:pt x="4308" y="2063"/>
                  </a:lnTo>
                  <a:lnTo>
                    <a:pt x="4254" y="3049"/>
                  </a:lnTo>
                  <a:lnTo>
                    <a:pt x="4181" y="4034"/>
                  </a:lnTo>
                  <a:lnTo>
                    <a:pt x="4089" y="5020"/>
                  </a:lnTo>
                  <a:lnTo>
                    <a:pt x="3998" y="6005"/>
                  </a:lnTo>
                  <a:lnTo>
                    <a:pt x="3889" y="6991"/>
                  </a:lnTo>
                  <a:lnTo>
                    <a:pt x="3761" y="7977"/>
                  </a:lnTo>
                  <a:lnTo>
                    <a:pt x="3615" y="8999"/>
                  </a:lnTo>
                  <a:lnTo>
                    <a:pt x="3450" y="10039"/>
                  </a:lnTo>
                  <a:lnTo>
                    <a:pt x="3286" y="11061"/>
                  </a:lnTo>
                  <a:lnTo>
                    <a:pt x="3085" y="12102"/>
                  </a:lnTo>
                  <a:lnTo>
                    <a:pt x="2885" y="13124"/>
                  </a:lnTo>
                  <a:lnTo>
                    <a:pt x="2666" y="14146"/>
                  </a:lnTo>
                  <a:lnTo>
                    <a:pt x="2428" y="15150"/>
                  </a:lnTo>
                  <a:lnTo>
                    <a:pt x="2173" y="16172"/>
                  </a:lnTo>
                  <a:lnTo>
                    <a:pt x="1881" y="17157"/>
                  </a:lnTo>
                  <a:lnTo>
                    <a:pt x="1607" y="18143"/>
                  </a:lnTo>
                  <a:lnTo>
                    <a:pt x="1479" y="18636"/>
                  </a:lnTo>
                  <a:lnTo>
                    <a:pt x="1370" y="19129"/>
                  </a:lnTo>
                  <a:lnTo>
                    <a:pt x="1260" y="19621"/>
                  </a:lnTo>
                  <a:lnTo>
                    <a:pt x="1187" y="20132"/>
                  </a:lnTo>
                  <a:lnTo>
                    <a:pt x="1151" y="20662"/>
                  </a:lnTo>
                  <a:lnTo>
                    <a:pt x="1114" y="21209"/>
                  </a:lnTo>
                  <a:lnTo>
                    <a:pt x="1114" y="21739"/>
                  </a:lnTo>
                  <a:lnTo>
                    <a:pt x="1132" y="22268"/>
                  </a:lnTo>
                  <a:lnTo>
                    <a:pt x="1187" y="23345"/>
                  </a:lnTo>
                  <a:lnTo>
                    <a:pt x="1224" y="24422"/>
                  </a:lnTo>
                  <a:lnTo>
                    <a:pt x="1242" y="25498"/>
                  </a:lnTo>
                  <a:lnTo>
                    <a:pt x="1260" y="26575"/>
                  </a:lnTo>
                  <a:lnTo>
                    <a:pt x="1242" y="27652"/>
                  </a:lnTo>
                  <a:lnTo>
                    <a:pt x="1205" y="28747"/>
                  </a:lnTo>
                  <a:lnTo>
                    <a:pt x="1151" y="29824"/>
                  </a:lnTo>
                  <a:lnTo>
                    <a:pt x="1059" y="30901"/>
                  </a:lnTo>
                  <a:lnTo>
                    <a:pt x="950" y="31978"/>
                  </a:lnTo>
                  <a:lnTo>
                    <a:pt x="804" y="33037"/>
                  </a:lnTo>
                  <a:lnTo>
                    <a:pt x="567" y="34661"/>
                  </a:lnTo>
                  <a:lnTo>
                    <a:pt x="457" y="35482"/>
                  </a:lnTo>
                  <a:lnTo>
                    <a:pt x="366" y="36304"/>
                  </a:lnTo>
                  <a:lnTo>
                    <a:pt x="202" y="37819"/>
                  </a:lnTo>
                  <a:lnTo>
                    <a:pt x="110" y="38585"/>
                  </a:lnTo>
                  <a:lnTo>
                    <a:pt x="1" y="39333"/>
                  </a:lnTo>
                  <a:lnTo>
                    <a:pt x="1" y="39370"/>
                  </a:lnTo>
                  <a:lnTo>
                    <a:pt x="1" y="39406"/>
                  </a:lnTo>
                  <a:lnTo>
                    <a:pt x="56" y="39425"/>
                  </a:lnTo>
                  <a:lnTo>
                    <a:pt x="92" y="39443"/>
                  </a:lnTo>
                  <a:lnTo>
                    <a:pt x="110" y="39425"/>
                  </a:lnTo>
                  <a:lnTo>
                    <a:pt x="147" y="39406"/>
                  </a:lnTo>
                  <a:lnTo>
                    <a:pt x="147" y="39370"/>
                  </a:lnTo>
                  <a:lnTo>
                    <a:pt x="275" y="38549"/>
                  </a:lnTo>
                  <a:lnTo>
                    <a:pt x="384" y="37727"/>
                  </a:lnTo>
                  <a:lnTo>
                    <a:pt x="567" y="36066"/>
                  </a:lnTo>
                  <a:lnTo>
                    <a:pt x="676" y="35081"/>
                  </a:lnTo>
                  <a:lnTo>
                    <a:pt x="822" y="34077"/>
                  </a:lnTo>
                  <a:lnTo>
                    <a:pt x="968" y="33091"/>
                  </a:lnTo>
                  <a:lnTo>
                    <a:pt x="1096" y="32087"/>
                  </a:lnTo>
                  <a:lnTo>
                    <a:pt x="1205" y="31029"/>
                  </a:lnTo>
                  <a:lnTo>
                    <a:pt x="1297" y="29952"/>
                  </a:lnTo>
                  <a:lnTo>
                    <a:pt x="1370" y="28875"/>
                  </a:lnTo>
                  <a:lnTo>
                    <a:pt x="1406" y="27816"/>
                  </a:lnTo>
                  <a:lnTo>
                    <a:pt x="1425" y="26740"/>
                  </a:lnTo>
                  <a:lnTo>
                    <a:pt x="1425" y="25663"/>
                  </a:lnTo>
                  <a:lnTo>
                    <a:pt x="1406" y="24586"/>
                  </a:lnTo>
                  <a:lnTo>
                    <a:pt x="1352" y="23527"/>
                  </a:lnTo>
                  <a:lnTo>
                    <a:pt x="1315" y="22450"/>
                  </a:lnTo>
                  <a:lnTo>
                    <a:pt x="1297" y="21903"/>
                  </a:lnTo>
                  <a:lnTo>
                    <a:pt x="1297" y="21374"/>
                  </a:lnTo>
                  <a:lnTo>
                    <a:pt x="1315" y="20826"/>
                  </a:lnTo>
                  <a:lnTo>
                    <a:pt x="1352" y="20297"/>
                  </a:lnTo>
                  <a:lnTo>
                    <a:pt x="1425" y="19767"/>
                  </a:lnTo>
                  <a:lnTo>
                    <a:pt x="1516" y="19238"/>
                  </a:lnTo>
                  <a:lnTo>
                    <a:pt x="1625" y="18709"/>
                  </a:lnTo>
                  <a:lnTo>
                    <a:pt x="1771" y="18179"/>
                  </a:lnTo>
                  <a:lnTo>
                    <a:pt x="2045" y="17157"/>
                  </a:lnTo>
                  <a:lnTo>
                    <a:pt x="2337" y="16117"/>
                  </a:lnTo>
                  <a:lnTo>
                    <a:pt x="2611" y="15077"/>
                  </a:lnTo>
                  <a:lnTo>
                    <a:pt x="2830" y="14146"/>
                  </a:lnTo>
                  <a:lnTo>
                    <a:pt x="3031" y="13233"/>
                  </a:lnTo>
                  <a:lnTo>
                    <a:pt x="3213" y="12302"/>
                  </a:lnTo>
                  <a:lnTo>
                    <a:pt x="3396" y="11372"/>
                  </a:lnTo>
                  <a:lnTo>
                    <a:pt x="3560" y="10441"/>
                  </a:lnTo>
                  <a:lnTo>
                    <a:pt x="3706" y="9510"/>
                  </a:lnTo>
                  <a:lnTo>
                    <a:pt x="3852" y="8561"/>
                  </a:lnTo>
                  <a:lnTo>
                    <a:pt x="3980" y="7630"/>
                  </a:lnTo>
                  <a:lnTo>
                    <a:pt x="4089" y="6681"/>
                  </a:lnTo>
                  <a:lnTo>
                    <a:pt x="4181" y="5750"/>
                  </a:lnTo>
                  <a:lnTo>
                    <a:pt x="4272" y="4801"/>
                  </a:lnTo>
                  <a:lnTo>
                    <a:pt x="4363" y="3870"/>
                  </a:lnTo>
                  <a:lnTo>
                    <a:pt x="4491" y="1972"/>
                  </a:lnTo>
                  <a:lnTo>
                    <a:pt x="4582" y="92"/>
                  </a:lnTo>
                  <a:lnTo>
                    <a:pt x="4564" y="55"/>
                  </a:lnTo>
                  <a:lnTo>
                    <a:pt x="4546" y="19"/>
                  </a:lnTo>
                  <a:lnTo>
                    <a:pt x="4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358;p41">
              <a:extLst>
                <a:ext uri="{FF2B5EF4-FFF2-40B4-BE49-F238E27FC236}">
                  <a16:creationId xmlns:a16="http://schemas.microsoft.com/office/drawing/2014/main" xmlns="" id="{15712E15-5F56-4F0A-BEC5-9A44B6576680}"/>
                </a:ext>
              </a:extLst>
            </p:cNvPr>
            <p:cNvSpPr/>
            <p:nvPr/>
          </p:nvSpPr>
          <p:spPr>
            <a:xfrm>
              <a:off x="7123825" y="2744093"/>
              <a:ext cx="106452" cy="120284"/>
            </a:xfrm>
            <a:custGeom>
              <a:avLst/>
              <a:gdLst/>
              <a:ahLst/>
              <a:cxnLst/>
              <a:rect l="l" t="t" r="r" b="b"/>
              <a:pathLst>
                <a:path w="3086" h="3487" extrusionOk="0">
                  <a:moveTo>
                    <a:pt x="56" y="0"/>
                  </a:moveTo>
                  <a:lnTo>
                    <a:pt x="19" y="18"/>
                  </a:lnTo>
                  <a:lnTo>
                    <a:pt x="1" y="37"/>
                  </a:lnTo>
                  <a:lnTo>
                    <a:pt x="1" y="73"/>
                  </a:lnTo>
                  <a:lnTo>
                    <a:pt x="1" y="110"/>
                  </a:lnTo>
                  <a:lnTo>
                    <a:pt x="275" y="602"/>
                  </a:lnTo>
                  <a:lnTo>
                    <a:pt x="585" y="1077"/>
                  </a:lnTo>
                  <a:lnTo>
                    <a:pt x="914" y="1533"/>
                  </a:lnTo>
                  <a:lnTo>
                    <a:pt x="1279" y="1971"/>
                  </a:lnTo>
                  <a:lnTo>
                    <a:pt x="1662" y="2373"/>
                  </a:lnTo>
                  <a:lnTo>
                    <a:pt x="2063" y="2774"/>
                  </a:lnTo>
                  <a:lnTo>
                    <a:pt x="2501" y="3139"/>
                  </a:lnTo>
                  <a:lnTo>
                    <a:pt x="2940" y="3468"/>
                  </a:lnTo>
                  <a:lnTo>
                    <a:pt x="2976" y="3486"/>
                  </a:lnTo>
                  <a:lnTo>
                    <a:pt x="3013" y="3486"/>
                  </a:lnTo>
                  <a:lnTo>
                    <a:pt x="3067" y="3450"/>
                  </a:lnTo>
                  <a:lnTo>
                    <a:pt x="3086" y="3431"/>
                  </a:lnTo>
                  <a:lnTo>
                    <a:pt x="3086" y="3395"/>
                  </a:lnTo>
                  <a:lnTo>
                    <a:pt x="3067" y="3377"/>
                  </a:lnTo>
                  <a:lnTo>
                    <a:pt x="3049" y="3340"/>
                  </a:lnTo>
                  <a:lnTo>
                    <a:pt x="2611" y="3012"/>
                  </a:lnTo>
                  <a:lnTo>
                    <a:pt x="2173" y="2647"/>
                  </a:lnTo>
                  <a:lnTo>
                    <a:pt x="1771" y="2282"/>
                  </a:lnTo>
                  <a:lnTo>
                    <a:pt x="1406" y="1862"/>
                  </a:lnTo>
                  <a:lnTo>
                    <a:pt x="1060" y="1442"/>
                  </a:lnTo>
                  <a:lnTo>
                    <a:pt x="731" y="986"/>
                  </a:lnTo>
                  <a:lnTo>
                    <a:pt x="439" y="529"/>
                  </a:lnTo>
                  <a:lnTo>
                    <a:pt x="165" y="37"/>
                  </a:lnTo>
                  <a:lnTo>
                    <a:pt x="147" y="1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359;p41">
              <a:extLst>
                <a:ext uri="{FF2B5EF4-FFF2-40B4-BE49-F238E27FC236}">
                  <a16:creationId xmlns:a16="http://schemas.microsoft.com/office/drawing/2014/main" xmlns="" id="{2AE5C4D8-8802-44F0-AAA4-1F1DBF66EF50}"/>
                </a:ext>
              </a:extLst>
            </p:cNvPr>
            <p:cNvSpPr/>
            <p:nvPr/>
          </p:nvSpPr>
          <p:spPr>
            <a:xfrm>
              <a:off x="6945658" y="1911105"/>
              <a:ext cx="249364" cy="179477"/>
            </a:xfrm>
            <a:custGeom>
              <a:avLst/>
              <a:gdLst/>
              <a:ahLst/>
              <a:cxnLst/>
              <a:rect l="l" t="t" r="r" b="b"/>
              <a:pathLst>
                <a:path w="7229" h="5203" extrusionOk="0">
                  <a:moveTo>
                    <a:pt x="7101" y="1"/>
                  </a:moveTo>
                  <a:lnTo>
                    <a:pt x="7064" y="37"/>
                  </a:lnTo>
                  <a:lnTo>
                    <a:pt x="6845" y="311"/>
                  </a:lnTo>
                  <a:lnTo>
                    <a:pt x="6644" y="621"/>
                  </a:lnTo>
                  <a:lnTo>
                    <a:pt x="6462" y="913"/>
                  </a:lnTo>
                  <a:lnTo>
                    <a:pt x="6279" y="1224"/>
                  </a:lnTo>
                  <a:lnTo>
                    <a:pt x="5914" y="1863"/>
                  </a:lnTo>
                  <a:lnTo>
                    <a:pt x="5567" y="2483"/>
                  </a:lnTo>
                  <a:lnTo>
                    <a:pt x="5221" y="3012"/>
                  </a:lnTo>
                  <a:lnTo>
                    <a:pt x="5038" y="3268"/>
                  </a:lnTo>
                  <a:lnTo>
                    <a:pt x="4837" y="3523"/>
                  </a:lnTo>
                  <a:lnTo>
                    <a:pt x="4637" y="3761"/>
                  </a:lnTo>
                  <a:lnTo>
                    <a:pt x="4418" y="3980"/>
                  </a:lnTo>
                  <a:lnTo>
                    <a:pt x="4180" y="4181"/>
                  </a:lnTo>
                  <a:lnTo>
                    <a:pt x="3925" y="4381"/>
                  </a:lnTo>
                  <a:lnTo>
                    <a:pt x="3651" y="4546"/>
                  </a:lnTo>
                  <a:lnTo>
                    <a:pt x="3359" y="4692"/>
                  </a:lnTo>
                  <a:lnTo>
                    <a:pt x="3067" y="4801"/>
                  </a:lnTo>
                  <a:lnTo>
                    <a:pt x="2757" y="4911"/>
                  </a:lnTo>
                  <a:lnTo>
                    <a:pt x="2446" y="4965"/>
                  </a:lnTo>
                  <a:lnTo>
                    <a:pt x="2136" y="5002"/>
                  </a:lnTo>
                  <a:lnTo>
                    <a:pt x="1808" y="5002"/>
                  </a:lnTo>
                  <a:lnTo>
                    <a:pt x="1497" y="4965"/>
                  </a:lnTo>
                  <a:lnTo>
                    <a:pt x="1187" y="4892"/>
                  </a:lnTo>
                  <a:lnTo>
                    <a:pt x="1041" y="4838"/>
                  </a:lnTo>
                  <a:lnTo>
                    <a:pt x="895" y="4765"/>
                  </a:lnTo>
                  <a:lnTo>
                    <a:pt x="749" y="4692"/>
                  </a:lnTo>
                  <a:lnTo>
                    <a:pt x="621" y="4600"/>
                  </a:lnTo>
                  <a:lnTo>
                    <a:pt x="512" y="4491"/>
                  </a:lnTo>
                  <a:lnTo>
                    <a:pt x="420" y="4363"/>
                  </a:lnTo>
                  <a:lnTo>
                    <a:pt x="329" y="4235"/>
                  </a:lnTo>
                  <a:lnTo>
                    <a:pt x="274" y="4089"/>
                  </a:lnTo>
                  <a:lnTo>
                    <a:pt x="238" y="3925"/>
                  </a:lnTo>
                  <a:lnTo>
                    <a:pt x="220" y="3779"/>
                  </a:lnTo>
                  <a:lnTo>
                    <a:pt x="201" y="3615"/>
                  </a:lnTo>
                  <a:lnTo>
                    <a:pt x="201" y="3450"/>
                  </a:lnTo>
                  <a:lnTo>
                    <a:pt x="220" y="3140"/>
                  </a:lnTo>
                  <a:lnTo>
                    <a:pt x="256" y="2793"/>
                  </a:lnTo>
                  <a:lnTo>
                    <a:pt x="311" y="2447"/>
                  </a:lnTo>
                  <a:lnTo>
                    <a:pt x="366" y="2100"/>
                  </a:lnTo>
                  <a:lnTo>
                    <a:pt x="420" y="1771"/>
                  </a:lnTo>
                  <a:lnTo>
                    <a:pt x="585" y="1096"/>
                  </a:lnTo>
                  <a:lnTo>
                    <a:pt x="786" y="439"/>
                  </a:lnTo>
                  <a:lnTo>
                    <a:pt x="804" y="384"/>
                  </a:lnTo>
                  <a:lnTo>
                    <a:pt x="786" y="366"/>
                  </a:lnTo>
                  <a:lnTo>
                    <a:pt x="749" y="329"/>
                  </a:lnTo>
                  <a:lnTo>
                    <a:pt x="731" y="311"/>
                  </a:lnTo>
                  <a:lnTo>
                    <a:pt x="676" y="311"/>
                  </a:lnTo>
                  <a:lnTo>
                    <a:pt x="639" y="329"/>
                  </a:lnTo>
                  <a:lnTo>
                    <a:pt x="621" y="348"/>
                  </a:lnTo>
                  <a:lnTo>
                    <a:pt x="585" y="384"/>
                  </a:lnTo>
                  <a:lnTo>
                    <a:pt x="457" y="767"/>
                  </a:lnTo>
                  <a:lnTo>
                    <a:pt x="347" y="1169"/>
                  </a:lnTo>
                  <a:lnTo>
                    <a:pt x="238" y="1589"/>
                  </a:lnTo>
                  <a:lnTo>
                    <a:pt x="147" y="2009"/>
                  </a:lnTo>
                  <a:lnTo>
                    <a:pt x="74" y="2410"/>
                  </a:lnTo>
                  <a:lnTo>
                    <a:pt x="37" y="2830"/>
                  </a:lnTo>
                  <a:lnTo>
                    <a:pt x="1" y="3250"/>
                  </a:lnTo>
                  <a:lnTo>
                    <a:pt x="1" y="3670"/>
                  </a:lnTo>
                  <a:lnTo>
                    <a:pt x="19" y="3816"/>
                  </a:lnTo>
                  <a:lnTo>
                    <a:pt x="37" y="3962"/>
                  </a:lnTo>
                  <a:lnTo>
                    <a:pt x="74" y="4089"/>
                  </a:lnTo>
                  <a:lnTo>
                    <a:pt x="110" y="4217"/>
                  </a:lnTo>
                  <a:lnTo>
                    <a:pt x="165" y="4345"/>
                  </a:lnTo>
                  <a:lnTo>
                    <a:pt x="238" y="4473"/>
                  </a:lnTo>
                  <a:lnTo>
                    <a:pt x="329" y="4582"/>
                  </a:lnTo>
                  <a:lnTo>
                    <a:pt x="420" y="4692"/>
                  </a:lnTo>
                  <a:lnTo>
                    <a:pt x="530" y="4783"/>
                  </a:lnTo>
                  <a:lnTo>
                    <a:pt x="658" y="4856"/>
                  </a:lnTo>
                  <a:lnTo>
                    <a:pt x="786" y="4929"/>
                  </a:lnTo>
                  <a:lnTo>
                    <a:pt x="913" y="5002"/>
                  </a:lnTo>
                  <a:lnTo>
                    <a:pt x="1187" y="5093"/>
                  </a:lnTo>
                  <a:lnTo>
                    <a:pt x="1479" y="5166"/>
                  </a:lnTo>
                  <a:lnTo>
                    <a:pt x="1789" y="5203"/>
                  </a:lnTo>
                  <a:lnTo>
                    <a:pt x="2118" y="5203"/>
                  </a:lnTo>
                  <a:lnTo>
                    <a:pt x="2446" y="5166"/>
                  </a:lnTo>
                  <a:lnTo>
                    <a:pt x="2757" y="5111"/>
                  </a:lnTo>
                  <a:lnTo>
                    <a:pt x="3067" y="5020"/>
                  </a:lnTo>
                  <a:lnTo>
                    <a:pt x="3359" y="4911"/>
                  </a:lnTo>
                  <a:lnTo>
                    <a:pt x="3651" y="4765"/>
                  </a:lnTo>
                  <a:lnTo>
                    <a:pt x="3925" y="4619"/>
                  </a:lnTo>
                  <a:lnTo>
                    <a:pt x="4235" y="4400"/>
                  </a:lnTo>
                  <a:lnTo>
                    <a:pt x="4491" y="4181"/>
                  </a:lnTo>
                  <a:lnTo>
                    <a:pt x="4746" y="3943"/>
                  </a:lnTo>
                  <a:lnTo>
                    <a:pt x="4965" y="3688"/>
                  </a:lnTo>
                  <a:lnTo>
                    <a:pt x="5184" y="3414"/>
                  </a:lnTo>
                  <a:lnTo>
                    <a:pt x="5385" y="3140"/>
                  </a:lnTo>
                  <a:lnTo>
                    <a:pt x="5567" y="2848"/>
                  </a:lnTo>
                  <a:lnTo>
                    <a:pt x="5750" y="2538"/>
                  </a:lnTo>
                  <a:lnTo>
                    <a:pt x="6097" y="1936"/>
                  </a:lnTo>
                  <a:lnTo>
                    <a:pt x="6444" y="1333"/>
                  </a:lnTo>
                  <a:lnTo>
                    <a:pt x="6809" y="731"/>
                  </a:lnTo>
                  <a:lnTo>
                    <a:pt x="7009" y="457"/>
                  </a:lnTo>
                  <a:lnTo>
                    <a:pt x="7210" y="165"/>
                  </a:lnTo>
                  <a:lnTo>
                    <a:pt x="7228" y="129"/>
                  </a:lnTo>
                  <a:lnTo>
                    <a:pt x="7228" y="92"/>
                  </a:lnTo>
                  <a:lnTo>
                    <a:pt x="7228" y="56"/>
                  </a:lnTo>
                  <a:lnTo>
                    <a:pt x="7210" y="19"/>
                  </a:lnTo>
                  <a:lnTo>
                    <a:pt x="71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360;p41">
              <a:extLst>
                <a:ext uri="{FF2B5EF4-FFF2-40B4-BE49-F238E27FC236}">
                  <a16:creationId xmlns:a16="http://schemas.microsoft.com/office/drawing/2014/main" xmlns="" id="{9EDA1A4E-EFB8-4FBC-ABEF-62C35D11484D}"/>
                </a:ext>
              </a:extLst>
            </p:cNvPr>
            <p:cNvSpPr/>
            <p:nvPr/>
          </p:nvSpPr>
          <p:spPr>
            <a:xfrm>
              <a:off x="7131379" y="2185617"/>
              <a:ext cx="115903" cy="474134"/>
            </a:xfrm>
            <a:custGeom>
              <a:avLst/>
              <a:gdLst/>
              <a:ahLst/>
              <a:cxnLst/>
              <a:rect l="l" t="t" r="r" b="b"/>
              <a:pathLst>
                <a:path w="3360" h="13745" extrusionOk="0">
                  <a:moveTo>
                    <a:pt x="3232" y="1"/>
                  </a:moveTo>
                  <a:lnTo>
                    <a:pt x="3195" y="37"/>
                  </a:lnTo>
                  <a:lnTo>
                    <a:pt x="2775" y="585"/>
                  </a:lnTo>
                  <a:lnTo>
                    <a:pt x="2374" y="1151"/>
                  </a:lnTo>
                  <a:lnTo>
                    <a:pt x="2009" y="1735"/>
                  </a:lnTo>
                  <a:lnTo>
                    <a:pt x="1662" y="2355"/>
                  </a:lnTo>
                  <a:lnTo>
                    <a:pt x="1352" y="2976"/>
                  </a:lnTo>
                  <a:lnTo>
                    <a:pt x="1078" y="3596"/>
                  </a:lnTo>
                  <a:lnTo>
                    <a:pt x="841" y="4253"/>
                  </a:lnTo>
                  <a:lnTo>
                    <a:pt x="622" y="4910"/>
                  </a:lnTo>
                  <a:lnTo>
                    <a:pt x="439" y="5586"/>
                  </a:lnTo>
                  <a:lnTo>
                    <a:pt x="275" y="6261"/>
                  </a:lnTo>
                  <a:lnTo>
                    <a:pt x="165" y="6936"/>
                  </a:lnTo>
                  <a:lnTo>
                    <a:pt x="74" y="7630"/>
                  </a:lnTo>
                  <a:lnTo>
                    <a:pt x="19" y="8324"/>
                  </a:lnTo>
                  <a:lnTo>
                    <a:pt x="1" y="9017"/>
                  </a:lnTo>
                  <a:lnTo>
                    <a:pt x="1" y="9711"/>
                  </a:lnTo>
                  <a:lnTo>
                    <a:pt x="56" y="10404"/>
                  </a:lnTo>
                  <a:lnTo>
                    <a:pt x="92" y="10824"/>
                  </a:lnTo>
                  <a:lnTo>
                    <a:pt x="165" y="11244"/>
                  </a:lnTo>
                  <a:lnTo>
                    <a:pt x="220" y="11664"/>
                  </a:lnTo>
                  <a:lnTo>
                    <a:pt x="311" y="12065"/>
                  </a:lnTo>
                  <a:lnTo>
                    <a:pt x="403" y="12485"/>
                  </a:lnTo>
                  <a:lnTo>
                    <a:pt x="512" y="12887"/>
                  </a:lnTo>
                  <a:lnTo>
                    <a:pt x="622" y="13288"/>
                  </a:lnTo>
                  <a:lnTo>
                    <a:pt x="768" y="13690"/>
                  </a:lnTo>
                  <a:lnTo>
                    <a:pt x="786" y="13726"/>
                  </a:lnTo>
                  <a:lnTo>
                    <a:pt x="804" y="13744"/>
                  </a:lnTo>
                  <a:lnTo>
                    <a:pt x="877" y="13744"/>
                  </a:lnTo>
                  <a:lnTo>
                    <a:pt x="914" y="13726"/>
                  </a:lnTo>
                  <a:lnTo>
                    <a:pt x="932" y="13708"/>
                  </a:lnTo>
                  <a:lnTo>
                    <a:pt x="950" y="13671"/>
                  </a:lnTo>
                  <a:lnTo>
                    <a:pt x="950" y="13635"/>
                  </a:lnTo>
                  <a:lnTo>
                    <a:pt x="804" y="13215"/>
                  </a:lnTo>
                  <a:lnTo>
                    <a:pt x="676" y="12777"/>
                  </a:lnTo>
                  <a:lnTo>
                    <a:pt x="567" y="12339"/>
                  </a:lnTo>
                  <a:lnTo>
                    <a:pt x="476" y="11901"/>
                  </a:lnTo>
                  <a:lnTo>
                    <a:pt x="384" y="11463"/>
                  </a:lnTo>
                  <a:lnTo>
                    <a:pt x="330" y="11025"/>
                  </a:lnTo>
                  <a:lnTo>
                    <a:pt x="275" y="10587"/>
                  </a:lnTo>
                  <a:lnTo>
                    <a:pt x="220" y="10149"/>
                  </a:lnTo>
                  <a:lnTo>
                    <a:pt x="202" y="9692"/>
                  </a:lnTo>
                  <a:lnTo>
                    <a:pt x="183" y="9254"/>
                  </a:lnTo>
                  <a:lnTo>
                    <a:pt x="202" y="8798"/>
                  </a:lnTo>
                  <a:lnTo>
                    <a:pt x="202" y="8360"/>
                  </a:lnTo>
                  <a:lnTo>
                    <a:pt x="238" y="7922"/>
                  </a:lnTo>
                  <a:lnTo>
                    <a:pt x="293" y="7466"/>
                  </a:lnTo>
                  <a:lnTo>
                    <a:pt x="348" y="7028"/>
                  </a:lnTo>
                  <a:lnTo>
                    <a:pt x="421" y="6590"/>
                  </a:lnTo>
                  <a:lnTo>
                    <a:pt x="494" y="6152"/>
                  </a:lnTo>
                  <a:lnTo>
                    <a:pt x="603" y="5714"/>
                  </a:lnTo>
                  <a:lnTo>
                    <a:pt x="713" y="5294"/>
                  </a:lnTo>
                  <a:lnTo>
                    <a:pt x="822" y="4856"/>
                  </a:lnTo>
                  <a:lnTo>
                    <a:pt x="968" y="4436"/>
                  </a:lnTo>
                  <a:lnTo>
                    <a:pt x="1114" y="4016"/>
                  </a:lnTo>
                  <a:lnTo>
                    <a:pt x="1279" y="3596"/>
                  </a:lnTo>
                  <a:lnTo>
                    <a:pt x="1461" y="3195"/>
                  </a:lnTo>
                  <a:lnTo>
                    <a:pt x="1644" y="2793"/>
                  </a:lnTo>
                  <a:lnTo>
                    <a:pt x="1844" y="2392"/>
                  </a:lnTo>
                  <a:lnTo>
                    <a:pt x="2063" y="2008"/>
                  </a:lnTo>
                  <a:lnTo>
                    <a:pt x="2301" y="1625"/>
                  </a:lnTo>
                  <a:lnTo>
                    <a:pt x="2538" y="1242"/>
                  </a:lnTo>
                  <a:lnTo>
                    <a:pt x="2794" y="877"/>
                  </a:lnTo>
                  <a:lnTo>
                    <a:pt x="3049" y="512"/>
                  </a:lnTo>
                  <a:lnTo>
                    <a:pt x="3341" y="165"/>
                  </a:lnTo>
                  <a:lnTo>
                    <a:pt x="3359" y="128"/>
                  </a:lnTo>
                  <a:lnTo>
                    <a:pt x="3359" y="92"/>
                  </a:lnTo>
                  <a:lnTo>
                    <a:pt x="3341" y="55"/>
                  </a:lnTo>
                  <a:lnTo>
                    <a:pt x="3323" y="37"/>
                  </a:lnTo>
                  <a:lnTo>
                    <a:pt x="3305" y="19"/>
                  </a:lnTo>
                  <a:lnTo>
                    <a:pt x="3268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361;p41">
              <a:extLst>
                <a:ext uri="{FF2B5EF4-FFF2-40B4-BE49-F238E27FC236}">
                  <a16:creationId xmlns:a16="http://schemas.microsoft.com/office/drawing/2014/main" xmlns="" id="{A2FB4D69-9F51-4238-9F1D-AF66FAD03DDC}"/>
                </a:ext>
              </a:extLst>
            </p:cNvPr>
            <p:cNvSpPr/>
            <p:nvPr/>
          </p:nvSpPr>
          <p:spPr>
            <a:xfrm>
              <a:off x="7236555" y="2853615"/>
              <a:ext cx="44085" cy="97000"/>
            </a:xfrm>
            <a:custGeom>
              <a:avLst/>
              <a:gdLst/>
              <a:ahLst/>
              <a:cxnLst/>
              <a:rect l="l" t="t" r="r" b="b"/>
              <a:pathLst>
                <a:path w="1278" h="2812" extrusionOk="0">
                  <a:moveTo>
                    <a:pt x="1278" y="1"/>
                  </a:moveTo>
                  <a:lnTo>
                    <a:pt x="1095" y="165"/>
                  </a:lnTo>
                  <a:lnTo>
                    <a:pt x="730" y="585"/>
                  </a:lnTo>
                  <a:lnTo>
                    <a:pt x="511" y="841"/>
                  </a:lnTo>
                  <a:lnTo>
                    <a:pt x="310" y="1096"/>
                  </a:lnTo>
                  <a:lnTo>
                    <a:pt x="128" y="1333"/>
                  </a:lnTo>
                  <a:lnTo>
                    <a:pt x="18" y="1534"/>
                  </a:lnTo>
                  <a:lnTo>
                    <a:pt x="0" y="1625"/>
                  </a:lnTo>
                  <a:lnTo>
                    <a:pt x="0" y="1735"/>
                  </a:lnTo>
                  <a:lnTo>
                    <a:pt x="18" y="1844"/>
                  </a:lnTo>
                  <a:lnTo>
                    <a:pt x="55" y="1954"/>
                  </a:lnTo>
                  <a:lnTo>
                    <a:pt x="110" y="2063"/>
                  </a:lnTo>
                  <a:lnTo>
                    <a:pt x="183" y="2191"/>
                  </a:lnTo>
                  <a:lnTo>
                    <a:pt x="347" y="2410"/>
                  </a:lnTo>
                  <a:lnTo>
                    <a:pt x="548" y="2593"/>
                  </a:lnTo>
                  <a:lnTo>
                    <a:pt x="639" y="2684"/>
                  </a:lnTo>
                  <a:lnTo>
                    <a:pt x="730" y="2739"/>
                  </a:lnTo>
                  <a:lnTo>
                    <a:pt x="821" y="2775"/>
                  </a:lnTo>
                  <a:lnTo>
                    <a:pt x="913" y="2812"/>
                  </a:lnTo>
                  <a:lnTo>
                    <a:pt x="967" y="2812"/>
                  </a:lnTo>
                  <a:lnTo>
                    <a:pt x="1022" y="2775"/>
                  </a:lnTo>
                  <a:lnTo>
                    <a:pt x="1077" y="2720"/>
                  </a:lnTo>
                  <a:lnTo>
                    <a:pt x="1113" y="2611"/>
                  </a:lnTo>
                  <a:lnTo>
                    <a:pt x="1150" y="2447"/>
                  </a:lnTo>
                  <a:lnTo>
                    <a:pt x="1168" y="2264"/>
                  </a:lnTo>
                  <a:lnTo>
                    <a:pt x="1223" y="1844"/>
                  </a:lnTo>
                  <a:lnTo>
                    <a:pt x="1241" y="1352"/>
                  </a:lnTo>
                  <a:lnTo>
                    <a:pt x="1259" y="476"/>
                  </a:lnTo>
                  <a:lnTo>
                    <a:pt x="1278" y="9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362;p41">
              <a:extLst>
                <a:ext uri="{FF2B5EF4-FFF2-40B4-BE49-F238E27FC236}">
                  <a16:creationId xmlns:a16="http://schemas.microsoft.com/office/drawing/2014/main" xmlns="" id="{1549A7C7-2CAE-4F22-9A5C-4A0AF7A1E25B}"/>
                </a:ext>
              </a:extLst>
            </p:cNvPr>
            <p:cNvSpPr/>
            <p:nvPr/>
          </p:nvSpPr>
          <p:spPr>
            <a:xfrm>
              <a:off x="7045763" y="3005980"/>
              <a:ext cx="589347" cy="443916"/>
            </a:xfrm>
            <a:custGeom>
              <a:avLst/>
              <a:gdLst/>
              <a:ahLst/>
              <a:cxnLst/>
              <a:rect l="l" t="t" r="r" b="b"/>
              <a:pathLst>
                <a:path w="17085" h="12869" extrusionOk="0">
                  <a:moveTo>
                    <a:pt x="256" y="1"/>
                  </a:moveTo>
                  <a:lnTo>
                    <a:pt x="147" y="19"/>
                  </a:lnTo>
                  <a:lnTo>
                    <a:pt x="74" y="74"/>
                  </a:lnTo>
                  <a:lnTo>
                    <a:pt x="19" y="147"/>
                  </a:lnTo>
                  <a:lnTo>
                    <a:pt x="1" y="238"/>
                  </a:lnTo>
                  <a:lnTo>
                    <a:pt x="1" y="12613"/>
                  </a:lnTo>
                  <a:lnTo>
                    <a:pt x="19" y="12722"/>
                  </a:lnTo>
                  <a:lnTo>
                    <a:pt x="74" y="12795"/>
                  </a:lnTo>
                  <a:lnTo>
                    <a:pt x="147" y="12850"/>
                  </a:lnTo>
                  <a:lnTo>
                    <a:pt x="256" y="12869"/>
                  </a:lnTo>
                  <a:lnTo>
                    <a:pt x="16847" y="12869"/>
                  </a:lnTo>
                  <a:lnTo>
                    <a:pt x="16938" y="12850"/>
                  </a:lnTo>
                  <a:lnTo>
                    <a:pt x="17011" y="12795"/>
                  </a:lnTo>
                  <a:lnTo>
                    <a:pt x="17066" y="12722"/>
                  </a:lnTo>
                  <a:lnTo>
                    <a:pt x="17084" y="12613"/>
                  </a:lnTo>
                  <a:lnTo>
                    <a:pt x="17084" y="238"/>
                  </a:lnTo>
                  <a:lnTo>
                    <a:pt x="17066" y="147"/>
                  </a:lnTo>
                  <a:lnTo>
                    <a:pt x="17011" y="74"/>
                  </a:lnTo>
                  <a:lnTo>
                    <a:pt x="16938" y="19"/>
                  </a:lnTo>
                  <a:lnTo>
                    <a:pt x="16847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9E7B7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363;p41">
              <a:extLst>
                <a:ext uri="{FF2B5EF4-FFF2-40B4-BE49-F238E27FC236}">
                  <a16:creationId xmlns:a16="http://schemas.microsoft.com/office/drawing/2014/main" xmlns="" id="{6D7CFC92-2124-4B44-A125-3F955B5ED53D}"/>
                </a:ext>
              </a:extLst>
            </p:cNvPr>
            <p:cNvSpPr/>
            <p:nvPr/>
          </p:nvSpPr>
          <p:spPr>
            <a:xfrm>
              <a:off x="7048902" y="3213779"/>
              <a:ext cx="583069" cy="9452"/>
            </a:xfrm>
            <a:custGeom>
              <a:avLst/>
              <a:gdLst/>
              <a:ahLst/>
              <a:cxnLst/>
              <a:rect l="l" t="t" r="r" b="b"/>
              <a:pathLst>
                <a:path w="16903" h="274" extrusionOk="0">
                  <a:moveTo>
                    <a:pt x="92" y="0"/>
                  </a:moveTo>
                  <a:lnTo>
                    <a:pt x="56" y="37"/>
                  </a:lnTo>
                  <a:lnTo>
                    <a:pt x="19" y="73"/>
                  </a:lnTo>
                  <a:lnTo>
                    <a:pt x="1" y="128"/>
                  </a:lnTo>
                  <a:lnTo>
                    <a:pt x="19" y="183"/>
                  </a:lnTo>
                  <a:lnTo>
                    <a:pt x="56" y="237"/>
                  </a:lnTo>
                  <a:lnTo>
                    <a:pt x="92" y="256"/>
                  </a:lnTo>
                  <a:lnTo>
                    <a:pt x="147" y="274"/>
                  </a:lnTo>
                  <a:lnTo>
                    <a:pt x="16774" y="274"/>
                  </a:lnTo>
                  <a:lnTo>
                    <a:pt x="16829" y="256"/>
                  </a:lnTo>
                  <a:lnTo>
                    <a:pt x="16866" y="237"/>
                  </a:lnTo>
                  <a:lnTo>
                    <a:pt x="16902" y="183"/>
                  </a:lnTo>
                  <a:lnTo>
                    <a:pt x="16902" y="128"/>
                  </a:lnTo>
                  <a:lnTo>
                    <a:pt x="16902" y="73"/>
                  </a:lnTo>
                  <a:lnTo>
                    <a:pt x="16866" y="37"/>
                  </a:lnTo>
                  <a:lnTo>
                    <a:pt x="16829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364;p41">
              <a:extLst>
                <a:ext uri="{FF2B5EF4-FFF2-40B4-BE49-F238E27FC236}">
                  <a16:creationId xmlns:a16="http://schemas.microsoft.com/office/drawing/2014/main" xmlns="" id="{B75D0B35-C0D5-426C-A61D-3947DCAE3919}"/>
                </a:ext>
              </a:extLst>
            </p:cNvPr>
            <p:cNvSpPr/>
            <p:nvPr/>
          </p:nvSpPr>
          <p:spPr>
            <a:xfrm>
              <a:off x="7586610" y="3009154"/>
              <a:ext cx="9452" cy="214076"/>
            </a:xfrm>
            <a:custGeom>
              <a:avLst/>
              <a:gdLst/>
              <a:ahLst/>
              <a:cxnLst/>
              <a:rect l="l" t="t" r="r" b="b"/>
              <a:pathLst>
                <a:path w="274" h="6206" extrusionOk="0">
                  <a:moveTo>
                    <a:pt x="73" y="0"/>
                  </a:moveTo>
                  <a:lnTo>
                    <a:pt x="37" y="37"/>
                  </a:lnTo>
                  <a:lnTo>
                    <a:pt x="0" y="73"/>
                  </a:lnTo>
                  <a:lnTo>
                    <a:pt x="0" y="128"/>
                  </a:lnTo>
                  <a:lnTo>
                    <a:pt x="0" y="6060"/>
                  </a:lnTo>
                  <a:lnTo>
                    <a:pt x="0" y="6115"/>
                  </a:lnTo>
                  <a:lnTo>
                    <a:pt x="37" y="6169"/>
                  </a:lnTo>
                  <a:lnTo>
                    <a:pt x="73" y="6188"/>
                  </a:lnTo>
                  <a:lnTo>
                    <a:pt x="128" y="6206"/>
                  </a:lnTo>
                  <a:lnTo>
                    <a:pt x="183" y="6188"/>
                  </a:lnTo>
                  <a:lnTo>
                    <a:pt x="237" y="6169"/>
                  </a:lnTo>
                  <a:lnTo>
                    <a:pt x="256" y="6115"/>
                  </a:lnTo>
                  <a:lnTo>
                    <a:pt x="274" y="6060"/>
                  </a:lnTo>
                  <a:lnTo>
                    <a:pt x="274" y="128"/>
                  </a:lnTo>
                  <a:lnTo>
                    <a:pt x="256" y="73"/>
                  </a:lnTo>
                  <a:lnTo>
                    <a:pt x="237" y="37"/>
                  </a:lnTo>
                  <a:lnTo>
                    <a:pt x="183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365;p41">
              <a:extLst>
                <a:ext uri="{FF2B5EF4-FFF2-40B4-BE49-F238E27FC236}">
                  <a16:creationId xmlns:a16="http://schemas.microsoft.com/office/drawing/2014/main" xmlns="" id="{2DDDEF2A-7EFB-47A6-9CCD-FDEBBFC77477}"/>
                </a:ext>
              </a:extLst>
            </p:cNvPr>
            <p:cNvSpPr/>
            <p:nvPr/>
          </p:nvSpPr>
          <p:spPr>
            <a:xfrm>
              <a:off x="7083535" y="3009154"/>
              <a:ext cx="10107" cy="214076"/>
            </a:xfrm>
            <a:custGeom>
              <a:avLst/>
              <a:gdLst/>
              <a:ahLst/>
              <a:cxnLst/>
              <a:rect l="l" t="t" r="r" b="b"/>
              <a:pathLst>
                <a:path w="293" h="6206" extrusionOk="0">
                  <a:moveTo>
                    <a:pt x="92" y="0"/>
                  </a:moveTo>
                  <a:lnTo>
                    <a:pt x="56" y="37"/>
                  </a:lnTo>
                  <a:lnTo>
                    <a:pt x="19" y="73"/>
                  </a:lnTo>
                  <a:lnTo>
                    <a:pt x="1" y="128"/>
                  </a:lnTo>
                  <a:lnTo>
                    <a:pt x="1" y="6060"/>
                  </a:lnTo>
                  <a:lnTo>
                    <a:pt x="19" y="6115"/>
                  </a:lnTo>
                  <a:lnTo>
                    <a:pt x="56" y="6169"/>
                  </a:lnTo>
                  <a:lnTo>
                    <a:pt x="92" y="6188"/>
                  </a:lnTo>
                  <a:lnTo>
                    <a:pt x="147" y="6206"/>
                  </a:lnTo>
                  <a:lnTo>
                    <a:pt x="202" y="6188"/>
                  </a:lnTo>
                  <a:lnTo>
                    <a:pt x="238" y="6169"/>
                  </a:lnTo>
                  <a:lnTo>
                    <a:pt x="275" y="6115"/>
                  </a:lnTo>
                  <a:lnTo>
                    <a:pt x="293" y="6060"/>
                  </a:lnTo>
                  <a:lnTo>
                    <a:pt x="293" y="128"/>
                  </a:lnTo>
                  <a:lnTo>
                    <a:pt x="275" y="73"/>
                  </a:lnTo>
                  <a:lnTo>
                    <a:pt x="238" y="37"/>
                  </a:lnTo>
                  <a:lnTo>
                    <a:pt x="202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366;p41">
              <a:extLst>
                <a:ext uri="{FF2B5EF4-FFF2-40B4-BE49-F238E27FC236}">
                  <a16:creationId xmlns:a16="http://schemas.microsoft.com/office/drawing/2014/main" xmlns="" id="{202E5A01-F541-4711-859C-8F5B39307D27}"/>
                </a:ext>
              </a:extLst>
            </p:cNvPr>
            <p:cNvSpPr/>
            <p:nvPr/>
          </p:nvSpPr>
          <p:spPr>
            <a:xfrm>
              <a:off x="7495302" y="3175972"/>
              <a:ext cx="39704" cy="85030"/>
            </a:xfrm>
            <a:custGeom>
              <a:avLst/>
              <a:gdLst/>
              <a:ahLst/>
              <a:cxnLst/>
              <a:rect l="l" t="t" r="r" b="b"/>
              <a:pathLst>
                <a:path w="1151" h="2465" extrusionOk="0">
                  <a:moveTo>
                    <a:pt x="92" y="1"/>
                  </a:moveTo>
                  <a:lnTo>
                    <a:pt x="37" y="37"/>
                  </a:lnTo>
                  <a:lnTo>
                    <a:pt x="1" y="92"/>
                  </a:lnTo>
                  <a:lnTo>
                    <a:pt x="1" y="147"/>
                  </a:lnTo>
                  <a:lnTo>
                    <a:pt x="1" y="2319"/>
                  </a:lnTo>
                  <a:lnTo>
                    <a:pt x="1" y="2374"/>
                  </a:lnTo>
                  <a:lnTo>
                    <a:pt x="37" y="2410"/>
                  </a:lnTo>
                  <a:lnTo>
                    <a:pt x="92" y="2447"/>
                  </a:lnTo>
                  <a:lnTo>
                    <a:pt x="147" y="2465"/>
                  </a:lnTo>
                  <a:lnTo>
                    <a:pt x="1004" y="2465"/>
                  </a:lnTo>
                  <a:lnTo>
                    <a:pt x="1059" y="2447"/>
                  </a:lnTo>
                  <a:lnTo>
                    <a:pt x="1096" y="2410"/>
                  </a:lnTo>
                  <a:lnTo>
                    <a:pt x="1132" y="2374"/>
                  </a:lnTo>
                  <a:lnTo>
                    <a:pt x="1150" y="2319"/>
                  </a:lnTo>
                  <a:lnTo>
                    <a:pt x="1150" y="147"/>
                  </a:lnTo>
                  <a:lnTo>
                    <a:pt x="1132" y="92"/>
                  </a:lnTo>
                  <a:lnTo>
                    <a:pt x="1096" y="37"/>
                  </a:lnTo>
                  <a:lnTo>
                    <a:pt x="1059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367;p41">
              <a:extLst>
                <a:ext uri="{FF2B5EF4-FFF2-40B4-BE49-F238E27FC236}">
                  <a16:creationId xmlns:a16="http://schemas.microsoft.com/office/drawing/2014/main" xmlns="" id="{5741E337-E415-49C8-BEFF-77BBE943C7C8}"/>
                </a:ext>
              </a:extLst>
            </p:cNvPr>
            <p:cNvSpPr/>
            <p:nvPr/>
          </p:nvSpPr>
          <p:spPr>
            <a:xfrm>
              <a:off x="7143349" y="3175972"/>
              <a:ext cx="39704" cy="85030"/>
            </a:xfrm>
            <a:custGeom>
              <a:avLst/>
              <a:gdLst/>
              <a:ahLst/>
              <a:cxnLst/>
              <a:rect l="l" t="t" r="r" b="b"/>
              <a:pathLst>
                <a:path w="1151" h="2465" extrusionOk="0">
                  <a:moveTo>
                    <a:pt x="92" y="1"/>
                  </a:moveTo>
                  <a:lnTo>
                    <a:pt x="37" y="37"/>
                  </a:lnTo>
                  <a:lnTo>
                    <a:pt x="19" y="92"/>
                  </a:lnTo>
                  <a:lnTo>
                    <a:pt x="1" y="147"/>
                  </a:lnTo>
                  <a:lnTo>
                    <a:pt x="1" y="2319"/>
                  </a:lnTo>
                  <a:lnTo>
                    <a:pt x="19" y="2374"/>
                  </a:lnTo>
                  <a:lnTo>
                    <a:pt x="37" y="2410"/>
                  </a:lnTo>
                  <a:lnTo>
                    <a:pt x="92" y="2447"/>
                  </a:lnTo>
                  <a:lnTo>
                    <a:pt x="147" y="2465"/>
                  </a:lnTo>
                  <a:lnTo>
                    <a:pt x="1005" y="2465"/>
                  </a:lnTo>
                  <a:lnTo>
                    <a:pt x="1059" y="2447"/>
                  </a:lnTo>
                  <a:lnTo>
                    <a:pt x="1114" y="2410"/>
                  </a:lnTo>
                  <a:lnTo>
                    <a:pt x="1132" y="2374"/>
                  </a:lnTo>
                  <a:lnTo>
                    <a:pt x="1151" y="2319"/>
                  </a:lnTo>
                  <a:lnTo>
                    <a:pt x="1151" y="147"/>
                  </a:lnTo>
                  <a:lnTo>
                    <a:pt x="1132" y="92"/>
                  </a:lnTo>
                  <a:lnTo>
                    <a:pt x="1114" y="37"/>
                  </a:lnTo>
                  <a:lnTo>
                    <a:pt x="1059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368;p41">
              <a:extLst>
                <a:ext uri="{FF2B5EF4-FFF2-40B4-BE49-F238E27FC236}">
                  <a16:creationId xmlns:a16="http://schemas.microsoft.com/office/drawing/2014/main" xmlns="" id="{FBC14D66-2F37-43BF-8D39-FEF9150C15CC}"/>
                </a:ext>
              </a:extLst>
            </p:cNvPr>
            <p:cNvSpPr/>
            <p:nvPr/>
          </p:nvSpPr>
          <p:spPr>
            <a:xfrm>
              <a:off x="7438627" y="3213779"/>
              <a:ext cx="9486" cy="234842"/>
            </a:xfrm>
            <a:custGeom>
              <a:avLst/>
              <a:gdLst/>
              <a:ahLst/>
              <a:cxnLst/>
              <a:rect l="l" t="t" r="r" b="b"/>
              <a:pathLst>
                <a:path w="275" h="6808" extrusionOk="0">
                  <a:moveTo>
                    <a:pt x="92" y="0"/>
                  </a:moveTo>
                  <a:lnTo>
                    <a:pt x="37" y="37"/>
                  </a:lnTo>
                  <a:lnTo>
                    <a:pt x="1" y="73"/>
                  </a:lnTo>
                  <a:lnTo>
                    <a:pt x="1" y="128"/>
                  </a:lnTo>
                  <a:lnTo>
                    <a:pt x="1" y="6680"/>
                  </a:lnTo>
                  <a:lnTo>
                    <a:pt x="1" y="6735"/>
                  </a:lnTo>
                  <a:lnTo>
                    <a:pt x="37" y="6771"/>
                  </a:lnTo>
                  <a:lnTo>
                    <a:pt x="92" y="6808"/>
                  </a:lnTo>
                  <a:lnTo>
                    <a:pt x="183" y="6808"/>
                  </a:lnTo>
                  <a:lnTo>
                    <a:pt x="238" y="6771"/>
                  </a:lnTo>
                  <a:lnTo>
                    <a:pt x="275" y="6735"/>
                  </a:lnTo>
                  <a:lnTo>
                    <a:pt x="275" y="6680"/>
                  </a:lnTo>
                  <a:lnTo>
                    <a:pt x="275" y="128"/>
                  </a:lnTo>
                  <a:lnTo>
                    <a:pt x="275" y="73"/>
                  </a:lnTo>
                  <a:lnTo>
                    <a:pt x="238" y="37"/>
                  </a:lnTo>
                  <a:lnTo>
                    <a:pt x="183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369;p41">
              <a:extLst>
                <a:ext uri="{FF2B5EF4-FFF2-40B4-BE49-F238E27FC236}">
                  <a16:creationId xmlns:a16="http://schemas.microsoft.com/office/drawing/2014/main" xmlns="" id="{112C46B5-133D-4790-B250-CF910A4DF256}"/>
                </a:ext>
              </a:extLst>
            </p:cNvPr>
            <p:cNvSpPr/>
            <p:nvPr/>
          </p:nvSpPr>
          <p:spPr>
            <a:xfrm>
              <a:off x="7232760" y="3213779"/>
              <a:ext cx="10107" cy="234842"/>
            </a:xfrm>
            <a:custGeom>
              <a:avLst/>
              <a:gdLst/>
              <a:ahLst/>
              <a:cxnLst/>
              <a:rect l="l" t="t" r="r" b="b"/>
              <a:pathLst>
                <a:path w="293" h="6808" extrusionOk="0">
                  <a:moveTo>
                    <a:pt x="92" y="0"/>
                  </a:moveTo>
                  <a:lnTo>
                    <a:pt x="55" y="37"/>
                  </a:lnTo>
                  <a:lnTo>
                    <a:pt x="19" y="73"/>
                  </a:lnTo>
                  <a:lnTo>
                    <a:pt x="1" y="128"/>
                  </a:lnTo>
                  <a:lnTo>
                    <a:pt x="1" y="6680"/>
                  </a:lnTo>
                  <a:lnTo>
                    <a:pt x="19" y="6735"/>
                  </a:lnTo>
                  <a:lnTo>
                    <a:pt x="55" y="6771"/>
                  </a:lnTo>
                  <a:lnTo>
                    <a:pt x="92" y="6808"/>
                  </a:lnTo>
                  <a:lnTo>
                    <a:pt x="201" y="6808"/>
                  </a:lnTo>
                  <a:lnTo>
                    <a:pt x="256" y="6771"/>
                  </a:lnTo>
                  <a:lnTo>
                    <a:pt x="274" y="6735"/>
                  </a:lnTo>
                  <a:lnTo>
                    <a:pt x="293" y="6680"/>
                  </a:lnTo>
                  <a:lnTo>
                    <a:pt x="293" y="128"/>
                  </a:lnTo>
                  <a:lnTo>
                    <a:pt x="274" y="73"/>
                  </a:lnTo>
                  <a:lnTo>
                    <a:pt x="256" y="37"/>
                  </a:lnTo>
                  <a:lnTo>
                    <a:pt x="201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370;p41">
              <a:extLst>
                <a:ext uri="{FF2B5EF4-FFF2-40B4-BE49-F238E27FC236}">
                  <a16:creationId xmlns:a16="http://schemas.microsoft.com/office/drawing/2014/main" xmlns="" id="{6B5E81E7-DB49-4F5F-B295-DF0E56BBC719}"/>
                </a:ext>
              </a:extLst>
            </p:cNvPr>
            <p:cNvSpPr/>
            <p:nvPr/>
          </p:nvSpPr>
          <p:spPr>
            <a:xfrm>
              <a:off x="7230863" y="2907773"/>
              <a:ext cx="38462" cy="108970"/>
            </a:xfrm>
            <a:custGeom>
              <a:avLst/>
              <a:gdLst/>
              <a:ahLst/>
              <a:cxnLst/>
              <a:rect l="l" t="t" r="r" b="b"/>
              <a:pathLst>
                <a:path w="1115" h="3159" extrusionOk="0">
                  <a:moveTo>
                    <a:pt x="311" y="1"/>
                  </a:moveTo>
                  <a:lnTo>
                    <a:pt x="238" y="19"/>
                  </a:lnTo>
                  <a:lnTo>
                    <a:pt x="183" y="37"/>
                  </a:lnTo>
                  <a:lnTo>
                    <a:pt x="129" y="55"/>
                  </a:lnTo>
                  <a:lnTo>
                    <a:pt x="92" y="92"/>
                  </a:lnTo>
                  <a:lnTo>
                    <a:pt x="56" y="147"/>
                  </a:lnTo>
                  <a:lnTo>
                    <a:pt x="19" y="201"/>
                  </a:lnTo>
                  <a:lnTo>
                    <a:pt x="1" y="256"/>
                  </a:lnTo>
                  <a:lnTo>
                    <a:pt x="1" y="311"/>
                  </a:lnTo>
                  <a:lnTo>
                    <a:pt x="1" y="2848"/>
                  </a:lnTo>
                  <a:lnTo>
                    <a:pt x="1" y="2903"/>
                  </a:lnTo>
                  <a:lnTo>
                    <a:pt x="19" y="2976"/>
                  </a:lnTo>
                  <a:lnTo>
                    <a:pt x="56" y="3012"/>
                  </a:lnTo>
                  <a:lnTo>
                    <a:pt x="92" y="3067"/>
                  </a:lnTo>
                  <a:lnTo>
                    <a:pt x="129" y="3103"/>
                  </a:lnTo>
                  <a:lnTo>
                    <a:pt x="183" y="3140"/>
                  </a:lnTo>
                  <a:lnTo>
                    <a:pt x="238" y="3158"/>
                  </a:lnTo>
                  <a:lnTo>
                    <a:pt x="366" y="3158"/>
                  </a:lnTo>
                  <a:lnTo>
                    <a:pt x="421" y="3140"/>
                  </a:lnTo>
                  <a:lnTo>
                    <a:pt x="475" y="3103"/>
                  </a:lnTo>
                  <a:lnTo>
                    <a:pt x="530" y="3067"/>
                  </a:lnTo>
                  <a:lnTo>
                    <a:pt x="567" y="3012"/>
                  </a:lnTo>
                  <a:lnTo>
                    <a:pt x="585" y="2976"/>
                  </a:lnTo>
                  <a:lnTo>
                    <a:pt x="603" y="2903"/>
                  </a:lnTo>
                  <a:lnTo>
                    <a:pt x="621" y="2848"/>
                  </a:lnTo>
                  <a:lnTo>
                    <a:pt x="621" y="621"/>
                  </a:lnTo>
                  <a:lnTo>
                    <a:pt x="968" y="621"/>
                  </a:lnTo>
                  <a:lnTo>
                    <a:pt x="1059" y="493"/>
                  </a:lnTo>
                  <a:lnTo>
                    <a:pt x="1096" y="329"/>
                  </a:lnTo>
                  <a:lnTo>
                    <a:pt x="1114" y="165"/>
                  </a:lnTo>
                  <a:lnTo>
                    <a:pt x="1096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371;p41">
              <a:extLst>
                <a:ext uri="{FF2B5EF4-FFF2-40B4-BE49-F238E27FC236}">
                  <a16:creationId xmlns:a16="http://schemas.microsoft.com/office/drawing/2014/main" xmlns="" id="{57CA51FF-82B5-4E91-A3B4-871DFF9A0386}"/>
                </a:ext>
              </a:extLst>
            </p:cNvPr>
            <p:cNvSpPr/>
            <p:nvPr/>
          </p:nvSpPr>
          <p:spPr>
            <a:xfrm>
              <a:off x="7402131" y="2907773"/>
              <a:ext cx="36530" cy="108970"/>
            </a:xfrm>
            <a:custGeom>
              <a:avLst/>
              <a:gdLst/>
              <a:ahLst/>
              <a:cxnLst/>
              <a:rect l="l" t="t" r="r" b="b"/>
              <a:pathLst>
                <a:path w="1059" h="3159" extrusionOk="0">
                  <a:moveTo>
                    <a:pt x="0" y="1"/>
                  </a:moveTo>
                  <a:lnTo>
                    <a:pt x="165" y="621"/>
                  </a:lnTo>
                  <a:lnTo>
                    <a:pt x="420" y="621"/>
                  </a:lnTo>
                  <a:lnTo>
                    <a:pt x="420" y="2848"/>
                  </a:lnTo>
                  <a:lnTo>
                    <a:pt x="438" y="2903"/>
                  </a:lnTo>
                  <a:lnTo>
                    <a:pt x="457" y="2976"/>
                  </a:lnTo>
                  <a:lnTo>
                    <a:pt x="475" y="3012"/>
                  </a:lnTo>
                  <a:lnTo>
                    <a:pt x="511" y="3067"/>
                  </a:lnTo>
                  <a:lnTo>
                    <a:pt x="566" y="3103"/>
                  </a:lnTo>
                  <a:lnTo>
                    <a:pt x="621" y="3140"/>
                  </a:lnTo>
                  <a:lnTo>
                    <a:pt x="676" y="3158"/>
                  </a:lnTo>
                  <a:lnTo>
                    <a:pt x="803" y="3158"/>
                  </a:lnTo>
                  <a:lnTo>
                    <a:pt x="858" y="3140"/>
                  </a:lnTo>
                  <a:lnTo>
                    <a:pt x="913" y="3103"/>
                  </a:lnTo>
                  <a:lnTo>
                    <a:pt x="968" y="3067"/>
                  </a:lnTo>
                  <a:lnTo>
                    <a:pt x="1004" y="3012"/>
                  </a:lnTo>
                  <a:lnTo>
                    <a:pt x="1022" y="2976"/>
                  </a:lnTo>
                  <a:lnTo>
                    <a:pt x="1041" y="2903"/>
                  </a:lnTo>
                  <a:lnTo>
                    <a:pt x="1059" y="2848"/>
                  </a:lnTo>
                  <a:lnTo>
                    <a:pt x="1059" y="311"/>
                  </a:lnTo>
                  <a:lnTo>
                    <a:pt x="1041" y="256"/>
                  </a:lnTo>
                  <a:lnTo>
                    <a:pt x="1022" y="201"/>
                  </a:lnTo>
                  <a:lnTo>
                    <a:pt x="1004" y="147"/>
                  </a:lnTo>
                  <a:lnTo>
                    <a:pt x="968" y="92"/>
                  </a:lnTo>
                  <a:lnTo>
                    <a:pt x="913" y="55"/>
                  </a:lnTo>
                  <a:lnTo>
                    <a:pt x="858" y="37"/>
                  </a:lnTo>
                  <a:lnTo>
                    <a:pt x="803" y="19"/>
                  </a:lnTo>
                  <a:lnTo>
                    <a:pt x="749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372;p41">
              <a:extLst>
                <a:ext uri="{FF2B5EF4-FFF2-40B4-BE49-F238E27FC236}">
                  <a16:creationId xmlns:a16="http://schemas.microsoft.com/office/drawing/2014/main" xmlns="" id="{E490EBE3-E938-4E4B-B721-83E5FA7F2ED0}"/>
                </a:ext>
              </a:extLst>
            </p:cNvPr>
            <p:cNvSpPr/>
            <p:nvPr/>
          </p:nvSpPr>
          <p:spPr>
            <a:xfrm>
              <a:off x="7194988" y="1959605"/>
              <a:ext cx="259437" cy="934987"/>
            </a:xfrm>
            <a:custGeom>
              <a:avLst/>
              <a:gdLst/>
              <a:ahLst/>
              <a:cxnLst/>
              <a:rect l="l" t="t" r="r" b="b"/>
              <a:pathLst>
                <a:path w="7521" h="27105" extrusionOk="0">
                  <a:moveTo>
                    <a:pt x="2209" y="0"/>
                  </a:moveTo>
                  <a:lnTo>
                    <a:pt x="2026" y="19"/>
                  </a:lnTo>
                  <a:lnTo>
                    <a:pt x="1862" y="37"/>
                  </a:lnTo>
                  <a:lnTo>
                    <a:pt x="1680" y="73"/>
                  </a:lnTo>
                  <a:lnTo>
                    <a:pt x="1497" y="128"/>
                  </a:lnTo>
                  <a:lnTo>
                    <a:pt x="1333" y="201"/>
                  </a:lnTo>
                  <a:lnTo>
                    <a:pt x="1150" y="274"/>
                  </a:lnTo>
                  <a:lnTo>
                    <a:pt x="1023" y="365"/>
                  </a:lnTo>
                  <a:lnTo>
                    <a:pt x="858" y="475"/>
                  </a:lnTo>
                  <a:lnTo>
                    <a:pt x="712" y="603"/>
                  </a:lnTo>
                  <a:lnTo>
                    <a:pt x="584" y="730"/>
                  </a:lnTo>
                  <a:lnTo>
                    <a:pt x="475" y="858"/>
                  </a:lnTo>
                  <a:lnTo>
                    <a:pt x="365" y="1004"/>
                  </a:lnTo>
                  <a:lnTo>
                    <a:pt x="274" y="1168"/>
                  </a:lnTo>
                  <a:lnTo>
                    <a:pt x="201" y="1333"/>
                  </a:lnTo>
                  <a:lnTo>
                    <a:pt x="128" y="1497"/>
                  </a:lnTo>
                  <a:lnTo>
                    <a:pt x="73" y="1679"/>
                  </a:lnTo>
                  <a:lnTo>
                    <a:pt x="37" y="1862"/>
                  </a:lnTo>
                  <a:lnTo>
                    <a:pt x="19" y="2044"/>
                  </a:lnTo>
                  <a:lnTo>
                    <a:pt x="0" y="2227"/>
                  </a:lnTo>
                  <a:lnTo>
                    <a:pt x="19" y="2410"/>
                  </a:lnTo>
                  <a:lnTo>
                    <a:pt x="37" y="2592"/>
                  </a:lnTo>
                  <a:lnTo>
                    <a:pt x="73" y="2775"/>
                  </a:lnTo>
                  <a:lnTo>
                    <a:pt x="128" y="2975"/>
                  </a:lnTo>
                  <a:lnTo>
                    <a:pt x="128" y="2994"/>
                  </a:lnTo>
                  <a:lnTo>
                    <a:pt x="1114" y="5804"/>
                  </a:lnTo>
                  <a:lnTo>
                    <a:pt x="1588" y="7210"/>
                  </a:lnTo>
                  <a:lnTo>
                    <a:pt x="1789" y="7757"/>
                  </a:lnTo>
                  <a:lnTo>
                    <a:pt x="2081" y="8615"/>
                  </a:lnTo>
                  <a:lnTo>
                    <a:pt x="2537" y="10039"/>
                  </a:lnTo>
                  <a:lnTo>
                    <a:pt x="2994" y="11444"/>
                  </a:lnTo>
                  <a:lnTo>
                    <a:pt x="3414" y="12831"/>
                  </a:lnTo>
                  <a:lnTo>
                    <a:pt x="3596" y="13507"/>
                  </a:lnTo>
                  <a:lnTo>
                    <a:pt x="3669" y="13817"/>
                  </a:lnTo>
                  <a:lnTo>
                    <a:pt x="3687" y="13835"/>
                  </a:lnTo>
                  <a:lnTo>
                    <a:pt x="3687" y="13872"/>
                  </a:lnTo>
                  <a:lnTo>
                    <a:pt x="3706" y="13926"/>
                  </a:lnTo>
                  <a:lnTo>
                    <a:pt x="3724" y="14036"/>
                  </a:lnTo>
                  <a:lnTo>
                    <a:pt x="3760" y="14328"/>
                  </a:lnTo>
                  <a:lnTo>
                    <a:pt x="3779" y="14638"/>
                  </a:lnTo>
                  <a:lnTo>
                    <a:pt x="3797" y="15131"/>
                  </a:lnTo>
                  <a:lnTo>
                    <a:pt x="3797" y="15277"/>
                  </a:lnTo>
                  <a:lnTo>
                    <a:pt x="3797" y="15295"/>
                  </a:lnTo>
                  <a:lnTo>
                    <a:pt x="3779" y="15989"/>
                  </a:lnTo>
                  <a:lnTo>
                    <a:pt x="3760" y="16719"/>
                  </a:lnTo>
                  <a:lnTo>
                    <a:pt x="3724" y="17431"/>
                  </a:lnTo>
                  <a:lnTo>
                    <a:pt x="3669" y="18161"/>
                  </a:lnTo>
                  <a:lnTo>
                    <a:pt x="3523" y="19621"/>
                  </a:lnTo>
                  <a:lnTo>
                    <a:pt x="3304" y="21629"/>
                  </a:lnTo>
                  <a:lnTo>
                    <a:pt x="3286" y="21811"/>
                  </a:lnTo>
                  <a:lnTo>
                    <a:pt x="3194" y="22578"/>
                  </a:lnTo>
                  <a:lnTo>
                    <a:pt x="3158" y="22925"/>
                  </a:lnTo>
                  <a:lnTo>
                    <a:pt x="3121" y="23144"/>
                  </a:lnTo>
                  <a:lnTo>
                    <a:pt x="3012" y="24056"/>
                  </a:lnTo>
                  <a:lnTo>
                    <a:pt x="2902" y="24805"/>
                  </a:lnTo>
                  <a:lnTo>
                    <a:pt x="2811" y="25535"/>
                  </a:lnTo>
                  <a:lnTo>
                    <a:pt x="2793" y="25553"/>
                  </a:lnTo>
                  <a:lnTo>
                    <a:pt x="2793" y="25681"/>
                  </a:lnTo>
                  <a:lnTo>
                    <a:pt x="2793" y="25808"/>
                  </a:lnTo>
                  <a:lnTo>
                    <a:pt x="2793" y="25936"/>
                  </a:lnTo>
                  <a:lnTo>
                    <a:pt x="2829" y="26046"/>
                  </a:lnTo>
                  <a:lnTo>
                    <a:pt x="2902" y="26283"/>
                  </a:lnTo>
                  <a:lnTo>
                    <a:pt x="3012" y="26484"/>
                  </a:lnTo>
                  <a:lnTo>
                    <a:pt x="3158" y="26685"/>
                  </a:lnTo>
                  <a:lnTo>
                    <a:pt x="3249" y="26758"/>
                  </a:lnTo>
                  <a:lnTo>
                    <a:pt x="3341" y="26849"/>
                  </a:lnTo>
                  <a:lnTo>
                    <a:pt x="3450" y="26904"/>
                  </a:lnTo>
                  <a:lnTo>
                    <a:pt x="3560" y="26977"/>
                  </a:lnTo>
                  <a:lnTo>
                    <a:pt x="3669" y="27013"/>
                  </a:lnTo>
                  <a:lnTo>
                    <a:pt x="3797" y="27050"/>
                  </a:lnTo>
                  <a:lnTo>
                    <a:pt x="3943" y="27086"/>
                  </a:lnTo>
                  <a:lnTo>
                    <a:pt x="4071" y="27104"/>
                  </a:lnTo>
                  <a:lnTo>
                    <a:pt x="4217" y="27104"/>
                  </a:lnTo>
                  <a:lnTo>
                    <a:pt x="4344" y="27086"/>
                  </a:lnTo>
                  <a:lnTo>
                    <a:pt x="4472" y="27068"/>
                  </a:lnTo>
                  <a:lnTo>
                    <a:pt x="4600" y="27031"/>
                  </a:lnTo>
                  <a:lnTo>
                    <a:pt x="4709" y="26977"/>
                  </a:lnTo>
                  <a:lnTo>
                    <a:pt x="4837" y="26922"/>
                  </a:lnTo>
                  <a:lnTo>
                    <a:pt x="4947" y="26849"/>
                  </a:lnTo>
                  <a:lnTo>
                    <a:pt x="5038" y="26776"/>
                  </a:lnTo>
                  <a:lnTo>
                    <a:pt x="5147" y="26685"/>
                  </a:lnTo>
                  <a:lnTo>
                    <a:pt x="5220" y="26575"/>
                  </a:lnTo>
                  <a:lnTo>
                    <a:pt x="5312" y="26466"/>
                  </a:lnTo>
                  <a:lnTo>
                    <a:pt x="5366" y="26356"/>
                  </a:lnTo>
                  <a:lnTo>
                    <a:pt x="5421" y="26228"/>
                  </a:lnTo>
                  <a:lnTo>
                    <a:pt x="5476" y="26100"/>
                  </a:lnTo>
                  <a:lnTo>
                    <a:pt x="5659" y="25352"/>
                  </a:lnTo>
                  <a:lnTo>
                    <a:pt x="5841" y="24659"/>
                  </a:lnTo>
                  <a:lnTo>
                    <a:pt x="5859" y="24604"/>
                  </a:lnTo>
                  <a:lnTo>
                    <a:pt x="5878" y="24513"/>
                  </a:lnTo>
                  <a:lnTo>
                    <a:pt x="6206" y="23107"/>
                  </a:lnTo>
                  <a:lnTo>
                    <a:pt x="6352" y="22487"/>
                  </a:lnTo>
                  <a:lnTo>
                    <a:pt x="6389" y="22359"/>
                  </a:lnTo>
                  <a:lnTo>
                    <a:pt x="6626" y="21227"/>
                  </a:lnTo>
                  <a:lnTo>
                    <a:pt x="6845" y="20096"/>
                  </a:lnTo>
                  <a:lnTo>
                    <a:pt x="6973" y="19347"/>
                  </a:lnTo>
                  <a:lnTo>
                    <a:pt x="7100" y="18581"/>
                  </a:lnTo>
                  <a:lnTo>
                    <a:pt x="7228" y="17814"/>
                  </a:lnTo>
                  <a:lnTo>
                    <a:pt x="7319" y="17029"/>
                  </a:lnTo>
                  <a:lnTo>
                    <a:pt x="7356" y="16847"/>
                  </a:lnTo>
                  <a:lnTo>
                    <a:pt x="7411" y="16354"/>
                  </a:lnTo>
                  <a:lnTo>
                    <a:pt x="7484" y="15423"/>
                  </a:lnTo>
                  <a:lnTo>
                    <a:pt x="7502" y="15003"/>
                  </a:lnTo>
                  <a:lnTo>
                    <a:pt x="7520" y="14584"/>
                  </a:lnTo>
                  <a:lnTo>
                    <a:pt x="7520" y="14127"/>
                  </a:lnTo>
                  <a:lnTo>
                    <a:pt x="7484" y="13653"/>
                  </a:lnTo>
                  <a:lnTo>
                    <a:pt x="7465" y="13415"/>
                  </a:lnTo>
                  <a:lnTo>
                    <a:pt x="7447" y="13288"/>
                  </a:lnTo>
                  <a:lnTo>
                    <a:pt x="7447" y="13215"/>
                  </a:lnTo>
                  <a:lnTo>
                    <a:pt x="7429" y="13142"/>
                  </a:lnTo>
                  <a:lnTo>
                    <a:pt x="7411" y="12996"/>
                  </a:lnTo>
                  <a:lnTo>
                    <a:pt x="7392" y="12904"/>
                  </a:lnTo>
                  <a:lnTo>
                    <a:pt x="7356" y="12704"/>
                  </a:lnTo>
                  <a:lnTo>
                    <a:pt x="7210" y="11919"/>
                  </a:lnTo>
                  <a:lnTo>
                    <a:pt x="7046" y="11152"/>
                  </a:lnTo>
                  <a:lnTo>
                    <a:pt x="6881" y="10386"/>
                  </a:lnTo>
                  <a:lnTo>
                    <a:pt x="6827" y="10203"/>
                  </a:lnTo>
                  <a:lnTo>
                    <a:pt x="6808" y="10075"/>
                  </a:lnTo>
                  <a:lnTo>
                    <a:pt x="6516" y="8889"/>
                  </a:lnTo>
                  <a:lnTo>
                    <a:pt x="6462" y="8706"/>
                  </a:lnTo>
                  <a:lnTo>
                    <a:pt x="6407" y="8451"/>
                  </a:lnTo>
                  <a:lnTo>
                    <a:pt x="6115" y="7392"/>
                  </a:lnTo>
                  <a:lnTo>
                    <a:pt x="5713" y="5914"/>
                  </a:lnTo>
                  <a:lnTo>
                    <a:pt x="5275" y="4454"/>
                  </a:lnTo>
                  <a:lnTo>
                    <a:pt x="4837" y="2994"/>
                  </a:lnTo>
                  <a:lnTo>
                    <a:pt x="4709" y="2629"/>
                  </a:lnTo>
                  <a:lnTo>
                    <a:pt x="4673" y="2501"/>
                  </a:lnTo>
                  <a:lnTo>
                    <a:pt x="4600" y="2264"/>
                  </a:lnTo>
                  <a:lnTo>
                    <a:pt x="4363" y="1533"/>
                  </a:lnTo>
                  <a:lnTo>
                    <a:pt x="4344" y="1497"/>
                  </a:lnTo>
                  <a:lnTo>
                    <a:pt x="4235" y="1241"/>
                  </a:lnTo>
                  <a:lnTo>
                    <a:pt x="4107" y="1004"/>
                  </a:lnTo>
                  <a:lnTo>
                    <a:pt x="4016" y="895"/>
                  </a:lnTo>
                  <a:lnTo>
                    <a:pt x="3906" y="749"/>
                  </a:lnTo>
                  <a:lnTo>
                    <a:pt x="3779" y="621"/>
                  </a:lnTo>
                  <a:lnTo>
                    <a:pt x="3651" y="511"/>
                  </a:lnTo>
                  <a:lnTo>
                    <a:pt x="3505" y="402"/>
                  </a:lnTo>
                  <a:lnTo>
                    <a:pt x="3359" y="311"/>
                  </a:lnTo>
                  <a:lnTo>
                    <a:pt x="3213" y="219"/>
                  </a:lnTo>
                  <a:lnTo>
                    <a:pt x="3048" y="146"/>
                  </a:lnTo>
                  <a:lnTo>
                    <a:pt x="2884" y="92"/>
                  </a:lnTo>
                  <a:lnTo>
                    <a:pt x="2720" y="55"/>
                  </a:lnTo>
                  <a:lnTo>
                    <a:pt x="2537" y="19"/>
                  </a:lnTo>
                  <a:lnTo>
                    <a:pt x="2373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373;p41">
              <a:extLst>
                <a:ext uri="{FF2B5EF4-FFF2-40B4-BE49-F238E27FC236}">
                  <a16:creationId xmlns:a16="http://schemas.microsoft.com/office/drawing/2014/main" xmlns="" id="{501998DA-ED97-4369-9C38-2E6434897A95}"/>
                </a:ext>
              </a:extLst>
            </p:cNvPr>
            <p:cNvSpPr/>
            <p:nvPr/>
          </p:nvSpPr>
          <p:spPr>
            <a:xfrm>
              <a:off x="7304544" y="2045843"/>
              <a:ext cx="113351" cy="214110"/>
            </a:xfrm>
            <a:custGeom>
              <a:avLst/>
              <a:gdLst/>
              <a:ahLst/>
              <a:cxnLst/>
              <a:rect l="l" t="t" r="r" b="b"/>
              <a:pathLst>
                <a:path w="3286" h="6207" extrusionOk="0">
                  <a:moveTo>
                    <a:pt x="1497" y="1"/>
                  </a:moveTo>
                  <a:lnTo>
                    <a:pt x="1205" y="74"/>
                  </a:lnTo>
                  <a:lnTo>
                    <a:pt x="1187" y="74"/>
                  </a:lnTo>
                  <a:lnTo>
                    <a:pt x="986" y="147"/>
                  </a:lnTo>
                  <a:lnTo>
                    <a:pt x="803" y="238"/>
                  </a:lnTo>
                  <a:lnTo>
                    <a:pt x="621" y="366"/>
                  </a:lnTo>
                  <a:lnTo>
                    <a:pt x="475" y="494"/>
                  </a:lnTo>
                  <a:lnTo>
                    <a:pt x="329" y="640"/>
                  </a:lnTo>
                  <a:lnTo>
                    <a:pt x="219" y="804"/>
                  </a:lnTo>
                  <a:lnTo>
                    <a:pt x="128" y="986"/>
                  </a:lnTo>
                  <a:lnTo>
                    <a:pt x="55" y="1187"/>
                  </a:lnTo>
                  <a:lnTo>
                    <a:pt x="0" y="1388"/>
                  </a:lnTo>
                  <a:lnTo>
                    <a:pt x="0" y="1643"/>
                  </a:lnTo>
                  <a:lnTo>
                    <a:pt x="0" y="1917"/>
                  </a:lnTo>
                  <a:lnTo>
                    <a:pt x="55" y="2155"/>
                  </a:lnTo>
                  <a:lnTo>
                    <a:pt x="128" y="2410"/>
                  </a:lnTo>
                  <a:lnTo>
                    <a:pt x="165" y="2465"/>
                  </a:lnTo>
                  <a:lnTo>
                    <a:pt x="238" y="2647"/>
                  </a:lnTo>
                  <a:lnTo>
                    <a:pt x="329" y="2830"/>
                  </a:lnTo>
                  <a:lnTo>
                    <a:pt x="530" y="3158"/>
                  </a:lnTo>
                  <a:lnTo>
                    <a:pt x="840" y="3578"/>
                  </a:lnTo>
                  <a:lnTo>
                    <a:pt x="1168" y="3998"/>
                  </a:lnTo>
                  <a:lnTo>
                    <a:pt x="1515" y="4381"/>
                  </a:lnTo>
                  <a:lnTo>
                    <a:pt x="1862" y="4765"/>
                  </a:lnTo>
                  <a:lnTo>
                    <a:pt x="2556" y="5513"/>
                  </a:lnTo>
                  <a:lnTo>
                    <a:pt x="3286" y="6206"/>
                  </a:lnTo>
                  <a:lnTo>
                    <a:pt x="3231" y="5951"/>
                  </a:lnTo>
                  <a:lnTo>
                    <a:pt x="2483" y="5239"/>
                  </a:lnTo>
                  <a:lnTo>
                    <a:pt x="2136" y="4856"/>
                  </a:lnTo>
                  <a:lnTo>
                    <a:pt x="1789" y="4491"/>
                  </a:lnTo>
                  <a:lnTo>
                    <a:pt x="1406" y="4053"/>
                  </a:lnTo>
                  <a:lnTo>
                    <a:pt x="1022" y="3596"/>
                  </a:lnTo>
                  <a:lnTo>
                    <a:pt x="840" y="3359"/>
                  </a:lnTo>
                  <a:lnTo>
                    <a:pt x="657" y="3122"/>
                  </a:lnTo>
                  <a:lnTo>
                    <a:pt x="511" y="2866"/>
                  </a:lnTo>
                  <a:lnTo>
                    <a:pt x="365" y="2611"/>
                  </a:lnTo>
                  <a:lnTo>
                    <a:pt x="311" y="2465"/>
                  </a:lnTo>
                  <a:lnTo>
                    <a:pt x="256" y="2319"/>
                  </a:lnTo>
                  <a:lnTo>
                    <a:pt x="219" y="2246"/>
                  </a:lnTo>
                  <a:lnTo>
                    <a:pt x="165" y="1990"/>
                  </a:lnTo>
                  <a:lnTo>
                    <a:pt x="146" y="1753"/>
                  </a:lnTo>
                  <a:lnTo>
                    <a:pt x="146" y="1497"/>
                  </a:lnTo>
                  <a:lnTo>
                    <a:pt x="183" y="1260"/>
                  </a:lnTo>
                  <a:lnTo>
                    <a:pt x="256" y="1023"/>
                  </a:lnTo>
                  <a:lnTo>
                    <a:pt x="311" y="913"/>
                  </a:lnTo>
                  <a:lnTo>
                    <a:pt x="384" y="804"/>
                  </a:lnTo>
                  <a:lnTo>
                    <a:pt x="457" y="713"/>
                  </a:lnTo>
                  <a:lnTo>
                    <a:pt x="530" y="621"/>
                  </a:lnTo>
                  <a:lnTo>
                    <a:pt x="639" y="530"/>
                  </a:lnTo>
                  <a:lnTo>
                    <a:pt x="749" y="439"/>
                  </a:lnTo>
                  <a:lnTo>
                    <a:pt x="949" y="329"/>
                  </a:lnTo>
                  <a:lnTo>
                    <a:pt x="1168" y="238"/>
                  </a:lnTo>
                  <a:lnTo>
                    <a:pt x="1187" y="220"/>
                  </a:lnTo>
                  <a:lnTo>
                    <a:pt x="1369" y="165"/>
                  </a:lnTo>
                  <a:lnTo>
                    <a:pt x="1533" y="129"/>
                  </a:lnTo>
                  <a:lnTo>
                    <a:pt x="1497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374;p41">
              <a:extLst>
                <a:ext uri="{FF2B5EF4-FFF2-40B4-BE49-F238E27FC236}">
                  <a16:creationId xmlns:a16="http://schemas.microsoft.com/office/drawing/2014/main" xmlns="" id="{93360152-ADDB-413A-9277-2E566E85EF7B}"/>
                </a:ext>
              </a:extLst>
            </p:cNvPr>
            <p:cNvSpPr/>
            <p:nvPr/>
          </p:nvSpPr>
          <p:spPr>
            <a:xfrm>
              <a:off x="7235899" y="2169267"/>
              <a:ext cx="76234" cy="210316"/>
            </a:xfrm>
            <a:custGeom>
              <a:avLst/>
              <a:gdLst/>
              <a:ahLst/>
              <a:cxnLst/>
              <a:rect l="l" t="t" r="r" b="b"/>
              <a:pathLst>
                <a:path w="2210" h="6097" extrusionOk="0">
                  <a:moveTo>
                    <a:pt x="56" y="0"/>
                  </a:moveTo>
                  <a:lnTo>
                    <a:pt x="19" y="37"/>
                  </a:lnTo>
                  <a:lnTo>
                    <a:pt x="1" y="91"/>
                  </a:lnTo>
                  <a:lnTo>
                    <a:pt x="19" y="110"/>
                  </a:lnTo>
                  <a:lnTo>
                    <a:pt x="37" y="128"/>
                  </a:lnTo>
                  <a:lnTo>
                    <a:pt x="293" y="347"/>
                  </a:lnTo>
                  <a:lnTo>
                    <a:pt x="530" y="566"/>
                  </a:lnTo>
                  <a:lnTo>
                    <a:pt x="731" y="767"/>
                  </a:lnTo>
                  <a:lnTo>
                    <a:pt x="913" y="986"/>
                  </a:lnTo>
                  <a:lnTo>
                    <a:pt x="1151" y="1314"/>
                  </a:lnTo>
                  <a:lnTo>
                    <a:pt x="1351" y="1661"/>
                  </a:lnTo>
                  <a:lnTo>
                    <a:pt x="1552" y="2008"/>
                  </a:lnTo>
                  <a:lnTo>
                    <a:pt x="1698" y="2391"/>
                  </a:lnTo>
                  <a:lnTo>
                    <a:pt x="1844" y="2774"/>
                  </a:lnTo>
                  <a:lnTo>
                    <a:pt x="1935" y="3158"/>
                  </a:lnTo>
                  <a:lnTo>
                    <a:pt x="2027" y="3559"/>
                  </a:lnTo>
                  <a:lnTo>
                    <a:pt x="2063" y="3961"/>
                  </a:lnTo>
                  <a:lnTo>
                    <a:pt x="2100" y="4417"/>
                  </a:lnTo>
                  <a:lnTo>
                    <a:pt x="2082" y="4873"/>
                  </a:lnTo>
                  <a:lnTo>
                    <a:pt x="2045" y="5348"/>
                  </a:lnTo>
                  <a:lnTo>
                    <a:pt x="1972" y="5786"/>
                  </a:lnTo>
                  <a:lnTo>
                    <a:pt x="2045" y="6096"/>
                  </a:lnTo>
                  <a:lnTo>
                    <a:pt x="2118" y="5749"/>
                  </a:lnTo>
                  <a:lnTo>
                    <a:pt x="2173" y="5403"/>
                  </a:lnTo>
                  <a:lnTo>
                    <a:pt x="2209" y="5056"/>
                  </a:lnTo>
                  <a:lnTo>
                    <a:pt x="2209" y="4709"/>
                  </a:lnTo>
                  <a:lnTo>
                    <a:pt x="2209" y="4362"/>
                  </a:lnTo>
                  <a:lnTo>
                    <a:pt x="2191" y="4016"/>
                  </a:lnTo>
                  <a:lnTo>
                    <a:pt x="2155" y="3669"/>
                  </a:lnTo>
                  <a:lnTo>
                    <a:pt x="2100" y="3322"/>
                  </a:lnTo>
                  <a:lnTo>
                    <a:pt x="2027" y="2993"/>
                  </a:lnTo>
                  <a:lnTo>
                    <a:pt x="1935" y="2665"/>
                  </a:lnTo>
                  <a:lnTo>
                    <a:pt x="1826" y="2336"/>
                  </a:lnTo>
                  <a:lnTo>
                    <a:pt x="1698" y="2026"/>
                  </a:lnTo>
                  <a:lnTo>
                    <a:pt x="1552" y="1716"/>
                  </a:lnTo>
                  <a:lnTo>
                    <a:pt x="1388" y="1424"/>
                  </a:lnTo>
                  <a:lnTo>
                    <a:pt x="1187" y="1132"/>
                  </a:lnTo>
                  <a:lnTo>
                    <a:pt x="986" y="858"/>
                  </a:lnTo>
                  <a:lnTo>
                    <a:pt x="731" y="566"/>
                  </a:lnTo>
                  <a:lnTo>
                    <a:pt x="457" y="310"/>
                  </a:lnTo>
                  <a:lnTo>
                    <a:pt x="457" y="292"/>
                  </a:lnTo>
                  <a:lnTo>
                    <a:pt x="110" y="18"/>
                  </a:lnTo>
                  <a:lnTo>
                    <a:pt x="74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375;p41">
              <a:extLst>
                <a:ext uri="{FF2B5EF4-FFF2-40B4-BE49-F238E27FC236}">
                  <a16:creationId xmlns:a16="http://schemas.microsoft.com/office/drawing/2014/main" xmlns="" id="{8E9F35DB-6903-4F55-B1C3-907B66896E2F}"/>
                </a:ext>
              </a:extLst>
            </p:cNvPr>
            <p:cNvSpPr/>
            <p:nvPr/>
          </p:nvSpPr>
          <p:spPr>
            <a:xfrm>
              <a:off x="7208200" y="2086789"/>
              <a:ext cx="37807" cy="105796"/>
            </a:xfrm>
            <a:custGeom>
              <a:avLst/>
              <a:gdLst/>
              <a:ahLst/>
              <a:cxnLst/>
              <a:rect l="l" t="t" r="r" b="b"/>
              <a:pathLst>
                <a:path w="1096" h="3067" extrusionOk="0">
                  <a:moveTo>
                    <a:pt x="55" y="0"/>
                  </a:moveTo>
                  <a:lnTo>
                    <a:pt x="19" y="18"/>
                  </a:lnTo>
                  <a:lnTo>
                    <a:pt x="1" y="55"/>
                  </a:lnTo>
                  <a:lnTo>
                    <a:pt x="1" y="91"/>
                  </a:lnTo>
                  <a:lnTo>
                    <a:pt x="1" y="128"/>
                  </a:lnTo>
                  <a:lnTo>
                    <a:pt x="256" y="840"/>
                  </a:lnTo>
                  <a:lnTo>
                    <a:pt x="475" y="1552"/>
                  </a:lnTo>
                  <a:lnTo>
                    <a:pt x="694" y="2263"/>
                  </a:lnTo>
                  <a:lnTo>
                    <a:pt x="895" y="2993"/>
                  </a:lnTo>
                  <a:lnTo>
                    <a:pt x="913" y="3030"/>
                  </a:lnTo>
                  <a:lnTo>
                    <a:pt x="950" y="3048"/>
                  </a:lnTo>
                  <a:lnTo>
                    <a:pt x="986" y="3066"/>
                  </a:lnTo>
                  <a:lnTo>
                    <a:pt x="1023" y="3066"/>
                  </a:lnTo>
                  <a:lnTo>
                    <a:pt x="1059" y="3048"/>
                  </a:lnTo>
                  <a:lnTo>
                    <a:pt x="1078" y="3030"/>
                  </a:lnTo>
                  <a:lnTo>
                    <a:pt x="1096" y="2993"/>
                  </a:lnTo>
                  <a:lnTo>
                    <a:pt x="1096" y="2957"/>
                  </a:lnTo>
                  <a:lnTo>
                    <a:pt x="877" y="2227"/>
                  </a:lnTo>
                  <a:lnTo>
                    <a:pt x="658" y="1497"/>
                  </a:lnTo>
                  <a:lnTo>
                    <a:pt x="421" y="767"/>
                  </a:lnTo>
                  <a:lnTo>
                    <a:pt x="165" y="55"/>
                  </a:lnTo>
                  <a:lnTo>
                    <a:pt x="147" y="1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376;p41">
              <a:extLst>
                <a:ext uri="{FF2B5EF4-FFF2-40B4-BE49-F238E27FC236}">
                  <a16:creationId xmlns:a16="http://schemas.microsoft.com/office/drawing/2014/main" xmlns="" id="{0F3EBDE3-DA2B-4A32-A996-659D48F7E5BA}"/>
                </a:ext>
              </a:extLst>
            </p:cNvPr>
            <p:cNvSpPr/>
            <p:nvPr/>
          </p:nvSpPr>
          <p:spPr>
            <a:xfrm>
              <a:off x="7374431" y="2307144"/>
              <a:ext cx="76199" cy="233600"/>
            </a:xfrm>
            <a:custGeom>
              <a:avLst/>
              <a:gdLst/>
              <a:ahLst/>
              <a:cxnLst/>
              <a:rect l="l" t="t" r="r" b="b"/>
              <a:pathLst>
                <a:path w="2209" h="6772" extrusionOk="0">
                  <a:moveTo>
                    <a:pt x="1606" y="0"/>
                  </a:moveTo>
                  <a:lnTo>
                    <a:pt x="1369" y="37"/>
                  </a:lnTo>
                  <a:lnTo>
                    <a:pt x="1150" y="73"/>
                  </a:lnTo>
                  <a:lnTo>
                    <a:pt x="931" y="146"/>
                  </a:lnTo>
                  <a:lnTo>
                    <a:pt x="712" y="238"/>
                  </a:lnTo>
                  <a:lnTo>
                    <a:pt x="530" y="347"/>
                  </a:lnTo>
                  <a:lnTo>
                    <a:pt x="365" y="493"/>
                  </a:lnTo>
                  <a:lnTo>
                    <a:pt x="219" y="676"/>
                  </a:lnTo>
                  <a:lnTo>
                    <a:pt x="146" y="767"/>
                  </a:lnTo>
                  <a:lnTo>
                    <a:pt x="91" y="876"/>
                  </a:lnTo>
                  <a:lnTo>
                    <a:pt x="37" y="1022"/>
                  </a:lnTo>
                  <a:lnTo>
                    <a:pt x="0" y="1168"/>
                  </a:lnTo>
                  <a:lnTo>
                    <a:pt x="0" y="1296"/>
                  </a:lnTo>
                  <a:lnTo>
                    <a:pt x="0" y="1442"/>
                  </a:lnTo>
                  <a:lnTo>
                    <a:pt x="18" y="1588"/>
                  </a:lnTo>
                  <a:lnTo>
                    <a:pt x="55" y="1716"/>
                  </a:lnTo>
                  <a:lnTo>
                    <a:pt x="146" y="1990"/>
                  </a:lnTo>
                  <a:lnTo>
                    <a:pt x="292" y="2264"/>
                  </a:lnTo>
                  <a:lnTo>
                    <a:pt x="438" y="2519"/>
                  </a:lnTo>
                  <a:lnTo>
                    <a:pt x="730" y="2994"/>
                  </a:lnTo>
                  <a:lnTo>
                    <a:pt x="1077" y="3596"/>
                  </a:lnTo>
                  <a:lnTo>
                    <a:pt x="1369" y="4198"/>
                  </a:lnTo>
                  <a:lnTo>
                    <a:pt x="1625" y="4837"/>
                  </a:lnTo>
                  <a:lnTo>
                    <a:pt x="1752" y="5147"/>
                  </a:lnTo>
                  <a:lnTo>
                    <a:pt x="1862" y="5476"/>
                  </a:lnTo>
                  <a:lnTo>
                    <a:pt x="1953" y="5804"/>
                  </a:lnTo>
                  <a:lnTo>
                    <a:pt x="2026" y="6115"/>
                  </a:lnTo>
                  <a:lnTo>
                    <a:pt x="2099" y="6443"/>
                  </a:lnTo>
                  <a:lnTo>
                    <a:pt x="2154" y="6772"/>
                  </a:lnTo>
                  <a:lnTo>
                    <a:pt x="2209" y="6279"/>
                  </a:lnTo>
                  <a:lnTo>
                    <a:pt x="2117" y="5914"/>
                  </a:lnTo>
                  <a:lnTo>
                    <a:pt x="2026" y="5567"/>
                  </a:lnTo>
                  <a:lnTo>
                    <a:pt x="1917" y="5220"/>
                  </a:lnTo>
                  <a:lnTo>
                    <a:pt x="1789" y="4874"/>
                  </a:lnTo>
                  <a:lnTo>
                    <a:pt x="1661" y="4527"/>
                  </a:lnTo>
                  <a:lnTo>
                    <a:pt x="1515" y="4198"/>
                  </a:lnTo>
                  <a:lnTo>
                    <a:pt x="1369" y="3870"/>
                  </a:lnTo>
                  <a:lnTo>
                    <a:pt x="1205" y="3541"/>
                  </a:lnTo>
                  <a:lnTo>
                    <a:pt x="895" y="2994"/>
                  </a:lnTo>
                  <a:lnTo>
                    <a:pt x="566" y="2446"/>
                  </a:lnTo>
                  <a:lnTo>
                    <a:pt x="383" y="2136"/>
                  </a:lnTo>
                  <a:lnTo>
                    <a:pt x="292" y="1990"/>
                  </a:lnTo>
                  <a:lnTo>
                    <a:pt x="237" y="1807"/>
                  </a:lnTo>
                  <a:lnTo>
                    <a:pt x="183" y="1643"/>
                  </a:lnTo>
                  <a:lnTo>
                    <a:pt x="146" y="1479"/>
                  </a:lnTo>
                  <a:lnTo>
                    <a:pt x="128" y="1296"/>
                  </a:lnTo>
                  <a:lnTo>
                    <a:pt x="164" y="1114"/>
                  </a:lnTo>
                  <a:lnTo>
                    <a:pt x="201" y="1004"/>
                  </a:lnTo>
                  <a:lnTo>
                    <a:pt x="237" y="876"/>
                  </a:lnTo>
                  <a:lnTo>
                    <a:pt x="292" y="785"/>
                  </a:lnTo>
                  <a:lnTo>
                    <a:pt x="365" y="694"/>
                  </a:lnTo>
                  <a:lnTo>
                    <a:pt x="438" y="603"/>
                  </a:lnTo>
                  <a:lnTo>
                    <a:pt x="530" y="530"/>
                  </a:lnTo>
                  <a:lnTo>
                    <a:pt x="712" y="402"/>
                  </a:lnTo>
                  <a:lnTo>
                    <a:pt x="913" y="292"/>
                  </a:lnTo>
                  <a:lnTo>
                    <a:pt x="1150" y="219"/>
                  </a:lnTo>
                  <a:lnTo>
                    <a:pt x="1387" y="165"/>
                  </a:lnTo>
                  <a:lnTo>
                    <a:pt x="1625" y="128"/>
                  </a:lnTo>
                  <a:lnTo>
                    <a:pt x="1606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377;p41">
              <a:extLst>
                <a:ext uri="{FF2B5EF4-FFF2-40B4-BE49-F238E27FC236}">
                  <a16:creationId xmlns:a16="http://schemas.microsoft.com/office/drawing/2014/main" xmlns="" id="{AB8AAF90-5EDC-461D-AF85-A7C65A3E0852}"/>
                </a:ext>
              </a:extLst>
            </p:cNvPr>
            <p:cNvSpPr/>
            <p:nvPr/>
          </p:nvSpPr>
          <p:spPr>
            <a:xfrm>
              <a:off x="7308304" y="2480895"/>
              <a:ext cx="65506" cy="231117"/>
            </a:xfrm>
            <a:custGeom>
              <a:avLst/>
              <a:gdLst/>
              <a:ahLst/>
              <a:cxnLst/>
              <a:rect l="l" t="t" r="r" b="b"/>
              <a:pathLst>
                <a:path w="1899" h="6700" extrusionOk="0">
                  <a:moveTo>
                    <a:pt x="475" y="1"/>
                  </a:moveTo>
                  <a:lnTo>
                    <a:pt x="475" y="165"/>
                  </a:lnTo>
                  <a:lnTo>
                    <a:pt x="512" y="165"/>
                  </a:lnTo>
                  <a:lnTo>
                    <a:pt x="640" y="238"/>
                  </a:lnTo>
                  <a:lnTo>
                    <a:pt x="767" y="311"/>
                  </a:lnTo>
                  <a:lnTo>
                    <a:pt x="895" y="384"/>
                  </a:lnTo>
                  <a:lnTo>
                    <a:pt x="1005" y="475"/>
                  </a:lnTo>
                  <a:lnTo>
                    <a:pt x="1187" y="676"/>
                  </a:lnTo>
                  <a:lnTo>
                    <a:pt x="1351" y="895"/>
                  </a:lnTo>
                  <a:lnTo>
                    <a:pt x="1479" y="1132"/>
                  </a:lnTo>
                  <a:lnTo>
                    <a:pt x="1570" y="1370"/>
                  </a:lnTo>
                  <a:lnTo>
                    <a:pt x="1662" y="1644"/>
                  </a:lnTo>
                  <a:lnTo>
                    <a:pt x="1698" y="1917"/>
                  </a:lnTo>
                  <a:lnTo>
                    <a:pt x="1735" y="2209"/>
                  </a:lnTo>
                  <a:lnTo>
                    <a:pt x="1735" y="2501"/>
                  </a:lnTo>
                  <a:lnTo>
                    <a:pt x="1735" y="2793"/>
                  </a:lnTo>
                  <a:lnTo>
                    <a:pt x="1716" y="3085"/>
                  </a:lnTo>
                  <a:lnTo>
                    <a:pt x="1662" y="3377"/>
                  </a:lnTo>
                  <a:lnTo>
                    <a:pt x="1625" y="3651"/>
                  </a:lnTo>
                  <a:lnTo>
                    <a:pt x="1497" y="4181"/>
                  </a:lnTo>
                  <a:lnTo>
                    <a:pt x="1388" y="4509"/>
                  </a:lnTo>
                  <a:lnTo>
                    <a:pt x="1278" y="4838"/>
                  </a:lnTo>
                  <a:lnTo>
                    <a:pt x="1114" y="5166"/>
                  </a:lnTo>
                  <a:lnTo>
                    <a:pt x="950" y="5476"/>
                  </a:lnTo>
                  <a:lnTo>
                    <a:pt x="749" y="5768"/>
                  </a:lnTo>
                  <a:lnTo>
                    <a:pt x="530" y="6042"/>
                  </a:lnTo>
                  <a:lnTo>
                    <a:pt x="293" y="6298"/>
                  </a:lnTo>
                  <a:lnTo>
                    <a:pt x="19" y="6517"/>
                  </a:lnTo>
                  <a:lnTo>
                    <a:pt x="1" y="6699"/>
                  </a:lnTo>
                  <a:lnTo>
                    <a:pt x="293" y="6499"/>
                  </a:lnTo>
                  <a:lnTo>
                    <a:pt x="475" y="6334"/>
                  </a:lnTo>
                  <a:lnTo>
                    <a:pt x="640" y="6170"/>
                  </a:lnTo>
                  <a:lnTo>
                    <a:pt x="804" y="5969"/>
                  </a:lnTo>
                  <a:lnTo>
                    <a:pt x="950" y="5787"/>
                  </a:lnTo>
                  <a:lnTo>
                    <a:pt x="1078" y="5568"/>
                  </a:lnTo>
                  <a:lnTo>
                    <a:pt x="1205" y="5349"/>
                  </a:lnTo>
                  <a:lnTo>
                    <a:pt x="1315" y="5130"/>
                  </a:lnTo>
                  <a:lnTo>
                    <a:pt x="1406" y="4911"/>
                  </a:lnTo>
                  <a:lnTo>
                    <a:pt x="1497" y="4673"/>
                  </a:lnTo>
                  <a:lnTo>
                    <a:pt x="1589" y="4436"/>
                  </a:lnTo>
                  <a:lnTo>
                    <a:pt x="1716" y="3943"/>
                  </a:lnTo>
                  <a:lnTo>
                    <a:pt x="1808" y="3469"/>
                  </a:lnTo>
                  <a:lnTo>
                    <a:pt x="1862" y="2976"/>
                  </a:lnTo>
                  <a:lnTo>
                    <a:pt x="1881" y="2775"/>
                  </a:lnTo>
                  <a:lnTo>
                    <a:pt x="1899" y="2538"/>
                  </a:lnTo>
                  <a:lnTo>
                    <a:pt x="1881" y="2319"/>
                  </a:lnTo>
                  <a:lnTo>
                    <a:pt x="1862" y="2100"/>
                  </a:lnTo>
                  <a:lnTo>
                    <a:pt x="1844" y="1881"/>
                  </a:lnTo>
                  <a:lnTo>
                    <a:pt x="1789" y="1662"/>
                  </a:lnTo>
                  <a:lnTo>
                    <a:pt x="1735" y="1461"/>
                  </a:lnTo>
                  <a:lnTo>
                    <a:pt x="1662" y="1260"/>
                  </a:lnTo>
                  <a:lnTo>
                    <a:pt x="1570" y="1059"/>
                  </a:lnTo>
                  <a:lnTo>
                    <a:pt x="1479" y="859"/>
                  </a:lnTo>
                  <a:lnTo>
                    <a:pt x="1351" y="694"/>
                  </a:lnTo>
                  <a:lnTo>
                    <a:pt x="1224" y="530"/>
                  </a:lnTo>
                  <a:lnTo>
                    <a:pt x="1078" y="366"/>
                  </a:lnTo>
                  <a:lnTo>
                    <a:pt x="895" y="238"/>
                  </a:lnTo>
                  <a:lnTo>
                    <a:pt x="713" y="110"/>
                  </a:lnTo>
                  <a:lnTo>
                    <a:pt x="512" y="19"/>
                  </a:lnTo>
                  <a:lnTo>
                    <a:pt x="475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378;p41">
              <a:extLst>
                <a:ext uri="{FF2B5EF4-FFF2-40B4-BE49-F238E27FC236}">
                  <a16:creationId xmlns:a16="http://schemas.microsoft.com/office/drawing/2014/main" xmlns="" id="{BB0CAD37-9353-4FE7-95F0-0D87FEAADBCB}"/>
                </a:ext>
              </a:extLst>
            </p:cNvPr>
            <p:cNvSpPr/>
            <p:nvPr/>
          </p:nvSpPr>
          <p:spPr>
            <a:xfrm>
              <a:off x="7302647" y="2722672"/>
              <a:ext cx="112730" cy="35288"/>
            </a:xfrm>
            <a:custGeom>
              <a:avLst/>
              <a:gdLst/>
              <a:ahLst/>
              <a:cxnLst/>
              <a:rect l="l" t="t" r="r" b="b"/>
              <a:pathLst>
                <a:path w="3268" h="1023" extrusionOk="0">
                  <a:moveTo>
                    <a:pt x="2045" y="1"/>
                  </a:moveTo>
                  <a:lnTo>
                    <a:pt x="1789" y="19"/>
                  </a:lnTo>
                  <a:lnTo>
                    <a:pt x="1552" y="55"/>
                  </a:lnTo>
                  <a:lnTo>
                    <a:pt x="1296" y="110"/>
                  </a:lnTo>
                  <a:lnTo>
                    <a:pt x="1114" y="165"/>
                  </a:lnTo>
                  <a:lnTo>
                    <a:pt x="950" y="220"/>
                  </a:lnTo>
                  <a:lnTo>
                    <a:pt x="785" y="293"/>
                  </a:lnTo>
                  <a:lnTo>
                    <a:pt x="621" y="384"/>
                  </a:lnTo>
                  <a:lnTo>
                    <a:pt x="311" y="566"/>
                  </a:lnTo>
                  <a:lnTo>
                    <a:pt x="37" y="804"/>
                  </a:lnTo>
                  <a:lnTo>
                    <a:pt x="0" y="1023"/>
                  </a:lnTo>
                  <a:lnTo>
                    <a:pt x="147" y="895"/>
                  </a:lnTo>
                  <a:lnTo>
                    <a:pt x="293" y="767"/>
                  </a:lnTo>
                  <a:lnTo>
                    <a:pt x="457" y="658"/>
                  </a:lnTo>
                  <a:lnTo>
                    <a:pt x="621" y="548"/>
                  </a:lnTo>
                  <a:lnTo>
                    <a:pt x="785" y="457"/>
                  </a:lnTo>
                  <a:lnTo>
                    <a:pt x="968" y="366"/>
                  </a:lnTo>
                  <a:lnTo>
                    <a:pt x="1150" y="293"/>
                  </a:lnTo>
                  <a:lnTo>
                    <a:pt x="1333" y="238"/>
                  </a:lnTo>
                  <a:lnTo>
                    <a:pt x="1570" y="183"/>
                  </a:lnTo>
                  <a:lnTo>
                    <a:pt x="1807" y="165"/>
                  </a:lnTo>
                  <a:lnTo>
                    <a:pt x="2045" y="147"/>
                  </a:lnTo>
                  <a:lnTo>
                    <a:pt x="2300" y="147"/>
                  </a:lnTo>
                  <a:lnTo>
                    <a:pt x="2538" y="183"/>
                  </a:lnTo>
                  <a:lnTo>
                    <a:pt x="2775" y="220"/>
                  </a:lnTo>
                  <a:lnTo>
                    <a:pt x="2994" y="293"/>
                  </a:lnTo>
                  <a:lnTo>
                    <a:pt x="3231" y="366"/>
                  </a:lnTo>
                  <a:lnTo>
                    <a:pt x="3268" y="238"/>
                  </a:lnTo>
                  <a:lnTo>
                    <a:pt x="3030" y="147"/>
                  </a:lnTo>
                  <a:lnTo>
                    <a:pt x="2775" y="92"/>
                  </a:lnTo>
                  <a:lnTo>
                    <a:pt x="2538" y="37"/>
                  </a:lnTo>
                  <a:lnTo>
                    <a:pt x="2282" y="19"/>
                  </a:lnTo>
                  <a:lnTo>
                    <a:pt x="2045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379;p41">
              <a:extLst>
                <a:ext uri="{FF2B5EF4-FFF2-40B4-BE49-F238E27FC236}">
                  <a16:creationId xmlns:a16="http://schemas.microsoft.com/office/drawing/2014/main" xmlns="" id="{4C7FD5FD-94AF-457E-B0FE-6489DD2BB9B0}"/>
                </a:ext>
              </a:extLst>
            </p:cNvPr>
            <p:cNvSpPr/>
            <p:nvPr/>
          </p:nvSpPr>
          <p:spPr>
            <a:xfrm>
              <a:off x="7312720" y="2805150"/>
              <a:ext cx="85030" cy="83788"/>
            </a:xfrm>
            <a:custGeom>
              <a:avLst/>
              <a:gdLst/>
              <a:ahLst/>
              <a:cxnLst/>
              <a:rect l="l" t="t" r="r" b="b"/>
              <a:pathLst>
                <a:path w="2465" h="2429" extrusionOk="0">
                  <a:moveTo>
                    <a:pt x="2465" y="1"/>
                  </a:moveTo>
                  <a:lnTo>
                    <a:pt x="2191" y="55"/>
                  </a:lnTo>
                  <a:lnTo>
                    <a:pt x="1917" y="128"/>
                  </a:lnTo>
                  <a:lnTo>
                    <a:pt x="1643" y="238"/>
                  </a:lnTo>
                  <a:lnTo>
                    <a:pt x="1388" y="366"/>
                  </a:lnTo>
                  <a:lnTo>
                    <a:pt x="1132" y="548"/>
                  </a:lnTo>
                  <a:lnTo>
                    <a:pt x="895" y="749"/>
                  </a:lnTo>
                  <a:lnTo>
                    <a:pt x="676" y="968"/>
                  </a:lnTo>
                  <a:lnTo>
                    <a:pt x="493" y="1223"/>
                  </a:lnTo>
                  <a:lnTo>
                    <a:pt x="329" y="1479"/>
                  </a:lnTo>
                  <a:lnTo>
                    <a:pt x="183" y="1771"/>
                  </a:lnTo>
                  <a:lnTo>
                    <a:pt x="74" y="2063"/>
                  </a:lnTo>
                  <a:lnTo>
                    <a:pt x="1" y="2355"/>
                  </a:lnTo>
                  <a:lnTo>
                    <a:pt x="128" y="2428"/>
                  </a:lnTo>
                  <a:lnTo>
                    <a:pt x="201" y="2136"/>
                  </a:lnTo>
                  <a:lnTo>
                    <a:pt x="293" y="1844"/>
                  </a:lnTo>
                  <a:lnTo>
                    <a:pt x="439" y="1570"/>
                  </a:lnTo>
                  <a:lnTo>
                    <a:pt x="585" y="1315"/>
                  </a:lnTo>
                  <a:lnTo>
                    <a:pt x="767" y="1077"/>
                  </a:lnTo>
                  <a:lnTo>
                    <a:pt x="986" y="858"/>
                  </a:lnTo>
                  <a:lnTo>
                    <a:pt x="1205" y="658"/>
                  </a:lnTo>
                  <a:lnTo>
                    <a:pt x="1461" y="493"/>
                  </a:lnTo>
                  <a:lnTo>
                    <a:pt x="1698" y="366"/>
                  </a:lnTo>
                  <a:lnTo>
                    <a:pt x="1935" y="274"/>
                  </a:lnTo>
                  <a:lnTo>
                    <a:pt x="2172" y="201"/>
                  </a:lnTo>
                  <a:lnTo>
                    <a:pt x="2428" y="147"/>
                  </a:lnTo>
                  <a:lnTo>
                    <a:pt x="2446" y="92"/>
                  </a:lnTo>
                  <a:lnTo>
                    <a:pt x="2465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380;p41">
              <a:extLst>
                <a:ext uri="{FF2B5EF4-FFF2-40B4-BE49-F238E27FC236}">
                  <a16:creationId xmlns:a16="http://schemas.microsoft.com/office/drawing/2014/main" xmlns="" id="{952725C7-B995-4603-89D8-AEE664B2161C}"/>
                </a:ext>
              </a:extLst>
            </p:cNvPr>
            <p:cNvSpPr/>
            <p:nvPr/>
          </p:nvSpPr>
          <p:spPr>
            <a:xfrm>
              <a:off x="7230242" y="1939460"/>
              <a:ext cx="106452" cy="79994"/>
            </a:xfrm>
            <a:custGeom>
              <a:avLst/>
              <a:gdLst/>
              <a:ahLst/>
              <a:cxnLst/>
              <a:rect l="l" t="t" r="r" b="b"/>
              <a:pathLst>
                <a:path w="3086" h="2319" extrusionOk="0">
                  <a:moveTo>
                    <a:pt x="201" y="0"/>
                  </a:moveTo>
                  <a:lnTo>
                    <a:pt x="110" y="219"/>
                  </a:lnTo>
                  <a:lnTo>
                    <a:pt x="37" y="457"/>
                  </a:lnTo>
                  <a:lnTo>
                    <a:pt x="1" y="694"/>
                  </a:lnTo>
                  <a:lnTo>
                    <a:pt x="1" y="949"/>
                  </a:lnTo>
                  <a:lnTo>
                    <a:pt x="19" y="1187"/>
                  </a:lnTo>
                  <a:lnTo>
                    <a:pt x="37" y="1260"/>
                  </a:lnTo>
                  <a:lnTo>
                    <a:pt x="110" y="1460"/>
                  </a:lnTo>
                  <a:lnTo>
                    <a:pt x="201" y="1643"/>
                  </a:lnTo>
                  <a:lnTo>
                    <a:pt x="329" y="1807"/>
                  </a:lnTo>
                  <a:lnTo>
                    <a:pt x="475" y="1935"/>
                  </a:lnTo>
                  <a:lnTo>
                    <a:pt x="639" y="2063"/>
                  </a:lnTo>
                  <a:lnTo>
                    <a:pt x="822" y="2154"/>
                  </a:lnTo>
                  <a:lnTo>
                    <a:pt x="1023" y="2227"/>
                  </a:lnTo>
                  <a:lnTo>
                    <a:pt x="1223" y="2282"/>
                  </a:lnTo>
                  <a:lnTo>
                    <a:pt x="1479" y="2318"/>
                  </a:lnTo>
                  <a:lnTo>
                    <a:pt x="1734" y="2300"/>
                  </a:lnTo>
                  <a:lnTo>
                    <a:pt x="1972" y="2263"/>
                  </a:lnTo>
                  <a:lnTo>
                    <a:pt x="2209" y="2190"/>
                  </a:lnTo>
                  <a:lnTo>
                    <a:pt x="2410" y="2099"/>
                  </a:lnTo>
                  <a:lnTo>
                    <a:pt x="2629" y="1971"/>
                  </a:lnTo>
                  <a:lnTo>
                    <a:pt x="2811" y="1825"/>
                  </a:lnTo>
                  <a:lnTo>
                    <a:pt x="2994" y="1661"/>
                  </a:lnTo>
                  <a:lnTo>
                    <a:pt x="3085" y="1588"/>
                  </a:lnTo>
                  <a:lnTo>
                    <a:pt x="2994" y="1479"/>
                  </a:lnTo>
                  <a:lnTo>
                    <a:pt x="2921" y="1552"/>
                  </a:lnTo>
                  <a:lnTo>
                    <a:pt x="2775" y="1698"/>
                  </a:lnTo>
                  <a:lnTo>
                    <a:pt x="2611" y="1825"/>
                  </a:lnTo>
                  <a:lnTo>
                    <a:pt x="2428" y="1935"/>
                  </a:lnTo>
                  <a:lnTo>
                    <a:pt x="2264" y="2026"/>
                  </a:lnTo>
                  <a:lnTo>
                    <a:pt x="2063" y="2099"/>
                  </a:lnTo>
                  <a:lnTo>
                    <a:pt x="1862" y="2136"/>
                  </a:lnTo>
                  <a:lnTo>
                    <a:pt x="1661" y="2172"/>
                  </a:lnTo>
                  <a:lnTo>
                    <a:pt x="1424" y="2172"/>
                  </a:lnTo>
                  <a:lnTo>
                    <a:pt x="1205" y="2136"/>
                  </a:lnTo>
                  <a:lnTo>
                    <a:pt x="986" y="2081"/>
                  </a:lnTo>
                  <a:lnTo>
                    <a:pt x="785" y="1990"/>
                  </a:lnTo>
                  <a:lnTo>
                    <a:pt x="603" y="1862"/>
                  </a:lnTo>
                  <a:lnTo>
                    <a:pt x="457" y="1716"/>
                  </a:lnTo>
                  <a:lnTo>
                    <a:pt x="311" y="1552"/>
                  </a:lnTo>
                  <a:lnTo>
                    <a:pt x="220" y="1351"/>
                  </a:lnTo>
                  <a:lnTo>
                    <a:pt x="183" y="1260"/>
                  </a:lnTo>
                  <a:lnTo>
                    <a:pt x="147" y="1132"/>
                  </a:lnTo>
                  <a:lnTo>
                    <a:pt x="147" y="1077"/>
                  </a:lnTo>
                  <a:lnTo>
                    <a:pt x="128" y="858"/>
                  </a:lnTo>
                  <a:lnTo>
                    <a:pt x="147" y="657"/>
                  </a:lnTo>
                  <a:lnTo>
                    <a:pt x="183" y="457"/>
                  </a:lnTo>
                  <a:lnTo>
                    <a:pt x="256" y="237"/>
                  </a:lnTo>
                  <a:lnTo>
                    <a:pt x="329" y="55"/>
                  </a:lnTo>
                  <a:lnTo>
                    <a:pt x="311" y="37"/>
                  </a:lnTo>
                  <a:lnTo>
                    <a:pt x="293" y="37"/>
                  </a:lnTo>
                  <a:lnTo>
                    <a:pt x="201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381;p41">
              <a:extLst>
                <a:ext uri="{FF2B5EF4-FFF2-40B4-BE49-F238E27FC236}">
                  <a16:creationId xmlns:a16="http://schemas.microsoft.com/office/drawing/2014/main" xmlns="" id="{C58DA85E-123A-4E26-B88F-C6F6E0DF1AAF}"/>
                </a:ext>
              </a:extLst>
            </p:cNvPr>
            <p:cNvSpPr/>
            <p:nvPr/>
          </p:nvSpPr>
          <p:spPr>
            <a:xfrm>
              <a:off x="7324069" y="2438708"/>
              <a:ext cx="56054" cy="22732"/>
            </a:xfrm>
            <a:custGeom>
              <a:avLst/>
              <a:gdLst/>
              <a:ahLst/>
              <a:cxnLst/>
              <a:rect l="l" t="t" r="r" b="b"/>
              <a:pathLst>
                <a:path w="1625" h="659" extrusionOk="0">
                  <a:moveTo>
                    <a:pt x="1551" y="1"/>
                  </a:moveTo>
                  <a:lnTo>
                    <a:pt x="1351" y="19"/>
                  </a:lnTo>
                  <a:lnTo>
                    <a:pt x="1150" y="56"/>
                  </a:lnTo>
                  <a:lnTo>
                    <a:pt x="949" y="110"/>
                  </a:lnTo>
                  <a:lnTo>
                    <a:pt x="767" y="165"/>
                  </a:lnTo>
                  <a:lnTo>
                    <a:pt x="566" y="238"/>
                  </a:lnTo>
                  <a:lnTo>
                    <a:pt x="383" y="329"/>
                  </a:lnTo>
                  <a:lnTo>
                    <a:pt x="219" y="421"/>
                  </a:lnTo>
                  <a:lnTo>
                    <a:pt x="37" y="530"/>
                  </a:lnTo>
                  <a:lnTo>
                    <a:pt x="18" y="549"/>
                  </a:lnTo>
                  <a:lnTo>
                    <a:pt x="0" y="585"/>
                  </a:lnTo>
                  <a:lnTo>
                    <a:pt x="18" y="622"/>
                  </a:lnTo>
                  <a:lnTo>
                    <a:pt x="55" y="658"/>
                  </a:lnTo>
                  <a:lnTo>
                    <a:pt x="110" y="658"/>
                  </a:lnTo>
                  <a:lnTo>
                    <a:pt x="274" y="549"/>
                  </a:lnTo>
                  <a:lnTo>
                    <a:pt x="438" y="457"/>
                  </a:lnTo>
                  <a:lnTo>
                    <a:pt x="621" y="366"/>
                  </a:lnTo>
                  <a:lnTo>
                    <a:pt x="803" y="293"/>
                  </a:lnTo>
                  <a:lnTo>
                    <a:pt x="986" y="238"/>
                  </a:lnTo>
                  <a:lnTo>
                    <a:pt x="1168" y="202"/>
                  </a:lnTo>
                  <a:lnTo>
                    <a:pt x="1369" y="165"/>
                  </a:lnTo>
                  <a:lnTo>
                    <a:pt x="1551" y="147"/>
                  </a:lnTo>
                  <a:lnTo>
                    <a:pt x="1588" y="147"/>
                  </a:lnTo>
                  <a:lnTo>
                    <a:pt x="1606" y="129"/>
                  </a:lnTo>
                  <a:lnTo>
                    <a:pt x="1624" y="74"/>
                  </a:lnTo>
                  <a:lnTo>
                    <a:pt x="1606" y="19"/>
                  </a:lnTo>
                  <a:lnTo>
                    <a:pt x="1588" y="19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382;p41">
              <a:extLst>
                <a:ext uri="{FF2B5EF4-FFF2-40B4-BE49-F238E27FC236}">
                  <a16:creationId xmlns:a16="http://schemas.microsoft.com/office/drawing/2014/main" xmlns="" id="{98AC7C40-FE20-4CB1-B875-38D40DB48230}"/>
                </a:ext>
              </a:extLst>
            </p:cNvPr>
            <p:cNvSpPr/>
            <p:nvPr/>
          </p:nvSpPr>
          <p:spPr>
            <a:xfrm>
              <a:off x="7337280" y="2426117"/>
              <a:ext cx="25216" cy="25871"/>
            </a:xfrm>
            <a:custGeom>
              <a:avLst/>
              <a:gdLst/>
              <a:ahLst/>
              <a:cxnLst/>
              <a:rect l="l" t="t" r="r" b="b"/>
              <a:pathLst>
                <a:path w="731" h="750" extrusionOk="0">
                  <a:moveTo>
                    <a:pt x="657" y="1"/>
                  </a:moveTo>
                  <a:lnTo>
                    <a:pt x="639" y="19"/>
                  </a:lnTo>
                  <a:lnTo>
                    <a:pt x="457" y="147"/>
                  </a:lnTo>
                  <a:lnTo>
                    <a:pt x="311" y="311"/>
                  </a:lnTo>
                  <a:lnTo>
                    <a:pt x="146" y="475"/>
                  </a:lnTo>
                  <a:lnTo>
                    <a:pt x="19" y="640"/>
                  </a:lnTo>
                  <a:lnTo>
                    <a:pt x="0" y="676"/>
                  </a:lnTo>
                  <a:lnTo>
                    <a:pt x="0" y="694"/>
                  </a:lnTo>
                  <a:lnTo>
                    <a:pt x="37" y="731"/>
                  </a:lnTo>
                  <a:lnTo>
                    <a:pt x="92" y="749"/>
                  </a:lnTo>
                  <a:lnTo>
                    <a:pt x="110" y="731"/>
                  </a:lnTo>
                  <a:lnTo>
                    <a:pt x="128" y="713"/>
                  </a:lnTo>
                  <a:lnTo>
                    <a:pt x="256" y="548"/>
                  </a:lnTo>
                  <a:lnTo>
                    <a:pt x="402" y="402"/>
                  </a:lnTo>
                  <a:lnTo>
                    <a:pt x="548" y="256"/>
                  </a:lnTo>
                  <a:lnTo>
                    <a:pt x="712" y="129"/>
                  </a:lnTo>
                  <a:lnTo>
                    <a:pt x="730" y="110"/>
                  </a:lnTo>
                  <a:lnTo>
                    <a:pt x="730" y="74"/>
                  </a:lnTo>
                  <a:lnTo>
                    <a:pt x="730" y="37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383;p41">
              <a:extLst>
                <a:ext uri="{FF2B5EF4-FFF2-40B4-BE49-F238E27FC236}">
                  <a16:creationId xmlns:a16="http://schemas.microsoft.com/office/drawing/2014/main" xmlns="" id="{740A9AED-E84A-4EC5-A05A-77586739396B}"/>
                </a:ext>
              </a:extLst>
            </p:cNvPr>
            <p:cNvSpPr/>
            <p:nvPr/>
          </p:nvSpPr>
          <p:spPr>
            <a:xfrm>
              <a:off x="7267393" y="2831607"/>
              <a:ext cx="147984" cy="166231"/>
            </a:xfrm>
            <a:custGeom>
              <a:avLst/>
              <a:gdLst/>
              <a:ahLst/>
              <a:cxnLst/>
              <a:rect l="l" t="t" r="r" b="b"/>
              <a:pathLst>
                <a:path w="4290" h="4819" extrusionOk="0">
                  <a:moveTo>
                    <a:pt x="1169" y="0"/>
                  </a:moveTo>
                  <a:lnTo>
                    <a:pt x="968" y="37"/>
                  </a:lnTo>
                  <a:lnTo>
                    <a:pt x="803" y="73"/>
                  </a:lnTo>
                  <a:lnTo>
                    <a:pt x="676" y="146"/>
                  </a:lnTo>
                  <a:lnTo>
                    <a:pt x="566" y="237"/>
                  </a:lnTo>
                  <a:lnTo>
                    <a:pt x="475" y="365"/>
                  </a:lnTo>
                  <a:lnTo>
                    <a:pt x="384" y="493"/>
                  </a:lnTo>
                  <a:lnTo>
                    <a:pt x="311" y="639"/>
                  </a:lnTo>
                  <a:lnTo>
                    <a:pt x="256" y="803"/>
                  </a:lnTo>
                  <a:lnTo>
                    <a:pt x="201" y="986"/>
                  </a:lnTo>
                  <a:lnTo>
                    <a:pt x="128" y="1314"/>
                  </a:lnTo>
                  <a:lnTo>
                    <a:pt x="73" y="1643"/>
                  </a:lnTo>
                  <a:lnTo>
                    <a:pt x="55" y="1917"/>
                  </a:lnTo>
                  <a:lnTo>
                    <a:pt x="37" y="2172"/>
                  </a:lnTo>
                  <a:lnTo>
                    <a:pt x="19" y="2683"/>
                  </a:lnTo>
                  <a:lnTo>
                    <a:pt x="0" y="3121"/>
                  </a:lnTo>
                  <a:lnTo>
                    <a:pt x="19" y="3340"/>
                  </a:lnTo>
                  <a:lnTo>
                    <a:pt x="37" y="3523"/>
                  </a:lnTo>
                  <a:lnTo>
                    <a:pt x="73" y="3705"/>
                  </a:lnTo>
                  <a:lnTo>
                    <a:pt x="128" y="3888"/>
                  </a:lnTo>
                  <a:lnTo>
                    <a:pt x="201" y="4070"/>
                  </a:lnTo>
                  <a:lnTo>
                    <a:pt x="274" y="4253"/>
                  </a:lnTo>
                  <a:lnTo>
                    <a:pt x="384" y="4435"/>
                  </a:lnTo>
                  <a:lnTo>
                    <a:pt x="493" y="4581"/>
                  </a:lnTo>
                  <a:lnTo>
                    <a:pt x="603" y="4691"/>
                  </a:lnTo>
                  <a:lnTo>
                    <a:pt x="712" y="4782"/>
                  </a:lnTo>
                  <a:lnTo>
                    <a:pt x="785" y="4800"/>
                  </a:lnTo>
                  <a:lnTo>
                    <a:pt x="840" y="4819"/>
                  </a:lnTo>
                  <a:lnTo>
                    <a:pt x="895" y="4819"/>
                  </a:lnTo>
                  <a:lnTo>
                    <a:pt x="949" y="4800"/>
                  </a:lnTo>
                  <a:lnTo>
                    <a:pt x="1041" y="4727"/>
                  </a:lnTo>
                  <a:lnTo>
                    <a:pt x="1132" y="4654"/>
                  </a:lnTo>
                  <a:lnTo>
                    <a:pt x="1205" y="4563"/>
                  </a:lnTo>
                  <a:lnTo>
                    <a:pt x="1260" y="4490"/>
                  </a:lnTo>
                  <a:lnTo>
                    <a:pt x="1315" y="4399"/>
                  </a:lnTo>
                  <a:lnTo>
                    <a:pt x="1315" y="4454"/>
                  </a:lnTo>
                  <a:lnTo>
                    <a:pt x="1315" y="4563"/>
                  </a:lnTo>
                  <a:lnTo>
                    <a:pt x="1333" y="4636"/>
                  </a:lnTo>
                  <a:lnTo>
                    <a:pt x="1388" y="4691"/>
                  </a:lnTo>
                  <a:lnTo>
                    <a:pt x="1442" y="4746"/>
                  </a:lnTo>
                  <a:lnTo>
                    <a:pt x="1534" y="4782"/>
                  </a:lnTo>
                  <a:lnTo>
                    <a:pt x="1643" y="4782"/>
                  </a:lnTo>
                  <a:lnTo>
                    <a:pt x="1753" y="4746"/>
                  </a:lnTo>
                  <a:lnTo>
                    <a:pt x="1862" y="4691"/>
                  </a:lnTo>
                  <a:lnTo>
                    <a:pt x="1972" y="4618"/>
                  </a:lnTo>
                  <a:lnTo>
                    <a:pt x="2154" y="4472"/>
                  </a:lnTo>
                  <a:lnTo>
                    <a:pt x="2227" y="4417"/>
                  </a:lnTo>
                  <a:lnTo>
                    <a:pt x="2227" y="4472"/>
                  </a:lnTo>
                  <a:lnTo>
                    <a:pt x="2245" y="4581"/>
                  </a:lnTo>
                  <a:lnTo>
                    <a:pt x="2264" y="4636"/>
                  </a:lnTo>
                  <a:lnTo>
                    <a:pt x="2318" y="4691"/>
                  </a:lnTo>
                  <a:lnTo>
                    <a:pt x="2373" y="4746"/>
                  </a:lnTo>
                  <a:lnTo>
                    <a:pt x="2446" y="4764"/>
                  </a:lnTo>
                  <a:lnTo>
                    <a:pt x="2537" y="4782"/>
                  </a:lnTo>
                  <a:lnTo>
                    <a:pt x="2647" y="4746"/>
                  </a:lnTo>
                  <a:lnTo>
                    <a:pt x="2738" y="4691"/>
                  </a:lnTo>
                  <a:lnTo>
                    <a:pt x="2829" y="4636"/>
                  </a:lnTo>
                  <a:lnTo>
                    <a:pt x="2975" y="4527"/>
                  </a:lnTo>
                  <a:lnTo>
                    <a:pt x="3048" y="4472"/>
                  </a:lnTo>
                  <a:lnTo>
                    <a:pt x="3085" y="4508"/>
                  </a:lnTo>
                  <a:lnTo>
                    <a:pt x="3194" y="4618"/>
                  </a:lnTo>
                  <a:lnTo>
                    <a:pt x="3267" y="4654"/>
                  </a:lnTo>
                  <a:lnTo>
                    <a:pt x="3359" y="4673"/>
                  </a:lnTo>
                  <a:lnTo>
                    <a:pt x="3432" y="4654"/>
                  </a:lnTo>
                  <a:lnTo>
                    <a:pt x="3523" y="4618"/>
                  </a:lnTo>
                  <a:lnTo>
                    <a:pt x="3614" y="4508"/>
                  </a:lnTo>
                  <a:lnTo>
                    <a:pt x="3742" y="4344"/>
                  </a:lnTo>
                  <a:lnTo>
                    <a:pt x="3870" y="4143"/>
                  </a:lnTo>
                  <a:lnTo>
                    <a:pt x="3998" y="3906"/>
                  </a:lnTo>
                  <a:lnTo>
                    <a:pt x="4107" y="3651"/>
                  </a:lnTo>
                  <a:lnTo>
                    <a:pt x="4198" y="3395"/>
                  </a:lnTo>
                  <a:lnTo>
                    <a:pt x="4271" y="3176"/>
                  </a:lnTo>
                  <a:lnTo>
                    <a:pt x="4290" y="3066"/>
                  </a:lnTo>
                  <a:lnTo>
                    <a:pt x="4290" y="2957"/>
                  </a:lnTo>
                  <a:lnTo>
                    <a:pt x="4253" y="2701"/>
                  </a:lnTo>
                  <a:lnTo>
                    <a:pt x="4162" y="2336"/>
                  </a:lnTo>
                  <a:lnTo>
                    <a:pt x="3888" y="1460"/>
                  </a:lnTo>
                  <a:lnTo>
                    <a:pt x="3633" y="675"/>
                  </a:lnTo>
                  <a:lnTo>
                    <a:pt x="3523" y="347"/>
                  </a:lnTo>
                  <a:lnTo>
                    <a:pt x="3158" y="256"/>
                  </a:lnTo>
                  <a:lnTo>
                    <a:pt x="2775" y="164"/>
                  </a:lnTo>
                  <a:lnTo>
                    <a:pt x="2318" y="73"/>
                  </a:lnTo>
                  <a:lnTo>
                    <a:pt x="1844" y="18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384;p41">
              <a:extLst>
                <a:ext uri="{FF2B5EF4-FFF2-40B4-BE49-F238E27FC236}">
                  <a16:creationId xmlns:a16="http://schemas.microsoft.com/office/drawing/2014/main" xmlns="" id="{A8468E60-05FE-4399-A51A-BD52BEFF5D2A}"/>
                </a:ext>
              </a:extLst>
            </p:cNvPr>
            <p:cNvSpPr/>
            <p:nvPr/>
          </p:nvSpPr>
          <p:spPr>
            <a:xfrm>
              <a:off x="5799802" y="1418135"/>
              <a:ext cx="554714" cy="899112"/>
            </a:xfrm>
            <a:custGeom>
              <a:avLst/>
              <a:gdLst/>
              <a:ahLst/>
              <a:cxnLst/>
              <a:rect l="l" t="t" r="r" b="b"/>
              <a:pathLst>
                <a:path w="16081" h="26065" extrusionOk="0">
                  <a:moveTo>
                    <a:pt x="8141" y="1"/>
                  </a:moveTo>
                  <a:lnTo>
                    <a:pt x="7812" y="37"/>
                  </a:lnTo>
                  <a:lnTo>
                    <a:pt x="7502" y="92"/>
                  </a:lnTo>
                  <a:lnTo>
                    <a:pt x="7173" y="165"/>
                  </a:lnTo>
                  <a:lnTo>
                    <a:pt x="6863" y="256"/>
                  </a:lnTo>
                  <a:lnTo>
                    <a:pt x="6571" y="366"/>
                  </a:lnTo>
                  <a:lnTo>
                    <a:pt x="6261" y="493"/>
                  </a:lnTo>
                  <a:lnTo>
                    <a:pt x="5987" y="658"/>
                  </a:lnTo>
                  <a:lnTo>
                    <a:pt x="5713" y="822"/>
                  </a:lnTo>
                  <a:lnTo>
                    <a:pt x="5439" y="1004"/>
                  </a:lnTo>
                  <a:lnTo>
                    <a:pt x="5184" y="1224"/>
                  </a:lnTo>
                  <a:lnTo>
                    <a:pt x="4947" y="1443"/>
                  </a:lnTo>
                  <a:lnTo>
                    <a:pt x="4709" y="1680"/>
                  </a:lnTo>
                  <a:lnTo>
                    <a:pt x="4508" y="1935"/>
                  </a:lnTo>
                  <a:lnTo>
                    <a:pt x="4308" y="2209"/>
                  </a:lnTo>
                  <a:lnTo>
                    <a:pt x="4125" y="2501"/>
                  </a:lnTo>
                  <a:lnTo>
                    <a:pt x="3961" y="2811"/>
                  </a:lnTo>
                  <a:lnTo>
                    <a:pt x="3833" y="3140"/>
                  </a:lnTo>
                  <a:lnTo>
                    <a:pt x="3705" y="3487"/>
                  </a:lnTo>
                  <a:lnTo>
                    <a:pt x="3614" y="3834"/>
                  </a:lnTo>
                  <a:lnTo>
                    <a:pt x="3596" y="3943"/>
                  </a:lnTo>
                  <a:lnTo>
                    <a:pt x="3523" y="4253"/>
                  </a:lnTo>
                  <a:lnTo>
                    <a:pt x="3486" y="4582"/>
                  </a:lnTo>
                  <a:lnTo>
                    <a:pt x="3450" y="4910"/>
                  </a:lnTo>
                  <a:lnTo>
                    <a:pt x="3432" y="5239"/>
                  </a:lnTo>
                  <a:lnTo>
                    <a:pt x="3432" y="5932"/>
                  </a:lnTo>
                  <a:lnTo>
                    <a:pt x="3468" y="6626"/>
                  </a:lnTo>
                  <a:lnTo>
                    <a:pt x="3523" y="7338"/>
                  </a:lnTo>
                  <a:lnTo>
                    <a:pt x="3596" y="8068"/>
                  </a:lnTo>
                  <a:lnTo>
                    <a:pt x="3760" y="9546"/>
                  </a:lnTo>
                  <a:lnTo>
                    <a:pt x="3815" y="10295"/>
                  </a:lnTo>
                  <a:lnTo>
                    <a:pt x="3851" y="11043"/>
                  </a:lnTo>
                  <a:lnTo>
                    <a:pt x="3851" y="11426"/>
                  </a:lnTo>
                  <a:lnTo>
                    <a:pt x="3833" y="11810"/>
                  </a:lnTo>
                  <a:lnTo>
                    <a:pt x="3815" y="12175"/>
                  </a:lnTo>
                  <a:lnTo>
                    <a:pt x="3778" y="12540"/>
                  </a:lnTo>
                  <a:lnTo>
                    <a:pt x="3742" y="12923"/>
                  </a:lnTo>
                  <a:lnTo>
                    <a:pt x="3669" y="13288"/>
                  </a:lnTo>
                  <a:lnTo>
                    <a:pt x="3596" y="13653"/>
                  </a:lnTo>
                  <a:lnTo>
                    <a:pt x="3486" y="14018"/>
                  </a:lnTo>
                  <a:lnTo>
                    <a:pt x="3377" y="14383"/>
                  </a:lnTo>
                  <a:lnTo>
                    <a:pt x="3231" y="14748"/>
                  </a:lnTo>
                  <a:lnTo>
                    <a:pt x="3067" y="15095"/>
                  </a:lnTo>
                  <a:lnTo>
                    <a:pt x="2884" y="15442"/>
                  </a:lnTo>
                  <a:lnTo>
                    <a:pt x="2081" y="16865"/>
                  </a:lnTo>
                  <a:lnTo>
                    <a:pt x="1679" y="17595"/>
                  </a:lnTo>
                  <a:lnTo>
                    <a:pt x="1296" y="18307"/>
                  </a:lnTo>
                  <a:lnTo>
                    <a:pt x="949" y="19037"/>
                  </a:lnTo>
                  <a:lnTo>
                    <a:pt x="639" y="19749"/>
                  </a:lnTo>
                  <a:lnTo>
                    <a:pt x="511" y="20096"/>
                  </a:lnTo>
                  <a:lnTo>
                    <a:pt x="384" y="20443"/>
                  </a:lnTo>
                  <a:lnTo>
                    <a:pt x="274" y="20790"/>
                  </a:lnTo>
                  <a:lnTo>
                    <a:pt x="183" y="21136"/>
                  </a:lnTo>
                  <a:lnTo>
                    <a:pt x="110" y="21465"/>
                  </a:lnTo>
                  <a:lnTo>
                    <a:pt x="55" y="21793"/>
                  </a:lnTo>
                  <a:lnTo>
                    <a:pt x="19" y="22122"/>
                  </a:lnTo>
                  <a:lnTo>
                    <a:pt x="0" y="22432"/>
                  </a:lnTo>
                  <a:lnTo>
                    <a:pt x="0" y="22742"/>
                  </a:lnTo>
                  <a:lnTo>
                    <a:pt x="37" y="23053"/>
                  </a:lnTo>
                  <a:lnTo>
                    <a:pt x="92" y="23345"/>
                  </a:lnTo>
                  <a:lnTo>
                    <a:pt x="165" y="23637"/>
                  </a:lnTo>
                  <a:lnTo>
                    <a:pt x="274" y="23911"/>
                  </a:lnTo>
                  <a:lnTo>
                    <a:pt x="402" y="24184"/>
                  </a:lnTo>
                  <a:lnTo>
                    <a:pt x="584" y="24440"/>
                  </a:lnTo>
                  <a:lnTo>
                    <a:pt x="767" y="24695"/>
                  </a:lnTo>
                  <a:lnTo>
                    <a:pt x="1004" y="24933"/>
                  </a:lnTo>
                  <a:lnTo>
                    <a:pt x="1260" y="25152"/>
                  </a:lnTo>
                  <a:lnTo>
                    <a:pt x="1570" y="25371"/>
                  </a:lnTo>
                  <a:lnTo>
                    <a:pt x="1898" y="25572"/>
                  </a:lnTo>
                  <a:lnTo>
                    <a:pt x="2099" y="25663"/>
                  </a:lnTo>
                  <a:lnTo>
                    <a:pt x="2300" y="25754"/>
                  </a:lnTo>
                  <a:lnTo>
                    <a:pt x="2501" y="25827"/>
                  </a:lnTo>
                  <a:lnTo>
                    <a:pt x="2702" y="25900"/>
                  </a:lnTo>
                  <a:lnTo>
                    <a:pt x="2902" y="25955"/>
                  </a:lnTo>
                  <a:lnTo>
                    <a:pt x="3103" y="25991"/>
                  </a:lnTo>
                  <a:lnTo>
                    <a:pt x="3523" y="26046"/>
                  </a:lnTo>
                  <a:lnTo>
                    <a:pt x="3943" y="26064"/>
                  </a:lnTo>
                  <a:lnTo>
                    <a:pt x="4362" y="26028"/>
                  </a:lnTo>
                  <a:lnTo>
                    <a:pt x="4782" y="25973"/>
                  </a:lnTo>
                  <a:lnTo>
                    <a:pt x="5202" y="25882"/>
                  </a:lnTo>
                  <a:lnTo>
                    <a:pt x="5622" y="25772"/>
                  </a:lnTo>
                  <a:lnTo>
                    <a:pt x="6060" y="25626"/>
                  </a:lnTo>
                  <a:lnTo>
                    <a:pt x="6480" y="25462"/>
                  </a:lnTo>
                  <a:lnTo>
                    <a:pt x="6918" y="25298"/>
                  </a:lnTo>
                  <a:lnTo>
                    <a:pt x="7776" y="24896"/>
                  </a:lnTo>
                  <a:lnTo>
                    <a:pt x="8633" y="24476"/>
                  </a:lnTo>
                  <a:lnTo>
                    <a:pt x="9309" y="24166"/>
                  </a:lnTo>
                  <a:lnTo>
                    <a:pt x="9966" y="23856"/>
                  </a:lnTo>
                  <a:lnTo>
                    <a:pt x="10623" y="23564"/>
                  </a:lnTo>
                  <a:lnTo>
                    <a:pt x="11280" y="23308"/>
                  </a:lnTo>
                  <a:lnTo>
                    <a:pt x="11608" y="23217"/>
                  </a:lnTo>
                  <a:lnTo>
                    <a:pt x="11937" y="23108"/>
                  </a:lnTo>
                  <a:lnTo>
                    <a:pt x="12247" y="23035"/>
                  </a:lnTo>
                  <a:lnTo>
                    <a:pt x="12576" y="22980"/>
                  </a:lnTo>
                  <a:lnTo>
                    <a:pt x="12886" y="22943"/>
                  </a:lnTo>
                  <a:lnTo>
                    <a:pt x="13196" y="22907"/>
                  </a:lnTo>
                  <a:lnTo>
                    <a:pt x="13525" y="22907"/>
                  </a:lnTo>
                  <a:lnTo>
                    <a:pt x="13835" y="22943"/>
                  </a:lnTo>
                  <a:lnTo>
                    <a:pt x="14328" y="22943"/>
                  </a:lnTo>
                  <a:lnTo>
                    <a:pt x="14474" y="22925"/>
                  </a:lnTo>
                  <a:lnTo>
                    <a:pt x="14620" y="22889"/>
                  </a:lnTo>
                  <a:lnTo>
                    <a:pt x="14748" y="22852"/>
                  </a:lnTo>
                  <a:lnTo>
                    <a:pt x="14876" y="22797"/>
                  </a:lnTo>
                  <a:lnTo>
                    <a:pt x="15003" y="22742"/>
                  </a:lnTo>
                  <a:lnTo>
                    <a:pt x="15113" y="22669"/>
                  </a:lnTo>
                  <a:lnTo>
                    <a:pt x="15222" y="22578"/>
                  </a:lnTo>
                  <a:lnTo>
                    <a:pt x="15405" y="22396"/>
                  </a:lnTo>
                  <a:lnTo>
                    <a:pt x="15569" y="22177"/>
                  </a:lnTo>
                  <a:lnTo>
                    <a:pt x="15715" y="21921"/>
                  </a:lnTo>
                  <a:lnTo>
                    <a:pt x="15825" y="21647"/>
                  </a:lnTo>
                  <a:lnTo>
                    <a:pt x="15916" y="21337"/>
                  </a:lnTo>
                  <a:lnTo>
                    <a:pt x="15989" y="21027"/>
                  </a:lnTo>
                  <a:lnTo>
                    <a:pt x="16044" y="20680"/>
                  </a:lnTo>
                  <a:lnTo>
                    <a:pt x="16062" y="20315"/>
                  </a:lnTo>
                  <a:lnTo>
                    <a:pt x="16080" y="19950"/>
                  </a:lnTo>
                  <a:lnTo>
                    <a:pt x="16080" y="19567"/>
                  </a:lnTo>
                  <a:lnTo>
                    <a:pt x="16062" y="19165"/>
                  </a:lnTo>
                  <a:lnTo>
                    <a:pt x="16025" y="18782"/>
                  </a:lnTo>
                  <a:lnTo>
                    <a:pt x="15971" y="18380"/>
                  </a:lnTo>
                  <a:lnTo>
                    <a:pt x="15916" y="17979"/>
                  </a:lnTo>
                  <a:lnTo>
                    <a:pt x="15843" y="17577"/>
                  </a:lnTo>
                  <a:lnTo>
                    <a:pt x="15679" y="16792"/>
                  </a:lnTo>
                  <a:lnTo>
                    <a:pt x="15478" y="16062"/>
                  </a:lnTo>
                  <a:lnTo>
                    <a:pt x="15259" y="15405"/>
                  </a:lnTo>
                  <a:lnTo>
                    <a:pt x="15022" y="14821"/>
                  </a:lnTo>
                  <a:lnTo>
                    <a:pt x="14912" y="14566"/>
                  </a:lnTo>
                  <a:lnTo>
                    <a:pt x="14784" y="14347"/>
                  </a:lnTo>
                  <a:lnTo>
                    <a:pt x="14675" y="14146"/>
                  </a:lnTo>
                  <a:lnTo>
                    <a:pt x="14565" y="14000"/>
                  </a:lnTo>
                  <a:lnTo>
                    <a:pt x="14346" y="13726"/>
                  </a:lnTo>
                  <a:lnTo>
                    <a:pt x="14164" y="13452"/>
                  </a:lnTo>
                  <a:lnTo>
                    <a:pt x="13981" y="13179"/>
                  </a:lnTo>
                  <a:lnTo>
                    <a:pt x="13817" y="12923"/>
                  </a:lnTo>
                  <a:lnTo>
                    <a:pt x="13671" y="12649"/>
                  </a:lnTo>
                  <a:lnTo>
                    <a:pt x="13543" y="12394"/>
                  </a:lnTo>
                  <a:lnTo>
                    <a:pt x="13415" y="12138"/>
                  </a:lnTo>
                  <a:lnTo>
                    <a:pt x="13324" y="11883"/>
                  </a:lnTo>
                  <a:lnTo>
                    <a:pt x="13233" y="11627"/>
                  </a:lnTo>
                  <a:lnTo>
                    <a:pt x="13160" y="11372"/>
                  </a:lnTo>
                  <a:lnTo>
                    <a:pt x="13105" y="11134"/>
                  </a:lnTo>
                  <a:lnTo>
                    <a:pt x="13050" y="10879"/>
                  </a:lnTo>
                  <a:lnTo>
                    <a:pt x="13014" y="10623"/>
                  </a:lnTo>
                  <a:lnTo>
                    <a:pt x="12996" y="10386"/>
                  </a:lnTo>
                  <a:lnTo>
                    <a:pt x="12977" y="10130"/>
                  </a:lnTo>
                  <a:lnTo>
                    <a:pt x="12996" y="9893"/>
                  </a:lnTo>
                  <a:lnTo>
                    <a:pt x="13032" y="9291"/>
                  </a:lnTo>
                  <a:lnTo>
                    <a:pt x="13105" y="8543"/>
                  </a:lnTo>
                  <a:lnTo>
                    <a:pt x="13196" y="7685"/>
                  </a:lnTo>
                  <a:lnTo>
                    <a:pt x="13269" y="6772"/>
                  </a:lnTo>
                  <a:lnTo>
                    <a:pt x="13324" y="5841"/>
                  </a:lnTo>
                  <a:lnTo>
                    <a:pt x="13342" y="5385"/>
                  </a:lnTo>
                  <a:lnTo>
                    <a:pt x="13342" y="4947"/>
                  </a:lnTo>
                  <a:lnTo>
                    <a:pt x="13324" y="4527"/>
                  </a:lnTo>
                  <a:lnTo>
                    <a:pt x="13288" y="4126"/>
                  </a:lnTo>
                  <a:lnTo>
                    <a:pt x="13233" y="3779"/>
                  </a:lnTo>
                  <a:lnTo>
                    <a:pt x="13142" y="3450"/>
                  </a:lnTo>
                  <a:lnTo>
                    <a:pt x="13069" y="3249"/>
                  </a:lnTo>
                  <a:lnTo>
                    <a:pt x="12977" y="3012"/>
                  </a:lnTo>
                  <a:lnTo>
                    <a:pt x="12868" y="2793"/>
                  </a:lnTo>
                  <a:lnTo>
                    <a:pt x="12740" y="2556"/>
                  </a:lnTo>
                  <a:lnTo>
                    <a:pt x="12594" y="2319"/>
                  </a:lnTo>
                  <a:lnTo>
                    <a:pt x="12430" y="2081"/>
                  </a:lnTo>
                  <a:lnTo>
                    <a:pt x="12247" y="1844"/>
                  </a:lnTo>
                  <a:lnTo>
                    <a:pt x="12047" y="1607"/>
                  </a:lnTo>
                  <a:lnTo>
                    <a:pt x="11791" y="1351"/>
                  </a:lnTo>
                  <a:lnTo>
                    <a:pt x="11535" y="1096"/>
                  </a:lnTo>
                  <a:lnTo>
                    <a:pt x="11262" y="895"/>
                  </a:lnTo>
                  <a:lnTo>
                    <a:pt x="10970" y="694"/>
                  </a:lnTo>
                  <a:lnTo>
                    <a:pt x="10678" y="530"/>
                  </a:lnTo>
                  <a:lnTo>
                    <a:pt x="10367" y="384"/>
                  </a:lnTo>
                  <a:lnTo>
                    <a:pt x="10057" y="256"/>
                  </a:lnTo>
                  <a:lnTo>
                    <a:pt x="9747" y="165"/>
                  </a:lnTo>
                  <a:lnTo>
                    <a:pt x="9418" y="92"/>
                  </a:lnTo>
                  <a:lnTo>
                    <a:pt x="9108" y="37"/>
                  </a:lnTo>
                  <a:lnTo>
                    <a:pt x="87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385;p41">
              <a:extLst>
                <a:ext uri="{FF2B5EF4-FFF2-40B4-BE49-F238E27FC236}">
                  <a16:creationId xmlns:a16="http://schemas.microsoft.com/office/drawing/2014/main" xmlns="" id="{1D68EAA7-3F1C-4D45-88C0-0590CD89857E}"/>
                </a:ext>
              </a:extLst>
            </p:cNvPr>
            <p:cNvSpPr/>
            <p:nvPr/>
          </p:nvSpPr>
          <p:spPr>
            <a:xfrm>
              <a:off x="5799802" y="1418135"/>
              <a:ext cx="554714" cy="899112"/>
            </a:xfrm>
            <a:custGeom>
              <a:avLst/>
              <a:gdLst/>
              <a:ahLst/>
              <a:cxnLst/>
              <a:rect l="l" t="t" r="r" b="b"/>
              <a:pathLst>
                <a:path w="16081" h="26065" fill="none" extrusionOk="0">
                  <a:moveTo>
                    <a:pt x="12047" y="1607"/>
                  </a:moveTo>
                  <a:lnTo>
                    <a:pt x="12047" y="1607"/>
                  </a:lnTo>
                  <a:lnTo>
                    <a:pt x="11791" y="1351"/>
                  </a:lnTo>
                  <a:lnTo>
                    <a:pt x="11535" y="1096"/>
                  </a:lnTo>
                  <a:lnTo>
                    <a:pt x="11262" y="895"/>
                  </a:lnTo>
                  <a:lnTo>
                    <a:pt x="10970" y="694"/>
                  </a:lnTo>
                  <a:lnTo>
                    <a:pt x="10678" y="530"/>
                  </a:lnTo>
                  <a:lnTo>
                    <a:pt x="10367" y="384"/>
                  </a:lnTo>
                  <a:lnTo>
                    <a:pt x="10057" y="256"/>
                  </a:lnTo>
                  <a:lnTo>
                    <a:pt x="9747" y="165"/>
                  </a:lnTo>
                  <a:lnTo>
                    <a:pt x="9418" y="92"/>
                  </a:lnTo>
                  <a:lnTo>
                    <a:pt x="9108" y="37"/>
                  </a:lnTo>
                  <a:lnTo>
                    <a:pt x="8779" y="1"/>
                  </a:lnTo>
                  <a:lnTo>
                    <a:pt x="8451" y="1"/>
                  </a:lnTo>
                  <a:lnTo>
                    <a:pt x="8141" y="1"/>
                  </a:lnTo>
                  <a:lnTo>
                    <a:pt x="7812" y="37"/>
                  </a:lnTo>
                  <a:lnTo>
                    <a:pt x="7502" y="92"/>
                  </a:lnTo>
                  <a:lnTo>
                    <a:pt x="7173" y="165"/>
                  </a:lnTo>
                  <a:lnTo>
                    <a:pt x="6863" y="256"/>
                  </a:lnTo>
                  <a:lnTo>
                    <a:pt x="6571" y="366"/>
                  </a:lnTo>
                  <a:lnTo>
                    <a:pt x="6261" y="493"/>
                  </a:lnTo>
                  <a:lnTo>
                    <a:pt x="5987" y="658"/>
                  </a:lnTo>
                  <a:lnTo>
                    <a:pt x="5713" y="822"/>
                  </a:lnTo>
                  <a:lnTo>
                    <a:pt x="5439" y="1004"/>
                  </a:lnTo>
                  <a:lnTo>
                    <a:pt x="5184" y="1224"/>
                  </a:lnTo>
                  <a:lnTo>
                    <a:pt x="4947" y="1443"/>
                  </a:lnTo>
                  <a:lnTo>
                    <a:pt x="4709" y="1680"/>
                  </a:lnTo>
                  <a:lnTo>
                    <a:pt x="4508" y="1935"/>
                  </a:lnTo>
                  <a:lnTo>
                    <a:pt x="4308" y="2209"/>
                  </a:lnTo>
                  <a:lnTo>
                    <a:pt x="4125" y="2501"/>
                  </a:lnTo>
                  <a:lnTo>
                    <a:pt x="3961" y="2811"/>
                  </a:lnTo>
                  <a:lnTo>
                    <a:pt x="3833" y="3140"/>
                  </a:lnTo>
                  <a:lnTo>
                    <a:pt x="3705" y="3487"/>
                  </a:lnTo>
                  <a:lnTo>
                    <a:pt x="3614" y="3834"/>
                  </a:lnTo>
                  <a:lnTo>
                    <a:pt x="3614" y="3834"/>
                  </a:lnTo>
                  <a:lnTo>
                    <a:pt x="3596" y="3943"/>
                  </a:lnTo>
                  <a:lnTo>
                    <a:pt x="3596" y="3943"/>
                  </a:lnTo>
                  <a:lnTo>
                    <a:pt x="3523" y="4253"/>
                  </a:lnTo>
                  <a:lnTo>
                    <a:pt x="3486" y="4582"/>
                  </a:lnTo>
                  <a:lnTo>
                    <a:pt x="3450" y="4910"/>
                  </a:lnTo>
                  <a:lnTo>
                    <a:pt x="3432" y="5239"/>
                  </a:lnTo>
                  <a:lnTo>
                    <a:pt x="3432" y="5932"/>
                  </a:lnTo>
                  <a:lnTo>
                    <a:pt x="3468" y="6626"/>
                  </a:lnTo>
                  <a:lnTo>
                    <a:pt x="3523" y="7338"/>
                  </a:lnTo>
                  <a:lnTo>
                    <a:pt x="3596" y="8068"/>
                  </a:lnTo>
                  <a:lnTo>
                    <a:pt x="3760" y="9546"/>
                  </a:lnTo>
                  <a:lnTo>
                    <a:pt x="3815" y="10295"/>
                  </a:lnTo>
                  <a:lnTo>
                    <a:pt x="3851" y="11043"/>
                  </a:lnTo>
                  <a:lnTo>
                    <a:pt x="3851" y="11426"/>
                  </a:lnTo>
                  <a:lnTo>
                    <a:pt x="3833" y="11810"/>
                  </a:lnTo>
                  <a:lnTo>
                    <a:pt x="3815" y="12175"/>
                  </a:lnTo>
                  <a:lnTo>
                    <a:pt x="3778" y="12540"/>
                  </a:lnTo>
                  <a:lnTo>
                    <a:pt x="3742" y="12923"/>
                  </a:lnTo>
                  <a:lnTo>
                    <a:pt x="3669" y="13288"/>
                  </a:lnTo>
                  <a:lnTo>
                    <a:pt x="3596" y="13653"/>
                  </a:lnTo>
                  <a:lnTo>
                    <a:pt x="3486" y="14018"/>
                  </a:lnTo>
                  <a:lnTo>
                    <a:pt x="3377" y="14383"/>
                  </a:lnTo>
                  <a:lnTo>
                    <a:pt x="3231" y="14748"/>
                  </a:lnTo>
                  <a:lnTo>
                    <a:pt x="3067" y="15095"/>
                  </a:lnTo>
                  <a:lnTo>
                    <a:pt x="2884" y="15442"/>
                  </a:lnTo>
                  <a:lnTo>
                    <a:pt x="2884" y="15442"/>
                  </a:lnTo>
                  <a:lnTo>
                    <a:pt x="2081" y="16865"/>
                  </a:lnTo>
                  <a:lnTo>
                    <a:pt x="1679" y="17595"/>
                  </a:lnTo>
                  <a:lnTo>
                    <a:pt x="1296" y="18307"/>
                  </a:lnTo>
                  <a:lnTo>
                    <a:pt x="949" y="19037"/>
                  </a:lnTo>
                  <a:lnTo>
                    <a:pt x="639" y="19749"/>
                  </a:lnTo>
                  <a:lnTo>
                    <a:pt x="511" y="20096"/>
                  </a:lnTo>
                  <a:lnTo>
                    <a:pt x="384" y="20443"/>
                  </a:lnTo>
                  <a:lnTo>
                    <a:pt x="274" y="20790"/>
                  </a:lnTo>
                  <a:lnTo>
                    <a:pt x="183" y="21136"/>
                  </a:lnTo>
                  <a:lnTo>
                    <a:pt x="110" y="21465"/>
                  </a:lnTo>
                  <a:lnTo>
                    <a:pt x="55" y="21793"/>
                  </a:lnTo>
                  <a:lnTo>
                    <a:pt x="19" y="22122"/>
                  </a:lnTo>
                  <a:lnTo>
                    <a:pt x="0" y="22432"/>
                  </a:lnTo>
                  <a:lnTo>
                    <a:pt x="0" y="22742"/>
                  </a:lnTo>
                  <a:lnTo>
                    <a:pt x="37" y="23053"/>
                  </a:lnTo>
                  <a:lnTo>
                    <a:pt x="92" y="23345"/>
                  </a:lnTo>
                  <a:lnTo>
                    <a:pt x="165" y="23637"/>
                  </a:lnTo>
                  <a:lnTo>
                    <a:pt x="274" y="23911"/>
                  </a:lnTo>
                  <a:lnTo>
                    <a:pt x="402" y="24184"/>
                  </a:lnTo>
                  <a:lnTo>
                    <a:pt x="584" y="24440"/>
                  </a:lnTo>
                  <a:lnTo>
                    <a:pt x="767" y="24695"/>
                  </a:lnTo>
                  <a:lnTo>
                    <a:pt x="1004" y="24933"/>
                  </a:lnTo>
                  <a:lnTo>
                    <a:pt x="1260" y="25152"/>
                  </a:lnTo>
                  <a:lnTo>
                    <a:pt x="1570" y="25371"/>
                  </a:lnTo>
                  <a:lnTo>
                    <a:pt x="1898" y="25572"/>
                  </a:lnTo>
                  <a:lnTo>
                    <a:pt x="1898" y="25572"/>
                  </a:lnTo>
                  <a:lnTo>
                    <a:pt x="2099" y="25663"/>
                  </a:lnTo>
                  <a:lnTo>
                    <a:pt x="2300" y="25754"/>
                  </a:lnTo>
                  <a:lnTo>
                    <a:pt x="2501" y="25827"/>
                  </a:lnTo>
                  <a:lnTo>
                    <a:pt x="2702" y="25900"/>
                  </a:lnTo>
                  <a:lnTo>
                    <a:pt x="2902" y="25955"/>
                  </a:lnTo>
                  <a:lnTo>
                    <a:pt x="3103" y="25991"/>
                  </a:lnTo>
                  <a:lnTo>
                    <a:pt x="3523" y="26046"/>
                  </a:lnTo>
                  <a:lnTo>
                    <a:pt x="3943" y="26064"/>
                  </a:lnTo>
                  <a:lnTo>
                    <a:pt x="4362" y="26028"/>
                  </a:lnTo>
                  <a:lnTo>
                    <a:pt x="4782" y="25973"/>
                  </a:lnTo>
                  <a:lnTo>
                    <a:pt x="5202" y="25882"/>
                  </a:lnTo>
                  <a:lnTo>
                    <a:pt x="5622" y="25772"/>
                  </a:lnTo>
                  <a:lnTo>
                    <a:pt x="6060" y="25626"/>
                  </a:lnTo>
                  <a:lnTo>
                    <a:pt x="6480" y="25462"/>
                  </a:lnTo>
                  <a:lnTo>
                    <a:pt x="6918" y="25298"/>
                  </a:lnTo>
                  <a:lnTo>
                    <a:pt x="7776" y="24896"/>
                  </a:lnTo>
                  <a:lnTo>
                    <a:pt x="8633" y="24476"/>
                  </a:lnTo>
                  <a:lnTo>
                    <a:pt x="8633" y="24476"/>
                  </a:lnTo>
                  <a:lnTo>
                    <a:pt x="9309" y="24166"/>
                  </a:lnTo>
                  <a:lnTo>
                    <a:pt x="9966" y="23856"/>
                  </a:lnTo>
                  <a:lnTo>
                    <a:pt x="10623" y="23564"/>
                  </a:lnTo>
                  <a:lnTo>
                    <a:pt x="11280" y="23308"/>
                  </a:lnTo>
                  <a:lnTo>
                    <a:pt x="11608" y="23217"/>
                  </a:lnTo>
                  <a:lnTo>
                    <a:pt x="11937" y="23108"/>
                  </a:lnTo>
                  <a:lnTo>
                    <a:pt x="12247" y="23035"/>
                  </a:lnTo>
                  <a:lnTo>
                    <a:pt x="12576" y="22980"/>
                  </a:lnTo>
                  <a:lnTo>
                    <a:pt x="12886" y="22943"/>
                  </a:lnTo>
                  <a:lnTo>
                    <a:pt x="13196" y="22907"/>
                  </a:lnTo>
                  <a:lnTo>
                    <a:pt x="13525" y="22907"/>
                  </a:lnTo>
                  <a:lnTo>
                    <a:pt x="13835" y="22943"/>
                  </a:lnTo>
                  <a:lnTo>
                    <a:pt x="13835" y="22943"/>
                  </a:lnTo>
                  <a:lnTo>
                    <a:pt x="13999" y="22943"/>
                  </a:lnTo>
                  <a:lnTo>
                    <a:pt x="14164" y="22943"/>
                  </a:lnTo>
                  <a:lnTo>
                    <a:pt x="14328" y="22943"/>
                  </a:lnTo>
                  <a:lnTo>
                    <a:pt x="14474" y="22925"/>
                  </a:lnTo>
                  <a:lnTo>
                    <a:pt x="14620" y="22889"/>
                  </a:lnTo>
                  <a:lnTo>
                    <a:pt x="14748" y="22852"/>
                  </a:lnTo>
                  <a:lnTo>
                    <a:pt x="14876" y="22797"/>
                  </a:lnTo>
                  <a:lnTo>
                    <a:pt x="15003" y="22742"/>
                  </a:lnTo>
                  <a:lnTo>
                    <a:pt x="15113" y="22669"/>
                  </a:lnTo>
                  <a:lnTo>
                    <a:pt x="15222" y="22578"/>
                  </a:lnTo>
                  <a:lnTo>
                    <a:pt x="15405" y="22396"/>
                  </a:lnTo>
                  <a:lnTo>
                    <a:pt x="15569" y="22177"/>
                  </a:lnTo>
                  <a:lnTo>
                    <a:pt x="15715" y="21921"/>
                  </a:lnTo>
                  <a:lnTo>
                    <a:pt x="15825" y="21647"/>
                  </a:lnTo>
                  <a:lnTo>
                    <a:pt x="15916" y="21337"/>
                  </a:lnTo>
                  <a:lnTo>
                    <a:pt x="15989" y="21027"/>
                  </a:lnTo>
                  <a:lnTo>
                    <a:pt x="16044" y="20680"/>
                  </a:lnTo>
                  <a:lnTo>
                    <a:pt x="16062" y="20315"/>
                  </a:lnTo>
                  <a:lnTo>
                    <a:pt x="16080" y="19950"/>
                  </a:lnTo>
                  <a:lnTo>
                    <a:pt x="16080" y="19567"/>
                  </a:lnTo>
                  <a:lnTo>
                    <a:pt x="16062" y="19165"/>
                  </a:lnTo>
                  <a:lnTo>
                    <a:pt x="16025" y="18782"/>
                  </a:lnTo>
                  <a:lnTo>
                    <a:pt x="15971" y="18380"/>
                  </a:lnTo>
                  <a:lnTo>
                    <a:pt x="15916" y="17979"/>
                  </a:lnTo>
                  <a:lnTo>
                    <a:pt x="15843" y="17577"/>
                  </a:lnTo>
                  <a:lnTo>
                    <a:pt x="15679" y="16792"/>
                  </a:lnTo>
                  <a:lnTo>
                    <a:pt x="15478" y="16062"/>
                  </a:lnTo>
                  <a:lnTo>
                    <a:pt x="15259" y="15405"/>
                  </a:lnTo>
                  <a:lnTo>
                    <a:pt x="15022" y="14821"/>
                  </a:lnTo>
                  <a:lnTo>
                    <a:pt x="14912" y="14566"/>
                  </a:lnTo>
                  <a:lnTo>
                    <a:pt x="14784" y="14347"/>
                  </a:lnTo>
                  <a:lnTo>
                    <a:pt x="14675" y="14146"/>
                  </a:lnTo>
                  <a:lnTo>
                    <a:pt x="14565" y="14000"/>
                  </a:lnTo>
                  <a:lnTo>
                    <a:pt x="14565" y="14000"/>
                  </a:lnTo>
                  <a:lnTo>
                    <a:pt x="14346" y="13726"/>
                  </a:lnTo>
                  <a:lnTo>
                    <a:pt x="14164" y="13452"/>
                  </a:lnTo>
                  <a:lnTo>
                    <a:pt x="13981" y="13179"/>
                  </a:lnTo>
                  <a:lnTo>
                    <a:pt x="13817" y="12923"/>
                  </a:lnTo>
                  <a:lnTo>
                    <a:pt x="13671" y="12649"/>
                  </a:lnTo>
                  <a:lnTo>
                    <a:pt x="13543" y="12394"/>
                  </a:lnTo>
                  <a:lnTo>
                    <a:pt x="13415" y="12138"/>
                  </a:lnTo>
                  <a:lnTo>
                    <a:pt x="13324" y="11883"/>
                  </a:lnTo>
                  <a:lnTo>
                    <a:pt x="13233" y="11627"/>
                  </a:lnTo>
                  <a:lnTo>
                    <a:pt x="13160" y="11372"/>
                  </a:lnTo>
                  <a:lnTo>
                    <a:pt x="13105" y="11134"/>
                  </a:lnTo>
                  <a:lnTo>
                    <a:pt x="13050" y="10879"/>
                  </a:lnTo>
                  <a:lnTo>
                    <a:pt x="13014" y="10623"/>
                  </a:lnTo>
                  <a:lnTo>
                    <a:pt x="12996" y="10386"/>
                  </a:lnTo>
                  <a:lnTo>
                    <a:pt x="12977" y="10130"/>
                  </a:lnTo>
                  <a:lnTo>
                    <a:pt x="12996" y="9893"/>
                  </a:lnTo>
                  <a:lnTo>
                    <a:pt x="12996" y="9893"/>
                  </a:lnTo>
                  <a:lnTo>
                    <a:pt x="13032" y="9291"/>
                  </a:lnTo>
                  <a:lnTo>
                    <a:pt x="13105" y="8543"/>
                  </a:lnTo>
                  <a:lnTo>
                    <a:pt x="13196" y="7685"/>
                  </a:lnTo>
                  <a:lnTo>
                    <a:pt x="13269" y="6772"/>
                  </a:lnTo>
                  <a:lnTo>
                    <a:pt x="13324" y="5841"/>
                  </a:lnTo>
                  <a:lnTo>
                    <a:pt x="13342" y="5385"/>
                  </a:lnTo>
                  <a:lnTo>
                    <a:pt x="13342" y="4947"/>
                  </a:lnTo>
                  <a:lnTo>
                    <a:pt x="13324" y="4527"/>
                  </a:lnTo>
                  <a:lnTo>
                    <a:pt x="13288" y="4126"/>
                  </a:lnTo>
                  <a:lnTo>
                    <a:pt x="13233" y="3779"/>
                  </a:lnTo>
                  <a:lnTo>
                    <a:pt x="13142" y="3450"/>
                  </a:lnTo>
                  <a:lnTo>
                    <a:pt x="13142" y="3450"/>
                  </a:lnTo>
                  <a:lnTo>
                    <a:pt x="13069" y="3249"/>
                  </a:lnTo>
                  <a:lnTo>
                    <a:pt x="12977" y="3012"/>
                  </a:lnTo>
                  <a:lnTo>
                    <a:pt x="12868" y="2793"/>
                  </a:lnTo>
                  <a:lnTo>
                    <a:pt x="12740" y="2556"/>
                  </a:lnTo>
                  <a:lnTo>
                    <a:pt x="12594" y="2319"/>
                  </a:lnTo>
                  <a:lnTo>
                    <a:pt x="12430" y="2081"/>
                  </a:lnTo>
                  <a:lnTo>
                    <a:pt x="12247" y="1844"/>
                  </a:lnTo>
                  <a:lnTo>
                    <a:pt x="12047" y="1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386;p41">
              <a:extLst>
                <a:ext uri="{FF2B5EF4-FFF2-40B4-BE49-F238E27FC236}">
                  <a16:creationId xmlns:a16="http://schemas.microsoft.com/office/drawing/2014/main" xmlns="" id="{D66B6EBD-F330-47B5-BB02-3D8385FAFFCE}"/>
                </a:ext>
              </a:extLst>
            </p:cNvPr>
            <p:cNvSpPr/>
            <p:nvPr/>
          </p:nvSpPr>
          <p:spPr>
            <a:xfrm>
              <a:off x="6193287" y="1877127"/>
              <a:ext cx="372132" cy="644091"/>
            </a:xfrm>
            <a:custGeom>
              <a:avLst/>
              <a:gdLst/>
              <a:ahLst/>
              <a:cxnLst/>
              <a:rect l="l" t="t" r="r" b="b"/>
              <a:pathLst>
                <a:path w="10788" h="18672" extrusionOk="0">
                  <a:moveTo>
                    <a:pt x="1753" y="0"/>
                  </a:moveTo>
                  <a:lnTo>
                    <a:pt x="1570" y="37"/>
                  </a:lnTo>
                  <a:lnTo>
                    <a:pt x="1388" y="73"/>
                  </a:lnTo>
                  <a:lnTo>
                    <a:pt x="1224" y="128"/>
                  </a:lnTo>
                  <a:lnTo>
                    <a:pt x="1041" y="219"/>
                  </a:lnTo>
                  <a:lnTo>
                    <a:pt x="877" y="311"/>
                  </a:lnTo>
                  <a:lnTo>
                    <a:pt x="731" y="420"/>
                  </a:lnTo>
                  <a:lnTo>
                    <a:pt x="567" y="548"/>
                  </a:lnTo>
                  <a:lnTo>
                    <a:pt x="439" y="694"/>
                  </a:lnTo>
                  <a:lnTo>
                    <a:pt x="329" y="858"/>
                  </a:lnTo>
                  <a:lnTo>
                    <a:pt x="238" y="1022"/>
                  </a:lnTo>
                  <a:lnTo>
                    <a:pt x="147" y="1187"/>
                  </a:lnTo>
                  <a:lnTo>
                    <a:pt x="92" y="1369"/>
                  </a:lnTo>
                  <a:lnTo>
                    <a:pt x="37" y="1533"/>
                  </a:lnTo>
                  <a:lnTo>
                    <a:pt x="19" y="1734"/>
                  </a:lnTo>
                  <a:lnTo>
                    <a:pt x="1" y="1917"/>
                  </a:lnTo>
                  <a:lnTo>
                    <a:pt x="19" y="2099"/>
                  </a:lnTo>
                  <a:lnTo>
                    <a:pt x="37" y="2282"/>
                  </a:lnTo>
                  <a:lnTo>
                    <a:pt x="74" y="2464"/>
                  </a:lnTo>
                  <a:lnTo>
                    <a:pt x="147" y="2629"/>
                  </a:lnTo>
                  <a:lnTo>
                    <a:pt x="220" y="2811"/>
                  </a:lnTo>
                  <a:lnTo>
                    <a:pt x="311" y="2975"/>
                  </a:lnTo>
                  <a:lnTo>
                    <a:pt x="420" y="3121"/>
                  </a:lnTo>
                  <a:lnTo>
                    <a:pt x="548" y="3267"/>
                  </a:lnTo>
                  <a:lnTo>
                    <a:pt x="567" y="3286"/>
                  </a:lnTo>
                  <a:lnTo>
                    <a:pt x="804" y="3523"/>
                  </a:lnTo>
                  <a:lnTo>
                    <a:pt x="1041" y="3778"/>
                  </a:lnTo>
                  <a:lnTo>
                    <a:pt x="1516" y="4271"/>
                  </a:lnTo>
                  <a:lnTo>
                    <a:pt x="2465" y="5257"/>
                  </a:lnTo>
                  <a:lnTo>
                    <a:pt x="3377" y="6279"/>
                  </a:lnTo>
                  <a:lnTo>
                    <a:pt x="4272" y="7301"/>
                  </a:lnTo>
                  <a:lnTo>
                    <a:pt x="5129" y="8341"/>
                  </a:lnTo>
                  <a:lnTo>
                    <a:pt x="5531" y="8852"/>
                  </a:lnTo>
                  <a:lnTo>
                    <a:pt x="5933" y="9382"/>
                  </a:lnTo>
                  <a:lnTo>
                    <a:pt x="6298" y="9893"/>
                  </a:lnTo>
                  <a:lnTo>
                    <a:pt x="6626" y="10404"/>
                  </a:lnTo>
                  <a:lnTo>
                    <a:pt x="6772" y="10678"/>
                  </a:lnTo>
                  <a:lnTo>
                    <a:pt x="6754" y="10732"/>
                  </a:lnTo>
                  <a:lnTo>
                    <a:pt x="6517" y="11207"/>
                  </a:lnTo>
                  <a:lnTo>
                    <a:pt x="6279" y="11681"/>
                  </a:lnTo>
                  <a:lnTo>
                    <a:pt x="5787" y="12594"/>
                  </a:lnTo>
                  <a:lnTo>
                    <a:pt x="5239" y="13507"/>
                  </a:lnTo>
                  <a:lnTo>
                    <a:pt x="4673" y="14419"/>
                  </a:lnTo>
                  <a:lnTo>
                    <a:pt x="4071" y="15295"/>
                  </a:lnTo>
                  <a:lnTo>
                    <a:pt x="3542" y="16025"/>
                  </a:lnTo>
                  <a:lnTo>
                    <a:pt x="2976" y="16737"/>
                  </a:lnTo>
                  <a:lnTo>
                    <a:pt x="4509" y="18672"/>
                  </a:lnTo>
                  <a:lnTo>
                    <a:pt x="5367" y="17887"/>
                  </a:lnTo>
                  <a:lnTo>
                    <a:pt x="6188" y="17084"/>
                  </a:lnTo>
                  <a:lnTo>
                    <a:pt x="6991" y="16244"/>
                  </a:lnTo>
                  <a:lnTo>
                    <a:pt x="7758" y="15368"/>
                  </a:lnTo>
                  <a:lnTo>
                    <a:pt x="8506" y="14474"/>
                  </a:lnTo>
                  <a:lnTo>
                    <a:pt x="9236" y="13543"/>
                  </a:lnTo>
                  <a:lnTo>
                    <a:pt x="9583" y="13069"/>
                  </a:lnTo>
                  <a:lnTo>
                    <a:pt x="9930" y="12576"/>
                  </a:lnTo>
                  <a:lnTo>
                    <a:pt x="10258" y="12065"/>
                  </a:lnTo>
                  <a:lnTo>
                    <a:pt x="10423" y="11809"/>
                  </a:lnTo>
                  <a:lnTo>
                    <a:pt x="10514" y="11663"/>
                  </a:lnTo>
                  <a:lnTo>
                    <a:pt x="10550" y="11590"/>
                  </a:lnTo>
                  <a:lnTo>
                    <a:pt x="10569" y="11554"/>
                  </a:lnTo>
                  <a:lnTo>
                    <a:pt x="10605" y="11499"/>
                  </a:lnTo>
                  <a:lnTo>
                    <a:pt x="10678" y="11335"/>
                  </a:lnTo>
                  <a:lnTo>
                    <a:pt x="10733" y="11189"/>
                  </a:lnTo>
                  <a:lnTo>
                    <a:pt x="10769" y="11024"/>
                  </a:lnTo>
                  <a:lnTo>
                    <a:pt x="10788" y="10842"/>
                  </a:lnTo>
                  <a:lnTo>
                    <a:pt x="10788" y="10678"/>
                  </a:lnTo>
                  <a:lnTo>
                    <a:pt x="10788" y="10513"/>
                  </a:lnTo>
                  <a:lnTo>
                    <a:pt x="10751" y="10331"/>
                  </a:lnTo>
                  <a:lnTo>
                    <a:pt x="10715" y="10167"/>
                  </a:lnTo>
                  <a:lnTo>
                    <a:pt x="10623" y="9875"/>
                  </a:lnTo>
                  <a:lnTo>
                    <a:pt x="10532" y="9619"/>
                  </a:lnTo>
                  <a:lnTo>
                    <a:pt x="10331" y="9181"/>
                  </a:lnTo>
                  <a:lnTo>
                    <a:pt x="10130" y="8779"/>
                  </a:lnTo>
                  <a:lnTo>
                    <a:pt x="9911" y="8414"/>
                  </a:lnTo>
                  <a:lnTo>
                    <a:pt x="9473" y="7757"/>
                  </a:lnTo>
                  <a:lnTo>
                    <a:pt x="9035" y="7119"/>
                  </a:lnTo>
                  <a:lnTo>
                    <a:pt x="8597" y="6516"/>
                  </a:lnTo>
                  <a:lnTo>
                    <a:pt x="8141" y="5932"/>
                  </a:lnTo>
                  <a:lnTo>
                    <a:pt x="7666" y="5366"/>
                  </a:lnTo>
                  <a:lnTo>
                    <a:pt x="7210" y="4819"/>
                  </a:lnTo>
                  <a:lnTo>
                    <a:pt x="6243" y="3724"/>
                  </a:lnTo>
                  <a:lnTo>
                    <a:pt x="5294" y="2647"/>
                  </a:lnTo>
                  <a:lnTo>
                    <a:pt x="4308" y="1606"/>
                  </a:lnTo>
                  <a:lnTo>
                    <a:pt x="3815" y="1095"/>
                  </a:lnTo>
                  <a:lnTo>
                    <a:pt x="3560" y="840"/>
                  </a:lnTo>
                  <a:lnTo>
                    <a:pt x="3304" y="566"/>
                  </a:lnTo>
                  <a:lnTo>
                    <a:pt x="3158" y="438"/>
                  </a:lnTo>
                  <a:lnTo>
                    <a:pt x="2994" y="329"/>
                  </a:lnTo>
                  <a:lnTo>
                    <a:pt x="2830" y="219"/>
                  </a:lnTo>
                  <a:lnTo>
                    <a:pt x="2665" y="146"/>
                  </a:lnTo>
                  <a:lnTo>
                    <a:pt x="2483" y="73"/>
                  </a:lnTo>
                  <a:lnTo>
                    <a:pt x="2300" y="37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387;p41">
              <a:extLst>
                <a:ext uri="{FF2B5EF4-FFF2-40B4-BE49-F238E27FC236}">
                  <a16:creationId xmlns:a16="http://schemas.microsoft.com/office/drawing/2014/main" xmlns="" id="{D29D6825-82F7-42F6-AC2D-FDAA4613A675}"/>
                </a:ext>
              </a:extLst>
            </p:cNvPr>
            <p:cNvSpPr/>
            <p:nvPr/>
          </p:nvSpPr>
          <p:spPr>
            <a:xfrm>
              <a:off x="6424369" y="2218353"/>
              <a:ext cx="52915" cy="29631"/>
            </a:xfrm>
            <a:custGeom>
              <a:avLst/>
              <a:gdLst/>
              <a:ahLst/>
              <a:cxnLst/>
              <a:rect l="l" t="t" r="r" b="b"/>
              <a:pathLst>
                <a:path w="1534" h="859" extrusionOk="0">
                  <a:moveTo>
                    <a:pt x="1460" y="1"/>
                  </a:moveTo>
                  <a:lnTo>
                    <a:pt x="1260" y="37"/>
                  </a:lnTo>
                  <a:lnTo>
                    <a:pt x="1059" y="74"/>
                  </a:lnTo>
                  <a:lnTo>
                    <a:pt x="858" y="147"/>
                  </a:lnTo>
                  <a:lnTo>
                    <a:pt x="675" y="238"/>
                  </a:lnTo>
                  <a:lnTo>
                    <a:pt x="493" y="329"/>
                  </a:lnTo>
                  <a:lnTo>
                    <a:pt x="329" y="457"/>
                  </a:lnTo>
                  <a:lnTo>
                    <a:pt x="164" y="585"/>
                  </a:lnTo>
                  <a:lnTo>
                    <a:pt x="18" y="731"/>
                  </a:lnTo>
                  <a:lnTo>
                    <a:pt x="0" y="749"/>
                  </a:lnTo>
                  <a:lnTo>
                    <a:pt x="0" y="786"/>
                  </a:lnTo>
                  <a:lnTo>
                    <a:pt x="18" y="822"/>
                  </a:lnTo>
                  <a:lnTo>
                    <a:pt x="73" y="859"/>
                  </a:lnTo>
                  <a:lnTo>
                    <a:pt x="110" y="840"/>
                  </a:lnTo>
                  <a:lnTo>
                    <a:pt x="128" y="822"/>
                  </a:lnTo>
                  <a:lnTo>
                    <a:pt x="274" y="694"/>
                  </a:lnTo>
                  <a:lnTo>
                    <a:pt x="420" y="567"/>
                  </a:lnTo>
                  <a:lnTo>
                    <a:pt x="566" y="457"/>
                  </a:lnTo>
                  <a:lnTo>
                    <a:pt x="730" y="366"/>
                  </a:lnTo>
                  <a:lnTo>
                    <a:pt x="913" y="293"/>
                  </a:lnTo>
                  <a:lnTo>
                    <a:pt x="1095" y="220"/>
                  </a:lnTo>
                  <a:lnTo>
                    <a:pt x="1278" y="165"/>
                  </a:lnTo>
                  <a:lnTo>
                    <a:pt x="1460" y="129"/>
                  </a:lnTo>
                  <a:lnTo>
                    <a:pt x="1497" y="129"/>
                  </a:lnTo>
                  <a:lnTo>
                    <a:pt x="1515" y="110"/>
                  </a:lnTo>
                  <a:lnTo>
                    <a:pt x="1533" y="56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388;p41">
              <a:extLst>
                <a:ext uri="{FF2B5EF4-FFF2-40B4-BE49-F238E27FC236}">
                  <a16:creationId xmlns:a16="http://schemas.microsoft.com/office/drawing/2014/main" xmlns="" id="{EAD2FCA9-A809-4AB5-8E9A-05E3AC0A883C}"/>
                </a:ext>
              </a:extLst>
            </p:cNvPr>
            <p:cNvSpPr/>
            <p:nvPr/>
          </p:nvSpPr>
          <p:spPr>
            <a:xfrm>
              <a:off x="6435063" y="2203244"/>
              <a:ext cx="21421" cy="32149"/>
            </a:xfrm>
            <a:custGeom>
              <a:avLst/>
              <a:gdLst/>
              <a:ahLst/>
              <a:cxnLst/>
              <a:rect l="l" t="t" r="r" b="b"/>
              <a:pathLst>
                <a:path w="621" h="932" extrusionOk="0">
                  <a:moveTo>
                    <a:pt x="493" y="1"/>
                  </a:moveTo>
                  <a:lnTo>
                    <a:pt x="475" y="37"/>
                  </a:lnTo>
                  <a:lnTo>
                    <a:pt x="0" y="840"/>
                  </a:lnTo>
                  <a:lnTo>
                    <a:pt x="0" y="859"/>
                  </a:lnTo>
                  <a:lnTo>
                    <a:pt x="0" y="895"/>
                  </a:lnTo>
                  <a:lnTo>
                    <a:pt x="37" y="932"/>
                  </a:lnTo>
                  <a:lnTo>
                    <a:pt x="92" y="932"/>
                  </a:lnTo>
                  <a:lnTo>
                    <a:pt x="110" y="913"/>
                  </a:lnTo>
                  <a:lnTo>
                    <a:pt x="146" y="895"/>
                  </a:lnTo>
                  <a:lnTo>
                    <a:pt x="603" y="92"/>
                  </a:lnTo>
                  <a:lnTo>
                    <a:pt x="621" y="74"/>
                  </a:lnTo>
                  <a:lnTo>
                    <a:pt x="621" y="3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389;p41">
              <a:extLst>
                <a:ext uri="{FF2B5EF4-FFF2-40B4-BE49-F238E27FC236}">
                  <a16:creationId xmlns:a16="http://schemas.microsoft.com/office/drawing/2014/main" xmlns="" id="{C6260827-687E-4E50-ACA2-DF5364E36E69}"/>
                </a:ext>
              </a:extLst>
            </p:cNvPr>
            <p:cNvSpPr/>
            <p:nvPr/>
          </p:nvSpPr>
          <p:spPr>
            <a:xfrm>
              <a:off x="5921949" y="3104222"/>
              <a:ext cx="284584" cy="1308326"/>
            </a:xfrm>
            <a:custGeom>
              <a:avLst/>
              <a:gdLst/>
              <a:ahLst/>
              <a:cxnLst/>
              <a:rect l="l" t="t" r="r" b="b"/>
              <a:pathLst>
                <a:path w="8250" h="37928" extrusionOk="0">
                  <a:moveTo>
                    <a:pt x="7994" y="0"/>
                  </a:moveTo>
                  <a:lnTo>
                    <a:pt x="7940" y="37"/>
                  </a:lnTo>
                  <a:lnTo>
                    <a:pt x="7885" y="146"/>
                  </a:lnTo>
                  <a:lnTo>
                    <a:pt x="456" y="18"/>
                  </a:lnTo>
                  <a:lnTo>
                    <a:pt x="365" y="237"/>
                  </a:lnTo>
                  <a:lnTo>
                    <a:pt x="292" y="457"/>
                  </a:lnTo>
                  <a:lnTo>
                    <a:pt x="219" y="712"/>
                  </a:lnTo>
                  <a:lnTo>
                    <a:pt x="164" y="968"/>
                  </a:lnTo>
                  <a:lnTo>
                    <a:pt x="73" y="1497"/>
                  </a:lnTo>
                  <a:lnTo>
                    <a:pt x="18" y="2063"/>
                  </a:lnTo>
                  <a:lnTo>
                    <a:pt x="0" y="2683"/>
                  </a:lnTo>
                  <a:lnTo>
                    <a:pt x="0" y="3322"/>
                  </a:lnTo>
                  <a:lnTo>
                    <a:pt x="37" y="4016"/>
                  </a:lnTo>
                  <a:lnTo>
                    <a:pt x="110" y="4746"/>
                  </a:lnTo>
                  <a:lnTo>
                    <a:pt x="237" y="5877"/>
                  </a:lnTo>
                  <a:lnTo>
                    <a:pt x="420" y="7082"/>
                  </a:lnTo>
                  <a:lnTo>
                    <a:pt x="621" y="8378"/>
                  </a:lnTo>
                  <a:lnTo>
                    <a:pt x="876" y="9747"/>
                  </a:lnTo>
                  <a:lnTo>
                    <a:pt x="1223" y="11535"/>
                  </a:lnTo>
                  <a:lnTo>
                    <a:pt x="1606" y="13470"/>
                  </a:lnTo>
                  <a:lnTo>
                    <a:pt x="1442" y="13780"/>
                  </a:lnTo>
                  <a:lnTo>
                    <a:pt x="1296" y="14109"/>
                  </a:lnTo>
                  <a:lnTo>
                    <a:pt x="1168" y="14474"/>
                  </a:lnTo>
                  <a:lnTo>
                    <a:pt x="1059" y="14857"/>
                  </a:lnTo>
                  <a:lnTo>
                    <a:pt x="967" y="15259"/>
                  </a:lnTo>
                  <a:lnTo>
                    <a:pt x="876" y="15679"/>
                  </a:lnTo>
                  <a:lnTo>
                    <a:pt x="821" y="16135"/>
                  </a:lnTo>
                  <a:lnTo>
                    <a:pt x="767" y="16591"/>
                  </a:lnTo>
                  <a:lnTo>
                    <a:pt x="730" y="17066"/>
                  </a:lnTo>
                  <a:lnTo>
                    <a:pt x="712" y="17559"/>
                  </a:lnTo>
                  <a:lnTo>
                    <a:pt x="694" y="18070"/>
                  </a:lnTo>
                  <a:lnTo>
                    <a:pt x="694" y="18581"/>
                  </a:lnTo>
                  <a:lnTo>
                    <a:pt x="712" y="19621"/>
                  </a:lnTo>
                  <a:lnTo>
                    <a:pt x="785" y="20680"/>
                  </a:lnTo>
                  <a:lnTo>
                    <a:pt x="858" y="21756"/>
                  </a:lnTo>
                  <a:lnTo>
                    <a:pt x="967" y="22815"/>
                  </a:lnTo>
                  <a:lnTo>
                    <a:pt x="1077" y="23874"/>
                  </a:lnTo>
                  <a:lnTo>
                    <a:pt x="1205" y="24878"/>
                  </a:lnTo>
                  <a:lnTo>
                    <a:pt x="1442" y="26721"/>
                  </a:lnTo>
                  <a:lnTo>
                    <a:pt x="1533" y="27542"/>
                  </a:lnTo>
                  <a:lnTo>
                    <a:pt x="1606" y="28272"/>
                  </a:lnTo>
                  <a:lnTo>
                    <a:pt x="1716" y="29313"/>
                  </a:lnTo>
                  <a:lnTo>
                    <a:pt x="1862" y="30481"/>
                  </a:lnTo>
                  <a:lnTo>
                    <a:pt x="2190" y="32945"/>
                  </a:lnTo>
                  <a:lnTo>
                    <a:pt x="2519" y="35263"/>
                  </a:lnTo>
                  <a:lnTo>
                    <a:pt x="2647" y="36230"/>
                  </a:lnTo>
                  <a:lnTo>
                    <a:pt x="2738" y="36979"/>
                  </a:lnTo>
                  <a:lnTo>
                    <a:pt x="3103" y="37325"/>
                  </a:lnTo>
                  <a:lnTo>
                    <a:pt x="3413" y="37599"/>
                  </a:lnTo>
                  <a:lnTo>
                    <a:pt x="3559" y="37709"/>
                  </a:lnTo>
                  <a:lnTo>
                    <a:pt x="3687" y="37782"/>
                  </a:lnTo>
                  <a:lnTo>
                    <a:pt x="3815" y="37855"/>
                  </a:lnTo>
                  <a:lnTo>
                    <a:pt x="3943" y="37891"/>
                  </a:lnTo>
                  <a:lnTo>
                    <a:pt x="4052" y="37928"/>
                  </a:lnTo>
                  <a:lnTo>
                    <a:pt x="4180" y="37928"/>
                  </a:lnTo>
                  <a:lnTo>
                    <a:pt x="4289" y="37909"/>
                  </a:lnTo>
                  <a:lnTo>
                    <a:pt x="4399" y="37873"/>
                  </a:lnTo>
                  <a:lnTo>
                    <a:pt x="4527" y="37800"/>
                  </a:lnTo>
                  <a:lnTo>
                    <a:pt x="4654" y="37709"/>
                  </a:lnTo>
                  <a:lnTo>
                    <a:pt x="4782" y="37599"/>
                  </a:lnTo>
                  <a:lnTo>
                    <a:pt x="4910" y="37471"/>
                  </a:lnTo>
                  <a:lnTo>
                    <a:pt x="5330" y="34186"/>
                  </a:lnTo>
                  <a:lnTo>
                    <a:pt x="5968" y="29422"/>
                  </a:lnTo>
                  <a:lnTo>
                    <a:pt x="6644" y="24494"/>
                  </a:lnTo>
                  <a:lnTo>
                    <a:pt x="7155" y="20789"/>
                  </a:lnTo>
                  <a:lnTo>
                    <a:pt x="7283" y="19895"/>
                  </a:lnTo>
                  <a:lnTo>
                    <a:pt x="7374" y="19037"/>
                  </a:lnTo>
                  <a:lnTo>
                    <a:pt x="7447" y="18234"/>
                  </a:lnTo>
                  <a:lnTo>
                    <a:pt x="7502" y="17486"/>
                  </a:lnTo>
                  <a:lnTo>
                    <a:pt x="7538" y="16774"/>
                  </a:lnTo>
                  <a:lnTo>
                    <a:pt x="7575" y="16117"/>
                  </a:lnTo>
                  <a:lnTo>
                    <a:pt x="7575" y="15514"/>
                  </a:lnTo>
                  <a:lnTo>
                    <a:pt x="7575" y="14967"/>
                  </a:lnTo>
                  <a:lnTo>
                    <a:pt x="7538" y="14054"/>
                  </a:lnTo>
                  <a:lnTo>
                    <a:pt x="7502" y="13397"/>
                  </a:lnTo>
                  <a:lnTo>
                    <a:pt x="7465" y="12977"/>
                  </a:lnTo>
                  <a:lnTo>
                    <a:pt x="7447" y="12831"/>
                  </a:lnTo>
                  <a:lnTo>
                    <a:pt x="7611" y="11280"/>
                  </a:lnTo>
                  <a:lnTo>
                    <a:pt x="7757" y="9783"/>
                  </a:lnTo>
                  <a:lnTo>
                    <a:pt x="7885" y="8433"/>
                  </a:lnTo>
                  <a:lnTo>
                    <a:pt x="7994" y="7155"/>
                  </a:lnTo>
                  <a:lnTo>
                    <a:pt x="8086" y="5969"/>
                  </a:lnTo>
                  <a:lnTo>
                    <a:pt x="8159" y="4873"/>
                  </a:lnTo>
                  <a:lnTo>
                    <a:pt x="8213" y="3596"/>
                  </a:lnTo>
                  <a:lnTo>
                    <a:pt x="8250" y="2501"/>
                  </a:lnTo>
                  <a:lnTo>
                    <a:pt x="8250" y="1588"/>
                  </a:lnTo>
                  <a:lnTo>
                    <a:pt x="8232" y="876"/>
                  </a:lnTo>
                  <a:lnTo>
                    <a:pt x="8195" y="603"/>
                  </a:lnTo>
                  <a:lnTo>
                    <a:pt x="8177" y="365"/>
                  </a:lnTo>
                  <a:lnTo>
                    <a:pt x="8140" y="201"/>
                  </a:lnTo>
                  <a:lnTo>
                    <a:pt x="8104" y="73"/>
                  </a:lnTo>
                  <a:lnTo>
                    <a:pt x="8049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390;p41">
              <a:extLst>
                <a:ext uri="{FF2B5EF4-FFF2-40B4-BE49-F238E27FC236}">
                  <a16:creationId xmlns:a16="http://schemas.microsoft.com/office/drawing/2014/main" xmlns="" id="{5C063E1E-CEA5-462B-8A15-72B3B96E911A}"/>
                </a:ext>
              </a:extLst>
            </p:cNvPr>
            <p:cNvSpPr/>
            <p:nvPr/>
          </p:nvSpPr>
          <p:spPr>
            <a:xfrm>
              <a:off x="5974209" y="4396789"/>
              <a:ext cx="187653" cy="301590"/>
            </a:xfrm>
            <a:custGeom>
              <a:avLst/>
              <a:gdLst/>
              <a:ahLst/>
              <a:cxnLst/>
              <a:rect l="l" t="t" r="r" b="b"/>
              <a:pathLst>
                <a:path w="5440" h="8743" extrusionOk="0">
                  <a:moveTo>
                    <a:pt x="1059" y="0"/>
                  </a:moveTo>
                  <a:lnTo>
                    <a:pt x="1004" y="19"/>
                  </a:lnTo>
                  <a:lnTo>
                    <a:pt x="894" y="73"/>
                  </a:lnTo>
                  <a:lnTo>
                    <a:pt x="730" y="201"/>
                  </a:lnTo>
                  <a:lnTo>
                    <a:pt x="548" y="384"/>
                  </a:lnTo>
                  <a:lnTo>
                    <a:pt x="456" y="493"/>
                  </a:lnTo>
                  <a:lnTo>
                    <a:pt x="347" y="621"/>
                  </a:lnTo>
                  <a:lnTo>
                    <a:pt x="274" y="767"/>
                  </a:lnTo>
                  <a:lnTo>
                    <a:pt x="183" y="931"/>
                  </a:lnTo>
                  <a:lnTo>
                    <a:pt x="110" y="1132"/>
                  </a:lnTo>
                  <a:lnTo>
                    <a:pt x="55" y="1333"/>
                  </a:lnTo>
                  <a:lnTo>
                    <a:pt x="18" y="1570"/>
                  </a:lnTo>
                  <a:lnTo>
                    <a:pt x="0" y="1826"/>
                  </a:lnTo>
                  <a:lnTo>
                    <a:pt x="0" y="3213"/>
                  </a:lnTo>
                  <a:lnTo>
                    <a:pt x="0" y="4892"/>
                  </a:lnTo>
                  <a:lnTo>
                    <a:pt x="0" y="6900"/>
                  </a:lnTo>
                  <a:lnTo>
                    <a:pt x="529" y="6900"/>
                  </a:lnTo>
                  <a:lnTo>
                    <a:pt x="803" y="5604"/>
                  </a:lnTo>
                  <a:lnTo>
                    <a:pt x="840" y="5841"/>
                  </a:lnTo>
                  <a:lnTo>
                    <a:pt x="894" y="6096"/>
                  </a:lnTo>
                  <a:lnTo>
                    <a:pt x="986" y="6425"/>
                  </a:lnTo>
                  <a:lnTo>
                    <a:pt x="1095" y="6790"/>
                  </a:lnTo>
                  <a:lnTo>
                    <a:pt x="1241" y="7173"/>
                  </a:lnTo>
                  <a:lnTo>
                    <a:pt x="1332" y="7356"/>
                  </a:lnTo>
                  <a:lnTo>
                    <a:pt x="1442" y="7538"/>
                  </a:lnTo>
                  <a:lnTo>
                    <a:pt x="1551" y="7721"/>
                  </a:lnTo>
                  <a:lnTo>
                    <a:pt x="1679" y="7903"/>
                  </a:lnTo>
                  <a:lnTo>
                    <a:pt x="1825" y="8068"/>
                  </a:lnTo>
                  <a:lnTo>
                    <a:pt x="1989" y="8195"/>
                  </a:lnTo>
                  <a:lnTo>
                    <a:pt x="2154" y="8323"/>
                  </a:lnTo>
                  <a:lnTo>
                    <a:pt x="2355" y="8414"/>
                  </a:lnTo>
                  <a:lnTo>
                    <a:pt x="2555" y="8506"/>
                  </a:lnTo>
                  <a:lnTo>
                    <a:pt x="2756" y="8579"/>
                  </a:lnTo>
                  <a:lnTo>
                    <a:pt x="2975" y="8633"/>
                  </a:lnTo>
                  <a:lnTo>
                    <a:pt x="3194" y="8688"/>
                  </a:lnTo>
                  <a:lnTo>
                    <a:pt x="3413" y="8725"/>
                  </a:lnTo>
                  <a:lnTo>
                    <a:pt x="3650" y="8743"/>
                  </a:lnTo>
                  <a:lnTo>
                    <a:pt x="4107" y="8743"/>
                  </a:lnTo>
                  <a:lnTo>
                    <a:pt x="4527" y="8725"/>
                  </a:lnTo>
                  <a:lnTo>
                    <a:pt x="4928" y="8688"/>
                  </a:lnTo>
                  <a:lnTo>
                    <a:pt x="5019" y="8670"/>
                  </a:lnTo>
                  <a:lnTo>
                    <a:pt x="5092" y="8633"/>
                  </a:lnTo>
                  <a:lnTo>
                    <a:pt x="5165" y="8597"/>
                  </a:lnTo>
                  <a:lnTo>
                    <a:pt x="5238" y="8560"/>
                  </a:lnTo>
                  <a:lnTo>
                    <a:pt x="5275" y="8506"/>
                  </a:lnTo>
                  <a:lnTo>
                    <a:pt x="5330" y="8433"/>
                  </a:lnTo>
                  <a:lnTo>
                    <a:pt x="5384" y="8287"/>
                  </a:lnTo>
                  <a:lnTo>
                    <a:pt x="5421" y="8122"/>
                  </a:lnTo>
                  <a:lnTo>
                    <a:pt x="5439" y="7922"/>
                  </a:lnTo>
                  <a:lnTo>
                    <a:pt x="5421" y="7721"/>
                  </a:lnTo>
                  <a:lnTo>
                    <a:pt x="5384" y="7484"/>
                  </a:lnTo>
                  <a:lnTo>
                    <a:pt x="5330" y="7265"/>
                  </a:lnTo>
                  <a:lnTo>
                    <a:pt x="5275" y="7009"/>
                  </a:lnTo>
                  <a:lnTo>
                    <a:pt x="5129" y="6516"/>
                  </a:lnTo>
                  <a:lnTo>
                    <a:pt x="4946" y="6060"/>
                  </a:lnTo>
                  <a:lnTo>
                    <a:pt x="4782" y="5622"/>
                  </a:lnTo>
                  <a:lnTo>
                    <a:pt x="4417" y="4636"/>
                  </a:lnTo>
                  <a:lnTo>
                    <a:pt x="3997" y="3468"/>
                  </a:lnTo>
                  <a:lnTo>
                    <a:pt x="3523" y="2081"/>
                  </a:lnTo>
                  <a:lnTo>
                    <a:pt x="1059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391;p41">
              <a:extLst>
                <a:ext uri="{FF2B5EF4-FFF2-40B4-BE49-F238E27FC236}">
                  <a16:creationId xmlns:a16="http://schemas.microsoft.com/office/drawing/2014/main" xmlns="" id="{1AEF9D93-29B8-4BB1-9B2B-C672DBA41CF4}"/>
                </a:ext>
              </a:extLst>
            </p:cNvPr>
            <p:cNvSpPr/>
            <p:nvPr/>
          </p:nvSpPr>
          <p:spPr>
            <a:xfrm>
              <a:off x="5992457" y="4326902"/>
              <a:ext cx="137290" cy="302245"/>
            </a:xfrm>
            <a:custGeom>
              <a:avLst/>
              <a:gdLst/>
              <a:ahLst/>
              <a:cxnLst/>
              <a:rect l="l" t="t" r="r" b="b"/>
              <a:pathLst>
                <a:path w="3980" h="8762" extrusionOk="0">
                  <a:moveTo>
                    <a:pt x="785" y="0"/>
                  </a:moveTo>
                  <a:lnTo>
                    <a:pt x="785" y="274"/>
                  </a:lnTo>
                  <a:lnTo>
                    <a:pt x="767" y="895"/>
                  </a:lnTo>
                  <a:lnTo>
                    <a:pt x="730" y="1242"/>
                  </a:lnTo>
                  <a:lnTo>
                    <a:pt x="694" y="1570"/>
                  </a:lnTo>
                  <a:lnTo>
                    <a:pt x="657" y="1716"/>
                  </a:lnTo>
                  <a:lnTo>
                    <a:pt x="621" y="1844"/>
                  </a:lnTo>
                  <a:lnTo>
                    <a:pt x="584" y="1953"/>
                  </a:lnTo>
                  <a:lnTo>
                    <a:pt x="530" y="2026"/>
                  </a:lnTo>
                  <a:lnTo>
                    <a:pt x="402" y="2154"/>
                  </a:lnTo>
                  <a:lnTo>
                    <a:pt x="292" y="2355"/>
                  </a:lnTo>
                  <a:lnTo>
                    <a:pt x="183" y="2610"/>
                  </a:lnTo>
                  <a:lnTo>
                    <a:pt x="92" y="2921"/>
                  </a:lnTo>
                  <a:lnTo>
                    <a:pt x="37" y="3249"/>
                  </a:lnTo>
                  <a:lnTo>
                    <a:pt x="19" y="3450"/>
                  </a:lnTo>
                  <a:lnTo>
                    <a:pt x="0" y="3633"/>
                  </a:lnTo>
                  <a:lnTo>
                    <a:pt x="19" y="3833"/>
                  </a:lnTo>
                  <a:lnTo>
                    <a:pt x="37" y="4052"/>
                  </a:lnTo>
                  <a:lnTo>
                    <a:pt x="73" y="4253"/>
                  </a:lnTo>
                  <a:lnTo>
                    <a:pt x="110" y="4490"/>
                  </a:lnTo>
                  <a:lnTo>
                    <a:pt x="219" y="4947"/>
                  </a:lnTo>
                  <a:lnTo>
                    <a:pt x="329" y="5458"/>
                  </a:lnTo>
                  <a:lnTo>
                    <a:pt x="438" y="5969"/>
                  </a:lnTo>
                  <a:lnTo>
                    <a:pt x="566" y="6498"/>
                  </a:lnTo>
                  <a:lnTo>
                    <a:pt x="694" y="6991"/>
                  </a:lnTo>
                  <a:lnTo>
                    <a:pt x="785" y="7210"/>
                  </a:lnTo>
                  <a:lnTo>
                    <a:pt x="876" y="7447"/>
                  </a:lnTo>
                  <a:lnTo>
                    <a:pt x="968" y="7648"/>
                  </a:lnTo>
                  <a:lnTo>
                    <a:pt x="1059" y="7830"/>
                  </a:lnTo>
                  <a:lnTo>
                    <a:pt x="1187" y="8013"/>
                  </a:lnTo>
                  <a:lnTo>
                    <a:pt x="1314" y="8159"/>
                  </a:lnTo>
                  <a:lnTo>
                    <a:pt x="1442" y="8287"/>
                  </a:lnTo>
                  <a:lnTo>
                    <a:pt x="1607" y="8415"/>
                  </a:lnTo>
                  <a:lnTo>
                    <a:pt x="1789" y="8506"/>
                  </a:lnTo>
                  <a:lnTo>
                    <a:pt x="1990" y="8597"/>
                  </a:lnTo>
                  <a:lnTo>
                    <a:pt x="2209" y="8652"/>
                  </a:lnTo>
                  <a:lnTo>
                    <a:pt x="2410" y="8707"/>
                  </a:lnTo>
                  <a:lnTo>
                    <a:pt x="2629" y="8743"/>
                  </a:lnTo>
                  <a:lnTo>
                    <a:pt x="2848" y="8761"/>
                  </a:lnTo>
                  <a:lnTo>
                    <a:pt x="3048" y="8761"/>
                  </a:lnTo>
                  <a:lnTo>
                    <a:pt x="3249" y="8743"/>
                  </a:lnTo>
                  <a:lnTo>
                    <a:pt x="3432" y="8707"/>
                  </a:lnTo>
                  <a:lnTo>
                    <a:pt x="3578" y="8670"/>
                  </a:lnTo>
                  <a:lnTo>
                    <a:pt x="3724" y="8597"/>
                  </a:lnTo>
                  <a:lnTo>
                    <a:pt x="3833" y="8524"/>
                  </a:lnTo>
                  <a:lnTo>
                    <a:pt x="3924" y="8433"/>
                  </a:lnTo>
                  <a:lnTo>
                    <a:pt x="3961" y="8342"/>
                  </a:lnTo>
                  <a:lnTo>
                    <a:pt x="3979" y="8214"/>
                  </a:lnTo>
                  <a:lnTo>
                    <a:pt x="3979" y="8049"/>
                  </a:lnTo>
                  <a:lnTo>
                    <a:pt x="3943" y="7849"/>
                  </a:lnTo>
                  <a:lnTo>
                    <a:pt x="3888" y="7630"/>
                  </a:lnTo>
                  <a:lnTo>
                    <a:pt x="3742" y="7119"/>
                  </a:lnTo>
                  <a:lnTo>
                    <a:pt x="3559" y="6571"/>
                  </a:lnTo>
                  <a:lnTo>
                    <a:pt x="3359" y="5987"/>
                  </a:lnTo>
                  <a:lnTo>
                    <a:pt x="3194" y="5403"/>
                  </a:lnTo>
                  <a:lnTo>
                    <a:pt x="3121" y="5129"/>
                  </a:lnTo>
                  <a:lnTo>
                    <a:pt x="3067" y="4855"/>
                  </a:lnTo>
                  <a:lnTo>
                    <a:pt x="3012" y="4600"/>
                  </a:lnTo>
                  <a:lnTo>
                    <a:pt x="2994" y="4381"/>
                  </a:lnTo>
                  <a:lnTo>
                    <a:pt x="2848" y="1844"/>
                  </a:lnTo>
                  <a:lnTo>
                    <a:pt x="2756" y="146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392;p41">
              <a:extLst>
                <a:ext uri="{FF2B5EF4-FFF2-40B4-BE49-F238E27FC236}">
                  <a16:creationId xmlns:a16="http://schemas.microsoft.com/office/drawing/2014/main" xmlns="" id="{69955D98-F625-417C-914D-7991074ACDBD}"/>
                </a:ext>
              </a:extLst>
            </p:cNvPr>
            <p:cNvSpPr/>
            <p:nvPr/>
          </p:nvSpPr>
          <p:spPr>
            <a:xfrm>
              <a:off x="6088146" y="3556281"/>
              <a:ext cx="86306" cy="13867"/>
            </a:xfrm>
            <a:custGeom>
              <a:avLst/>
              <a:gdLst/>
              <a:ahLst/>
              <a:cxnLst/>
              <a:rect l="l" t="t" r="r" b="b"/>
              <a:pathLst>
                <a:path w="2502" h="402" extrusionOk="0">
                  <a:moveTo>
                    <a:pt x="55" y="0"/>
                  </a:moveTo>
                  <a:lnTo>
                    <a:pt x="19" y="18"/>
                  </a:lnTo>
                  <a:lnTo>
                    <a:pt x="1" y="55"/>
                  </a:lnTo>
                  <a:lnTo>
                    <a:pt x="1" y="110"/>
                  </a:lnTo>
                  <a:lnTo>
                    <a:pt x="19" y="128"/>
                  </a:lnTo>
                  <a:lnTo>
                    <a:pt x="37" y="146"/>
                  </a:lnTo>
                  <a:lnTo>
                    <a:pt x="329" y="256"/>
                  </a:lnTo>
                  <a:lnTo>
                    <a:pt x="639" y="329"/>
                  </a:lnTo>
                  <a:lnTo>
                    <a:pt x="931" y="365"/>
                  </a:lnTo>
                  <a:lnTo>
                    <a:pt x="1242" y="402"/>
                  </a:lnTo>
                  <a:lnTo>
                    <a:pt x="1534" y="402"/>
                  </a:lnTo>
                  <a:lnTo>
                    <a:pt x="1844" y="383"/>
                  </a:lnTo>
                  <a:lnTo>
                    <a:pt x="2154" y="329"/>
                  </a:lnTo>
                  <a:lnTo>
                    <a:pt x="2446" y="274"/>
                  </a:lnTo>
                  <a:lnTo>
                    <a:pt x="2483" y="256"/>
                  </a:lnTo>
                  <a:lnTo>
                    <a:pt x="2483" y="237"/>
                  </a:lnTo>
                  <a:lnTo>
                    <a:pt x="2501" y="183"/>
                  </a:lnTo>
                  <a:lnTo>
                    <a:pt x="2465" y="146"/>
                  </a:lnTo>
                  <a:lnTo>
                    <a:pt x="2446" y="128"/>
                  </a:lnTo>
                  <a:lnTo>
                    <a:pt x="2410" y="128"/>
                  </a:lnTo>
                  <a:lnTo>
                    <a:pt x="2118" y="201"/>
                  </a:lnTo>
                  <a:lnTo>
                    <a:pt x="1826" y="237"/>
                  </a:lnTo>
                  <a:lnTo>
                    <a:pt x="1534" y="256"/>
                  </a:lnTo>
                  <a:lnTo>
                    <a:pt x="1242" y="256"/>
                  </a:lnTo>
                  <a:lnTo>
                    <a:pt x="950" y="219"/>
                  </a:lnTo>
                  <a:lnTo>
                    <a:pt x="658" y="183"/>
                  </a:lnTo>
                  <a:lnTo>
                    <a:pt x="366" y="110"/>
                  </a:lnTo>
                  <a:lnTo>
                    <a:pt x="74" y="1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2393;p41">
              <a:extLst>
                <a:ext uri="{FF2B5EF4-FFF2-40B4-BE49-F238E27FC236}">
                  <a16:creationId xmlns:a16="http://schemas.microsoft.com/office/drawing/2014/main" xmlns="" id="{7A45CC60-1BBA-4EFE-9107-CB0071B6BD14}"/>
                </a:ext>
              </a:extLst>
            </p:cNvPr>
            <p:cNvSpPr/>
            <p:nvPr/>
          </p:nvSpPr>
          <p:spPr>
            <a:xfrm>
              <a:off x="6207775" y="3085940"/>
              <a:ext cx="279582" cy="1305843"/>
            </a:xfrm>
            <a:custGeom>
              <a:avLst/>
              <a:gdLst/>
              <a:ahLst/>
              <a:cxnLst/>
              <a:rect l="l" t="t" r="r" b="b"/>
              <a:pathLst>
                <a:path w="8105" h="37856" extrusionOk="0">
                  <a:moveTo>
                    <a:pt x="7210" y="1"/>
                  </a:moveTo>
                  <a:lnTo>
                    <a:pt x="311" y="494"/>
                  </a:lnTo>
                  <a:lnTo>
                    <a:pt x="165" y="1826"/>
                  </a:lnTo>
                  <a:lnTo>
                    <a:pt x="73" y="3085"/>
                  </a:lnTo>
                  <a:lnTo>
                    <a:pt x="19" y="4272"/>
                  </a:lnTo>
                  <a:lnTo>
                    <a:pt x="0" y="5403"/>
                  </a:lnTo>
                  <a:lnTo>
                    <a:pt x="0" y="6061"/>
                  </a:lnTo>
                  <a:lnTo>
                    <a:pt x="19" y="6699"/>
                  </a:lnTo>
                  <a:lnTo>
                    <a:pt x="55" y="7338"/>
                  </a:lnTo>
                  <a:lnTo>
                    <a:pt x="110" y="7940"/>
                  </a:lnTo>
                  <a:lnTo>
                    <a:pt x="165" y="8525"/>
                  </a:lnTo>
                  <a:lnTo>
                    <a:pt x="238" y="9109"/>
                  </a:lnTo>
                  <a:lnTo>
                    <a:pt x="329" y="9656"/>
                  </a:lnTo>
                  <a:lnTo>
                    <a:pt x="420" y="10222"/>
                  </a:lnTo>
                  <a:lnTo>
                    <a:pt x="585" y="11062"/>
                  </a:lnTo>
                  <a:lnTo>
                    <a:pt x="767" y="11883"/>
                  </a:lnTo>
                  <a:lnTo>
                    <a:pt x="968" y="12704"/>
                  </a:lnTo>
                  <a:lnTo>
                    <a:pt x="1187" y="13507"/>
                  </a:lnTo>
                  <a:lnTo>
                    <a:pt x="1661" y="15132"/>
                  </a:lnTo>
                  <a:lnTo>
                    <a:pt x="2154" y="16793"/>
                  </a:lnTo>
                  <a:lnTo>
                    <a:pt x="1990" y="17103"/>
                  </a:lnTo>
                  <a:lnTo>
                    <a:pt x="1844" y="17413"/>
                  </a:lnTo>
                  <a:lnTo>
                    <a:pt x="1716" y="17742"/>
                  </a:lnTo>
                  <a:lnTo>
                    <a:pt x="1625" y="18089"/>
                  </a:lnTo>
                  <a:lnTo>
                    <a:pt x="1534" y="18454"/>
                  </a:lnTo>
                  <a:lnTo>
                    <a:pt x="1461" y="18837"/>
                  </a:lnTo>
                  <a:lnTo>
                    <a:pt x="1406" y="19220"/>
                  </a:lnTo>
                  <a:lnTo>
                    <a:pt x="1351" y="19603"/>
                  </a:lnTo>
                  <a:lnTo>
                    <a:pt x="1333" y="20005"/>
                  </a:lnTo>
                  <a:lnTo>
                    <a:pt x="1315" y="20425"/>
                  </a:lnTo>
                  <a:lnTo>
                    <a:pt x="1315" y="20826"/>
                  </a:lnTo>
                  <a:lnTo>
                    <a:pt x="1333" y="21246"/>
                  </a:lnTo>
                  <a:lnTo>
                    <a:pt x="1369" y="22104"/>
                  </a:lnTo>
                  <a:lnTo>
                    <a:pt x="1461" y="22980"/>
                  </a:lnTo>
                  <a:lnTo>
                    <a:pt x="1570" y="23838"/>
                  </a:lnTo>
                  <a:lnTo>
                    <a:pt x="1698" y="24696"/>
                  </a:lnTo>
                  <a:lnTo>
                    <a:pt x="1844" y="25554"/>
                  </a:lnTo>
                  <a:lnTo>
                    <a:pt x="1990" y="26375"/>
                  </a:lnTo>
                  <a:lnTo>
                    <a:pt x="2282" y="27908"/>
                  </a:lnTo>
                  <a:lnTo>
                    <a:pt x="2410" y="28602"/>
                  </a:lnTo>
                  <a:lnTo>
                    <a:pt x="2501" y="29240"/>
                  </a:lnTo>
                  <a:lnTo>
                    <a:pt x="2684" y="30409"/>
                  </a:lnTo>
                  <a:lnTo>
                    <a:pt x="2903" y="31668"/>
                  </a:lnTo>
                  <a:lnTo>
                    <a:pt x="3158" y="32946"/>
                  </a:lnTo>
                  <a:lnTo>
                    <a:pt x="3414" y="34187"/>
                  </a:lnTo>
                  <a:lnTo>
                    <a:pt x="3870" y="36267"/>
                  </a:lnTo>
                  <a:lnTo>
                    <a:pt x="4162" y="37436"/>
                  </a:lnTo>
                  <a:lnTo>
                    <a:pt x="4308" y="37545"/>
                  </a:lnTo>
                  <a:lnTo>
                    <a:pt x="4454" y="37618"/>
                  </a:lnTo>
                  <a:lnTo>
                    <a:pt x="4600" y="37709"/>
                  </a:lnTo>
                  <a:lnTo>
                    <a:pt x="4746" y="37764"/>
                  </a:lnTo>
                  <a:lnTo>
                    <a:pt x="4892" y="37801"/>
                  </a:lnTo>
                  <a:lnTo>
                    <a:pt x="5038" y="37837"/>
                  </a:lnTo>
                  <a:lnTo>
                    <a:pt x="5184" y="37855"/>
                  </a:lnTo>
                  <a:lnTo>
                    <a:pt x="5476" y="37855"/>
                  </a:lnTo>
                  <a:lnTo>
                    <a:pt x="5604" y="37819"/>
                  </a:lnTo>
                  <a:lnTo>
                    <a:pt x="5750" y="37782"/>
                  </a:lnTo>
                  <a:lnTo>
                    <a:pt x="5878" y="37746"/>
                  </a:lnTo>
                  <a:lnTo>
                    <a:pt x="6024" y="37691"/>
                  </a:lnTo>
                  <a:lnTo>
                    <a:pt x="6151" y="37618"/>
                  </a:lnTo>
                  <a:lnTo>
                    <a:pt x="6407" y="37436"/>
                  </a:lnTo>
                  <a:lnTo>
                    <a:pt x="6589" y="33511"/>
                  </a:lnTo>
                  <a:lnTo>
                    <a:pt x="6754" y="30427"/>
                  </a:lnTo>
                  <a:lnTo>
                    <a:pt x="6954" y="26922"/>
                  </a:lnTo>
                  <a:lnTo>
                    <a:pt x="7173" y="23309"/>
                  </a:lnTo>
                  <a:lnTo>
                    <a:pt x="7411" y="19841"/>
                  </a:lnTo>
                  <a:lnTo>
                    <a:pt x="7520" y="18253"/>
                  </a:lnTo>
                  <a:lnTo>
                    <a:pt x="7648" y="16793"/>
                  </a:lnTo>
                  <a:lnTo>
                    <a:pt x="7776" y="15515"/>
                  </a:lnTo>
                  <a:lnTo>
                    <a:pt x="7904" y="14420"/>
                  </a:lnTo>
                  <a:lnTo>
                    <a:pt x="7977" y="13726"/>
                  </a:lnTo>
                  <a:lnTo>
                    <a:pt x="8031" y="13015"/>
                  </a:lnTo>
                  <a:lnTo>
                    <a:pt x="8068" y="12266"/>
                  </a:lnTo>
                  <a:lnTo>
                    <a:pt x="8104" y="11500"/>
                  </a:lnTo>
                  <a:lnTo>
                    <a:pt x="8104" y="10733"/>
                  </a:lnTo>
                  <a:lnTo>
                    <a:pt x="8104" y="9948"/>
                  </a:lnTo>
                  <a:lnTo>
                    <a:pt x="8086" y="9163"/>
                  </a:lnTo>
                  <a:lnTo>
                    <a:pt x="8050" y="8379"/>
                  </a:lnTo>
                  <a:lnTo>
                    <a:pt x="7977" y="6918"/>
                  </a:lnTo>
                  <a:lnTo>
                    <a:pt x="7867" y="5513"/>
                  </a:lnTo>
                  <a:lnTo>
                    <a:pt x="7758" y="4381"/>
                  </a:lnTo>
                  <a:lnTo>
                    <a:pt x="7648" y="3341"/>
                  </a:lnTo>
                  <a:lnTo>
                    <a:pt x="7447" y="1607"/>
                  </a:lnTo>
                  <a:lnTo>
                    <a:pt x="7283" y="439"/>
                  </a:lnTo>
                  <a:lnTo>
                    <a:pt x="7210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2394;p41">
              <a:extLst>
                <a:ext uri="{FF2B5EF4-FFF2-40B4-BE49-F238E27FC236}">
                  <a16:creationId xmlns:a16="http://schemas.microsoft.com/office/drawing/2014/main" xmlns="" id="{F24E0CB2-6B32-460C-BA20-5C9FCF91C72F}"/>
                </a:ext>
              </a:extLst>
            </p:cNvPr>
            <p:cNvSpPr/>
            <p:nvPr/>
          </p:nvSpPr>
          <p:spPr>
            <a:xfrm>
              <a:off x="6314192" y="4411277"/>
              <a:ext cx="273269" cy="273890"/>
            </a:xfrm>
            <a:custGeom>
              <a:avLst/>
              <a:gdLst/>
              <a:ahLst/>
              <a:cxnLst/>
              <a:rect l="l" t="t" r="r" b="b"/>
              <a:pathLst>
                <a:path w="7922" h="7940" extrusionOk="0">
                  <a:moveTo>
                    <a:pt x="858" y="0"/>
                  </a:moveTo>
                  <a:lnTo>
                    <a:pt x="712" y="110"/>
                  </a:lnTo>
                  <a:lnTo>
                    <a:pt x="566" y="256"/>
                  </a:lnTo>
                  <a:lnTo>
                    <a:pt x="402" y="456"/>
                  </a:lnTo>
                  <a:lnTo>
                    <a:pt x="237" y="675"/>
                  </a:lnTo>
                  <a:lnTo>
                    <a:pt x="164" y="803"/>
                  </a:lnTo>
                  <a:lnTo>
                    <a:pt x="110" y="931"/>
                  </a:lnTo>
                  <a:lnTo>
                    <a:pt x="55" y="1059"/>
                  </a:lnTo>
                  <a:lnTo>
                    <a:pt x="18" y="1205"/>
                  </a:lnTo>
                  <a:lnTo>
                    <a:pt x="0" y="1351"/>
                  </a:lnTo>
                  <a:lnTo>
                    <a:pt x="0" y="1479"/>
                  </a:lnTo>
                  <a:lnTo>
                    <a:pt x="18" y="2537"/>
                  </a:lnTo>
                  <a:lnTo>
                    <a:pt x="18" y="4143"/>
                  </a:lnTo>
                  <a:lnTo>
                    <a:pt x="18" y="6571"/>
                  </a:lnTo>
                  <a:lnTo>
                    <a:pt x="548" y="6571"/>
                  </a:lnTo>
                  <a:lnTo>
                    <a:pt x="858" y="4782"/>
                  </a:lnTo>
                  <a:lnTo>
                    <a:pt x="1059" y="5092"/>
                  </a:lnTo>
                  <a:lnTo>
                    <a:pt x="1296" y="5439"/>
                  </a:lnTo>
                  <a:lnTo>
                    <a:pt x="1588" y="5841"/>
                  </a:lnTo>
                  <a:lnTo>
                    <a:pt x="1916" y="6279"/>
                  </a:lnTo>
                  <a:lnTo>
                    <a:pt x="2282" y="6717"/>
                  </a:lnTo>
                  <a:lnTo>
                    <a:pt x="2464" y="6918"/>
                  </a:lnTo>
                  <a:lnTo>
                    <a:pt x="2647" y="7100"/>
                  </a:lnTo>
                  <a:lnTo>
                    <a:pt x="2829" y="7264"/>
                  </a:lnTo>
                  <a:lnTo>
                    <a:pt x="2993" y="7410"/>
                  </a:lnTo>
                  <a:lnTo>
                    <a:pt x="3194" y="7520"/>
                  </a:lnTo>
                  <a:lnTo>
                    <a:pt x="3431" y="7629"/>
                  </a:lnTo>
                  <a:lnTo>
                    <a:pt x="3723" y="7702"/>
                  </a:lnTo>
                  <a:lnTo>
                    <a:pt x="4034" y="7775"/>
                  </a:lnTo>
                  <a:lnTo>
                    <a:pt x="4362" y="7830"/>
                  </a:lnTo>
                  <a:lnTo>
                    <a:pt x="4709" y="7867"/>
                  </a:lnTo>
                  <a:lnTo>
                    <a:pt x="5074" y="7903"/>
                  </a:lnTo>
                  <a:lnTo>
                    <a:pt x="5457" y="7921"/>
                  </a:lnTo>
                  <a:lnTo>
                    <a:pt x="6187" y="7940"/>
                  </a:lnTo>
                  <a:lnTo>
                    <a:pt x="6845" y="7921"/>
                  </a:lnTo>
                  <a:lnTo>
                    <a:pt x="7392" y="7903"/>
                  </a:lnTo>
                  <a:lnTo>
                    <a:pt x="7775" y="7867"/>
                  </a:lnTo>
                  <a:lnTo>
                    <a:pt x="7830" y="7848"/>
                  </a:lnTo>
                  <a:lnTo>
                    <a:pt x="7885" y="7830"/>
                  </a:lnTo>
                  <a:lnTo>
                    <a:pt x="7903" y="7794"/>
                  </a:lnTo>
                  <a:lnTo>
                    <a:pt x="7921" y="7739"/>
                  </a:lnTo>
                  <a:lnTo>
                    <a:pt x="7921" y="7684"/>
                  </a:lnTo>
                  <a:lnTo>
                    <a:pt x="7903" y="7629"/>
                  </a:lnTo>
                  <a:lnTo>
                    <a:pt x="7848" y="7483"/>
                  </a:lnTo>
                  <a:lnTo>
                    <a:pt x="7739" y="7319"/>
                  </a:lnTo>
                  <a:lnTo>
                    <a:pt x="7611" y="7137"/>
                  </a:lnTo>
                  <a:lnTo>
                    <a:pt x="7246" y="6717"/>
                  </a:lnTo>
                  <a:lnTo>
                    <a:pt x="6406" y="5804"/>
                  </a:lnTo>
                  <a:lnTo>
                    <a:pt x="6041" y="5384"/>
                  </a:lnTo>
                  <a:lnTo>
                    <a:pt x="5895" y="5202"/>
                  </a:lnTo>
                  <a:lnTo>
                    <a:pt x="5786" y="5038"/>
                  </a:lnTo>
                  <a:lnTo>
                    <a:pt x="5640" y="4855"/>
                  </a:lnTo>
                  <a:lnTo>
                    <a:pt x="5421" y="4600"/>
                  </a:lnTo>
                  <a:lnTo>
                    <a:pt x="4800" y="3924"/>
                  </a:lnTo>
                  <a:lnTo>
                    <a:pt x="3997" y="3103"/>
                  </a:lnTo>
                  <a:lnTo>
                    <a:pt x="3139" y="2227"/>
                  </a:lnTo>
                  <a:lnTo>
                    <a:pt x="1551" y="675"/>
                  </a:lnTo>
                  <a:lnTo>
                    <a:pt x="858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395;p41">
              <a:extLst>
                <a:ext uri="{FF2B5EF4-FFF2-40B4-BE49-F238E27FC236}">
                  <a16:creationId xmlns:a16="http://schemas.microsoft.com/office/drawing/2014/main" xmlns="" id="{5A4EFFF2-6150-4439-B58B-D94DD5C28447}"/>
                </a:ext>
              </a:extLst>
            </p:cNvPr>
            <p:cNvSpPr/>
            <p:nvPr/>
          </p:nvSpPr>
          <p:spPr>
            <a:xfrm>
              <a:off x="6341892" y="4331317"/>
              <a:ext cx="180719" cy="284584"/>
            </a:xfrm>
            <a:custGeom>
              <a:avLst/>
              <a:gdLst/>
              <a:ahLst/>
              <a:cxnLst/>
              <a:rect l="l" t="t" r="r" b="b"/>
              <a:pathLst>
                <a:path w="5239" h="8250" extrusionOk="0">
                  <a:moveTo>
                    <a:pt x="2592" y="0"/>
                  </a:moveTo>
                  <a:lnTo>
                    <a:pt x="37" y="201"/>
                  </a:lnTo>
                  <a:lnTo>
                    <a:pt x="110" y="2117"/>
                  </a:lnTo>
                  <a:lnTo>
                    <a:pt x="73" y="2227"/>
                  </a:lnTo>
                  <a:lnTo>
                    <a:pt x="37" y="2355"/>
                  </a:lnTo>
                  <a:lnTo>
                    <a:pt x="18" y="2519"/>
                  </a:lnTo>
                  <a:lnTo>
                    <a:pt x="0" y="2720"/>
                  </a:lnTo>
                  <a:lnTo>
                    <a:pt x="0" y="2957"/>
                  </a:lnTo>
                  <a:lnTo>
                    <a:pt x="37" y="3231"/>
                  </a:lnTo>
                  <a:lnTo>
                    <a:pt x="110" y="3541"/>
                  </a:lnTo>
                  <a:lnTo>
                    <a:pt x="237" y="3870"/>
                  </a:lnTo>
                  <a:lnTo>
                    <a:pt x="420" y="4253"/>
                  </a:lnTo>
                  <a:lnTo>
                    <a:pt x="639" y="4654"/>
                  </a:lnTo>
                  <a:lnTo>
                    <a:pt x="913" y="5074"/>
                  </a:lnTo>
                  <a:lnTo>
                    <a:pt x="1205" y="5494"/>
                  </a:lnTo>
                  <a:lnTo>
                    <a:pt x="1533" y="5932"/>
                  </a:lnTo>
                  <a:lnTo>
                    <a:pt x="1862" y="6334"/>
                  </a:lnTo>
                  <a:lnTo>
                    <a:pt x="2190" y="6717"/>
                  </a:lnTo>
                  <a:lnTo>
                    <a:pt x="2355" y="6881"/>
                  </a:lnTo>
                  <a:lnTo>
                    <a:pt x="2519" y="7045"/>
                  </a:lnTo>
                  <a:lnTo>
                    <a:pt x="2720" y="7191"/>
                  </a:lnTo>
                  <a:lnTo>
                    <a:pt x="2920" y="7356"/>
                  </a:lnTo>
                  <a:lnTo>
                    <a:pt x="3340" y="7629"/>
                  </a:lnTo>
                  <a:lnTo>
                    <a:pt x="3760" y="7867"/>
                  </a:lnTo>
                  <a:lnTo>
                    <a:pt x="4180" y="8067"/>
                  </a:lnTo>
                  <a:lnTo>
                    <a:pt x="4381" y="8140"/>
                  </a:lnTo>
                  <a:lnTo>
                    <a:pt x="4563" y="8195"/>
                  </a:lnTo>
                  <a:lnTo>
                    <a:pt x="4746" y="8232"/>
                  </a:lnTo>
                  <a:lnTo>
                    <a:pt x="4892" y="8250"/>
                  </a:lnTo>
                  <a:lnTo>
                    <a:pt x="5019" y="8250"/>
                  </a:lnTo>
                  <a:lnTo>
                    <a:pt x="5129" y="8214"/>
                  </a:lnTo>
                  <a:lnTo>
                    <a:pt x="5165" y="8195"/>
                  </a:lnTo>
                  <a:lnTo>
                    <a:pt x="5202" y="8159"/>
                  </a:lnTo>
                  <a:lnTo>
                    <a:pt x="5220" y="8122"/>
                  </a:lnTo>
                  <a:lnTo>
                    <a:pt x="5238" y="8067"/>
                  </a:lnTo>
                  <a:lnTo>
                    <a:pt x="5220" y="7940"/>
                  </a:lnTo>
                  <a:lnTo>
                    <a:pt x="5184" y="7794"/>
                  </a:lnTo>
                  <a:lnTo>
                    <a:pt x="5111" y="7629"/>
                  </a:lnTo>
                  <a:lnTo>
                    <a:pt x="5038" y="7447"/>
                  </a:lnTo>
                  <a:lnTo>
                    <a:pt x="4800" y="7045"/>
                  </a:lnTo>
                  <a:lnTo>
                    <a:pt x="4235" y="6169"/>
                  </a:lnTo>
                  <a:lnTo>
                    <a:pt x="3961" y="5750"/>
                  </a:lnTo>
                  <a:lnTo>
                    <a:pt x="3760" y="5384"/>
                  </a:lnTo>
                  <a:lnTo>
                    <a:pt x="3468" y="4709"/>
                  </a:lnTo>
                  <a:lnTo>
                    <a:pt x="3231" y="4070"/>
                  </a:lnTo>
                  <a:lnTo>
                    <a:pt x="3012" y="3432"/>
                  </a:lnTo>
                  <a:lnTo>
                    <a:pt x="2847" y="2866"/>
                  </a:lnTo>
                  <a:lnTo>
                    <a:pt x="2774" y="2482"/>
                  </a:lnTo>
                  <a:lnTo>
                    <a:pt x="2701" y="2044"/>
                  </a:lnTo>
                  <a:lnTo>
                    <a:pt x="2665" y="1570"/>
                  </a:lnTo>
                  <a:lnTo>
                    <a:pt x="2628" y="1114"/>
                  </a:lnTo>
                  <a:lnTo>
                    <a:pt x="2592" y="329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396;p41">
              <a:extLst>
                <a:ext uri="{FF2B5EF4-FFF2-40B4-BE49-F238E27FC236}">
                  <a16:creationId xmlns:a16="http://schemas.microsoft.com/office/drawing/2014/main" xmlns="" id="{687769B6-6DBE-4887-800D-B9E4E878BC6F}"/>
                </a:ext>
              </a:extLst>
            </p:cNvPr>
            <p:cNvSpPr/>
            <p:nvPr/>
          </p:nvSpPr>
          <p:spPr>
            <a:xfrm>
              <a:off x="6398532" y="3593398"/>
              <a:ext cx="78752" cy="16420"/>
            </a:xfrm>
            <a:custGeom>
              <a:avLst/>
              <a:gdLst/>
              <a:ahLst/>
              <a:cxnLst/>
              <a:rect l="l" t="t" r="r" b="b"/>
              <a:pathLst>
                <a:path w="2283" h="476" extrusionOk="0">
                  <a:moveTo>
                    <a:pt x="2191" y="1"/>
                  </a:moveTo>
                  <a:lnTo>
                    <a:pt x="2173" y="19"/>
                  </a:lnTo>
                  <a:lnTo>
                    <a:pt x="1936" y="147"/>
                  </a:lnTo>
                  <a:lnTo>
                    <a:pt x="1680" y="238"/>
                  </a:lnTo>
                  <a:lnTo>
                    <a:pt x="1424" y="311"/>
                  </a:lnTo>
                  <a:lnTo>
                    <a:pt x="1151" y="348"/>
                  </a:lnTo>
                  <a:lnTo>
                    <a:pt x="895" y="348"/>
                  </a:lnTo>
                  <a:lnTo>
                    <a:pt x="621" y="311"/>
                  </a:lnTo>
                  <a:lnTo>
                    <a:pt x="366" y="238"/>
                  </a:lnTo>
                  <a:lnTo>
                    <a:pt x="110" y="147"/>
                  </a:lnTo>
                  <a:lnTo>
                    <a:pt x="92" y="129"/>
                  </a:lnTo>
                  <a:lnTo>
                    <a:pt x="56" y="147"/>
                  </a:lnTo>
                  <a:lnTo>
                    <a:pt x="19" y="183"/>
                  </a:lnTo>
                  <a:lnTo>
                    <a:pt x="1" y="220"/>
                  </a:lnTo>
                  <a:lnTo>
                    <a:pt x="19" y="256"/>
                  </a:lnTo>
                  <a:lnTo>
                    <a:pt x="37" y="275"/>
                  </a:lnTo>
                  <a:lnTo>
                    <a:pt x="311" y="366"/>
                  </a:lnTo>
                  <a:lnTo>
                    <a:pt x="585" y="439"/>
                  </a:lnTo>
                  <a:lnTo>
                    <a:pt x="877" y="475"/>
                  </a:lnTo>
                  <a:lnTo>
                    <a:pt x="1151" y="475"/>
                  </a:lnTo>
                  <a:lnTo>
                    <a:pt x="1443" y="457"/>
                  </a:lnTo>
                  <a:lnTo>
                    <a:pt x="1716" y="384"/>
                  </a:lnTo>
                  <a:lnTo>
                    <a:pt x="1990" y="275"/>
                  </a:lnTo>
                  <a:lnTo>
                    <a:pt x="2246" y="129"/>
                  </a:lnTo>
                  <a:lnTo>
                    <a:pt x="2264" y="110"/>
                  </a:lnTo>
                  <a:lnTo>
                    <a:pt x="2282" y="92"/>
                  </a:lnTo>
                  <a:lnTo>
                    <a:pt x="2264" y="37"/>
                  </a:lnTo>
                  <a:lnTo>
                    <a:pt x="2228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397;p41">
              <a:extLst>
                <a:ext uri="{FF2B5EF4-FFF2-40B4-BE49-F238E27FC236}">
                  <a16:creationId xmlns:a16="http://schemas.microsoft.com/office/drawing/2014/main" xmlns="" id="{4BB75120-9E5B-4373-8DBB-F8FA9C98AA3F}"/>
                </a:ext>
              </a:extLst>
            </p:cNvPr>
            <p:cNvSpPr/>
            <p:nvPr/>
          </p:nvSpPr>
          <p:spPr>
            <a:xfrm>
              <a:off x="5821845" y="1826764"/>
              <a:ext cx="755544" cy="1544410"/>
            </a:xfrm>
            <a:custGeom>
              <a:avLst/>
              <a:gdLst/>
              <a:ahLst/>
              <a:cxnLst/>
              <a:rect l="l" t="t" r="r" b="b"/>
              <a:pathLst>
                <a:path w="21903" h="44772" extrusionOk="0">
                  <a:moveTo>
                    <a:pt x="5932" y="0"/>
                  </a:moveTo>
                  <a:lnTo>
                    <a:pt x="5877" y="91"/>
                  </a:lnTo>
                  <a:lnTo>
                    <a:pt x="5822" y="183"/>
                  </a:lnTo>
                  <a:lnTo>
                    <a:pt x="5713" y="329"/>
                  </a:lnTo>
                  <a:lnTo>
                    <a:pt x="5567" y="475"/>
                  </a:lnTo>
                  <a:lnTo>
                    <a:pt x="5366" y="675"/>
                  </a:lnTo>
                  <a:lnTo>
                    <a:pt x="5111" y="876"/>
                  </a:lnTo>
                  <a:lnTo>
                    <a:pt x="4800" y="1095"/>
                  </a:lnTo>
                  <a:lnTo>
                    <a:pt x="4636" y="1186"/>
                  </a:lnTo>
                  <a:lnTo>
                    <a:pt x="4308" y="1369"/>
                  </a:lnTo>
                  <a:lnTo>
                    <a:pt x="3906" y="1570"/>
                  </a:lnTo>
                  <a:lnTo>
                    <a:pt x="3468" y="1752"/>
                  </a:lnTo>
                  <a:lnTo>
                    <a:pt x="2975" y="1935"/>
                  </a:lnTo>
                  <a:lnTo>
                    <a:pt x="2756" y="2026"/>
                  </a:lnTo>
                  <a:lnTo>
                    <a:pt x="2628" y="2081"/>
                  </a:lnTo>
                  <a:lnTo>
                    <a:pt x="2446" y="2154"/>
                  </a:lnTo>
                  <a:lnTo>
                    <a:pt x="2245" y="2245"/>
                  </a:lnTo>
                  <a:lnTo>
                    <a:pt x="1971" y="2391"/>
                  </a:lnTo>
                  <a:lnTo>
                    <a:pt x="1734" y="2555"/>
                  </a:lnTo>
                  <a:lnTo>
                    <a:pt x="1515" y="2701"/>
                  </a:lnTo>
                  <a:lnTo>
                    <a:pt x="1332" y="2866"/>
                  </a:lnTo>
                  <a:lnTo>
                    <a:pt x="1168" y="3030"/>
                  </a:lnTo>
                  <a:lnTo>
                    <a:pt x="1022" y="3212"/>
                  </a:lnTo>
                  <a:lnTo>
                    <a:pt x="913" y="3377"/>
                  </a:lnTo>
                  <a:lnTo>
                    <a:pt x="821" y="3559"/>
                  </a:lnTo>
                  <a:lnTo>
                    <a:pt x="748" y="3742"/>
                  </a:lnTo>
                  <a:lnTo>
                    <a:pt x="675" y="3943"/>
                  </a:lnTo>
                  <a:lnTo>
                    <a:pt x="639" y="4125"/>
                  </a:lnTo>
                  <a:lnTo>
                    <a:pt x="621" y="4326"/>
                  </a:lnTo>
                  <a:lnTo>
                    <a:pt x="602" y="4618"/>
                  </a:lnTo>
                  <a:lnTo>
                    <a:pt x="621" y="4892"/>
                  </a:lnTo>
                  <a:lnTo>
                    <a:pt x="639" y="5184"/>
                  </a:lnTo>
                  <a:lnTo>
                    <a:pt x="694" y="5457"/>
                  </a:lnTo>
                  <a:lnTo>
                    <a:pt x="712" y="5585"/>
                  </a:lnTo>
                  <a:lnTo>
                    <a:pt x="785" y="5749"/>
                  </a:lnTo>
                  <a:lnTo>
                    <a:pt x="986" y="6133"/>
                  </a:lnTo>
                  <a:lnTo>
                    <a:pt x="1606" y="7191"/>
                  </a:lnTo>
                  <a:lnTo>
                    <a:pt x="1807" y="7556"/>
                  </a:lnTo>
                  <a:lnTo>
                    <a:pt x="1898" y="7721"/>
                  </a:lnTo>
                  <a:lnTo>
                    <a:pt x="2081" y="8013"/>
                  </a:lnTo>
                  <a:lnTo>
                    <a:pt x="2154" y="8140"/>
                  </a:lnTo>
                  <a:lnTo>
                    <a:pt x="3066" y="9801"/>
                  </a:lnTo>
                  <a:lnTo>
                    <a:pt x="3541" y="10696"/>
                  </a:lnTo>
                  <a:lnTo>
                    <a:pt x="4015" y="11608"/>
                  </a:lnTo>
                  <a:lnTo>
                    <a:pt x="4070" y="11736"/>
                  </a:lnTo>
                  <a:lnTo>
                    <a:pt x="4545" y="12703"/>
                  </a:lnTo>
                  <a:lnTo>
                    <a:pt x="4946" y="13634"/>
                  </a:lnTo>
                  <a:lnTo>
                    <a:pt x="5147" y="14091"/>
                  </a:lnTo>
                  <a:lnTo>
                    <a:pt x="5311" y="14547"/>
                  </a:lnTo>
                  <a:lnTo>
                    <a:pt x="5457" y="14985"/>
                  </a:lnTo>
                  <a:lnTo>
                    <a:pt x="5585" y="15405"/>
                  </a:lnTo>
                  <a:lnTo>
                    <a:pt x="5695" y="15752"/>
                  </a:lnTo>
                  <a:lnTo>
                    <a:pt x="5768" y="16080"/>
                  </a:lnTo>
                  <a:lnTo>
                    <a:pt x="5822" y="16390"/>
                  </a:lnTo>
                  <a:lnTo>
                    <a:pt x="5859" y="16701"/>
                  </a:lnTo>
                  <a:lnTo>
                    <a:pt x="5859" y="16993"/>
                  </a:lnTo>
                  <a:lnTo>
                    <a:pt x="5841" y="17394"/>
                  </a:lnTo>
                  <a:lnTo>
                    <a:pt x="5786" y="17869"/>
                  </a:lnTo>
                  <a:lnTo>
                    <a:pt x="5713" y="18435"/>
                  </a:lnTo>
                  <a:lnTo>
                    <a:pt x="5603" y="19073"/>
                  </a:lnTo>
                  <a:lnTo>
                    <a:pt x="5476" y="19785"/>
                  </a:lnTo>
                  <a:lnTo>
                    <a:pt x="5165" y="21391"/>
                  </a:lnTo>
                  <a:lnTo>
                    <a:pt x="5129" y="21556"/>
                  </a:lnTo>
                  <a:lnTo>
                    <a:pt x="4800" y="23125"/>
                  </a:lnTo>
                  <a:lnTo>
                    <a:pt x="4417" y="24804"/>
                  </a:lnTo>
                  <a:lnTo>
                    <a:pt x="4399" y="24950"/>
                  </a:lnTo>
                  <a:lnTo>
                    <a:pt x="3778" y="27560"/>
                  </a:lnTo>
                  <a:lnTo>
                    <a:pt x="3742" y="27725"/>
                  </a:lnTo>
                  <a:lnTo>
                    <a:pt x="3194" y="29970"/>
                  </a:lnTo>
                  <a:lnTo>
                    <a:pt x="2647" y="32196"/>
                  </a:lnTo>
                  <a:lnTo>
                    <a:pt x="2610" y="32379"/>
                  </a:lnTo>
                  <a:lnTo>
                    <a:pt x="1679" y="36066"/>
                  </a:lnTo>
                  <a:lnTo>
                    <a:pt x="1643" y="36230"/>
                  </a:lnTo>
                  <a:lnTo>
                    <a:pt x="475" y="40738"/>
                  </a:lnTo>
                  <a:lnTo>
                    <a:pt x="0" y="42527"/>
                  </a:lnTo>
                  <a:lnTo>
                    <a:pt x="548" y="42783"/>
                  </a:lnTo>
                  <a:lnTo>
                    <a:pt x="1095" y="43020"/>
                  </a:lnTo>
                  <a:lnTo>
                    <a:pt x="1643" y="43239"/>
                  </a:lnTo>
                  <a:lnTo>
                    <a:pt x="2190" y="43458"/>
                  </a:lnTo>
                  <a:lnTo>
                    <a:pt x="2738" y="43640"/>
                  </a:lnTo>
                  <a:lnTo>
                    <a:pt x="3285" y="43805"/>
                  </a:lnTo>
                  <a:lnTo>
                    <a:pt x="3833" y="43969"/>
                  </a:lnTo>
                  <a:lnTo>
                    <a:pt x="4381" y="44115"/>
                  </a:lnTo>
                  <a:lnTo>
                    <a:pt x="4527" y="44133"/>
                  </a:lnTo>
                  <a:lnTo>
                    <a:pt x="5056" y="44261"/>
                  </a:lnTo>
                  <a:lnTo>
                    <a:pt x="5603" y="44370"/>
                  </a:lnTo>
                  <a:lnTo>
                    <a:pt x="6133" y="44462"/>
                  </a:lnTo>
                  <a:lnTo>
                    <a:pt x="6680" y="44553"/>
                  </a:lnTo>
                  <a:lnTo>
                    <a:pt x="7210" y="44608"/>
                  </a:lnTo>
                  <a:lnTo>
                    <a:pt x="7739" y="44663"/>
                  </a:lnTo>
                  <a:lnTo>
                    <a:pt x="8250" y="44717"/>
                  </a:lnTo>
                  <a:lnTo>
                    <a:pt x="8779" y="44736"/>
                  </a:lnTo>
                  <a:lnTo>
                    <a:pt x="9801" y="44772"/>
                  </a:lnTo>
                  <a:lnTo>
                    <a:pt x="10805" y="44772"/>
                  </a:lnTo>
                  <a:lnTo>
                    <a:pt x="11773" y="44717"/>
                  </a:lnTo>
                  <a:lnTo>
                    <a:pt x="12740" y="44644"/>
                  </a:lnTo>
                  <a:lnTo>
                    <a:pt x="12922" y="44626"/>
                  </a:lnTo>
                  <a:lnTo>
                    <a:pt x="13853" y="44516"/>
                  </a:lnTo>
                  <a:lnTo>
                    <a:pt x="14748" y="44389"/>
                  </a:lnTo>
                  <a:lnTo>
                    <a:pt x="15605" y="44224"/>
                  </a:lnTo>
                  <a:lnTo>
                    <a:pt x="16427" y="44060"/>
                  </a:lnTo>
                  <a:lnTo>
                    <a:pt x="16591" y="44024"/>
                  </a:lnTo>
                  <a:lnTo>
                    <a:pt x="17175" y="43878"/>
                  </a:lnTo>
                  <a:lnTo>
                    <a:pt x="17741" y="43750"/>
                  </a:lnTo>
                  <a:lnTo>
                    <a:pt x="18781" y="43440"/>
                  </a:lnTo>
                  <a:lnTo>
                    <a:pt x="19694" y="43148"/>
                  </a:lnTo>
                  <a:lnTo>
                    <a:pt x="20460" y="42892"/>
                  </a:lnTo>
                  <a:lnTo>
                    <a:pt x="21081" y="42655"/>
                  </a:lnTo>
                  <a:lnTo>
                    <a:pt x="21537" y="42454"/>
                  </a:lnTo>
                  <a:lnTo>
                    <a:pt x="21902" y="42290"/>
                  </a:lnTo>
                  <a:lnTo>
                    <a:pt x="20971" y="38019"/>
                  </a:lnTo>
                  <a:lnTo>
                    <a:pt x="20935" y="37855"/>
                  </a:lnTo>
                  <a:lnTo>
                    <a:pt x="20588" y="36267"/>
                  </a:lnTo>
                  <a:lnTo>
                    <a:pt x="20552" y="36121"/>
                  </a:lnTo>
                  <a:lnTo>
                    <a:pt x="19822" y="32890"/>
                  </a:lnTo>
                  <a:lnTo>
                    <a:pt x="19803" y="32762"/>
                  </a:lnTo>
                  <a:lnTo>
                    <a:pt x="19128" y="29860"/>
                  </a:lnTo>
                  <a:lnTo>
                    <a:pt x="18453" y="26995"/>
                  </a:lnTo>
                  <a:lnTo>
                    <a:pt x="17796" y="24293"/>
                  </a:lnTo>
                  <a:lnTo>
                    <a:pt x="17193" y="21902"/>
                  </a:lnTo>
                  <a:lnTo>
                    <a:pt x="17157" y="21756"/>
                  </a:lnTo>
                  <a:lnTo>
                    <a:pt x="16792" y="20406"/>
                  </a:lnTo>
                  <a:lnTo>
                    <a:pt x="16463" y="19347"/>
                  </a:lnTo>
                  <a:lnTo>
                    <a:pt x="16263" y="18654"/>
                  </a:lnTo>
                  <a:lnTo>
                    <a:pt x="16226" y="18526"/>
                  </a:lnTo>
                  <a:lnTo>
                    <a:pt x="15952" y="17577"/>
                  </a:lnTo>
                  <a:lnTo>
                    <a:pt x="15715" y="16573"/>
                  </a:lnTo>
                  <a:lnTo>
                    <a:pt x="15678" y="16427"/>
                  </a:lnTo>
                  <a:lnTo>
                    <a:pt x="15660" y="16390"/>
                  </a:lnTo>
                  <a:lnTo>
                    <a:pt x="15624" y="16153"/>
                  </a:lnTo>
                  <a:lnTo>
                    <a:pt x="15514" y="15605"/>
                  </a:lnTo>
                  <a:lnTo>
                    <a:pt x="15423" y="15094"/>
                  </a:lnTo>
                  <a:lnTo>
                    <a:pt x="15423" y="15076"/>
                  </a:lnTo>
                  <a:lnTo>
                    <a:pt x="15405" y="14930"/>
                  </a:lnTo>
                  <a:lnTo>
                    <a:pt x="15332" y="14401"/>
                  </a:lnTo>
                  <a:lnTo>
                    <a:pt x="15295" y="13926"/>
                  </a:lnTo>
                  <a:lnTo>
                    <a:pt x="15277" y="13488"/>
                  </a:lnTo>
                  <a:lnTo>
                    <a:pt x="15313" y="13087"/>
                  </a:lnTo>
                  <a:lnTo>
                    <a:pt x="15350" y="12886"/>
                  </a:lnTo>
                  <a:lnTo>
                    <a:pt x="15386" y="12667"/>
                  </a:lnTo>
                  <a:lnTo>
                    <a:pt x="15441" y="12484"/>
                  </a:lnTo>
                  <a:lnTo>
                    <a:pt x="15514" y="12211"/>
                  </a:lnTo>
                  <a:lnTo>
                    <a:pt x="15605" y="11937"/>
                  </a:lnTo>
                  <a:lnTo>
                    <a:pt x="15824" y="11371"/>
                  </a:lnTo>
                  <a:lnTo>
                    <a:pt x="15879" y="11262"/>
                  </a:lnTo>
                  <a:lnTo>
                    <a:pt x="16153" y="10604"/>
                  </a:lnTo>
                  <a:lnTo>
                    <a:pt x="16226" y="10385"/>
                  </a:lnTo>
                  <a:lnTo>
                    <a:pt x="16427" y="9820"/>
                  </a:lnTo>
                  <a:lnTo>
                    <a:pt x="16482" y="9637"/>
                  </a:lnTo>
                  <a:lnTo>
                    <a:pt x="16536" y="9400"/>
                  </a:lnTo>
                  <a:lnTo>
                    <a:pt x="16591" y="9181"/>
                  </a:lnTo>
                  <a:lnTo>
                    <a:pt x="16609" y="8944"/>
                  </a:lnTo>
                  <a:lnTo>
                    <a:pt x="16628" y="8725"/>
                  </a:lnTo>
                  <a:lnTo>
                    <a:pt x="16628" y="8378"/>
                  </a:lnTo>
                  <a:lnTo>
                    <a:pt x="16609" y="8213"/>
                  </a:lnTo>
                  <a:lnTo>
                    <a:pt x="16555" y="7903"/>
                  </a:lnTo>
                  <a:lnTo>
                    <a:pt x="16482" y="7629"/>
                  </a:lnTo>
                  <a:lnTo>
                    <a:pt x="16372" y="7374"/>
                  </a:lnTo>
                  <a:lnTo>
                    <a:pt x="16244" y="7118"/>
                  </a:lnTo>
                  <a:lnTo>
                    <a:pt x="16208" y="7082"/>
                  </a:lnTo>
                  <a:lnTo>
                    <a:pt x="16135" y="6954"/>
                  </a:lnTo>
                  <a:lnTo>
                    <a:pt x="16098" y="6899"/>
                  </a:lnTo>
                  <a:lnTo>
                    <a:pt x="15897" y="6626"/>
                  </a:lnTo>
                  <a:lnTo>
                    <a:pt x="15806" y="6516"/>
                  </a:lnTo>
                  <a:lnTo>
                    <a:pt x="15587" y="6261"/>
                  </a:lnTo>
                  <a:lnTo>
                    <a:pt x="15368" y="6023"/>
                  </a:lnTo>
                  <a:lnTo>
                    <a:pt x="15186" y="5822"/>
                  </a:lnTo>
                  <a:lnTo>
                    <a:pt x="15021" y="5622"/>
                  </a:lnTo>
                  <a:lnTo>
                    <a:pt x="14967" y="5512"/>
                  </a:lnTo>
                  <a:lnTo>
                    <a:pt x="14912" y="5403"/>
                  </a:lnTo>
                  <a:lnTo>
                    <a:pt x="14857" y="5220"/>
                  </a:lnTo>
                  <a:lnTo>
                    <a:pt x="14839" y="5056"/>
                  </a:lnTo>
                  <a:lnTo>
                    <a:pt x="14821" y="4855"/>
                  </a:lnTo>
                  <a:lnTo>
                    <a:pt x="14839" y="4454"/>
                  </a:lnTo>
                  <a:lnTo>
                    <a:pt x="14894" y="3724"/>
                  </a:lnTo>
                  <a:lnTo>
                    <a:pt x="14894" y="3340"/>
                  </a:lnTo>
                  <a:lnTo>
                    <a:pt x="14875" y="2975"/>
                  </a:lnTo>
                  <a:lnTo>
                    <a:pt x="14857" y="2774"/>
                  </a:lnTo>
                  <a:lnTo>
                    <a:pt x="14802" y="2555"/>
                  </a:lnTo>
                  <a:lnTo>
                    <a:pt x="14748" y="2355"/>
                  </a:lnTo>
                  <a:lnTo>
                    <a:pt x="14675" y="2190"/>
                  </a:lnTo>
                  <a:lnTo>
                    <a:pt x="14602" y="2044"/>
                  </a:lnTo>
                  <a:lnTo>
                    <a:pt x="14510" y="1917"/>
                  </a:lnTo>
                  <a:lnTo>
                    <a:pt x="14364" y="1771"/>
                  </a:lnTo>
                  <a:lnTo>
                    <a:pt x="14273" y="1698"/>
                  </a:lnTo>
                  <a:lnTo>
                    <a:pt x="14164" y="1643"/>
                  </a:lnTo>
                  <a:lnTo>
                    <a:pt x="14054" y="1588"/>
                  </a:lnTo>
                  <a:lnTo>
                    <a:pt x="13945" y="1533"/>
                  </a:lnTo>
                  <a:lnTo>
                    <a:pt x="13689" y="1479"/>
                  </a:lnTo>
                  <a:lnTo>
                    <a:pt x="13415" y="1442"/>
                  </a:lnTo>
                  <a:lnTo>
                    <a:pt x="13287" y="1424"/>
                  </a:lnTo>
                  <a:lnTo>
                    <a:pt x="12740" y="1387"/>
                  </a:lnTo>
                  <a:lnTo>
                    <a:pt x="12430" y="1351"/>
                  </a:lnTo>
                  <a:lnTo>
                    <a:pt x="12101" y="1259"/>
                  </a:lnTo>
                  <a:lnTo>
                    <a:pt x="11864" y="1186"/>
                  </a:lnTo>
                  <a:lnTo>
                    <a:pt x="11608" y="1095"/>
                  </a:lnTo>
                  <a:lnTo>
                    <a:pt x="11353" y="986"/>
                  </a:lnTo>
                  <a:lnTo>
                    <a:pt x="10915" y="767"/>
                  </a:lnTo>
                  <a:lnTo>
                    <a:pt x="10604" y="602"/>
                  </a:lnTo>
                  <a:lnTo>
                    <a:pt x="10495" y="529"/>
                  </a:lnTo>
                  <a:lnTo>
                    <a:pt x="5932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398;p41">
              <a:extLst>
                <a:ext uri="{FF2B5EF4-FFF2-40B4-BE49-F238E27FC236}">
                  <a16:creationId xmlns:a16="http://schemas.microsoft.com/office/drawing/2014/main" xmlns="" id="{96E4CF92-3D68-47E3-AE9D-A21AA8CD4B49}"/>
                </a:ext>
              </a:extLst>
            </p:cNvPr>
            <p:cNvSpPr/>
            <p:nvPr/>
          </p:nvSpPr>
          <p:spPr>
            <a:xfrm>
              <a:off x="6277662" y="1875851"/>
              <a:ext cx="58573" cy="137290"/>
            </a:xfrm>
            <a:custGeom>
              <a:avLst/>
              <a:gdLst/>
              <a:ahLst/>
              <a:cxnLst/>
              <a:rect l="l" t="t" r="r" b="b"/>
              <a:pathLst>
                <a:path w="1698" h="3980" extrusionOk="0">
                  <a:moveTo>
                    <a:pt x="73" y="1"/>
                  </a:moveTo>
                  <a:lnTo>
                    <a:pt x="19" y="366"/>
                  </a:lnTo>
                  <a:lnTo>
                    <a:pt x="0" y="731"/>
                  </a:lnTo>
                  <a:lnTo>
                    <a:pt x="0" y="1114"/>
                  </a:lnTo>
                  <a:lnTo>
                    <a:pt x="19" y="1479"/>
                  </a:lnTo>
                  <a:lnTo>
                    <a:pt x="55" y="1716"/>
                  </a:lnTo>
                  <a:lnTo>
                    <a:pt x="92" y="1935"/>
                  </a:lnTo>
                  <a:lnTo>
                    <a:pt x="146" y="2173"/>
                  </a:lnTo>
                  <a:lnTo>
                    <a:pt x="219" y="2392"/>
                  </a:lnTo>
                  <a:lnTo>
                    <a:pt x="292" y="2611"/>
                  </a:lnTo>
                  <a:lnTo>
                    <a:pt x="402" y="2812"/>
                  </a:lnTo>
                  <a:lnTo>
                    <a:pt x="511" y="3012"/>
                  </a:lnTo>
                  <a:lnTo>
                    <a:pt x="658" y="3195"/>
                  </a:lnTo>
                  <a:lnTo>
                    <a:pt x="767" y="3323"/>
                  </a:lnTo>
                  <a:lnTo>
                    <a:pt x="877" y="3450"/>
                  </a:lnTo>
                  <a:lnTo>
                    <a:pt x="1004" y="3560"/>
                  </a:lnTo>
                  <a:lnTo>
                    <a:pt x="1132" y="3651"/>
                  </a:lnTo>
                  <a:lnTo>
                    <a:pt x="1406" y="3834"/>
                  </a:lnTo>
                  <a:lnTo>
                    <a:pt x="1698" y="3980"/>
                  </a:lnTo>
                  <a:lnTo>
                    <a:pt x="1643" y="3797"/>
                  </a:lnTo>
                  <a:lnTo>
                    <a:pt x="1424" y="3688"/>
                  </a:lnTo>
                  <a:lnTo>
                    <a:pt x="1223" y="3542"/>
                  </a:lnTo>
                  <a:lnTo>
                    <a:pt x="1023" y="3396"/>
                  </a:lnTo>
                  <a:lnTo>
                    <a:pt x="858" y="3213"/>
                  </a:lnTo>
                  <a:lnTo>
                    <a:pt x="694" y="3012"/>
                  </a:lnTo>
                  <a:lnTo>
                    <a:pt x="566" y="2812"/>
                  </a:lnTo>
                  <a:lnTo>
                    <a:pt x="438" y="2574"/>
                  </a:lnTo>
                  <a:lnTo>
                    <a:pt x="347" y="2337"/>
                  </a:lnTo>
                  <a:lnTo>
                    <a:pt x="256" y="2063"/>
                  </a:lnTo>
                  <a:lnTo>
                    <a:pt x="183" y="1771"/>
                  </a:lnTo>
                  <a:lnTo>
                    <a:pt x="146" y="1479"/>
                  </a:lnTo>
                  <a:lnTo>
                    <a:pt x="128" y="1187"/>
                  </a:lnTo>
                  <a:lnTo>
                    <a:pt x="110" y="895"/>
                  </a:lnTo>
                  <a:lnTo>
                    <a:pt x="128" y="603"/>
                  </a:lnTo>
                  <a:lnTo>
                    <a:pt x="165" y="311"/>
                  </a:lnTo>
                  <a:lnTo>
                    <a:pt x="201" y="1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399;p41">
              <a:extLst>
                <a:ext uri="{FF2B5EF4-FFF2-40B4-BE49-F238E27FC236}">
                  <a16:creationId xmlns:a16="http://schemas.microsoft.com/office/drawing/2014/main" xmlns="" id="{DFCA30EC-3852-4932-9C61-BB8397E57CB2}"/>
                </a:ext>
              </a:extLst>
            </p:cNvPr>
            <p:cNvSpPr/>
            <p:nvPr/>
          </p:nvSpPr>
          <p:spPr>
            <a:xfrm>
              <a:off x="5960342" y="2194448"/>
              <a:ext cx="163092" cy="375892"/>
            </a:xfrm>
            <a:custGeom>
              <a:avLst/>
              <a:gdLst/>
              <a:ahLst/>
              <a:cxnLst/>
              <a:rect l="l" t="t" r="r" b="b"/>
              <a:pathLst>
                <a:path w="4728" h="10897" extrusionOk="0">
                  <a:moveTo>
                    <a:pt x="3286" y="0"/>
                  </a:moveTo>
                  <a:lnTo>
                    <a:pt x="3067" y="18"/>
                  </a:lnTo>
                  <a:lnTo>
                    <a:pt x="2848" y="55"/>
                  </a:lnTo>
                  <a:lnTo>
                    <a:pt x="2465" y="110"/>
                  </a:lnTo>
                  <a:lnTo>
                    <a:pt x="2099" y="183"/>
                  </a:lnTo>
                  <a:lnTo>
                    <a:pt x="1734" y="274"/>
                  </a:lnTo>
                  <a:lnTo>
                    <a:pt x="1388" y="384"/>
                  </a:lnTo>
                  <a:lnTo>
                    <a:pt x="1023" y="511"/>
                  </a:lnTo>
                  <a:lnTo>
                    <a:pt x="676" y="639"/>
                  </a:lnTo>
                  <a:lnTo>
                    <a:pt x="347" y="803"/>
                  </a:lnTo>
                  <a:lnTo>
                    <a:pt x="0" y="949"/>
                  </a:lnTo>
                  <a:lnTo>
                    <a:pt x="55" y="1077"/>
                  </a:lnTo>
                  <a:lnTo>
                    <a:pt x="548" y="858"/>
                  </a:lnTo>
                  <a:lnTo>
                    <a:pt x="1059" y="657"/>
                  </a:lnTo>
                  <a:lnTo>
                    <a:pt x="1570" y="475"/>
                  </a:lnTo>
                  <a:lnTo>
                    <a:pt x="2081" y="329"/>
                  </a:lnTo>
                  <a:lnTo>
                    <a:pt x="2592" y="219"/>
                  </a:lnTo>
                  <a:lnTo>
                    <a:pt x="2866" y="164"/>
                  </a:lnTo>
                  <a:lnTo>
                    <a:pt x="3140" y="128"/>
                  </a:lnTo>
                  <a:lnTo>
                    <a:pt x="3414" y="128"/>
                  </a:lnTo>
                  <a:lnTo>
                    <a:pt x="3687" y="146"/>
                  </a:lnTo>
                  <a:lnTo>
                    <a:pt x="3815" y="164"/>
                  </a:lnTo>
                  <a:lnTo>
                    <a:pt x="3943" y="201"/>
                  </a:lnTo>
                  <a:lnTo>
                    <a:pt x="4052" y="237"/>
                  </a:lnTo>
                  <a:lnTo>
                    <a:pt x="4180" y="311"/>
                  </a:lnTo>
                  <a:lnTo>
                    <a:pt x="4290" y="384"/>
                  </a:lnTo>
                  <a:lnTo>
                    <a:pt x="4399" y="493"/>
                  </a:lnTo>
                  <a:lnTo>
                    <a:pt x="4472" y="603"/>
                  </a:lnTo>
                  <a:lnTo>
                    <a:pt x="4527" y="712"/>
                  </a:lnTo>
                  <a:lnTo>
                    <a:pt x="4563" y="840"/>
                  </a:lnTo>
                  <a:lnTo>
                    <a:pt x="4582" y="949"/>
                  </a:lnTo>
                  <a:lnTo>
                    <a:pt x="4582" y="1077"/>
                  </a:lnTo>
                  <a:lnTo>
                    <a:pt x="4563" y="1223"/>
                  </a:lnTo>
                  <a:lnTo>
                    <a:pt x="4527" y="1351"/>
                  </a:lnTo>
                  <a:lnTo>
                    <a:pt x="4490" y="1479"/>
                  </a:lnTo>
                  <a:lnTo>
                    <a:pt x="4381" y="1734"/>
                  </a:lnTo>
                  <a:lnTo>
                    <a:pt x="4217" y="1953"/>
                  </a:lnTo>
                  <a:lnTo>
                    <a:pt x="4052" y="2154"/>
                  </a:lnTo>
                  <a:lnTo>
                    <a:pt x="3870" y="2318"/>
                  </a:lnTo>
                  <a:lnTo>
                    <a:pt x="3669" y="2482"/>
                  </a:lnTo>
                  <a:lnTo>
                    <a:pt x="3286" y="2811"/>
                  </a:lnTo>
                  <a:lnTo>
                    <a:pt x="3122" y="2994"/>
                  </a:lnTo>
                  <a:lnTo>
                    <a:pt x="2957" y="3176"/>
                  </a:lnTo>
                  <a:lnTo>
                    <a:pt x="2830" y="3395"/>
                  </a:lnTo>
                  <a:lnTo>
                    <a:pt x="2793" y="3505"/>
                  </a:lnTo>
                  <a:lnTo>
                    <a:pt x="2738" y="3632"/>
                  </a:lnTo>
                  <a:lnTo>
                    <a:pt x="2702" y="3815"/>
                  </a:lnTo>
                  <a:lnTo>
                    <a:pt x="2702" y="4016"/>
                  </a:lnTo>
                  <a:lnTo>
                    <a:pt x="2738" y="4216"/>
                  </a:lnTo>
                  <a:lnTo>
                    <a:pt x="2757" y="4308"/>
                  </a:lnTo>
                  <a:lnTo>
                    <a:pt x="2811" y="4399"/>
                  </a:lnTo>
                  <a:lnTo>
                    <a:pt x="2866" y="4490"/>
                  </a:lnTo>
                  <a:lnTo>
                    <a:pt x="2921" y="4563"/>
                  </a:lnTo>
                  <a:lnTo>
                    <a:pt x="3085" y="4691"/>
                  </a:lnTo>
                  <a:lnTo>
                    <a:pt x="3268" y="4819"/>
                  </a:lnTo>
                  <a:lnTo>
                    <a:pt x="3432" y="4910"/>
                  </a:lnTo>
                  <a:lnTo>
                    <a:pt x="3651" y="5056"/>
                  </a:lnTo>
                  <a:lnTo>
                    <a:pt x="3833" y="5220"/>
                  </a:lnTo>
                  <a:lnTo>
                    <a:pt x="3998" y="5421"/>
                  </a:lnTo>
                  <a:lnTo>
                    <a:pt x="4107" y="5622"/>
                  </a:lnTo>
                  <a:lnTo>
                    <a:pt x="4198" y="5841"/>
                  </a:lnTo>
                  <a:lnTo>
                    <a:pt x="4253" y="6078"/>
                  </a:lnTo>
                  <a:lnTo>
                    <a:pt x="4290" y="6334"/>
                  </a:lnTo>
                  <a:lnTo>
                    <a:pt x="4271" y="6589"/>
                  </a:lnTo>
                  <a:lnTo>
                    <a:pt x="4235" y="6863"/>
                  </a:lnTo>
                  <a:lnTo>
                    <a:pt x="4162" y="7137"/>
                  </a:lnTo>
                  <a:lnTo>
                    <a:pt x="4052" y="7392"/>
                  </a:lnTo>
                  <a:lnTo>
                    <a:pt x="3943" y="7630"/>
                  </a:lnTo>
                  <a:lnTo>
                    <a:pt x="3797" y="7867"/>
                  </a:lnTo>
                  <a:lnTo>
                    <a:pt x="3651" y="8104"/>
                  </a:lnTo>
                  <a:lnTo>
                    <a:pt x="3322" y="8560"/>
                  </a:lnTo>
                  <a:lnTo>
                    <a:pt x="2866" y="9144"/>
                  </a:lnTo>
                  <a:lnTo>
                    <a:pt x="2629" y="9436"/>
                  </a:lnTo>
                  <a:lnTo>
                    <a:pt x="2355" y="9747"/>
                  </a:lnTo>
                  <a:lnTo>
                    <a:pt x="2081" y="10021"/>
                  </a:lnTo>
                  <a:lnTo>
                    <a:pt x="1789" y="10294"/>
                  </a:lnTo>
                  <a:lnTo>
                    <a:pt x="1479" y="10532"/>
                  </a:lnTo>
                  <a:lnTo>
                    <a:pt x="1150" y="10732"/>
                  </a:lnTo>
                  <a:lnTo>
                    <a:pt x="1114" y="10897"/>
                  </a:lnTo>
                  <a:lnTo>
                    <a:pt x="1388" y="10751"/>
                  </a:lnTo>
                  <a:lnTo>
                    <a:pt x="1643" y="10568"/>
                  </a:lnTo>
                  <a:lnTo>
                    <a:pt x="1880" y="10367"/>
                  </a:lnTo>
                  <a:lnTo>
                    <a:pt x="2118" y="10167"/>
                  </a:lnTo>
                  <a:lnTo>
                    <a:pt x="2355" y="9948"/>
                  </a:lnTo>
                  <a:lnTo>
                    <a:pt x="2574" y="9710"/>
                  </a:lnTo>
                  <a:lnTo>
                    <a:pt x="2957" y="9254"/>
                  </a:lnTo>
                  <a:lnTo>
                    <a:pt x="3268" y="8852"/>
                  </a:lnTo>
                  <a:lnTo>
                    <a:pt x="3596" y="8433"/>
                  </a:lnTo>
                  <a:lnTo>
                    <a:pt x="3906" y="7976"/>
                  </a:lnTo>
                  <a:lnTo>
                    <a:pt x="4034" y="7739"/>
                  </a:lnTo>
                  <a:lnTo>
                    <a:pt x="4162" y="7502"/>
                  </a:lnTo>
                  <a:lnTo>
                    <a:pt x="4253" y="7246"/>
                  </a:lnTo>
                  <a:lnTo>
                    <a:pt x="4344" y="7009"/>
                  </a:lnTo>
                  <a:lnTo>
                    <a:pt x="4399" y="6753"/>
                  </a:lnTo>
                  <a:lnTo>
                    <a:pt x="4436" y="6498"/>
                  </a:lnTo>
                  <a:lnTo>
                    <a:pt x="4436" y="6242"/>
                  </a:lnTo>
                  <a:lnTo>
                    <a:pt x="4399" y="5987"/>
                  </a:lnTo>
                  <a:lnTo>
                    <a:pt x="4326" y="5731"/>
                  </a:lnTo>
                  <a:lnTo>
                    <a:pt x="4217" y="5476"/>
                  </a:lnTo>
                  <a:lnTo>
                    <a:pt x="4089" y="5275"/>
                  </a:lnTo>
                  <a:lnTo>
                    <a:pt x="3943" y="5111"/>
                  </a:lnTo>
                  <a:lnTo>
                    <a:pt x="3760" y="4946"/>
                  </a:lnTo>
                  <a:lnTo>
                    <a:pt x="3560" y="4819"/>
                  </a:lnTo>
                  <a:lnTo>
                    <a:pt x="3304" y="4673"/>
                  </a:lnTo>
                  <a:lnTo>
                    <a:pt x="3176" y="4581"/>
                  </a:lnTo>
                  <a:lnTo>
                    <a:pt x="3067" y="4490"/>
                  </a:lnTo>
                  <a:lnTo>
                    <a:pt x="2976" y="4381"/>
                  </a:lnTo>
                  <a:lnTo>
                    <a:pt x="2903" y="4253"/>
                  </a:lnTo>
                  <a:lnTo>
                    <a:pt x="2848" y="4125"/>
                  </a:lnTo>
                  <a:lnTo>
                    <a:pt x="2830" y="3943"/>
                  </a:lnTo>
                  <a:lnTo>
                    <a:pt x="2848" y="3778"/>
                  </a:lnTo>
                  <a:lnTo>
                    <a:pt x="2884" y="3632"/>
                  </a:lnTo>
                  <a:lnTo>
                    <a:pt x="2939" y="3486"/>
                  </a:lnTo>
                  <a:lnTo>
                    <a:pt x="2994" y="3359"/>
                  </a:lnTo>
                  <a:lnTo>
                    <a:pt x="3085" y="3231"/>
                  </a:lnTo>
                  <a:lnTo>
                    <a:pt x="3176" y="3121"/>
                  </a:lnTo>
                  <a:lnTo>
                    <a:pt x="3395" y="2902"/>
                  </a:lnTo>
                  <a:lnTo>
                    <a:pt x="3633" y="2702"/>
                  </a:lnTo>
                  <a:lnTo>
                    <a:pt x="3870" y="2501"/>
                  </a:lnTo>
                  <a:lnTo>
                    <a:pt x="4107" y="2282"/>
                  </a:lnTo>
                  <a:lnTo>
                    <a:pt x="4308" y="2081"/>
                  </a:lnTo>
                  <a:lnTo>
                    <a:pt x="4436" y="1898"/>
                  </a:lnTo>
                  <a:lnTo>
                    <a:pt x="4545" y="1698"/>
                  </a:lnTo>
                  <a:lnTo>
                    <a:pt x="4636" y="1497"/>
                  </a:lnTo>
                  <a:lnTo>
                    <a:pt x="4709" y="1278"/>
                  </a:lnTo>
                  <a:lnTo>
                    <a:pt x="4728" y="1059"/>
                  </a:lnTo>
                  <a:lnTo>
                    <a:pt x="4728" y="949"/>
                  </a:lnTo>
                  <a:lnTo>
                    <a:pt x="4709" y="840"/>
                  </a:lnTo>
                  <a:lnTo>
                    <a:pt x="4691" y="749"/>
                  </a:lnTo>
                  <a:lnTo>
                    <a:pt x="4655" y="639"/>
                  </a:lnTo>
                  <a:lnTo>
                    <a:pt x="4600" y="530"/>
                  </a:lnTo>
                  <a:lnTo>
                    <a:pt x="4527" y="438"/>
                  </a:lnTo>
                  <a:lnTo>
                    <a:pt x="4454" y="347"/>
                  </a:lnTo>
                  <a:lnTo>
                    <a:pt x="4381" y="274"/>
                  </a:lnTo>
                  <a:lnTo>
                    <a:pt x="4290" y="201"/>
                  </a:lnTo>
                  <a:lnTo>
                    <a:pt x="4180" y="146"/>
                  </a:lnTo>
                  <a:lnTo>
                    <a:pt x="3979" y="73"/>
                  </a:lnTo>
                  <a:lnTo>
                    <a:pt x="3760" y="18"/>
                  </a:lnTo>
                  <a:lnTo>
                    <a:pt x="3523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400;p41">
              <a:extLst>
                <a:ext uri="{FF2B5EF4-FFF2-40B4-BE49-F238E27FC236}">
                  <a16:creationId xmlns:a16="http://schemas.microsoft.com/office/drawing/2014/main" xmlns="" id="{C1D7727E-6DA1-47CF-893E-901DEA7BDB2B}"/>
                </a:ext>
              </a:extLst>
            </p:cNvPr>
            <p:cNvSpPr/>
            <p:nvPr/>
          </p:nvSpPr>
          <p:spPr>
            <a:xfrm>
              <a:off x="6314192" y="2051535"/>
              <a:ext cx="56054" cy="167508"/>
            </a:xfrm>
            <a:custGeom>
              <a:avLst/>
              <a:gdLst/>
              <a:ahLst/>
              <a:cxnLst/>
              <a:rect l="l" t="t" r="r" b="b"/>
              <a:pathLst>
                <a:path w="1625" h="4856" extrusionOk="0">
                  <a:moveTo>
                    <a:pt x="1533" y="0"/>
                  </a:moveTo>
                  <a:lnTo>
                    <a:pt x="1369" y="91"/>
                  </a:lnTo>
                  <a:lnTo>
                    <a:pt x="1205" y="201"/>
                  </a:lnTo>
                  <a:lnTo>
                    <a:pt x="1059" y="310"/>
                  </a:lnTo>
                  <a:lnTo>
                    <a:pt x="913" y="438"/>
                  </a:lnTo>
                  <a:lnTo>
                    <a:pt x="767" y="566"/>
                  </a:lnTo>
                  <a:lnTo>
                    <a:pt x="639" y="712"/>
                  </a:lnTo>
                  <a:lnTo>
                    <a:pt x="529" y="858"/>
                  </a:lnTo>
                  <a:lnTo>
                    <a:pt x="420" y="1004"/>
                  </a:lnTo>
                  <a:lnTo>
                    <a:pt x="310" y="1168"/>
                  </a:lnTo>
                  <a:lnTo>
                    <a:pt x="237" y="1351"/>
                  </a:lnTo>
                  <a:lnTo>
                    <a:pt x="164" y="1515"/>
                  </a:lnTo>
                  <a:lnTo>
                    <a:pt x="91" y="1697"/>
                  </a:lnTo>
                  <a:lnTo>
                    <a:pt x="55" y="1880"/>
                  </a:lnTo>
                  <a:lnTo>
                    <a:pt x="18" y="2081"/>
                  </a:lnTo>
                  <a:lnTo>
                    <a:pt x="0" y="2263"/>
                  </a:lnTo>
                  <a:lnTo>
                    <a:pt x="0" y="2464"/>
                  </a:lnTo>
                  <a:lnTo>
                    <a:pt x="18" y="2720"/>
                  </a:lnTo>
                  <a:lnTo>
                    <a:pt x="55" y="2975"/>
                  </a:lnTo>
                  <a:lnTo>
                    <a:pt x="110" y="3212"/>
                  </a:lnTo>
                  <a:lnTo>
                    <a:pt x="201" y="3450"/>
                  </a:lnTo>
                  <a:lnTo>
                    <a:pt x="310" y="3669"/>
                  </a:lnTo>
                  <a:lnTo>
                    <a:pt x="438" y="3888"/>
                  </a:lnTo>
                  <a:lnTo>
                    <a:pt x="584" y="4107"/>
                  </a:lnTo>
                  <a:lnTo>
                    <a:pt x="748" y="4289"/>
                  </a:lnTo>
                  <a:lnTo>
                    <a:pt x="931" y="4472"/>
                  </a:lnTo>
                  <a:lnTo>
                    <a:pt x="1113" y="4618"/>
                  </a:lnTo>
                  <a:lnTo>
                    <a:pt x="1332" y="4746"/>
                  </a:lnTo>
                  <a:lnTo>
                    <a:pt x="1551" y="4855"/>
                  </a:lnTo>
                  <a:lnTo>
                    <a:pt x="1606" y="4746"/>
                  </a:lnTo>
                  <a:lnTo>
                    <a:pt x="1424" y="4654"/>
                  </a:lnTo>
                  <a:lnTo>
                    <a:pt x="1259" y="4545"/>
                  </a:lnTo>
                  <a:lnTo>
                    <a:pt x="1040" y="4399"/>
                  </a:lnTo>
                  <a:lnTo>
                    <a:pt x="858" y="4216"/>
                  </a:lnTo>
                  <a:lnTo>
                    <a:pt x="694" y="4034"/>
                  </a:lnTo>
                  <a:lnTo>
                    <a:pt x="548" y="3815"/>
                  </a:lnTo>
                  <a:lnTo>
                    <a:pt x="420" y="3596"/>
                  </a:lnTo>
                  <a:lnTo>
                    <a:pt x="310" y="3377"/>
                  </a:lnTo>
                  <a:lnTo>
                    <a:pt x="237" y="3139"/>
                  </a:lnTo>
                  <a:lnTo>
                    <a:pt x="183" y="2884"/>
                  </a:lnTo>
                  <a:lnTo>
                    <a:pt x="146" y="2647"/>
                  </a:lnTo>
                  <a:lnTo>
                    <a:pt x="146" y="2391"/>
                  </a:lnTo>
                  <a:lnTo>
                    <a:pt x="164" y="2136"/>
                  </a:lnTo>
                  <a:lnTo>
                    <a:pt x="201" y="1880"/>
                  </a:lnTo>
                  <a:lnTo>
                    <a:pt x="274" y="1643"/>
                  </a:lnTo>
                  <a:lnTo>
                    <a:pt x="347" y="1405"/>
                  </a:lnTo>
                  <a:lnTo>
                    <a:pt x="475" y="1186"/>
                  </a:lnTo>
                  <a:lnTo>
                    <a:pt x="621" y="967"/>
                  </a:lnTo>
                  <a:lnTo>
                    <a:pt x="821" y="694"/>
                  </a:lnTo>
                  <a:lnTo>
                    <a:pt x="1059" y="475"/>
                  </a:lnTo>
                  <a:lnTo>
                    <a:pt x="1332" y="274"/>
                  </a:lnTo>
                  <a:lnTo>
                    <a:pt x="1624" y="11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401;p41">
              <a:extLst>
                <a:ext uri="{FF2B5EF4-FFF2-40B4-BE49-F238E27FC236}">
                  <a16:creationId xmlns:a16="http://schemas.microsoft.com/office/drawing/2014/main" xmlns="" id="{168895D9-92E2-48F1-ADB7-9107B1466E7C}"/>
                </a:ext>
              </a:extLst>
            </p:cNvPr>
            <p:cNvSpPr/>
            <p:nvPr/>
          </p:nvSpPr>
          <p:spPr>
            <a:xfrm>
              <a:off x="5912497" y="1852567"/>
              <a:ext cx="207798" cy="126597"/>
            </a:xfrm>
            <a:custGeom>
              <a:avLst/>
              <a:gdLst/>
              <a:ahLst/>
              <a:cxnLst/>
              <a:rect l="l" t="t" r="r" b="b"/>
              <a:pathLst>
                <a:path w="6024" h="3670" extrusionOk="0">
                  <a:moveTo>
                    <a:pt x="5056" y="0"/>
                  </a:moveTo>
                  <a:lnTo>
                    <a:pt x="5001" y="19"/>
                  </a:lnTo>
                  <a:lnTo>
                    <a:pt x="4983" y="73"/>
                  </a:lnTo>
                  <a:lnTo>
                    <a:pt x="4983" y="92"/>
                  </a:lnTo>
                  <a:lnTo>
                    <a:pt x="5001" y="128"/>
                  </a:lnTo>
                  <a:lnTo>
                    <a:pt x="5348" y="566"/>
                  </a:lnTo>
                  <a:lnTo>
                    <a:pt x="5512" y="785"/>
                  </a:lnTo>
                  <a:lnTo>
                    <a:pt x="5658" y="1041"/>
                  </a:lnTo>
                  <a:lnTo>
                    <a:pt x="5768" y="1296"/>
                  </a:lnTo>
                  <a:lnTo>
                    <a:pt x="5841" y="1552"/>
                  </a:lnTo>
                  <a:lnTo>
                    <a:pt x="5877" y="1698"/>
                  </a:lnTo>
                  <a:lnTo>
                    <a:pt x="5877" y="1826"/>
                  </a:lnTo>
                  <a:lnTo>
                    <a:pt x="5877" y="1972"/>
                  </a:lnTo>
                  <a:lnTo>
                    <a:pt x="5859" y="2118"/>
                  </a:lnTo>
                  <a:lnTo>
                    <a:pt x="5804" y="2337"/>
                  </a:lnTo>
                  <a:lnTo>
                    <a:pt x="5713" y="2556"/>
                  </a:lnTo>
                  <a:lnTo>
                    <a:pt x="5585" y="2738"/>
                  </a:lnTo>
                  <a:lnTo>
                    <a:pt x="5421" y="2921"/>
                  </a:lnTo>
                  <a:lnTo>
                    <a:pt x="5257" y="3067"/>
                  </a:lnTo>
                  <a:lnTo>
                    <a:pt x="5056" y="3213"/>
                  </a:lnTo>
                  <a:lnTo>
                    <a:pt x="4855" y="3322"/>
                  </a:lnTo>
                  <a:lnTo>
                    <a:pt x="4655" y="3414"/>
                  </a:lnTo>
                  <a:lnTo>
                    <a:pt x="4381" y="3487"/>
                  </a:lnTo>
                  <a:lnTo>
                    <a:pt x="4125" y="3523"/>
                  </a:lnTo>
                  <a:lnTo>
                    <a:pt x="3852" y="3541"/>
                  </a:lnTo>
                  <a:lnTo>
                    <a:pt x="3596" y="3523"/>
                  </a:lnTo>
                  <a:lnTo>
                    <a:pt x="3340" y="3468"/>
                  </a:lnTo>
                  <a:lnTo>
                    <a:pt x="3085" y="3414"/>
                  </a:lnTo>
                  <a:lnTo>
                    <a:pt x="2829" y="3322"/>
                  </a:lnTo>
                  <a:lnTo>
                    <a:pt x="2592" y="3213"/>
                  </a:lnTo>
                  <a:lnTo>
                    <a:pt x="2337" y="3085"/>
                  </a:lnTo>
                  <a:lnTo>
                    <a:pt x="2099" y="2939"/>
                  </a:lnTo>
                  <a:lnTo>
                    <a:pt x="1880" y="2793"/>
                  </a:lnTo>
                  <a:lnTo>
                    <a:pt x="1643" y="2629"/>
                  </a:lnTo>
                  <a:lnTo>
                    <a:pt x="1223" y="2300"/>
                  </a:lnTo>
                  <a:lnTo>
                    <a:pt x="840" y="1953"/>
                  </a:lnTo>
                  <a:lnTo>
                    <a:pt x="475" y="1625"/>
                  </a:lnTo>
                  <a:lnTo>
                    <a:pt x="128" y="1278"/>
                  </a:lnTo>
                  <a:lnTo>
                    <a:pt x="0" y="1333"/>
                  </a:lnTo>
                  <a:lnTo>
                    <a:pt x="347" y="1680"/>
                  </a:lnTo>
                  <a:lnTo>
                    <a:pt x="712" y="2026"/>
                  </a:lnTo>
                  <a:lnTo>
                    <a:pt x="1168" y="2428"/>
                  </a:lnTo>
                  <a:lnTo>
                    <a:pt x="1406" y="2610"/>
                  </a:lnTo>
                  <a:lnTo>
                    <a:pt x="1643" y="2793"/>
                  </a:lnTo>
                  <a:lnTo>
                    <a:pt x="1899" y="2976"/>
                  </a:lnTo>
                  <a:lnTo>
                    <a:pt x="2154" y="3122"/>
                  </a:lnTo>
                  <a:lnTo>
                    <a:pt x="2410" y="3268"/>
                  </a:lnTo>
                  <a:lnTo>
                    <a:pt x="2683" y="3395"/>
                  </a:lnTo>
                  <a:lnTo>
                    <a:pt x="2939" y="3487"/>
                  </a:lnTo>
                  <a:lnTo>
                    <a:pt x="3194" y="3578"/>
                  </a:lnTo>
                  <a:lnTo>
                    <a:pt x="3450" y="3633"/>
                  </a:lnTo>
                  <a:lnTo>
                    <a:pt x="3724" y="3669"/>
                  </a:lnTo>
                  <a:lnTo>
                    <a:pt x="3998" y="3669"/>
                  </a:lnTo>
                  <a:lnTo>
                    <a:pt x="4253" y="3651"/>
                  </a:lnTo>
                  <a:lnTo>
                    <a:pt x="4509" y="3596"/>
                  </a:lnTo>
                  <a:lnTo>
                    <a:pt x="4782" y="3505"/>
                  </a:lnTo>
                  <a:lnTo>
                    <a:pt x="4983" y="3414"/>
                  </a:lnTo>
                  <a:lnTo>
                    <a:pt x="5184" y="3286"/>
                  </a:lnTo>
                  <a:lnTo>
                    <a:pt x="5366" y="3158"/>
                  </a:lnTo>
                  <a:lnTo>
                    <a:pt x="5531" y="2994"/>
                  </a:lnTo>
                  <a:lnTo>
                    <a:pt x="5695" y="2829"/>
                  </a:lnTo>
                  <a:lnTo>
                    <a:pt x="5823" y="2647"/>
                  </a:lnTo>
                  <a:lnTo>
                    <a:pt x="5914" y="2428"/>
                  </a:lnTo>
                  <a:lnTo>
                    <a:pt x="5987" y="2209"/>
                  </a:lnTo>
                  <a:lnTo>
                    <a:pt x="6005" y="2063"/>
                  </a:lnTo>
                  <a:lnTo>
                    <a:pt x="6023" y="1899"/>
                  </a:lnTo>
                  <a:lnTo>
                    <a:pt x="6023" y="1753"/>
                  </a:lnTo>
                  <a:lnTo>
                    <a:pt x="5987" y="1607"/>
                  </a:lnTo>
                  <a:lnTo>
                    <a:pt x="5969" y="1461"/>
                  </a:lnTo>
                  <a:lnTo>
                    <a:pt x="5914" y="1315"/>
                  </a:lnTo>
                  <a:lnTo>
                    <a:pt x="5804" y="1023"/>
                  </a:lnTo>
                  <a:lnTo>
                    <a:pt x="5640" y="767"/>
                  </a:lnTo>
                  <a:lnTo>
                    <a:pt x="5476" y="511"/>
                  </a:lnTo>
                  <a:lnTo>
                    <a:pt x="5293" y="256"/>
                  </a:lnTo>
                  <a:lnTo>
                    <a:pt x="5093" y="19"/>
                  </a:lnTo>
                  <a:lnTo>
                    <a:pt x="5074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402;p41">
              <a:extLst>
                <a:ext uri="{FF2B5EF4-FFF2-40B4-BE49-F238E27FC236}">
                  <a16:creationId xmlns:a16="http://schemas.microsoft.com/office/drawing/2014/main" xmlns="" id="{67B94E15-AE60-40B7-B9D6-21F793227F8D}"/>
                </a:ext>
              </a:extLst>
            </p:cNvPr>
            <p:cNvSpPr/>
            <p:nvPr/>
          </p:nvSpPr>
          <p:spPr>
            <a:xfrm>
              <a:off x="5893594" y="2075440"/>
              <a:ext cx="460267" cy="272028"/>
            </a:xfrm>
            <a:custGeom>
              <a:avLst/>
              <a:gdLst/>
              <a:ahLst/>
              <a:cxnLst/>
              <a:rect l="l" t="t" r="r" b="b"/>
              <a:pathLst>
                <a:path w="13343" h="7886" extrusionOk="0">
                  <a:moveTo>
                    <a:pt x="2720" y="1"/>
                  </a:moveTo>
                  <a:lnTo>
                    <a:pt x="2319" y="37"/>
                  </a:lnTo>
                  <a:lnTo>
                    <a:pt x="1917" y="110"/>
                  </a:lnTo>
                  <a:lnTo>
                    <a:pt x="1516" y="201"/>
                  </a:lnTo>
                  <a:lnTo>
                    <a:pt x="1114" y="311"/>
                  </a:lnTo>
                  <a:lnTo>
                    <a:pt x="731" y="457"/>
                  </a:lnTo>
                  <a:lnTo>
                    <a:pt x="366" y="621"/>
                  </a:lnTo>
                  <a:lnTo>
                    <a:pt x="1" y="804"/>
                  </a:lnTo>
                  <a:lnTo>
                    <a:pt x="74" y="931"/>
                  </a:lnTo>
                  <a:lnTo>
                    <a:pt x="402" y="767"/>
                  </a:lnTo>
                  <a:lnTo>
                    <a:pt x="731" y="603"/>
                  </a:lnTo>
                  <a:lnTo>
                    <a:pt x="1096" y="475"/>
                  </a:lnTo>
                  <a:lnTo>
                    <a:pt x="1443" y="366"/>
                  </a:lnTo>
                  <a:lnTo>
                    <a:pt x="1808" y="274"/>
                  </a:lnTo>
                  <a:lnTo>
                    <a:pt x="2173" y="201"/>
                  </a:lnTo>
                  <a:lnTo>
                    <a:pt x="2556" y="165"/>
                  </a:lnTo>
                  <a:lnTo>
                    <a:pt x="2921" y="128"/>
                  </a:lnTo>
                  <a:lnTo>
                    <a:pt x="3195" y="128"/>
                  </a:lnTo>
                  <a:lnTo>
                    <a:pt x="3450" y="147"/>
                  </a:lnTo>
                  <a:lnTo>
                    <a:pt x="3706" y="183"/>
                  </a:lnTo>
                  <a:lnTo>
                    <a:pt x="3961" y="220"/>
                  </a:lnTo>
                  <a:lnTo>
                    <a:pt x="4217" y="274"/>
                  </a:lnTo>
                  <a:lnTo>
                    <a:pt x="4473" y="329"/>
                  </a:lnTo>
                  <a:lnTo>
                    <a:pt x="4710" y="402"/>
                  </a:lnTo>
                  <a:lnTo>
                    <a:pt x="4965" y="493"/>
                  </a:lnTo>
                  <a:lnTo>
                    <a:pt x="5203" y="603"/>
                  </a:lnTo>
                  <a:lnTo>
                    <a:pt x="5422" y="712"/>
                  </a:lnTo>
                  <a:lnTo>
                    <a:pt x="5659" y="840"/>
                  </a:lnTo>
                  <a:lnTo>
                    <a:pt x="5878" y="968"/>
                  </a:lnTo>
                  <a:lnTo>
                    <a:pt x="6316" y="1260"/>
                  </a:lnTo>
                  <a:lnTo>
                    <a:pt x="6717" y="1589"/>
                  </a:lnTo>
                  <a:lnTo>
                    <a:pt x="7083" y="1917"/>
                  </a:lnTo>
                  <a:lnTo>
                    <a:pt x="7411" y="2246"/>
                  </a:lnTo>
                  <a:lnTo>
                    <a:pt x="7740" y="2611"/>
                  </a:lnTo>
                  <a:lnTo>
                    <a:pt x="8050" y="2957"/>
                  </a:lnTo>
                  <a:lnTo>
                    <a:pt x="8652" y="3706"/>
                  </a:lnTo>
                  <a:lnTo>
                    <a:pt x="9236" y="4472"/>
                  </a:lnTo>
                  <a:lnTo>
                    <a:pt x="9839" y="5221"/>
                  </a:lnTo>
                  <a:lnTo>
                    <a:pt x="10149" y="5567"/>
                  </a:lnTo>
                  <a:lnTo>
                    <a:pt x="10459" y="5932"/>
                  </a:lnTo>
                  <a:lnTo>
                    <a:pt x="10806" y="6261"/>
                  </a:lnTo>
                  <a:lnTo>
                    <a:pt x="11153" y="6590"/>
                  </a:lnTo>
                  <a:lnTo>
                    <a:pt x="11518" y="6882"/>
                  </a:lnTo>
                  <a:lnTo>
                    <a:pt x="11919" y="7174"/>
                  </a:lnTo>
                  <a:lnTo>
                    <a:pt x="12248" y="7374"/>
                  </a:lnTo>
                  <a:lnTo>
                    <a:pt x="12613" y="7575"/>
                  </a:lnTo>
                  <a:lnTo>
                    <a:pt x="12978" y="7739"/>
                  </a:lnTo>
                  <a:lnTo>
                    <a:pt x="13343" y="7885"/>
                  </a:lnTo>
                  <a:lnTo>
                    <a:pt x="13343" y="7867"/>
                  </a:lnTo>
                  <a:lnTo>
                    <a:pt x="13325" y="7721"/>
                  </a:lnTo>
                  <a:lnTo>
                    <a:pt x="12978" y="7593"/>
                  </a:lnTo>
                  <a:lnTo>
                    <a:pt x="12649" y="7447"/>
                  </a:lnTo>
                  <a:lnTo>
                    <a:pt x="12339" y="7283"/>
                  </a:lnTo>
                  <a:lnTo>
                    <a:pt x="12029" y="7082"/>
                  </a:lnTo>
                  <a:lnTo>
                    <a:pt x="11627" y="6790"/>
                  </a:lnTo>
                  <a:lnTo>
                    <a:pt x="11244" y="6480"/>
                  </a:lnTo>
                  <a:lnTo>
                    <a:pt x="10897" y="6152"/>
                  </a:lnTo>
                  <a:lnTo>
                    <a:pt x="10550" y="5805"/>
                  </a:lnTo>
                  <a:lnTo>
                    <a:pt x="10204" y="5440"/>
                  </a:lnTo>
                  <a:lnTo>
                    <a:pt x="9893" y="5056"/>
                  </a:lnTo>
                  <a:lnTo>
                    <a:pt x="9273" y="4290"/>
                  </a:lnTo>
                  <a:lnTo>
                    <a:pt x="8670" y="3541"/>
                  </a:lnTo>
                  <a:lnTo>
                    <a:pt x="8068" y="2775"/>
                  </a:lnTo>
                  <a:lnTo>
                    <a:pt x="7740" y="2410"/>
                  </a:lnTo>
                  <a:lnTo>
                    <a:pt x="7411" y="2063"/>
                  </a:lnTo>
                  <a:lnTo>
                    <a:pt x="7064" y="1716"/>
                  </a:lnTo>
                  <a:lnTo>
                    <a:pt x="6699" y="1388"/>
                  </a:lnTo>
                  <a:lnTo>
                    <a:pt x="6316" y="1096"/>
                  </a:lnTo>
                  <a:lnTo>
                    <a:pt x="5914" y="822"/>
                  </a:lnTo>
                  <a:lnTo>
                    <a:pt x="5476" y="585"/>
                  </a:lnTo>
                  <a:lnTo>
                    <a:pt x="5038" y="384"/>
                  </a:lnTo>
                  <a:lnTo>
                    <a:pt x="4582" y="220"/>
                  </a:lnTo>
                  <a:lnTo>
                    <a:pt x="4345" y="147"/>
                  </a:lnTo>
                  <a:lnTo>
                    <a:pt x="4107" y="92"/>
                  </a:lnTo>
                  <a:lnTo>
                    <a:pt x="3870" y="55"/>
                  </a:lnTo>
                  <a:lnTo>
                    <a:pt x="3633" y="19"/>
                  </a:lnTo>
                  <a:lnTo>
                    <a:pt x="3377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403;p41">
              <a:extLst>
                <a:ext uri="{FF2B5EF4-FFF2-40B4-BE49-F238E27FC236}">
                  <a16:creationId xmlns:a16="http://schemas.microsoft.com/office/drawing/2014/main" xmlns="" id="{99975475-195A-4A04-B7B2-2E3BF64079F9}"/>
                </a:ext>
              </a:extLst>
            </p:cNvPr>
            <p:cNvSpPr/>
            <p:nvPr/>
          </p:nvSpPr>
          <p:spPr>
            <a:xfrm>
              <a:off x="5973554" y="2393381"/>
              <a:ext cx="390380" cy="294070"/>
            </a:xfrm>
            <a:custGeom>
              <a:avLst/>
              <a:gdLst/>
              <a:ahLst/>
              <a:cxnLst/>
              <a:rect l="l" t="t" r="r" b="b"/>
              <a:pathLst>
                <a:path w="11317" h="8525" extrusionOk="0">
                  <a:moveTo>
                    <a:pt x="11280" y="1"/>
                  </a:moveTo>
                  <a:lnTo>
                    <a:pt x="11007" y="37"/>
                  </a:lnTo>
                  <a:lnTo>
                    <a:pt x="10733" y="92"/>
                  </a:lnTo>
                  <a:lnTo>
                    <a:pt x="10459" y="147"/>
                  </a:lnTo>
                  <a:lnTo>
                    <a:pt x="10204" y="238"/>
                  </a:lnTo>
                  <a:lnTo>
                    <a:pt x="9930" y="329"/>
                  </a:lnTo>
                  <a:lnTo>
                    <a:pt x="9674" y="439"/>
                  </a:lnTo>
                  <a:lnTo>
                    <a:pt x="9419" y="548"/>
                  </a:lnTo>
                  <a:lnTo>
                    <a:pt x="9163" y="694"/>
                  </a:lnTo>
                  <a:lnTo>
                    <a:pt x="8926" y="840"/>
                  </a:lnTo>
                  <a:lnTo>
                    <a:pt x="8689" y="986"/>
                  </a:lnTo>
                  <a:lnTo>
                    <a:pt x="8232" y="1315"/>
                  </a:lnTo>
                  <a:lnTo>
                    <a:pt x="7794" y="1680"/>
                  </a:lnTo>
                  <a:lnTo>
                    <a:pt x="7411" y="2063"/>
                  </a:lnTo>
                  <a:lnTo>
                    <a:pt x="7119" y="2392"/>
                  </a:lnTo>
                  <a:lnTo>
                    <a:pt x="6827" y="2720"/>
                  </a:lnTo>
                  <a:lnTo>
                    <a:pt x="6298" y="3396"/>
                  </a:lnTo>
                  <a:lnTo>
                    <a:pt x="5276" y="4765"/>
                  </a:lnTo>
                  <a:lnTo>
                    <a:pt x="4746" y="5458"/>
                  </a:lnTo>
                  <a:lnTo>
                    <a:pt x="4472" y="5787"/>
                  </a:lnTo>
                  <a:lnTo>
                    <a:pt x="4180" y="6115"/>
                  </a:lnTo>
                  <a:lnTo>
                    <a:pt x="3888" y="6425"/>
                  </a:lnTo>
                  <a:lnTo>
                    <a:pt x="3578" y="6718"/>
                  </a:lnTo>
                  <a:lnTo>
                    <a:pt x="3250" y="7010"/>
                  </a:lnTo>
                  <a:lnTo>
                    <a:pt x="2903" y="7265"/>
                  </a:lnTo>
                  <a:lnTo>
                    <a:pt x="2593" y="7502"/>
                  </a:lnTo>
                  <a:lnTo>
                    <a:pt x="2246" y="7703"/>
                  </a:lnTo>
                  <a:lnTo>
                    <a:pt x="1899" y="7886"/>
                  </a:lnTo>
                  <a:lnTo>
                    <a:pt x="1552" y="8050"/>
                  </a:lnTo>
                  <a:lnTo>
                    <a:pt x="1169" y="8178"/>
                  </a:lnTo>
                  <a:lnTo>
                    <a:pt x="804" y="8269"/>
                  </a:lnTo>
                  <a:lnTo>
                    <a:pt x="421" y="8342"/>
                  </a:lnTo>
                  <a:lnTo>
                    <a:pt x="19" y="8378"/>
                  </a:lnTo>
                  <a:lnTo>
                    <a:pt x="1" y="8524"/>
                  </a:lnTo>
                  <a:lnTo>
                    <a:pt x="348" y="8488"/>
                  </a:lnTo>
                  <a:lnTo>
                    <a:pt x="713" y="8451"/>
                  </a:lnTo>
                  <a:lnTo>
                    <a:pt x="1059" y="8360"/>
                  </a:lnTo>
                  <a:lnTo>
                    <a:pt x="1388" y="8251"/>
                  </a:lnTo>
                  <a:lnTo>
                    <a:pt x="1716" y="8123"/>
                  </a:lnTo>
                  <a:lnTo>
                    <a:pt x="2045" y="7977"/>
                  </a:lnTo>
                  <a:lnTo>
                    <a:pt x="2355" y="7794"/>
                  </a:lnTo>
                  <a:lnTo>
                    <a:pt x="2666" y="7612"/>
                  </a:lnTo>
                  <a:lnTo>
                    <a:pt x="2958" y="7393"/>
                  </a:lnTo>
                  <a:lnTo>
                    <a:pt x="3250" y="7174"/>
                  </a:lnTo>
                  <a:lnTo>
                    <a:pt x="3523" y="6937"/>
                  </a:lnTo>
                  <a:lnTo>
                    <a:pt x="3797" y="6681"/>
                  </a:lnTo>
                  <a:lnTo>
                    <a:pt x="4053" y="6425"/>
                  </a:lnTo>
                  <a:lnTo>
                    <a:pt x="4308" y="6170"/>
                  </a:lnTo>
                  <a:lnTo>
                    <a:pt x="4765" y="5641"/>
                  </a:lnTo>
                  <a:lnTo>
                    <a:pt x="5294" y="4965"/>
                  </a:lnTo>
                  <a:lnTo>
                    <a:pt x="5787" y="4290"/>
                  </a:lnTo>
                  <a:lnTo>
                    <a:pt x="6298" y="3615"/>
                  </a:lnTo>
                  <a:lnTo>
                    <a:pt x="6827" y="2939"/>
                  </a:lnTo>
                  <a:lnTo>
                    <a:pt x="7101" y="2629"/>
                  </a:lnTo>
                  <a:lnTo>
                    <a:pt x="7375" y="2319"/>
                  </a:lnTo>
                  <a:lnTo>
                    <a:pt x="7667" y="2009"/>
                  </a:lnTo>
                  <a:lnTo>
                    <a:pt x="7977" y="1717"/>
                  </a:lnTo>
                  <a:lnTo>
                    <a:pt x="8287" y="1443"/>
                  </a:lnTo>
                  <a:lnTo>
                    <a:pt x="8616" y="1187"/>
                  </a:lnTo>
                  <a:lnTo>
                    <a:pt x="8981" y="950"/>
                  </a:lnTo>
                  <a:lnTo>
                    <a:pt x="9346" y="749"/>
                  </a:lnTo>
                  <a:lnTo>
                    <a:pt x="9583" y="621"/>
                  </a:lnTo>
                  <a:lnTo>
                    <a:pt x="9820" y="530"/>
                  </a:lnTo>
                  <a:lnTo>
                    <a:pt x="10058" y="421"/>
                  </a:lnTo>
                  <a:lnTo>
                    <a:pt x="10295" y="348"/>
                  </a:lnTo>
                  <a:lnTo>
                    <a:pt x="10550" y="275"/>
                  </a:lnTo>
                  <a:lnTo>
                    <a:pt x="10806" y="220"/>
                  </a:lnTo>
                  <a:lnTo>
                    <a:pt x="11061" y="183"/>
                  </a:lnTo>
                  <a:lnTo>
                    <a:pt x="11317" y="147"/>
                  </a:lnTo>
                  <a:lnTo>
                    <a:pt x="11280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404;p41">
              <a:extLst>
                <a:ext uri="{FF2B5EF4-FFF2-40B4-BE49-F238E27FC236}">
                  <a16:creationId xmlns:a16="http://schemas.microsoft.com/office/drawing/2014/main" xmlns="" id="{F435ABA5-E33B-49CD-865D-70DBA084359C}"/>
                </a:ext>
              </a:extLst>
            </p:cNvPr>
            <p:cNvSpPr/>
            <p:nvPr/>
          </p:nvSpPr>
          <p:spPr>
            <a:xfrm>
              <a:off x="5878485" y="2465787"/>
              <a:ext cx="504351" cy="610768"/>
            </a:xfrm>
            <a:custGeom>
              <a:avLst/>
              <a:gdLst/>
              <a:ahLst/>
              <a:cxnLst/>
              <a:rect l="l" t="t" r="r" b="b"/>
              <a:pathLst>
                <a:path w="14621" h="17706" extrusionOk="0">
                  <a:moveTo>
                    <a:pt x="14584" y="1"/>
                  </a:moveTo>
                  <a:lnTo>
                    <a:pt x="14383" y="74"/>
                  </a:lnTo>
                  <a:lnTo>
                    <a:pt x="14182" y="147"/>
                  </a:lnTo>
                  <a:lnTo>
                    <a:pt x="13799" y="348"/>
                  </a:lnTo>
                  <a:lnTo>
                    <a:pt x="13434" y="567"/>
                  </a:lnTo>
                  <a:lnTo>
                    <a:pt x="13087" y="822"/>
                  </a:lnTo>
                  <a:lnTo>
                    <a:pt x="12759" y="1096"/>
                  </a:lnTo>
                  <a:lnTo>
                    <a:pt x="12449" y="1406"/>
                  </a:lnTo>
                  <a:lnTo>
                    <a:pt x="12175" y="1735"/>
                  </a:lnTo>
                  <a:lnTo>
                    <a:pt x="11919" y="2082"/>
                  </a:lnTo>
                  <a:lnTo>
                    <a:pt x="11718" y="2392"/>
                  </a:lnTo>
                  <a:lnTo>
                    <a:pt x="11518" y="2720"/>
                  </a:lnTo>
                  <a:lnTo>
                    <a:pt x="11353" y="3049"/>
                  </a:lnTo>
                  <a:lnTo>
                    <a:pt x="11189" y="3396"/>
                  </a:lnTo>
                  <a:lnTo>
                    <a:pt x="11043" y="3742"/>
                  </a:lnTo>
                  <a:lnTo>
                    <a:pt x="10915" y="4089"/>
                  </a:lnTo>
                  <a:lnTo>
                    <a:pt x="10678" y="4801"/>
                  </a:lnTo>
                  <a:lnTo>
                    <a:pt x="10459" y="5531"/>
                  </a:lnTo>
                  <a:lnTo>
                    <a:pt x="10277" y="6261"/>
                  </a:lnTo>
                  <a:lnTo>
                    <a:pt x="10076" y="6991"/>
                  </a:lnTo>
                  <a:lnTo>
                    <a:pt x="9857" y="7703"/>
                  </a:lnTo>
                  <a:lnTo>
                    <a:pt x="9638" y="8397"/>
                  </a:lnTo>
                  <a:lnTo>
                    <a:pt x="9382" y="9072"/>
                  </a:lnTo>
                  <a:lnTo>
                    <a:pt x="9090" y="9747"/>
                  </a:lnTo>
                  <a:lnTo>
                    <a:pt x="8780" y="10404"/>
                  </a:lnTo>
                  <a:lnTo>
                    <a:pt x="8451" y="11043"/>
                  </a:lnTo>
                  <a:lnTo>
                    <a:pt x="8068" y="11664"/>
                  </a:lnTo>
                  <a:lnTo>
                    <a:pt x="7685" y="12266"/>
                  </a:lnTo>
                  <a:lnTo>
                    <a:pt x="7265" y="12850"/>
                  </a:lnTo>
                  <a:lnTo>
                    <a:pt x="6809" y="13416"/>
                  </a:lnTo>
                  <a:lnTo>
                    <a:pt x="6334" y="13963"/>
                  </a:lnTo>
                  <a:lnTo>
                    <a:pt x="5823" y="14475"/>
                  </a:lnTo>
                  <a:lnTo>
                    <a:pt x="5294" y="14949"/>
                  </a:lnTo>
                  <a:lnTo>
                    <a:pt x="4728" y="15405"/>
                  </a:lnTo>
                  <a:lnTo>
                    <a:pt x="4144" y="15825"/>
                  </a:lnTo>
                  <a:lnTo>
                    <a:pt x="3834" y="16026"/>
                  </a:lnTo>
                  <a:lnTo>
                    <a:pt x="3523" y="16227"/>
                  </a:lnTo>
                  <a:lnTo>
                    <a:pt x="3213" y="16391"/>
                  </a:lnTo>
                  <a:lnTo>
                    <a:pt x="2885" y="16574"/>
                  </a:lnTo>
                  <a:lnTo>
                    <a:pt x="2538" y="16738"/>
                  </a:lnTo>
                  <a:lnTo>
                    <a:pt x="2191" y="16884"/>
                  </a:lnTo>
                  <a:lnTo>
                    <a:pt x="1844" y="17030"/>
                  </a:lnTo>
                  <a:lnTo>
                    <a:pt x="1497" y="17158"/>
                  </a:lnTo>
                  <a:lnTo>
                    <a:pt x="1132" y="17267"/>
                  </a:lnTo>
                  <a:lnTo>
                    <a:pt x="767" y="17377"/>
                  </a:lnTo>
                  <a:lnTo>
                    <a:pt x="402" y="17468"/>
                  </a:lnTo>
                  <a:lnTo>
                    <a:pt x="37" y="17541"/>
                  </a:lnTo>
                  <a:lnTo>
                    <a:pt x="1" y="17705"/>
                  </a:lnTo>
                  <a:lnTo>
                    <a:pt x="457" y="17596"/>
                  </a:lnTo>
                  <a:lnTo>
                    <a:pt x="913" y="17486"/>
                  </a:lnTo>
                  <a:lnTo>
                    <a:pt x="1260" y="17377"/>
                  </a:lnTo>
                  <a:lnTo>
                    <a:pt x="1625" y="17267"/>
                  </a:lnTo>
                  <a:lnTo>
                    <a:pt x="1972" y="17121"/>
                  </a:lnTo>
                  <a:lnTo>
                    <a:pt x="2300" y="16993"/>
                  </a:lnTo>
                  <a:lnTo>
                    <a:pt x="2647" y="16847"/>
                  </a:lnTo>
                  <a:lnTo>
                    <a:pt x="2976" y="16683"/>
                  </a:lnTo>
                  <a:lnTo>
                    <a:pt x="3304" y="16501"/>
                  </a:lnTo>
                  <a:lnTo>
                    <a:pt x="3615" y="16318"/>
                  </a:lnTo>
                  <a:lnTo>
                    <a:pt x="3943" y="16135"/>
                  </a:lnTo>
                  <a:lnTo>
                    <a:pt x="4235" y="15935"/>
                  </a:lnTo>
                  <a:lnTo>
                    <a:pt x="4545" y="15716"/>
                  </a:lnTo>
                  <a:lnTo>
                    <a:pt x="4838" y="15497"/>
                  </a:lnTo>
                  <a:lnTo>
                    <a:pt x="5422" y="15040"/>
                  </a:lnTo>
                  <a:lnTo>
                    <a:pt x="5969" y="14548"/>
                  </a:lnTo>
                  <a:lnTo>
                    <a:pt x="6480" y="14018"/>
                  </a:lnTo>
                  <a:lnTo>
                    <a:pt x="6955" y="13471"/>
                  </a:lnTo>
                  <a:lnTo>
                    <a:pt x="7411" y="12905"/>
                  </a:lnTo>
                  <a:lnTo>
                    <a:pt x="7831" y="12303"/>
                  </a:lnTo>
                  <a:lnTo>
                    <a:pt x="8232" y="11682"/>
                  </a:lnTo>
                  <a:lnTo>
                    <a:pt x="8597" y="11043"/>
                  </a:lnTo>
                  <a:lnTo>
                    <a:pt x="8944" y="10404"/>
                  </a:lnTo>
                  <a:lnTo>
                    <a:pt x="9254" y="9747"/>
                  </a:lnTo>
                  <a:lnTo>
                    <a:pt x="9546" y="9035"/>
                  </a:lnTo>
                  <a:lnTo>
                    <a:pt x="9802" y="8324"/>
                  </a:lnTo>
                  <a:lnTo>
                    <a:pt x="10039" y="7612"/>
                  </a:lnTo>
                  <a:lnTo>
                    <a:pt x="10240" y="6882"/>
                  </a:lnTo>
                  <a:lnTo>
                    <a:pt x="10678" y="5312"/>
                  </a:lnTo>
                  <a:lnTo>
                    <a:pt x="10915" y="4546"/>
                  </a:lnTo>
                  <a:lnTo>
                    <a:pt x="11043" y="4162"/>
                  </a:lnTo>
                  <a:lnTo>
                    <a:pt x="11189" y="3779"/>
                  </a:lnTo>
                  <a:lnTo>
                    <a:pt x="11353" y="3377"/>
                  </a:lnTo>
                  <a:lnTo>
                    <a:pt x="11536" y="2994"/>
                  </a:lnTo>
                  <a:lnTo>
                    <a:pt x="11737" y="2629"/>
                  </a:lnTo>
                  <a:lnTo>
                    <a:pt x="11956" y="2264"/>
                  </a:lnTo>
                  <a:lnTo>
                    <a:pt x="12211" y="1935"/>
                  </a:lnTo>
                  <a:lnTo>
                    <a:pt x="12467" y="1607"/>
                  </a:lnTo>
                  <a:lnTo>
                    <a:pt x="12759" y="1297"/>
                  </a:lnTo>
                  <a:lnTo>
                    <a:pt x="13087" y="1005"/>
                  </a:lnTo>
                  <a:lnTo>
                    <a:pt x="13434" y="731"/>
                  </a:lnTo>
                  <a:lnTo>
                    <a:pt x="13799" y="494"/>
                  </a:lnTo>
                  <a:lnTo>
                    <a:pt x="14000" y="384"/>
                  </a:lnTo>
                  <a:lnTo>
                    <a:pt x="14201" y="293"/>
                  </a:lnTo>
                  <a:lnTo>
                    <a:pt x="14401" y="202"/>
                  </a:lnTo>
                  <a:lnTo>
                    <a:pt x="14621" y="129"/>
                  </a:lnTo>
                  <a:lnTo>
                    <a:pt x="14584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405;p41">
              <a:extLst>
                <a:ext uri="{FF2B5EF4-FFF2-40B4-BE49-F238E27FC236}">
                  <a16:creationId xmlns:a16="http://schemas.microsoft.com/office/drawing/2014/main" xmlns="" id="{C8EFA2B1-21B9-4551-BAFD-43FC53E846FA}"/>
                </a:ext>
              </a:extLst>
            </p:cNvPr>
            <p:cNvSpPr/>
            <p:nvPr/>
          </p:nvSpPr>
          <p:spPr>
            <a:xfrm>
              <a:off x="5911877" y="2728984"/>
              <a:ext cx="215973" cy="214697"/>
            </a:xfrm>
            <a:custGeom>
              <a:avLst/>
              <a:gdLst/>
              <a:ahLst/>
              <a:cxnLst/>
              <a:rect l="l" t="t" r="r" b="b"/>
              <a:pathLst>
                <a:path w="6261" h="6224" extrusionOk="0">
                  <a:moveTo>
                    <a:pt x="5257" y="0"/>
                  </a:moveTo>
                  <a:lnTo>
                    <a:pt x="5092" y="18"/>
                  </a:lnTo>
                  <a:lnTo>
                    <a:pt x="4782" y="73"/>
                  </a:lnTo>
                  <a:lnTo>
                    <a:pt x="4289" y="201"/>
                  </a:lnTo>
                  <a:lnTo>
                    <a:pt x="3815" y="347"/>
                  </a:lnTo>
                  <a:lnTo>
                    <a:pt x="3340" y="493"/>
                  </a:lnTo>
                  <a:lnTo>
                    <a:pt x="2866" y="675"/>
                  </a:lnTo>
                  <a:lnTo>
                    <a:pt x="2428" y="840"/>
                  </a:lnTo>
                  <a:lnTo>
                    <a:pt x="2008" y="1022"/>
                  </a:lnTo>
                  <a:lnTo>
                    <a:pt x="1588" y="1205"/>
                  </a:lnTo>
                  <a:lnTo>
                    <a:pt x="1168" y="1405"/>
                  </a:lnTo>
                  <a:lnTo>
                    <a:pt x="1132" y="1570"/>
                  </a:lnTo>
                  <a:lnTo>
                    <a:pt x="1132" y="1570"/>
                  </a:lnTo>
                  <a:lnTo>
                    <a:pt x="1661" y="1314"/>
                  </a:lnTo>
                  <a:lnTo>
                    <a:pt x="2209" y="1077"/>
                  </a:lnTo>
                  <a:lnTo>
                    <a:pt x="2628" y="913"/>
                  </a:lnTo>
                  <a:lnTo>
                    <a:pt x="3048" y="748"/>
                  </a:lnTo>
                  <a:lnTo>
                    <a:pt x="3906" y="456"/>
                  </a:lnTo>
                  <a:lnTo>
                    <a:pt x="4289" y="347"/>
                  </a:lnTo>
                  <a:lnTo>
                    <a:pt x="4673" y="219"/>
                  </a:lnTo>
                  <a:lnTo>
                    <a:pt x="4873" y="183"/>
                  </a:lnTo>
                  <a:lnTo>
                    <a:pt x="5074" y="146"/>
                  </a:lnTo>
                  <a:lnTo>
                    <a:pt x="5476" y="146"/>
                  </a:lnTo>
                  <a:lnTo>
                    <a:pt x="5585" y="164"/>
                  </a:lnTo>
                  <a:lnTo>
                    <a:pt x="5676" y="183"/>
                  </a:lnTo>
                  <a:lnTo>
                    <a:pt x="5768" y="219"/>
                  </a:lnTo>
                  <a:lnTo>
                    <a:pt x="5859" y="274"/>
                  </a:lnTo>
                  <a:lnTo>
                    <a:pt x="5950" y="329"/>
                  </a:lnTo>
                  <a:lnTo>
                    <a:pt x="6005" y="402"/>
                  </a:lnTo>
                  <a:lnTo>
                    <a:pt x="6060" y="493"/>
                  </a:lnTo>
                  <a:lnTo>
                    <a:pt x="6096" y="602"/>
                  </a:lnTo>
                  <a:lnTo>
                    <a:pt x="6133" y="712"/>
                  </a:lnTo>
                  <a:lnTo>
                    <a:pt x="6133" y="821"/>
                  </a:lnTo>
                  <a:lnTo>
                    <a:pt x="6114" y="931"/>
                  </a:lnTo>
                  <a:lnTo>
                    <a:pt x="6078" y="1040"/>
                  </a:lnTo>
                  <a:lnTo>
                    <a:pt x="5968" y="1259"/>
                  </a:lnTo>
                  <a:lnTo>
                    <a:pt x="5841" y="1460"/>
                  </a:lnTo>
                  <a:lnTo>
                    <a:pt x="5567" y="1807"/>
                  </a:lnTo>
                  <a:lnTo>
                    <a:pt x="5275" y="2136"/>
                  </a:lnTo>
                  <a:lnTo>
                    <a:pt x="4965" y="2446"/>
                  </a:lnTo>
                  <a:lnTo>
                    <a:pt x="4654" y="2756"/>
                  </a:lnTo>
                  <a:lnTo>
                    <a:pt x="4016" y="3340"/>
                  </a:lnTo>
                  <a:lnTo>
                    <a:pt x="3358" y="3906"/>
                  </a:lnTo>
                  <a:lnTo>
                    <a:pt x="2683" y="4435"/>
                  </a:lnTo>
                  <a:lnTo>
                    <a:pt x="1971" y="4928"/>
                  </a:lnTo>
                  <a:lnTo>
                    <a:pt x="1497" y="5238"/>
                  </a:lnTo>
                  <a:lnTo>
                    <a:pt x="1022" y="5512"/>
                  </a:lnTo>
                  <a:lnTo>
                    <a:pt x="529" y="5786"/>
                  </a:lnTo>
                  <a:lnTo>
                    <a:pt x="37" y="6041"/>
                  </a:lnTo>
                  <a:lnTo>
                    <a:pt x="0" y="6224"/>
                  </a:lnTo>
                  <a:lnTo>
                    <a:pt x="657" y="5877"/>
                  </a:lnTo>
                  <a:lnTo>
                    <a:pt x="1296" y="5512"/>
                  </a:lnTo>
                  <a:lnTo>
                    <a:pt x="1917" y="5129"/>
                  </a:lnTo>
                  <a:lnTo>
                    <a:pt x="2519" y="4709"/>
                  </a:lnTo>
                  <a:lnTo>
                    <a:pt x="3121" y="4271"/>
                  </a:lnTo>
                  <a:lnTo>
                    <a:pt x="3687" y="3815"/>
                  </a:lnTo>
                  <a:lnTo>
                    <a:pt x="4235" y="3340"/>
                  </a:lnTo>
                  <a:lnTo>
                    <a:pt x="4782" y="2829"/>
                  </a:lnTo>
                  <a:lnTo>
                    <a:pt x="5111" y="2501"/>
                  </a:lnTo>
                  <a:lnTo>
                    <a:pt x="5421" y="2172"/>
                  </a:lnTo>
                  <a:lnTo>
                    <a:pt x="5731" y="1825"/>
                  </a:lnTo>
                  <a:lnTo>
                    <a:pt x="5877" y="1643"/>
                  </a:lnTo>
                  <a:lnTo>
                    <a:pt x="6005" y="1460"/>
                  </a:lnTo>
                  <a:lnTo>
                    <a:pt x="6096" y="1314"/>
                  </a:lnTo>
                  <a:lnTo>
                    <a:pt x="6169" y="1150"/>
                  </a:lnTo>
                  <a:lnTo>
                    <a:pt x="6224" y="986"/>
                  </a:lnTo>
                  <a:lnTo>
                    <a:pt x="6260" y="803"/>
                  </a:lnTo>
                  <a:lnTo>
                    <a:pt x="6242" y="639"/>
                  </a:lnTo>
                  <a:lnTo>
                    <a:pt x="6206" y="475"/>
                  </a:lnTo>
                  <a:lnTo>
                    <a:pt x="6169" y="402"/>
                  </a:lnTo>
                  <a:lnTo>
                    <a:pt x="6133" y="329"/>
                  </a:lnTo>
                  <a:lnTo>
                    <a:pt x="6060" y="256"/>
                  </a:lnTo>
                  <a:lnTo>
                    <a:pt x="5987" y="201"/>
                  </a:lnTo>
                  <a:lnTo>
                    <a:pt x="5859" y="110"/>
                  </a:lnTo>
                  <a:lnTo>
                    <a:pt x="5713" y="55"/>
                  </a:lnTo>
                  <a:lnTo>
                    <a:pt x="5567" y="18"/>
                  </a:lnTo>
                  <a:lnTo>
                    <a:pt x="5403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406;p41">
              <a:extLst>
                <a:ext uri="{FF2B5EF4-FFF2-40B4-BE49-F238E27FC236}">
                  <a16:creationId xmlns:a16="http://schemas.microsoft.com/office/drawing/2014/main" xmlns="" id="{A8AA9580-81BA-46BF-86FC-8D013AA5D096}"/>
                </a:ext>
              </a:extLst>
            </p:cNvPr>
            <p:cNvSpPr/>
            <p:nvPr/>
          </p:nvSpPr>
          <p:spPr>
            <a:xfrm>
              <a:off x="6334958" y="2577240"/>
              <a:ext cx="170647" cy="387862"/>
            </a:xfrm>
            <a:custGeom>
              <a:avLst/>
              <a:gdLst/>
              <a:ahLst/>
              <a:cxnLst/>
              <a:rect l="l" t="t" r="r" b="b"/>
              <a:pathLst>
                <a:path w="4947" h="11244" extrusionOk="0">
                  <a:moveTo>
                    <a:pt x="2282" y="0"/>
                  </a:moveTo>
                  <a:lnTo>
                    <a:pt x="1972" y="384"/>
                  </a:lnTo>
                  <a:lnTo>
                    <a:pt x="1680" y="785"/>
                  </a:lnTo>
                  <a:lnTo>
                    <a:pt x="1406" y="1205"/>
                  </a:lnTo>
                  <a:lnTo>
                    <a:pt x="1168" y="1625"/>
                  </a:lnTo>
                  <a:lnTo>
                    <a:pt x="931" y="2063"/>
                  </a:lnTo>
                  <a:lnTo>
                    <a:pt x="730" y="2519"/>
                  </a:lnTo>
                  <a:lnTo>
                    <a:pt x="548" y="2994"/>
                  </a:lnTo>
                  <a:lnTo>
                    <a:pt x="402" y="3450"/>
                  </a:lnTo>
                  <a:lnTo>
                    <a:pt x="256" y="3943"/>
                  </a:lnTo>
                  <a:lnTo>
                    <a:pt x="165" y="4417"/>
                  </a:lnTo>
                  <a:lnTo>
                    <a:pt x="73" y="4910"/>
                  </a:lnTo>
                  <a:lnTo>
                    <a:pt x="19" y="5403"/>
                  </a:lnTo>
                  <a:lnTo>
                    <a:pt x="0" y="5896"/>
                  </a:lnTo>
                  <a:lnTo>
                    <a:pt x="0" y="6389"/>
                  </a:lnTo>
                  <a:lnTo>
                    <a:pt x="37" y="6881"/>
                  </a:lnTo>
                  <a:lnTo>
                    <a:pt x="110" y="7356"/>
                  </a:lnTo>
                  <a:lnTo>
                    <a:pt x="201" y="7867"/>
                  </a:lnTo>
                  <a:lnTo>
                    <a:pt x="274" y="8122"/>
                  </a:lnTo>
                  <a:lnTo>
                    <a:pt x="347" y="8378"/>
                  </a:lnTo>
                  <a:lnTo>
                    <a:pt x="438" y="8615"/>
                  </a:lnTo>
                  <a:lnTo>
                    <a:pt x="548" y="8871"/>
                  </a:lnTo>
                  <a:lnTo>
                    <a:pt x="657" y="9108"/>
                  </a:lnTo>
                  <a:lnTo>
                    <a:pt x="785" y="9327"/>
                  </a:lnTo>
                  <a:lnTo>
                    <a:pt x="913" y="9564"/>
                  </a:lnTo>
                  <a:lnTo>
                    <a:pt x="1059" y="9765"/>
                  </a:lnTo>
                  <a:lnTo>
                    <a:pt x="1223" y="9984"/>
                  </a:lnTo>
                  <a:lnTo>
                    <a:pt x="1388" y="10167"/>
                  </a:lnTo>
                  <a:lnTo>
                    <a:pt x="1588" y="10349"/>
                  </a:lnTo>
                  <a:lnTo>
                    <a:pt x="1771" y="10513"/>
                  </a:lnTo>
                  <a:lnTo>
                    <a:pt x="1990" y="10678"/>
                  </a:lnTo>
                  <a:lnTo>
                    <a:pt x="2209" y="10805"/>
                  </a:lnTo>
                  <a:lnTo>
                    <a:pt x="2537" y="10970"/>
                  </a:lnTo>
                  <a:lnTo>
                    <a:pt x="2866" y="11098"/>
                  </a:lnTo>
                  <a:lnTo>
                    <a:pt x="3213" y="11171"/>
                  </a:lnTo>
                  <a:lnTo>
                    <a:pt x="3559" y="11225"/>
                  </a:lnTo>
                  <a:lnTo>
                    <a:pt x="3906" y="11244"/>
                  </a:lnTo>
                  <a:lnTo>
                    <a:pt x="4253" y="11225"/>
                  </a:lnTo>
                  <a:lnTo>
                    <a:pt x="4600" y="11189"/>
                  </a:lnTo>
                  <a:lnTo>
                    <a:pt x="4947" y="11134"/>
                  </a:lnTo>
                  <a:lnTo>
                    <a:pt x="4928" y="11006"/>
                  </a:lnTo>
                  <a:lnTo>
                    <a:pt x="4691" y="11043"/>
                  </a:lnTo>
                  <a:lnTo>
                    <a:pt x="4454" y="11079"/>
                  </a:lnTo>
                  <a:lnTo>
                    <a:pt x="4217" y="11098"/>
                  </a:lnTo>
                  <a:lnTo>
                    <a:pt x="3961" y="11116"/>
                  </a:lnTo>
                  <a:lnTo>
                    <a:pt x="3724" y="11098"/>
                  </a:lnTo>
                  <a:lnTo>
                    <a:pt x="3486" y="11079"/>
                  </a:lnTo>
                  <a:lnTo>
                    <a:pt x="3249" y="11043"/>
                  </a:lnTo>
                  <a:lnTo>
                    <a:pt x="3012" y="10988"/>
                  </a:lnTo>
                  <a:lnTo>
                    <a:pt x="2738" y="10897"/>
                  </a:lnTo>
                  <a:lnTo>
                    <a:pt x="2501" y="10787"/>
                  </a:lnTo>
                  <a:lnTo>
                    <a:pt x="2264" y="10678"/>
                  </a:lnTo>
                  <a:lnTo>
                    <a:pt x="2026" y="10532"/>
                  </a:lnTo>
                  <a:lnTo>
                    <a:pt x="1826" y="10367"/>
                  </a:lnTo>
                  <a:lnTo>
                    <a:pt x="1625" y="10185"/>
                  </a:lnTo>
                  <a:lnTo>
                    <a:pt x="1442" y="10002"/>
                  </a:lnTo>
                  <a:lnTo>
                    <a:pt x="1260" y="9802"/>
                  </a:lnTo>
                  <a:lnTo>
                    <a:pt x="1114" y="9583"/>
                  </a:lnTo>
                  <a:lnTo>
                    <a:pt x="968" y="9364"/>
                  </a:lnTo>
                  <a:lnTo>
                    <a:pt x="822" y="9126"/>
                  </a:lnTo>
                  <a:lnTo>
                    <a:pt x="712" y="8889"/>
                  </a:lnTo>
                  <a:lnTo>
                    <a:pt x="603" y="8634"/>
                  </a:lnTo>
                  <a:lnTo>
                    <a:pt x="511" y="8378"/>
                  </a:lnTo>
                  <a:lnTo>
                    <a:pt x="420" y="8122"/>
                  </a:lnTo>
                  <a:lnTo>
                    <a:pt x="347" y="7867"/>
                  </a:lnTo>
                  <a:lnTo>
                    <a:pt x="292" y="7593"/>
                  </a:lnTo>
                  <a:lnTo>
                    <a:pt x="238" y="7319"/>
                  </a:lnTo>
                  <a:lnTo>
                    <a:pt x="201" y="7027"/>
                  </a:lnTo>
                  <a:lnTo>
                    <a:pt x="165" y="6754"/>
                  </a:lnTo>
                  <a:lnTo>
                    <a:pt x="146" y="6170"/>
                  </a:lnTo>
                  <a:lnTo>
                    <a:pt x="165" y="5604"/>
                  </a:lnTo>
                  <a:lnTo>
                    <a:pt x="201" y="5038"/>
                  </a:lnTo>
                  <a:lnTo>
                    <a:pt x="292" y="4472"/>
                  </a:lnTo>
                  <a:lnTo>
                    <a:pt x="420" y="3906"/>
                  </a:lnTo>
                  <a:lnTo>
                    <a:pt x="584" y="3359"/>
                  </a:lnTo>
                  <a:lnTo>
                    <a:pt x="730" y="2921"/>
                  </a:lnTo>
                  <a:lnTo>
                    <a:pt x="895" y="2501"/>
                  </a:lnTo>
                  <a:lnTo>
                    <a:pt x="1095" y="2081"/>
                  </a:lnTo>
                  <a:lnTo>
                    <a:pt x="1296" y="1680"/>
                  </a:lnTo>
                  <a:lnTo>
                    <a:pt x="1534" y="1278"/>
                  </a:lnTo>
                  <a:lnTo>
                    <a:pt x="1771" y="895"/>
                  </a:lnTo>
                  <a:lnTo>
                    <a:pt x="2045" y="511"/>
                  </a:lnTo>
                  <a:lnTo>
                    <a:pt x="2318" y="146"/>
                  </a:lnTo>
                  <a:lnTo>
                    <a:pt x="2282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2407;p41">
              <a:extLst>
                <a:ext uri="{FF2B5EF4-FFF2-40B4-BE49-F238E27FC236}">
                  <a16:creationId xmlns:a16="http://schemas.microsoft.com/office/drawing/2014/main" xmlns="" id="{2DD8BA74-CF5F-4106-8D9C-F3EDAF580E57}"/>
                </a:ext>
              </a:extLst>
            </p:cNvPr>
            <p:cNvSpPr/>
            <p:nvPr/>
          </p:nvSpPr>
          <p:spPr>
            <a:xfrm>
              <a:off x="5867792" y="2999081"/>
              <a:ext cx="664270" cy="296554"/>
            </a:xfrm>
            <a:custGeom>
              <a:avLst/>
              <a:gdLst/>
              <a:ahLst/>
              <a:cxnLst/>
              <a:rect l="l" t="t" r="r" b="b"/>
              <a:pathLst>
                <a:path w="19257" h="8597" extrusionOk="0">
                  <a:moveTo>
                    <a:pt x="11298" y="0"/>
                  </a:moveTo>
                  <a:lnTo>
                    <a:pt x="10933" y="18"/>
                  </a:lnTo>
                  <a:lnTo>
                    <a:pt x="10568" y="55"/>
                  </a:lnTo>
                  <a:lnTo>
                    <a:pt x="10203" y="110"/>
                  </a:lnTo>
                  <a:lnTo>
                    <a:pt x="9838" y="201"/>
                  </a:lnTo>
                  <a:lnTo>
                    <a:pt x="9491" y="310"/>
                  </a:lnTo>
                  <a:lnTo>
                    <a:pt x="9145" y="438"/>
                  </a:lnTo>
                  <a:lnTo>
                    <a:pt x="8798" y="566"/>
                  </a:lnTo>
                  <a:lnTo>
                    <a:pt x="8469" y="730"/>
                  </a:lnTo>
                  <a:lnTo>
                    <a:pt x="7849" y="1022"/>
                  </a:lnTo>
                  <a:lnTo>
                    <a:pt x="7246" y="1351"/>
                  </a:lnTo>
                  <a:lnTo>
                    <a:pt x="6644" y="1698"/>
                  </a:lnTo>
                  <a:lnTo>
                    <a:pt x="6060" y="2081"/>
                  </a:lnTo>
                  <a:lnTo>
                    <a:pt x="5494" y="2464"/>
                  </a:lnTo>
                  <a:lnTo>
                    <a:pt x="4947" y="2884"/>
                  </a:lnTo>
                  <a:lnTo>
                    <a:pt x="4417" y="3322"/>
                  </a:lnTo>
                  <a:lnTo>
                    <a:pt x="3888" y="3760"/>
                  </a:lnTo>
                  <a:lnTo>
                    <a:pt x="3322" y="4289"/>
                  </a:lnTo>
                  <a:lnTo>
                    <a:pt x="2775" y="4837"/>
                  </a:lnTo>
                  <a:lnTo>
                    <a:pt x="2264" y="5403"/>
                  </a:lnTo>
                  <a:lnTo>
                    <a:pt x="1771" y="5987"/>
                  </a:lnTo>
                  <a:lnTo>
                    <a:pt x="1278" y="6589"/>
                  </a:lnTo>
                  <a:lnTo>
                    <a:pt x="840" y="7210"/>
                  </a:lnTo>
                  <a:lnTo>
                    <a:pt x="402" y="7848"/>
                  </a:lnTo>
                  <a:lnTo>
                    <a:pt x="0" y="8506"/>
                  </a:lnTo>
                  <a:lnTo>
                    <a:pt x="0" y="8524"/>
                  </a:lnTo>
                  <a:lnTo>
                    <a:pt x="0" y="8560"/>
                  </a:lnTo>
                  <a:lnTo>
                    <a:pt x="19" y="8597"/>
                  </a:lnTo>
                  <a:lnTo>
                    <a:pt x="110" y="8597"/>
                  </a:lnTo>
                  <a:lnTo>
                    <a:pt x="128" y="8579"/>
                  </a:lnTo>
                  <a:lnTo>
                    <a:pt x="493" y="7976"/>
                  </a:lnTo>
                  <a:lnTo>
                    <a:pt x="858" y="7410"/>
                  </a:lnTo>
                  <a:lnTo>
                    <a:pt x="1278" y="6845"/>
                  </a:lnTo>
                  <a:lnTo>
                    <a:pt x="1698" y="6297"/>
                  </a:lnTo>
                  <a:lnTo>
                    <a:pt x="2136" y="5749"/>
                  </a:lnTo>
                  <a:lnTo>
                    <a:pt x="2592" y="5238"/>
                  </a:lnTo>
                  <a:lnTo>
                    <a:pt x="3067" y="4727"/>
                  </a:lnTo>
                  <a:lnTo>
                    <a:pt x="3560" y="4253"/>
                  </a:lnTo>
                  <a:lnTo>
                    <a:pt x="4089" y="3778"/>
                  </a:lnTo>
                  <a:lnTo>
                    <a:pt x="4600" y="3340"/>
                  </a:lnTo>
                  <a:lnTo>
                    <a:pt x="5148" y="2902"/>
                  </a:lnTo>
                  <a:lnTo>
                    <a:pt x="5713" y="2501"/>
                  </a:lnTo>
                  <a:lnTo>
                    <a:pt x="6279" y="2099"/>
                  </a:lnTo>
                  <a:lnTo>
                    <a:pt x="6863" y="1734"/>
                  </a:lnTo>
                  <a:lnTo>
                    <a:pt x="7465" y="1387"/>
                  </a:lnTo>
                  <a:lnTo>
                    <a:pt x="8086" y="1059"/>
                  </a:lnTo>
                  <a:lnTo>
                    <a:pt x="8433" y="876"/>
                  </a:lnTo>
                  <a:lnTo>
                    <a:pt x="8798" y="712"/>
                  </a:lnTo>
                  <a:lnTo>
                    <a:pt x="9181" y="566"/>
                  </a:lnTo>
                  <a:lnTo>
                    <a:pt x="9564" y="438"/>
                  </a:lnTo>
                  <a:lnTo>
                    <a:pt x="9948" y="310"/>
                  </a:lnTo>
                  <a:lnTo>
                    <a:pt x="10349" y="237"/>
                  </a:lnTo>
                  <a:lnTo>
                    <a:pt x="10733" y="164"/>
                  </a:lnTo>
                  <a:lnTo>
                    <a:pt x="11134" y="146"/>
                  </a:lnTo>
                  <a:lnTo>
                    <a:pt x="11517" y="164"/>
                  </a:lnTo>
                  <a:lnTo>
                    <a:pt x="11882" y="201"/>
                  </a:lnTo>
                  <a:lnTo>
                    <a:pt x="12247" y="292"/>
                  </a:lnTo>
                  <a:lnTo>
                    <a:pt x="12594" y="402"/>
                  </a:lnTo>
                  <a:lnTo>
                    <a:pt x="12923" y="529"/>
                  </a:lnTo>
                  <a:lnTo>
                    <a:pt x="13270" y="675"/>
                  </a:lnTo>
                  <a:lnTo>
                    <a:pt x="13598" y="840"/>
                  </a:lnTo>
                  <a:lnTo>
                    <a:pt x="13927" y="1022"/>
                  </a:lnTo>
                  <a:lnTo>
                    <a:pt x="14492" y="1351"/>
                  </a:lnTo>
                  <a:lnTo>
                    <a:pt x="15077" y="1643"/>
                  </a:lnTo>
                  <a:lnTo>
                    <a:pt x="15369" y="1789"/>
                  </a:lnTo>
                  <a:lnTo>
                    <a:pt x="15679" y="1917"/>
                  </a:lnTo>
                  <a:lnTo>
                    <a:pt x="15989" y="2026"/>
                  </a:lnTo>
                  <a:lnTo>
                    <a:pt x="16299" y="2136"/>
                  </a:lnTo>
                  <a:lnTo>
                    <a:pt x="16591" y="2209"/>
                  </a:lnTo>
                  <a:lnTo>
                    <a:pt x="16883" y="2263"/>
                  </a:lnTo>
                  <a:lnTo>
                    <a:pt x="17175" y="2300"/>
                  </a:lnTo>
                  <a:lnTo>
                    <a:pt x="17486" y="2336"/>
                  </a:lnTo>
                  <a:lnTo>
                    <a:pt x="17778" y="2355"/>
                  </a:lnTo>
                  <a:lnTo>
                    <a:pt x="18070" y="2373"/>
                  </a:lnTo>
                  <a:lnTo>
                    <a:pt x="18380" y="2373"/>
                  </a:lnTo>
                  <a:lnTo>
                    <a:pt x="18672" y="2355"/>
                  </a:lnTo>
                  <a:lnTo>
                    <a:pt x="18964" y="2318"/>
                  </a:lnTo>
                  <a:lnTo>
                    <a:pt x="19256" y="2282"/>
                  </a:lnTo>
                  <a:lnTo>
                    <a:pt x="19220" y="2136"/>
                  </a:lnTo>
                  <a:lnTo>
                    <a:pt x="18873" y="2190"/>
                  </a:lnTo>
                  <a:lnTo>
                    <a:pt x="18563" y="2209"/>
                  </a:lnTo>
                  <a:lnTo>
                    <a:pt x="18252" y="2227"/>
                  </a:lnTo>
                  <a:lnTo>
                    <a:pt x="17942" y="2227"/>
                  </a:lnTo>
                  <a:lnTo>
                    <a:pt x="17632" y="2209"/>
                  </a:lnTo>
                  <a:lnTo>
                    <a:pt x="17322" y="2190"/>
                  </a:lnTo>
                  <a:lnTo>
                    <a:pt x="17011" y="2136"/>
                  </a:lnTo>
                  <a:lnTo>
                    <a:pt x="16701" y="2081"/>
                  </a:lnTo>
                  <a:lnTo>
                    <a:pt x="16409" y="2008"/>
                  </a:lnTo>
                  <a:lnTo>
                    <a:pt x="16062" y="1917"/>
                  </a:lnTo>
                  <a:lnTo>
                    <a:pt x="15734" y="1789"/>
                  </a:lnTo>
                  <a:lnTo>
                    <a:pt x="15423" y="1661"/>
                  </a:lnTo>
                  <a:lnTo>
                    <a:pt x="15113" y="1515"/>
                  </a:lnTo>
                  <a:lnTo>
                    <a:pt x="14492" y="1187"/>
                  </a:lnTo>
                  <a:lnTo>
                    <a:pt x="13890" y="840"/>
                  </a:lnTo>
                  <a:lnTo>
                    <a:pt x="13580" y="675"/>
                  </a:lnTo>
                  <a:lnTo>
                    <a:pt x="13288" y="529"/>
                  </a:lnTo>
                  <a:lnTo>
                    <a:pt x="12959" y="383"/>
                  </a:lnTo>
                  <a:lnTo>
                    <a:pt x="12649" y="274"/>
                  </a:lnTo>
                  <a:lnTo>
                    <a:pt x="12320" y="164"/>
                  </a:lnTo>
                  <a:lnTo>
                    <a:pt x="11992" y="91"/>
                  </a:lnTo>
                  <a:lnTo>
                    <a:pt x="11645" y="37"/>
                  </a:lnTo>
                  <a:lnTo>
                    <a:pt x="11298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2408;p41">
              <a:extLst>
                <a:ext uri="{FF2B5EF4-FFF2-40B4-BE49-F238E27FC236}">
                  <a16:creationId xmlns:a16="http://schemas.microsoft.com/office/drawing/2014/main" xmlns="" id="{3AFF4A46-B3D8-4DA7-AE9F-5CB9CDDDED48}"/>
                </a:ext>
              </a:extLst>
            </p:cNvPr>
            <p:cNvSpPr/>
            <p:nvPr/>
          </p:nvSpPr>
          <p:spPr>
            <a:xfrm>
              <a:off x="6388460" y="3132543"/>
              <a:ext cx="156814" cy="214110"/>
            </a:xfrm>
            <a:custGeom>
              <a:avLst/>
              <a:gdLst/>
              <a:ahLst/>
              <a:cxnLst/>
              <a:rect l="l" t="t" r="r" b="b"/>
              <a:pathLst>
                <a:path w="4546" h="6207" extrusionOk="0">
                  <a:moveTo>
                    <a:pt x="4509" y="1"/>
                  </a:moveTo>
                  <a:lnTo>
                    <a:pt x="4217" y="183"/>
                  </a:lnTo>
                  <a:lnTo>
                    <a:pt x="3925" y="384"/>
                  </a:lnTo>
                  <a:lnTo>
                    <a:pt x="3651" y="621"/>
                  </a:lnTo>
                  <a:lnTo>
                    <a:pt x="3377" y="858"/>
                  </a:lnTo>
                  <a:lnTo>
                    <a:pt x="3122" y="1114"/>
                  </a:lnTo>
                  <a:lnTo>
                    <a:pt x="2885" y="1369"/>
                  </a:lnTo>
                  <a:lnTo>
                    <a:pt x="2447" y="1880"/>
                  </a:lnTo>
                  <a:lnTo>
                    <a:pt x="2081" y="2337"/>
                  </a:lnTo>
                  <a:lnTo>
                    <a:pt x="1753" y="2811"/>
                  </a:lnTo>
                  <a:lnTo>
                    <a:pt x="1424" y="3286"/>
                  </a:lnTo>
                  <a:lnTo>
                    <a:pt x="1132" y="3779"/>
                  </a:lnTo>
                  <a:lnTo>
                    <a:pt x="840" y="4271"/>
                  </a:lnTo>
                  <a:lnTo>
                    <a:pt x="585" y="4783"/>
                  </a:lnTo>
                  <a:lnTo>
                    <a:pt x="348" y="5312"/>
                  </a:lnTo>
                  <a:lnTo>
                    <a:pt x="147" y="5841"/>
                  </a:lnTo>
                  <a:lnTo>
                    <a:pt x="1" y="6206"/>
                  </a:lnTo>
                  <a:lnTo>
                    <a:pt x="165" y="6170"/>
                  </a:lnTo>
                  <a:lnTo>
                    <a:pt x="311" y="5786"/>
                  </a:lnTo>
                  <a:lnTo>
                    <a:pt x="457" y="5421"/>
                  </a:lnTo>
                  <a:lnTo>
                    <a:pt x="621" y="5038"/>
                  </a:lnTo>
                  <a:lnTo>
                    <a:pt x="786" y="4673"/>
                  </a:lnTo>
                  <a:lnTo>
                    <a:pt x="968" y="4308"/>
                  </a:lnTo>
                  <a:lnTo>
                    <a:pt x="1169" y="3943"/>
                  </a:lnTo>
                  <a:lnTo>
                    <a:pt x="1370" y="3596"/>
                  </a:lnTo>
                  <a:lnTo>
                    <a:pt x="1589" y="3249"/>
                  </a:lnTo>
                  <a:lnTo>
                    <a:pt x="1808" y="2921"/>
                  </a:lnTo>
                  <a:lnTo>
                    <a:pt x="2045" y="2592"/>
                  </a:lnTo>
                  <a:lnTo>
                    <a:pt x="2282" y="2264"/>
                  </a:lnTo>
                  <a:lnTo>
                    <a:pt x="2538" y="1953"/>
                  </a:lnTo>
                  <a:lnTo>
                    <a:pt x="2812" y="1643"/>
                  </a:lnTo>
                  <a:lnTo>
                    <a:pt x="3085" y="1351"/>
                  </a:lnTo>
                  <a:lnTo>
                    <a:pt x="3377" y="1077"/>
                  </a:lnTo>
                  <a:lnTo>
                    <a:pt x="3669" y="804"/>
                  </a:lnTo>
                  <a:lnTo>
                    <a:pt x="3870" y="621"/>
                  </a:lnTo>
                  <a:lnTo>
                    <a:pt x="4089" y="457"/>
                  </a:lnTo>
                  <a:lnTo>
                    <a:pt x="4308" y="293"/>
                  </a:lnTo>
                  <a:lnTo>
                    <a:pt x="4545" y="165"/>
                  </a:lnTo>
                  <a:lnTo>
                    <a:pt x="4509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409;p41">
              <a:extLst>
                <a:ext uri="{FF2B5EF4-FFF2-40B4-BE49-F238E27FC236}">
                  <a16:creationId xmlns:a16="http://schemas.microsoft.com/office/drawing/2014/main" xmlns="" id="{7E61E845-C381-48F2-BCF6-2168D96AB070}"/>
                </a:ext>
              </a:extLst>
            </p:cNvPr>
            <p:cNvSpPr/>
            <p:nvPr/>
          </p:nvSpPr>
          <p:spPr>
            <a:xfrm>
              <a:off x="5972933" y="3147031"/>
              <a:ext cx="350711" cy="219768"/>
            </a:xfrm>
            <a:custGeom>
              <a:avLst/>
              <a:gdLst/>
              <a:ahLst/>
              <a:cxnLst/>
              <a:rect l="l" t="t" r="r" b="b"/>
              <a:pathLst>
                <a:path w="10167" h="6371" extrusionOk="0">
                  <a:moveTo>
                    <a:pt x="7885" y="0"/>
                  </a:moveTo>
                  <a:lnTo>
                    <a:pt x="7612" y="37"/>
                  </a:lnTo>
                  <a:lnTo>
                    <a:pt x="7320" y="92"/>
                  </a:lnTo>
                  <a:lnTo>
                    <a:pt x="7028" y="165"/>
                  </a:lnTo>
                  <a:lnTo>
                    <a:pt x="6754" y="256"/>
                  </a:lnTo>
                  <a:lnTo>
                    <a:pt x="6480" y="365"/>
                  </a:lnTo>
                  <a:lnTo>
                    <a:pt x="6206" y="493"/>
                  </a:lnTo>
                  <a:lnTo>
                    <a:pt x="5677" y="749"/>
                  </a:lnTo>
                  <a:lnTo>
                    <a:pt x="5184" y="1022"/>
                  </a:lnTo>
                  <a:lnTo>
                    <a:pt x="4673" y="1314"/>
                  </a:lnTo>
                  <a:lnTo>
                    <a:pt x="4198" y="1643"/>
                  </a:lnTo>
                  <a:lnTo>
                    <a:pt x="3706" y="1990"/>
                  </a:lnTo>
                  <a:lnTo>
                    <a:pt x="3249" y="2337"/>
                  </a:lnTo>
                  <a:lnTo>
                    <a:pt x="2793" y="2720"/>
                  </a:lnTo>
                  <a:lnTo>
                    <a:pt x="2355" y="3103"/>
                  </a:lnTo>
                  <a:lnTo>
                    <a:pt x="1935" y="3505"/>
                  </a:lnTo>
                  <a:lnTo>
                    <a:pt x="1515" y="3924"/>
                  </a:lnTo>
                  <a:lnTo>
                    <a:pt x="1114" y="4381"/>
                  </a:lnTo>
                  <a:lnTo>
                    <a:pt x="731" y="4855"/>
                  </a:lnTo>
                  <a:lnTo>
                    <a:pt x="347" y="5330"/>
                  </a:lnTo>
                  <a:lnTo>
                    <a:pt x="1" y="5841"/>
                  </a:lnTo>
                  <a:lnTo>
                    <a:pt x="147" y="5859"/>
                  </a:lnTo>
                  <a:lnTo>
                    <a:pt x="585" y="5257"/>
                  </a:lnTo>
                  <a:lnTo>
                    <a:pt x="1041" y="4673"/>
                  </a:lnTo>
                  <a:lnTo>
                    <a:pt x="1534" y="4125"/>
                  </a:lnTo>
                  <a:lnTo>
                    <a:pt x="2063" y="3578"/>
                  </a:lnTo>
                  <a:lnTo>
                    <a:pt x="2592" y="3067"/>
                  </a:lnTo>
                  <a:lnTo>
                    <a:pt x="3176" y="2574"/>
                  </a:lnTo>
                  <a:lnTo>
                    <a:pt x="3760" y="2118"/>
                  </a:lnTo>
                  <a:lnTo>
                    <a:pt x="4363" y="1698"/>
                  </a:lnTo>
                  <a:lnTo>
                    <a:pt x="4837" y="1387"/>
                  </a:lnTo>
                  <a:lnTo>
                    <a:pt x="5330" y="1095"/>
                  </a:lnTo>
                  <a:lnTo>
                    <a:pt x="5823" y="822"/>
                  </a:lnTo>
                  <a:lnTo>
                    <a:pt x="6316" y="584"/>
                  </a:lnTo>
                  <a:lnTo>
                    <a:pt x="6608" y="457"/>
                  </a:lnTo>
                  <a:lnTo>
                    <a:pt x="6900" y="347"/>
                  </a:lnTo>
                  <a:lnTo>
                    <a:pt x="7192" y="256"/>
                  </a:lnTo>
                  <a:lnTo>
                    <a:pt x="7502" y="183"/>
                  </a:lnTo>
                  <a:lnTo>
                    <a:pt x="7812" y="146"/>
                  </a:lnTo>
                  <a:lnTo>
                    <a:pt x="8104" y="146"/>
                  </a:lnTo>
                  <a:lnTo>
                    <a:pt x="8415" y="183"/>
                  </a:lnTo>
                  <a:lnTo>
                    <a:pt x="8579" y="201"/>
                  </a:lnTo>
                  <a:lnTo>
                    <a:pt x="8725" y="256"/>
                  </a:lnTo>
                  <a:lnTo>
                    <a:pt x="8871" y="292"/>
                  </a:lnTo>
                  <a:lnTo>
                    <a:pt x="9017" y="365"/>
                  </a:lnTo>
                  <a:lnTo>
                    <a:pt x="9145" y="438"/>
                  </a:lnTo>
                  <a:lnTo>
                    <a:pt x="9254" y="511"/>
                  </a:lnTo>
                  <a:lnTo>
                    <a:pt x="9382" y="603"/>
                  </a:lnTo>
                  <a:lnTo>
                    <a:pt x="9473" y="694"/>
                  </a:lnTo>
                  <a:lnTo>
                    <a:pt x="9583" y="803"/>
                  </a:lnTo>
                  <a:lnTo>
                    <a:pt x="9656" y="913"/>
                  </a:lnTo>
                  <a:lnTo>
                    <a:pt x="9747" y="1022"/>
                  </a:lnTo>
                  <a:lnTo>
                    <a:pt x="9802" y="1150"/>
                  </a:lnTo>
                  <a:lnTo>
                    <a:pt x="9911" y="1424"/>
                  </a:lnTo>
                  <a:lnTo>
                    <a:pt x="9984" y="1698"/>
                  </a:lnTo>
                  <a:lnTo>
                    <a:pt x="10003" y="2008"/>
                  </a:lnTo>
                  <a:lnTo>
                    <a:pt x="10003" y="2282"/>
                  </a:lnTo>
                  <a:lnTo>
                    <a:pt x="9984" y="2574"/>
                  </a:lnTo>
                  <a:lnTo>
                    <a:pt x="9930" y="2848"/>
                  </a:lnTo>
                  <a:lnTo>
                    <a:pt x="9875" y="3140"/>
                  </a:lnTo>
                  <a:lnTo>
                    <a:pt x="9802" y="3413"/>
                  </a:lnTo>
                  <a:lnTo>
                    <a:pt x="9711" y="3687"/>
                  </a:lnTo>
                  <a:lnTo>
                    <a:pt x="9528" y="4217"/>
                  </a:lnTo>
                  <a:lnTo>
                    <a:pt x="9272" y="4782"/>
                  </a:lnTo>
                  <a:lnTo>
                    <a:pt x="8999" y="5330"/>
                  </a:lnTo>
                  <a:lnTo>
                    <a:pt x="8688" y="5859"/>
                  </a:lnTo>
                  <a:lnTo>
                    <a:pt x="8360" y="6370"/>
                  </a:lnTo>
                  <a:lnTo>
                    <a:pt x="8360" y="6370"/>
                  </a:lnTo>
                  <a:lnTo>
                    <a:pt x="8542" y="6352"/>
                  </a:lnTo>
                  <a:lnTo>
                    <a:pt x="8798" y="5950"/>
                  </a:lnTo>
                  <a:lnTo>
                    <a:pt x="9053" y="5549"/>
                  </a:lnTo>
                  <a:lnTo>
                    <a:pt x="9272" y="5111"/>
                  </a:lnTo>
                  <a:lnTo>
                    <a:pt x="9473" y="4691"/>
                  </a:lnTo>
                  <a:lnTo>
                    <a:pt x="9674" y="4198"/>
                  </a:lnTo>
                  <a:lnTo>
                    <a:pt x="9875" y="3669"/>
                  </a:lnTo>
                  <a:lnTo>
                    <a:pt x="9948" y="3395"/>
                  </a:lnTo>
                  <a:lnTo>
                    <a:pt x="10039" y="3103"/>
                  </a:lnTo>
                  <a:lnTo>
                    <a:pt x="10094" y="2829"/>
                  </a:lnTo>
                  <a:lnTo>
                    <a:pt x="10130" y="2537"/>
                  </a:lnTo>
                  <a:lnTo>
                    <a:pt x="10167" y="2245"/>
                  </a:lnTo>
                  <a:lnTo>
                    <a:pt x="10167" y="1972"/>
                  </a:lnTo>
                  <a:lnTo>
                    <a:pt x="10130" y="1698"/>
                  </a:lnTo>
                  <a:lnTo>
                    <a:pt x="10076" y="1424"/>
                  </a:lnTo>
                  <a:lnTo>
                    <a:pt x="9984" y="1168"/>
                  </a:lnTo>
                  <a:lnTo>
                    <a:pt x="9875" y="931"/>
                  </a:lnTo>
                  <a:lnTo>
                    <a:pt x="9784" y="822"/>
                  </a:lnTo>
                  <a:lnTo>
                    <a:pt x="9711" y="712"/>
                  </a:lnTo>
                  <a:lnTo>
                    <a:pt x="9601" y="603"/>
                  </a:lnTo>
                  <a:lnTo>
                    <a:pt x="9492" y="511"/>
                  </a:lnTo>
                  <a:lnTo>
                    <a:pt x="9254" y="329"/>
                  </a:lnTo>
                  <a:lnTo>
                    <a:pt x="8999" y="183"/>
                  </a:lnTo>
                  <a:lnTo>
                    <a:pt x="8725" y="92"/>
                  </a:lnTo>
                  <a:lnTo>
                    <a:pt x="8451" y="37"/>
                  </a:lnTo>
                  <a:lnTo>
                    <a:pt x="8177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410;p41">
              <a:extLst>
                <a:ext uri="{FF2B5EF4-FFF2-40B4-BE49-F238E27FC236}">
                  <a16:creationId xmlns:a16="http://schemas.microsoft.com/office/drawing/2014/main" xmlns="" id="{A199A72E-3523-4579-BF0D-F24D4BB2ED4F}"/>
                </a:ext>
              </a:extLst>
            </p:cNvPr>
            <p:cNvSpPr/>
            <p:nvPr/>
          </p:nvSpPr>
          <p:spPr>
            <a:xfrm>
              <a:off x="6150479" y="2008071"/>
              <a:ext cx="123423" cy="125976"/>
            </a:xfrm>
            <a:custGeom>
              <a:avLst/>
              <a:gdLst/>
              <a:ahLst/>
              <a:cxnLst/>
              <a:rect l="l" t="t" r="r" b="b"/>
              <a:pathLst>
                <a:path w="3578" h="3652" extrusionOk="0">
                  <a:moveTo>
                    <a:pt x="1004" y="128"/>
                  </a:moveTo>
                  <a:lnTo>
                    <a:pt x="1169" y="147"/>
                  </a:lnTo>
                  <a:lnTo>
                    <a:pt x="1333" y="201"/>
                  </a:lnTo>
                  <a:lnTo>
                    <a:pt x="1497" y="274"/>
                  </a:lnTo>
                  <a:lnTo>
                    <a:pt x="1661" y="366"/>
                  </a:lnTo>
                  <a:lnTo>
                    <a:pt x="1954" y="566"/>
                  </a:lnTo>
                  <a:lnTo>
                    <a:pt x="2209" y="767"/>
                  </a:lnTo>
                  <a:lnTo>
                    <a:pt x="2446" y="986"/>
                  </a:lnTo>
                  <a:lnTo>
                    <a:pt x="2665" y="1224"/>
                  </a:lnTo>
                  <a:lnTo>
                    <a:pt x="2866" y="1461"/>
                  </a:lnTo>
                  <a:lnTo>
                    <a:pt x="3030" y="1716"/>
                  </a:lnTo>
                  <a:lnTo>
                    <a:pt x="3195" y="2008"/>
                  </a:lnTo>
                  <a:lnTo>
                    <a:pt x="3268" y="2136"/>
                  </a:lnTo>
                  <a:lnTo>
                    <a:pt x="3341" y="2282"/>
                  </a:lnTo>
                  <a:lnTo>
                    <a:pt x="3377" y="2446"/>
                  </a:lnTo>
                  <a:lnTo>
                    <a:pt x="3414" y="2592"/>
                  </a:lnTo>
                  <a:lnTo>
                    <a:pt x="3432" y="2775"/>
                  </a:lnTo>
                  <a:lnTo>
                    <a:pt x="3395" y="2939"/>
                  </a:lnTo>
                  <a:lnTo>
                    <a:pt x="3341" y="3085"/>
                  </a:lnTo>
                  <a:lnTo>
                    <a:pt x="3249" y="3213"/>
                  </a:lnTo>
                  <a:lnTo>
                    <a:pt x="3122" y="3341"/>
                  </a:lnTo>
                  <a:lnTo>
                    <a:pt x="2994" y="3414"/>
                  </a:lnTo>
                  <a:lnTo>
                    <a:pt x="2830" y="3487"/>
                  </a:lnTo>
                  <a:lnTo>
                    <a:pt x="2647" y="3523"/>
                  </a:lnTo>
                  <a:lnTo>
                    <a:pt x="2483" y="3523"/>
                  </a:lnTo>
                  <a:lnTo>
                    <a:pt x="2319" y="3505"/>
                  </a:lnTo>
                  <a:lnTo>
                    <a:pt x="2154" y="3469"/>
                  </a:lnTo>
                  <a:lnTo>
                    <a:pt x="2008" y="3414"/>
                  </a:lnTo>
                  <a:lnTo>
                    <a:pt x="1862" y="3341"/>
                  </a:lnTo>
                  <a:lnTo>
                    <a:pt x="1716" y="3250"/>
                  </a:lnTo>
                  <a:lnTo>
                    <a:pt x="1424" y="3067"/>
                  </a:lnTo>
                  <a:lnTo>
                    <a:pt x="1187" y="2884"/>
                  </a:lnTo>
                  <a:lnTo>
                    <a:pt x="968" y="2684"/>
                  </a:lnTo>
                  <a:lnTo>
                    <a:pt x="749" y="2465"/>
                  </a:lnTo>
                  <a:lnTo>
                    <a:pt x="566" y="2227"/>
                  </a:lnTo>
                  <a:lnTo>
                    <a:pt x="402" y="1990"/>
                  </a:lnTo>
                  <a:lnTo>
                    <a:pt x="274" y="1735"/>
                  </a:lnTo>
                  <a:lnTo>
                    <a:pt x="220" y="1589"/>
                  </a:lnTo>
                  <a:lnTo>
                    <a:pt x="183" y="1461"/>
                  </a:lnTo>
                  <a:lnTo>
                    <a:pt x="147" y="1315"/>
                  </a:lnTo>
                  <a:lnTo>
                    <a:pt x="147" y="1169"/>
                  </a:lnTo>
                  <a:lnTo>
                    <a:pt x="147" y="1023"/>
                  </a:lnTo>
                  <a:lnTo>
                    <a:pt x="183" y="877"/>
                  </a:lnTo>
                  <a:lnTo>
                    <a:pt x="220" y="749"/>
                  </a:lnTo>
                  <a:lnTo>
                    <a:pt x="274" y="621"/>
                  </a:lnTo>
                  <a:lnTo>
                    <a:pt x="347" y="512"/>
                  </a:lnTo>
                  <a:lnTo>
                    <a:pt x="439" y="402"/>
                  </a:lnTo>
                  <a:lnTo>
                    <a:pt x="548" y="311"/>
                  </a:lnTo>
                  <a:lnTo>
                    <a:pt x="636" y="238"/>
                  </a:lnTo>
                  <a:lnTo>
                    <a:pt x="639" y="238"/>
                  </a:lnTo>
                  <a:lnTo>
                    <a:pt x="658" y="220"/>
                  </a:lnTo>
                  <a:lnTo>
                    <a:pt x="749" y="183"/>
                  </a:lnTo>
                  <a:lnTo>
                    <a:pt x="822" y="147"/>
                  </a:lnTo>
                  <a:lnTo>
                    <a:pt x="913" y="147"/>
                  </a:lnTo>
                  <a:lnTo>
                    <a:pt x="1004" y="128"/>
                  </a:lnTo>
                  <a:close/>
                  <a:moveTo>
                    <a:pt x="877" y="1"/>
                  </a:moveTo>
                  <a:lnTo>
                    <a:pt x="731" y="37"/>
                  </a:lnTo>
                  <a:lnTo>
                    <a:pt x="621" y="92"/>
                  </a:lnTo>
                  <a:lnTo>
                    <a:pt x="621" y="92"/>
                  </a:lnTo>
                  <a:lnTo>
                    <a:pt x="585" y="110"/>
                  </a:lnTo>
                  <a:lnTo>
                    <a:pt x="493" y="165"/>
                  </a:lnTo>
                  <a:lnTo>
                    <a:pt x="402" y="238"/>
                  </a:lnTo>
                  <a:lnTo>
                    <a:pt x="311" y="329"/>
                  </a:lnTo>
                  <a:lnTo>
                    <a:pt x="238" y="402"/>
                  </a:lnTo>
                  <a:lnTo>
                    <a:pt x="183" y="512"/>
                  </a:lnTo>
                  <a:lnTo>
                    <a:pt x="128" y="603"/>
                  </a:lnTo>
                  <a:lnTo>
                    <a:pt x="55" y="822"/>
                  </a:lnTo>
                  <a:lnTo>
                    <a:pt x="19" y="1059"/>
                  </a:lnTo>
                  <a:lnTo>
                    <a:pt x="1" y="1278"/>
                  </a:lnTo>
                  <a:lnTo>
                    <a:pt x="37" y="1516"/>
                  </a:lnTo>
                  <a:lnTo>
                    <a:pt x="110" y="1735"/>
                  </a:lnTo>
                  <a:lnTo>
                    <a:pt x="238" y="1990"/>
                  </a:lnTo>
                  <a:lnTo>
                    <a:pt x="384" y="2227"/>
                  </a:lnTo>
                  <a:lnTo>
                    <a:pt x="548" y="2446"/>
                  </a:lnTo>
                  <a:lnTo>
                    <a:pt x="731" y="2665"/>
                  </a:lnTo>
                  <a:lnTo>
                    <a:pt x="950" y="2866"/>
                  </a:lnTo>
                  <a:lnTo>
                    <a:pt x="1169" y="3049"/>
                  </a:lnTo>
                  <a:lnTo>
                    <a:pt x="1388" y="3213"/>
                  </a:lnTo>
                  <a:lnTo>
                    <a:pt x="1625" y="3359"/>
                  </a:lnTo>
                  <a:lnTo>
                    <a:pt x="1844" y="3487"/>
                  </a:lnTo>
                  <a:lnTo>
                    <a:pt x="2081" y="3578"/>
                  </a:lnTo>
                  <a:lnTo>
                    <a:pt x="2355" y="3633"/>
                  </a:lnTo>
                  <a:lnTo>
                    <a:pt x="2483" y="3651"/>
                  </a:lnTo>
                  <a:lnTo>
                    <a:pt x="2611" y="3651"/>
                  </a:lnTo>
                  <a:lnTo>
                    <a:pt x="2738" y="3633"/>
                  </a:lnTo>
                  <a:lnTo>
                    <a:pt x="2866" y="3615"/>
                  </a:lnTo>
                  <a:lnTo>
                    <a:pt x="2976" y="3578"/>
                  </a:lnTo>
                  <a:lnTo>
                    <a:pt x="3085" y="3542"/>
                  </a:lnTo>
                  <a:lnTo>
                    <a:pt x="3195" y="3469"/>
                  </a:lnTo>
                  <a:lnTo>
                    <a:pt x="3304" y="3396"/>
                  </a:lnTo>
                  <a:lnTo>
                    <a:pt x="3377" y="3286"/>
                  </a:lnTo>
                  <a:lnTo>
                    <a:pt x="3468" y="3176"/>
                  </a:lnTo>
                  <a:lnTo>
                    <a:pt x="3523" y="3049"/>
                  </a:lnTo>
                  <a:lnTo>
                    <a:pt x="3560" y="2903"/>
                  </a:lnTo>
                  <a:lnTo>
                    <a:pt x="3578" y="2775"/>
                  </a:lnTo>
                  <a:lnTo>
                    <a:pt x="3578" y="2629"/>
                  </a:lnTo>
                  <a:lnTo>
                    <a:pt x="3541" y="2501"/>
                  </a:lnTo>
                  <a:lnTo>
                    <a:pt x="3523" y="2355"/>
                  </a:lnTo>
                  <a:lnTo>
                    <a:pt x="3468" y="2209"/>
                  </a:lnTo>
                  <a:lnTo>
                    <a:pt x="3414" y="2081"/>
                  </a:lnTo>
                  <a:lnTo>
                    <a:pt x="3268" y="1808"/>
                  </a:lnTo>
                  <a:lnTo>
                    <a:pt x="3103" y="1552"/>
                  </a:lnTo>
                  <a:lnTo>
                    <a:pt x="2921" y="1333"/>
                  </a:lnTo>
                  <a:lnTo>
                    <a:pt x="2757" y="1132"/>
                  </a:lnTo>
                  <a:lnTo>
                    <a:pt x="2538" y="877"/>
                  </a:lnTo>
                  <a:lnTo>
                    <a:pt x="2282" y="639"/>
                  </a:lnTo>
                  <a:lnTo>
                    <a:pt x="2008" y="439"/>
                  </a:lnTo>
                  <a:lnTo>
                    <a:pt x="1734" y="256"/>
                  </a:lnTo>
                  <a:lnTo>
                    <a:pt x="1607" y="165"/>
                  </a:lnTo>
                  <a:lnTo>
                    <a:pt x="1461" y="110"/>
                  </a:lnTo>
                  <a:lnTo>
                    <a:pt x="1315" y="55"/>
                  </a:lnTo>
                  <a:lnTo>
                    <a:pt x="1169" y="19"/>
                  </a:lnTo>
                  <a:lnTo>
                    <a:pt x="1023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411;p41">
              <a:extLst>
                <a:ext uri="{FF2B5EF4-FFF2-40B4-BE49-F238E27FC236}">
                  <a16:creationId xmlns:a16="http://schemas.microsoft.com/office/drawing/2014/main" xmlns="" id="{D1F0BE70-8991-40BB-828B-B3E46535B50C}"/>
                </a:ext>
              </a:extLst>
            </p:cNvPr>
            <p:cNvSpPr/>
            <p:nvPr/>
          </p:nvSpPr>
          <p:spPr>
            <a:xfrm>
              <a:off x="6209017" y="1613309"/>
              <a:ext cx="34047" cy="75579"/>
            </a:xfrm>
            <a:custGeom>
              <a:avLst/>
              <a:gdLst/>
              <a:ahLst/>
              <a:cxnLst/>
              <a:rect l="l" t="t" r="r" b="b"/>
              <a:pathLst>
                <a:path w="987" h="2191" extrusionOk="0">
                  <a:moveTo>
                    <a:pt x="293" y="1"/>
                  </a:moveTo>
                  <a:lnTo>
                    <a:pt x="202" y="348"/>
                  </a:lnTo>
                  <a:lnTo>
                    <a:pt x="111" y="676"/>
                  </a:lnTo>
                  <a:lnTo>
                    <a:pt x="37" y="1078"/>
                  </a:lnTo>
                  <a:lnTo>
                    <a:pt x="1" y="1479"/>
                  </a:lnTo>
                  <a:lnTo>
                    <a:pt x="1" y="1662"/>
                  </a:lnTo>
                  <a:lnTo>
                    <a:pt x="19" y="1826"/>
                  </a:lnTo>
                  <a:lnTo>
                    <a:pt x="37" y="1972"/>
                  </a:lnTo>
                  <a:lnTo>
                    <a:pt x="92" y="2081"/>
                  </a:lnTo>
                  <a:lnTo>
                    <a:pt x="129" y="2118"/>
                  </a:lnTo>
                  <a:lnTo>
                    <a:pt x="184" y="2154"/>
                  </a:lnTo>
                  <a:lnTo>
                    <a:pt x="220" y="2173"/>
                  </a:lnTo>
                  <a:lnTo>
                    <a:pt x="275" y="2191"/>
                  </a:lnTo>
                  <a:lnTo>
                    <a:pt x="384" y="2191"/>
                  </a:lnTo>
                  <a:lnTo>
                    <a:pt x="494" y="2154"/>
                  </a:lnTo>
                  <a:lnTo>
                    <a:pt x="585" y="2118"/>
                  </a:lnTo>
                  <a:lnTo>
                    <a:pt x="676" y="2045"/>
                  </a:lnTo>
                  <a:lnTo>
                    <a:pt x="749" y="1954"/>
                  </a:lnTo>
                  <a:lnTo>
                    <a:pt x="804" y="1862"/>
                  </a:lnTo>
                  <a:lnTo>
                    <a:pt x="859" y="1753"/>
                  </a:lnTo>
                  <a:lnTo>
                    <a:pt x="895" y="1625"/>
                  </a:lnTo>
                  <a:lnTo>
                    <a:pt x="968" y="1370"/>
                  </a:lnTo>
                  <a:lnTo>
                    <a:pt x="987" y="1096"/>
                  </a:lnTo>
                  <a:lnTo>
                    <a:pt x="968" y="840"/>
                  </a:lnTo>
                  <a:lnTo>
                    <a:pt x="932" y="585"/>
                  </a:lnTo>
                  <a:lnTo>
                    <a:pt x="895" y="475"/>
                  </a:lnTo>
                  <a:lnTo>
                    <a:pt x="859" y="384"/>
                  </a:lnTo>
                  <a:lnTo>
                    <a:pt x="768" y="238"/>
                  </a:lnTo>
                  <a:lnTo>
                    <a:pt x="658" y="147"/>
                  </a:lnTo>
                  <a:lnTo>
                    <a:pt x="549" y="74"/>
                  </a:lnTo>
                  <a:lnTo>
                    <a:pt x="439" y="37"/>
                  </a:lnTo>
                  <a:lnTo>
                    <a:pt x="366" y="19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412;p41">
              <a:extLst>
                <a:ext uri="{FF2B5EF4-FFF2-40B4-BE49-F238E27FC236}">
                  <a16:creationId xmlns:a16="http://schemas.microsoft.com/office/drawing/2014/main" xmlns="" id="{B1D0C0F8-02DC-4895-8B7E-65594C12BC7B}"/>
                </a:ext>
              </a:extLst>
            </p:cNvPr>
            <p:cNvSpPr/>
            <p:nvPr/>
          </p:nvSpPr>
          <p:spPr>
            <a:xfrm>
              <a:off x="6209017" y="1613309"/>
              <a:ext cx="34047" cy="75579"/>
            </a:xfrm>
            <a:custGeom>
              <a:avLst/>
              <a:gdLst/>
              <a:ahLst/>
              <a:cxnLst/>
              <a:rect l="l" t="t" r="r" b="b"/>
              <a:pathLst>
                <a:path w="987" h="2191" fill="none" extrusionOk="0">
                  <a:moveTo>
                    <a:pt x="293" y="1"/>
                  </a:moveTo>
                  <a:lnTo>
                    <a:pt x="293" y="1"/>
                  </a:lnTo>
                  <a:lnTo>
                    <a:pt x="366" y="19"/>
                  </a:lnTo>
                  <a:lnTo>
                    <a:pt x="439" y="37"/>
                  </a:lnTo>
                  <a:lnTo>
                    <a:pt x="549" y="74"/>
                  </a:lnTo>
                  <a:lnTo>
                    <a:pt x="658" y="147"/>
                  </a:lnTo>
                  <a:lnTo>
                    <a:pt x="768" y="238"/>
                  </a:lnTo>
                  <a:lnTo>
                    <a:pt x="859" y="384"/>
                  </a:lnTo>
                  <a:lnTo>
                    <a:pt x="895" y="475"/>
                  </a:lnTo>
                  <a:lnTo>
                    <a:pt x="932" y="585"/>
                  </a:lnTo>
                  <a:lnTo>
                    <a:pt x="932" y="585"/>
                  </a:lnTo>
                  <a:lnTo>
                    <a:pt x="968" y="840"/>
                  </a:lnTo>
                  <a:lnTo>
                    <a:pt x="987" y="1096"/>
                  </a:lnTo>
                  <a:lnTo>
                    <a:pt x="968" y="1370"/>
                  </a:lnTo>
                  <a:lnTo>
                    <a:pt x="895" y="1625"/>
                  </a:lnTo>
                  <a:lnTo>
                    <a:pt x="859" y="1753"/>
                  </a:lnTo>
                  <a:lnTo>
                    <a:pt x="804" y="1862"/>
                  </a:lnTo>
                  <a:lnTo>
                    <a:pt x="749" y="1954"/>
                  </a:lnTo>
                  <a:lnTo>
                    <a:pt x="676" y="2045"/>
                  </a:lnTo>
                  <a:lnTo>
                    <a:pt x="585" y="2118"/>
                  </a:lnTo>
                  <a:lnTo>
                    <a:pt x="494" y="2154"/>
                  </a:lnTo>
                  <a:lnTo>
                    <a:pt x="384" y="2191"/>
                  </a:lnTo>
                  <a:lnTo>
                    <a:pt x="275" y="2191"/>
                  </a:lnTo>
                  <a:lnTo>
                    <a:pt x="275" y="2191"/>
                  </a:lnTo>
                  <a:lnTo>
                    <a:pt x="220" y="2173"/>
                  </a:lnTo>
                  <a:lnTo>
                    <a:pt x="184" y="2154"/>
                  </a:lnTo>
                  <a:lnTo>
                    <a:pt x="129" y="2118"/>
                  </a:lnTo>
                  <a:lnTo>
                    <a:pt x="92" y="2081"/>
                  </a:lnTo>
                  <a:lnTo>
                    <a:pt x="37" y="1972"/>
                  </a:lnTo>
                  <a:lnTo>
                    <a:pt x="19" y="1826"/>
                  </a:lnTo>
                  <a:lnTo>
                    <a:pt x="1" y="1662"/>
                  </a:lnTo>
                  <a:lnTo>
                    <a:pt x="1" y="1479"/>
                  </a:lnTo>
                  <a:lnTo>
                    <a:pt x="37" y="1078"/>
                  </a:lnTo>
                  <a:lnTo>
                    <a:pt x="111" y="676"/>
                  </a:lnTo>
                  <a:lnTo>
                    <a:pt x="202" y="348"/>
                  </a:lnTo>
                  <a:lnTo>
                    <a:pt x="2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413;p41">
              <a:extLst>
                <a:ext uri="{FF2B5EF4-FFF2-40B4-BE49-F238E27FC236}">
                  <a16:creationId xmlns:a16="http://schemas.microsoft.com/office/drawing/2014/main" xmlns="" id="{5DBAF486-C942-4BB2-B614-4CAF2ABCC60F}"/>
                </a:ext>
              </a:extLst>
            </p:cNvPr>
            <p:cNvSpPr/>
            <p:nvPr/>
          </p:nvSpPr>
          <p:spPr>
            <a:xfrm>
              <a:off x="6209017" y="1672502"/>
              <a:ext cx="40980" cy="119008"/>
            </a:xfrm>
            <a:custGeom>
              <a:avLst/>
              <a:gdLst/>
              <a:ahLst/>
              <a:cxnLst/>
              <a:rect l="l" t="t" r="r" b="b"/>
              <a:pathLst>
                <a:path w="1188" h="3450" extrusionOk="0">
                  <a:moveTo>
                    <a:pt x="530" y="0"/>
                  </a:moveTo>
                  <a:lnTo>
                    <a:pt x="476" y="19"/>
                  </a:lnTo>
                  <a:lnTo>
                    <a:pt x="421" y="55"/>
                  </a:lnTo>
                  <a:lnTo>
                    <a:pt x="384" y="128"/>
                  </a:lnTo>
                  <a:lnTo>
                    <a:pt x="1" y="2775"/>
                  </a:lnTo>
                  <a:lnTo>
                    <a:pt x="1" y="2902"/>
                  </a:lnTo>
                  <a:lnTo>
                    <a:pt x="19" y="3012"/>
                  </a:lnTo>
                  <a:lnTo>
                    <a:pt x="74" y="3140"/>
                  </a:lnTo>
                  <a:lnTo>
                    <a:pt x="129" y="3231"/>
                  </a:lnTo>
                  <a:lnTo>
                    <a:pt x="220" y="3322"/>
                  </a:lnTo>
                  <a:lnTo>
                    <a:pt x="330" y="3377"/>
                  </a:lnTo>
                  <a:lnTo>
                    <a:pt x="439" y="3432"/>
                  </a:lnTo>
                  <a:lnTo>
                    <a:pt x="567" y="3450"/>
                  </a:lnTo>
                  <a:lnTo>
                    <a:pt x="713" y="3432"/>
                  </a:lnTo>
                  <a:lnTo>
                    <a:pt x="841" y="3395"/>
                  </a:lnTo>
                  <a:lnTo>
                    <a:pt x="950" y="3322"/>
                  </a:lnTo>
                  <a:lnTo>
                    <a:pt x="1041" y="3231"/>
                  </a:lnTo>
                  <a:lnTo>
                    <a:pt x="1114" y="3121"/>
                  </a:lnTo>
                  <a:lnTo>
                    <a:pt x="1169" y="3012"/>
                  </a:lnTo>
                  <a:lnTo>
                    <a:pt x="1187" y="2866"/>
                  </a:lnTo>
                  <a:lnTo>
                    <a:pt x="1169" y="2738"/>
                  </a:lnTo>
                  <a:lnTo>
                    <a:pt x="603" y="37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414;p41">
              <a:extLst>
                <a:ext uri="{FF2B5EF4-FFF2-40B4-BE49-F238E27FC236}">
                  <a16:creationId xmlns:a16="http://schemas.microsoft.com/office/drawing/2014/main" xmlns="" id="{848BE4D1-D2F1-4FC4-81C0-DA689153AD09}"/>
                </a:ext>
              </a:extLst>
            </p:cNvPr>
            <p:cNvSpPr/>
            <p:nvPr/>
          </p:nvSpPr>
          <p:spPr>
            <a:xfrm>
              <a:off x="6209017" y="1672502"/>
              <a:ext cx="40980" cy="119008"/>
            </a:xfrm>
            <a:custGeom>
              <a:avLst/>
              <a:gdLst/>
              <a:ahLst/>
              <a:cxnLst/>
              <a:rect l="l" t="t" r="r" b="b"/>
              <a:pathLst>
                <a:path w="1188" h="3450" fill="none" extrusionOk="0">
                  <a:moveTo>
                    <a:pt x="384" y="128"/>
                  </a:moveTo>
                  <a:lnTo>
                    <a:pt x="1" y="2775"/>
                  </a:lnTo>
                  <a:lnTo>
                    <a:pt x="1" y="2775"/>
                  </a:lnTo>
                  <a:lnTo>
                    <a:pt x="1" y="2902"/>
                  </a:lnTo>
                  <a:lnTo>
                    <a:pt x="19" y="3012"/>
                  </a:lnTo>
                  <a:lnTo>
                    <a:pt x="74" y="3140"/>
                  </a:lnTo>
                  <a:lnTo>
                    <a:pt x="129" y="3231"/>
                  </a:lnTo>
                  <a:lnTo>
                    <a:pt x="220" y="3322"/>
                  </a:lnTo>
                  <a:lnTo>
                    <a:pt x="330" y="3377"/>
                  </a:lnTo>
                  <a:lnTo>
                    <a:pt x="439" y="3432"/>
                  </a:lnTo>
                  <a:lnTo>
                    <a:pt x="567" y="3450"/>
                  </a:lnTo>
                  <a:lnTo>
                    <a:pt x="567" y="3450"/>
                  </a:lnTo>
                  <a:lnTo>
                    <a:pt x="713" y="3432"/>
                  </a:lnTo>
                  <a:lnTo>
                    <a:pt x="841" y="3395"/>
                  </a:lnTo>
                  <a:lnTo>
                    <a:pt x="950" y="3322"/>
                  </a:lnTo>
                  <a:lnTo>
                    <a:pt x="1041" y="3231"/>
                  </a:lnTo>
                  <a:lnTo>
                    <a:pt x="1114" y="3121"/>
                  </a:lnTo>
                  <a:lnTo>
                    <a:pt x="1169" y="3012"/>
                  </a:lnTo>
                  <a:lnTo>
                    <a:pt x="1187" y="2866"/>
                  </a:lnTo>
                  <a:lnTo>
                    <a:pt x="1169" y="2738"/>
                  </a:lnTo>
                  <a:lnTo>
                    <a:pt x="603" y="37"/>
                  </a:lnTo>
                  <a:lnTo>
                    <a:pt x="603" y="37"/>
                  </a:lnTo>
                  <a:lnTo>
                    <a:pt x="530" y="0"/>
                  </a:lnTo>
                  <a:lnTo>
                    <a:pt x="476" y="19"/>
                  </a:lnTo>
                  <a:lnTo>
                    <a:pt x="421" y="55"/>
                  </a:lnTo>
                  <a:lnTo>
                    <a:pt x="384" y="1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415;p41">
              <a:extLst>
                <a:ext uri="{FF2B5EF4-FFF2-40B4-BE49-F238E27FC236}">
                  <a16:creationId xmlns:a16="http://schemas.microsoft.com/office/drawing/2014/main" xmlns="" id="{7A78D5E6-BA2A-44BE-82AC-620211E80579}"/>
                </a:ext>
              </a:extLst>
            </p:cNvPr>
            <p:cNvSpPr/>
            <p:nvPr/>
          </p:nvSpPr>
          <p:spPr>
            <a:xfrm>
              <a:off x="6180075" y="178330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416;p41">
              <a:extLst>
                <a:ext uri="{FF2B5EF4-FFF2-40B4-BE49-F238E27FC236}">
                  <a16:creationId xmlns:a16="http://schemas.microsoft.com/office/drawing/2014/main" xmlns="" id="{2B439FBD-2088-4DC9-9642-4555EC3F4371}"/>
                </a:ext>
              </a:extLst>
            </p:cNvPr>
            <p:cNvSpPr/>
            <p:nvPr/>
          </p:nvSpPr>
          <p:spPr>
            <a:xfrm>
              <a:off x="6180075" y="178330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417;p41">
              <a:extLst>
                <a:ext uri="{FF2B5EF4-FFF2-40B4-BE49-F238E27FC236}">
                  <a16:creationId xmlns:a16="http://schemas.microsoft.com/office/drawing/2014/main" xmlns="" id="{B023A00F-5EC0-4E58-9586-CF62BC1D1D0E}"/>
                </a:ext>
              </a:extLst>
            </p:cNvPr>
            <p:cNvSpPr/>
            <p:nvPr/>
          </p:nvSpPr>
          <p:spPr>
            <a:xfrm>
              <a:off x="6012602" y="1715311"/>
              <a:ext cx="182617" cy="199623"/>
            </a:xfrm>
            <a:custGeom>
              <a:avLst/>
              <a:gdLst/>
              <a:ahLst/>
              <a:cxnLst/>
              <a:rect l="l" t="t" r="r" b="b"/>
              <a:pathLst>
                <a:path w="5294" h="5787" extrusionOk="0">
                  <a:moveTo>
                    <a:pt x="438" y="1"/>
                  </a:moveTo>
                  <a:lnTo>
                    <a:pt x="420" y="92"/>
                  </a:lnTo>
                  <a:lnTo>
                    <a:pt x="493" y="384"/>
                  </a:lnTo>
                  <a:lnTo>
                    <a:pt x="584" y="877"/>
                  </a:lnTo>
                  <a:lnTo>
                    <a:pt x="621" y="1369"/>
                  </a:lnTo>
                  <a:lnTo>
                    <a:pt x="621" y="1844"/>
                  </a:lnTo>
                  <a:lnTo>
                    <a:pt x="584" y="2319"/>
                  </a:lnTo>
                  <a:lnTo>
                    <a:pt x="511" y="2793"/>
                  </a:lnTo>
                  <a:lnTo>
                    <a:pt x="384" y="3286"/>
                  </a:lnTo>
                  <a:lnTo>
                    <a:pt x="219" y="3760"/>
                  </a:lnTo>
                  <a:lnTo>
                    <a:pt x="0" y="4271"/>
                  </a:lnTo>
                  <a:lnTo>
                    <a:pt x="55" y="4326"/>
                  </a:lnTo>
                  <a:lnTo>
                    <a:pt x="201" y="4490"/>
                  </a:lnTo>
                  <a:lnTo>
                    <a:pt x="420" y="4728"/>
                  </a:lnTo>
                  <a:lnTo>
                    <a:pt x="566" y="4874"/>
                  </a:lnTo>
                  <a:lnTo>
                    <a:pt x="749" y="5002"/>
                  </a:lnTo>
                  <a:lnTo>
                    <a:pt x="931" y="5148"/>
                  </a:lnTo>
                  <a:lnTo>
                    <a:pt x="1150" y="5275"/>
                  </a:lnTo>
                  <a:lnTo>
                    <a:pt x="1369" y="5403"/>
                  </a:lnTo>
                  <a:lnTo>
                    <a:pt x="1625" y="5531"/>
                  </a:lnTo>
                  <a:lnTo>
                    <a:pt x="1899" y="5622"/>
                  </a:lnTo>
                  <a:lnTo>
                    <a:pt x="2191" y="5695"/>
                  </a:lnTo>
                  <a:lnTo>
                    <a:pt x="2501" y="5750"/>
                  </a:lnTo>
                  <a:lnTo>
                    <a:pt x="2829" y="5786"/>
                  </a:lnTo>
                  <a:lnTo>
                    <a:pt x="3249" y="5786"/>
                  </a:lnTo>
                  <a:lnTo>
                    <a:pt x="3596" y="5750"/>
                  </a:lnTo>
                  <a:lnTo>
                    <a:pt x="3925" y="5713"/>
                  </a:lnTo>
                  <a:lnTo>
                    <a:pt x="4198" y="5659"/>
                  </a:lnTo>
                  <a:lnTo>
                    <a:pt x="4436" y="5586"/>
                  </a:lnTo>
                  <a:lnTo>
                    <a:pt x="4618" y="5513"/>
                  </a:lnTo>
                  <a:lnTo>
                    <a:pt x="4782" y="5421"/>
                  </a:lnTo>
                  <a:lnTo>
                    <a:pt x="4928" y="5330"/>
                  </a:lnTo>
                  <a:lnTo>
                    <a:pt x="5038" y="5239"/>
                  </a:lnTo>
                  <a:lnTo>
                    <a:pt x="5111" y="5148"/>
                  </a:lnTo>
                  <a:lnTo>
                    <a:pt x="5184" y="5075"/>
                  </a:lnTo>
                  <a:lnTo>
                    <a:pt x="5220" y="5002"/>
                  </a:lnTo>
                  <a:lnTo>
                    <a:pt x="5275" y="4874"/>
                  </a:lnTo>
                  <a:lnTo>
                    <a:pt x="5293" y="4837"/>
                  </a:lnTo>
                  <a:lnTo>
                    <a:pt x="5202" y="4618"/>
                  </a:lnTo>
                  <a:lnTo>
                    <a:pt x="5111" y="4381"/>
                  </a:lnTo>
                  <a:lnTo>
                    <a:pt x="5056" y="4162"/>
                  </a:lnTo>
                  <a:lnTo>
                    <a:pt x="5001" y="3925"/>
                  </a:lnTo>
                  <a:lnTo>
                    <a:pt x="4928" y="3541"/>
                  </a:lnTo>
                  <a:lnTo>
                    <a:pt x="4874" y="2976"/>
                  </a:lnTo>
                  <a:lnTo>
                    <a:pt x="4855" y="2319"/>
                  </a:lnTo>
                  <a:lnTo>
                    <a:pt x="4855" y="1990"/>
                  </a:lnTo>
                  <a:lnTo>
                    <a:pt x="4855" y="1972"/>
                  </a:lnTo>
                  <a:lnTo>
                    <a:pt x="4253" y="1899"/>
                  </a:lnTo>
                  <a:lnTo>
                    <a:pt x="3687" y="1771"/>
                  </a:lnTo>
                  <a:lnTo>
                    <a:pt x="3414" y="1698"/>
                  </a:lnTo>
                  <a:lnTo>
                    <a:pt x="3158" y="1607"/>
                  </a:lnTo>
                  <a:lnTo>
                    <a:pt x="2884" y="1515"/>
                  </a:lnTo>
                  <a:lnTo>
                    <a:pt x="2629" y="1406"/>
                  </a:lnTo>
                  <a:lnTo>
                    <a:pt x="2391" y="1296"/>
                  </a:lnTo>
                  <a:lnTo>
                    <a:pt x="2154" y="1169"/>
                  </a:lnTo>
                  <a:lnTo>
                    <a:pt x="1917" y="1041"/>
                  </a:lnTo>
                  <a:lnTo>
                    <a:pt x="1680" y="895"/>
                  </a:lnTo>
                  <a:lnTo>
                    <a:pt x="1461" y="731"/>
                  </a:lnTo>
                  <a:lnTo>
                    <a:pt x="1260" y="566"/>
                  </a:lnTo>
                  <a:lnTo>
                    <a:pt x="1059" y="384"/>
                  </a:lnTo>
                  <a:lnTo>
                    <a:pt x="858" y="183"/>
                  </a:lnTo>
                  <a:lnTo>
                    <a:pt x="603" y="74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418;p41">
              <a:extLst>
                <a:ext uri="{FF2B5EF4-FFF2-40B4-BE49-F238E27FC236}">
                  <a16:creationId xmlns:a16="http://schemas.microsoft.com/office/drawing/2014/main" xmlns="" id="{5B2C1C4A-81FB-4C45-B431-DABDBA89D5AC}"/>
                </a:ext>
              </a:extLst>
            </p:cNvPr>
            <p:cNvSpPr/>
            <p:nvPr/>
          </p:nvSpPr>
          <p:spPr>
            <a:xfrm>
              <a:off x="6085007" y="1759396"/>
              <a:ext cx="97621" cy="78097"/>
            </a:xfrm>
            <a:custGeom>
              <a:avLst/>
              <a:gdLst/>
              <a:ahLst/>
              <a:cxnLst/>
              <a:rect l="l" t="t" r="r" b="b"/>
              <a:pathLst>
                <a:path w="2830" h="2264" extrusionOk="0">
                  <a:moveTo>
                    <a:pt x="0" y="0"/>
                  </a:moveTo>
                  <a:lnTo>
                    <a:pt x="165" y="274"/>
                  </a:lnTo>
                  <a:lnTo>
                    <a:pt x="402" y="602"/>
                  </a:lnTo>
                  <a:lnTo>
                    <a:pt x="676" y="931"/>
                  </a:lnTo>
                  <a:lnTo>
                    <a:pt x="840" y="1114"/>
                  </a:lnTo>
                  <a:lnTo>
                    <a:pt x="1004" y="1278"/>
                  </a:lnTo>
                  <a:lnTo>
                    <a:pt x="1187" y="1424"/>
                  </a:lnTo>
                  <a:lnTo>
                    <a:pt x="1388" y="1588"/>
                  </a:lnTo>
                  <a:lnTo>
                    <a:pt x="1588" y="1734"/>
                  </a:lnTo>
                  <a:lnTo>
                    <a:pt x="1826" y="1862"/>
                  </a:lnTo>
                  <a:lnTo>
                    <a:pt x="2045" y="1990"/>
                  </a:lnTo>
                  <a:lnTo>
                    <a:pt x="2300" y="2099"/>
                  </a:lnTo>
                  <a:lnTo>
                    <a:pt x="2556" y="2190"/>
                  </a:lnTo>
                  <a:lnTo>
                    <a:pt x="2829" y="2263"/>
                  </a:lnTo>
                  <a:lnTo>
                    <a:pt x="2775" y="1698"/>
                  </a:lnTo>
                  <a:lnTo>
                    <a:pt x="2756" y="1041"/>
                  </a:lnTo>
                  <a:lnTo>
                    <a:pt x="2756" y="712"/>
                  </a:lnTo>
                  <a:lnTo>
                    <a:pt x="2665" y="730"/>
                  </a:lnTo>
                  <a:lnTo>
                    <a:pt x="2501" y="748"/>
                  </a:lnTo>
                  <a:lnTo>
                    <a:pt x="2337" y="767"/>
                  </a:lnTo>
                  <a:lnTo>
                    <a:pt x="2008" y="767"/>
                  </a:lnTo>
                  <a:lnTo>
                    <a:pt x="1661" y="712"/>
                  </a:lnTo>
                  <a:lnTo>
                    <a:pt x="1333" y="639"/>
                  </a:lnTo>
                  <a:lnTo>
                    <a:pt x="986" y="511"/>
                  </a:lnTo>
                  <a:lnTo>
                    <a:pt x="639" y="365"/>
                  </a:lnTo>
                  <a:lnTo>
                    <a:pt x="311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419;p41">
              <a:extLst>
                <a:ext uri="{FF2B5EF4-FFF2-40B4-BE49-F238E27FC236}">
                  <a16:creationId xmlns:a16="http://schemas.microsoft.com/office/drawing/2014/main" xmlns="" id="{9FCD88FE-1025-497C-8F32-0EA6AAE535B1}"/>
                </a:ext>
              </a:extLst>
            </p:cNvPr>
            <p:cNvSpPr/>
            <p:nvPr/>
          </p:nvSpPr>
          <p:spPr>
            <a:xfrm>
              <a:off x="5952788" y="1467256"/>
              <a:ext cx="280824" cy="322390"/>
            </a:xfrm>
            <a:custGeom>
              <a:avLst/>
              <a:gdLst/>
              <a:ahLst/>
              <a:cxnLst/>
              <a:rect l="l" t="t" r="r" b="b"/>
              <a:pathLst>
                <a:path w="8141" h="9346" extrusionOk="0">
                  <a:moveTo>
                    <a:pt x="3541" y="0"/>
                  </a:moveTo>
                  <a:lnTo>
                    <a:pt x="3286" y="19"/>
                  </a:lnTo>
                  <a:lnTo>
                    <a:pt x="3030" y="55"/>
                  </a:lnTo>
                  <a:lnTo>
                    <a:pt x="2793" y="92"/>
                  </a:lnTo>
                  <a:lnTo>
                    <a:pt x="2574" y="146"/>
                  </a:lnTo>
                  <a:lnTo>
                    <a:pt x="2355" y="201"/>
                  </a:lnTo>
                  <a:lnTo>
                    <a:pt x="2172" y="274"/>
                  </a:lnTo>
                  <a:lnTo>
                    <a:pt x="1972" y="347"/>
                  </a:lnTo>
                  <a:lnTo>
                    <a:pt x="1807" y="420"/>
                  </a:lnTo>
                  <a:lnTo>
                    <a:pt x="1643" y="511"/>
                  </a:lnTo>
                  <a:lnTo>
                    <a:pt x="1479" y="603"/>
                  </a:lnTo>
                  <a:lnTo>
                    <a:pt x="1205" y="822"/>
                  </a:lnTo>
                  <a:lnTo>
                    <a:pt x="968" y="1041"/>
                  </a:lnTo>
                  <a:lnTo>
                    <a:pt x="767" y="1278"/>
                  </a:lnTo>
                  <a:lnTo>
                    <a:pt x="603" y="1533"/>
                  </a:lnTo>
                  <a:lnTo>
                    <a:pt x="457" y="1789"/>
                  </a:lnTo>
                  <a:lnTo>
                    <a:pt x="347" y="2044"/>
                  </a:lnTo>
                  <a:lnTo>
                    <a:pt x="256" y="2282"/>
                  </a:lnTo>
                  <a:lnTo>
                    <a:pt x="183" y="2537"/>
                  </a:lnTo>
                  <a:lnTo>
                    <a:pt x="128" y="2756"/>
                  </a:lnTo>
                  <a:lnTo>
                    <a:pt x="92" y="2957"/>
                  </a:lnTo>
                  <a:lnTo>
                    <a:pt x="92" y="3231"/>
                  </a:lnTo>
                  <a:lnTo>
                    <a:pt x="146" y="3651"/>
                  </a:lnTo>
                  <a:lnTo>
                    <a:pt x="183" y="3888"/>
                  </a:lnTo>
                  <a:lnTo>
                    <a:pt x="219" y="4089"/>
                  </a:lnTo>
                  <a:lnTo>
                    <a:pt x="274" y="4235"/>
                  </a:lnTo>
                  <a:lnTo>
                    <a:pt x="311" y="4308"/>
                  </a:lnTo>
                  <a:lnTo>
                    <a:pt x="347" y="4344"/>
                  </a:lnTo>
                  <a:lnTo>
                    <a:pt x="238" y="4417"/>
                  </a:lnTo>
                  <a:lnTo>
                    <a:pt x="165" y="4490"/>
                  </a:lnTo>
                  <a:lnTo>
                    <a:pt x="92" y="4600"/>
                  </a:lnTo>
                  <a:lnTo>
                    <a:pt x="55" y="4709"/>
                  </a:lnTo>
                  <a:lnTo>
                    <a:pt x="19" y="4819"/>
                  </a:lnTo>
                  <a:lnTo>
                    <a:pt x="0" y="4928"/>
                  </a:lnTo>
                  <a:lnTo>
                    <a:pt x="0" y="5166"/>
                  </a:lnTo>
                  <a:lnTo>
                    <a:pt x="19" y="5312"/>
                  </a:lnTo>
                  <a:lnTo>
                    <a:pt x="55" y="5476"/>
                  </a:lnTo>
                  <a:lnTo>
                    <a:pt x="110" y="5640"/>
                  </a:lnTo>
                  <a:lnTo>
                    <a:pt x="165" y="5804"/>
                  </a:lnTo>
                  <a:lnTo>
                    <a:pt x="256" y="5969"/>
                  </a:lnTo>
                  <a:lnTo>
                    <a:pt x="347" y="6115"/>
                  </a:lnTo>
                  <a:lnTo>
                    <a:pt x="457" y="6261"/>
                  </a:lnTo>
                  <a:lnTo>
                    <a:pt x="566" y="6407"/>
                  </a:lnTo>
                  <a:lnTo>
                    <a:pt x="712" y="6534"/>
                  </a:lnTo>
                  <a:lnTo>
                    <a:pt x="858" y="6644"/>
                  </a:lnTo>
                  <a:lnTo>
                    <a:pt x="1004" y="6753"/>
                  </a:lnTo>
                  <a:lnTo>
                    <a:pt x="1187" y="6845"/>
                  </a:lnTo>
                  <a:lnTo>
                    <a:pt x="1351" y="6900"/>
                  </a:lnTo>
                  <a:lnTo>
                    <a:pt x="1552" y="6954"/>
                  </a:lnTo>
                  <a:lnTo>
                    <a:pt x="1753" y="6991"/>
                  </a:lnTo>
                  <a:lnTo>
                    <a:pt x="1990" y="6991"/>
                  </a:lnTo>
                  <a:lnTo>
                    <a:pt x="2045" y="7137"/>
                  </a:lnTo>
                  <a:lnTo>
                    <a:pt x="2081" y="7192"/>
                  </a:lnTo>
                  <a:lnTo>
                    <a:pt x="2081" y="7210"/>
                  </a:lnTo>
                  <a:lnTo>
                    <a:pt x="2245" y="7465"/>
                  </a:lnTo>
                  <a:lnTo>
                    <a:pt x="2428" y="7703"/>
                  </a:lnTo>
                  <a:lnTo>
                    <a:pt x="2647" y="7940"/>
                  </a:lnTo>
                  <a:lnTo>
                    <a:pt x="2884" y="8141"/>
                  </a:lnTo>
                  <a:lnTo>
                    <a:pt x="3140" y="8341"/>
                  </a:lnTo>
                  <a:lnTo>
                    <a:pt x="3395" y="8506"/>
                  </a:lnTo>
                  <a:lnTo>
                    <a:pt x="3687" y="8670"/>
                  </a:lnTo>
                  <a:lnTo>
                    <a:pt x="3961" y="8816"/>
                  </a:lnTo>
                  <a:lnTo>
                    <a:pt x="4253" y="8944"/>
                  </a:lnTo>
                  <a:lnTo>
                    <a:pt x="4545" y="9053"/>
                  </a:lnTo>
                  <a:lnTo>
                    <a:pt x="4837" y="9144"/>
                  </a:lnTo>
                  <a:lnTo>
                    <a:pt x="5111" y="9217"/>
                  </a:lnTo>
                  <a:lnTo>
                    <a:pt x="5385" y="9272"/>
                  </a:lnTo>
                  <a:lnTo>
                    <a:pt x="5640" y="9309"/>
                  </a:lnTo>
                  <a:lnTo>
                    <a:pt x="5878" y="9327"/>
                  </a:lnTo>
                  <a:lnTo>
                    <a:pt x="6097" y="9345"/>
                  </a:lnTo>
                  <a:lnTo>
                    <a:pt x="6389" y="9309"/>
                  </a:lnTo>
                  <a:lnTo>
                    <a:pt x="6608" y="9272"/>
                  </a:lnTo>
                  <a:lnTo>
                    <a:pt x="6863" y="9199"/>
                  </a:lnTo>
                  <a:lnTo>
                    <a:pt x="7064" y="9126"/>
                  </a:lnTo>
                  <a:lnTo>
                    <a:pt x="7246" y="9017"/>
                  </a:lnTo>
                  <a:lnTo>
                    <a:pt x="7411" y="8889"/>
                  </a:lnTo>
                  <a:lnTo>
                    <a:pt x="7557" y="8743"/>
                  </a:lnTo>
                  <a:lnTo>
                    <a:pt x="7666" y="8560"/>
                  </a:lnTo>
                  <a:lnTo>
                    <a:pt x="7776" y="8378"/>
                  </a:lnTo>
                  <a:lnTo>
                    <a:pt x="7849" y="8177"/>
                  </a:lnTo>
                  <a:lnTo>
                    <a:pt x="7922" y="7958"/>
                  </a:lnTo>
                  <a:lnTo>
                    <a:pt x="7977" y="7721"/>
                  </a:lnTo>
                  <a:lnTo>
                    <a:pt x="7995" y="7484"/>
                  </a:lnTo>
                  <a:lnTo>
                    <a:pt x="8013" y="7246"/>
                  </a:lnTo>
                  <a:lnTo>
                    <a:pt x="8013" y="7009"/>
                  </a:lnTo>
                  <a:lnTo>
                    <a:pt x="8013" y="6753"/>
                  </a:lnTo>
                  <a:lnTo>
                    <a:pt x="7995" y="6516"/>
                  </a:lnTo>
                  <a:lnTo>
                    <a:pt x="7958" y="6279"/>
                  </a:lnTo>
                  <a:lnTo>
                    <a:pt x="7922" y="6042"/>
                  </a:lnTo>
                  <a:lnTo>
                    <a:pt x="7849" y="5786"/>
                  </a:lnTo>
                  <a:lnTo>
                    <a:pt x="7776" y="5549"/>
                  </a:lnTo>
                  <a:lnTo>
                    <a:pt x="7776" y="5512"/>
                  </a:lnTo>
                  <a:lnTo>
                    <a:pt x="7922" y="4545"/>
                  </a:lnTo>
                  <a:lnTo>
                    <a:pt x="8050" y="3724"/>
                  </a:lnTo>
                  <a:lnTo>
                    <a:pt x="8104" y="3340"/>
                  </a:lnTo>
                  <a:lnTo>
                    <a:pt x="8123" y="3012"/>
                  </a:lnTo>
                  <a:lnTo>
                    <a:pt x="8141" y="2738"/>
                  </a:lnTo>
                  <a:lnTo>
                    <a:pt x="8123" y="2464"/>
                  </a:lnTo>
                  <a:lnTo>
                    <a:pt x="8068" y="2209"/>
                  </a:lnTo>
                  <a:lnTo>
                    <a:pt x="7995" y="1953"/>
                  </a:lnTo>
                  <a:lnTo>
                    <a:pt x="7885" y="1698"/>
                  </a:lnTo>
                  <a:lnTo>
                    <a:pt x="7758" y="1460"/>
                  </a:lnTo>
                  <a:lnTo>
                    <a:pt x="7575" y="1223"/>
                  </a:lnTo>
                  <a:lnTo>
                    <a:pt x="7356" y="1004"/>
                  </a:lnTo>
                  <a:lnTo>
                    <a:pt x="7119" y="803"/>
                  </a:lnTo>
                  <a:lnTo>
                    <a:pt x="6827" y="621"/>
                  </a:lnTo>
                  <a:lnTo>
                    <a:pt x="6480" y="457"/>
                  </a:lnTo>
                  <a:lnTo>
                    <a:pt x="6115" y="329"/>
                  </a:lnTo>
                  <a:lnTo>
                    <a:pt x="5695" y="201"/>
                  </a:lnTo>
                  <a:lnTo>
                    <a:pt x="5221" y="110"/>
                  </a:lnTo>
                  <a:lnTo>
                    <a:pt x="4691" y="37"/>
                  </a:lnTo>
                  <a:lnTo>
                    <a:pt x="4125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420;p41">
              <a:extLst>
                <a:ext uri="{FF2B5EF4-FFF2-40B4-BE49-F238E27FC236}">
                  <a16:creationId xmlns:a16="http://schemas.microsoft.com/office/drawing/2014/main" xmlns="" id="{E73F8C75-DA26-46EF-BCB8-16270F299C67}"/>
                </a:ext>
              </a:extLst>
            </p:cNvPr>
            <p:cNvSpPr/>
            <p:nvPr/>
          </p:nvSpPr>
          <p:spPr>
            <a:xfrm>
              <a:off x="5952788" y="1467256"/>
              <a:ext cx="280824" cy="322390"/>
            </a:xfrm>
            <a:custGeom>
              <a:avLst/>
              <a:gdLst/>
              <a:ahLst/>
              <a:cxnLst/>
              <a:rect l="l" t="t" r="r" b="b"/>
              <a:pathLst>
                <a:path w="8141" h="9346" fill="none" extrusionOk="0">
                  <a:moveTo>
                    <a:pt x="0" y="5166"/>
                  </a:moveTo>
                  <a:lnTo>
                    <a:pt x="0" y="5166"/>
                  </a:lnTo>
                  <a:lnTo>
                    <a:pt x="19" y="5312"/>
                  </a:lnTo>
                  <a:lnTo>
                    <a:pt x="55" y="5476"/>
                  </a:lnTo>
                  <a:lnTo>
                    <a:pt x="110" y="5640"/>
                  </a:lnTo>
                  <a:lnTo>
                    <a:pt x="165" y="5804"/>
                  </a:lnTo>
                  <a:lnTo>
                    <a:pt x="256" y="5969"/>
                  </a:lnTo>
                  <a:lnTo>
                    <a:pt x="347" y="6115"/>
                  </a:lnTo>
                  <a:lnTo>
                    <a:pt x="457" y="6261"/>
                  </a:lnTo>
                  <a:lnTo>
                    <a:pt x="566" y="6407"/>
                  </a:lnTo>
                  <a:lnTo>
                    <a:pt x="712" y="6534"/>
                  </a:lnTo>
                  <a:lnTo>
                    <a:pt x="858" y="6644"/>
                  </a:lnTo>
                  <a:lnTo>
                    <a:pt x="1004" y="6753"/>
                  </a:lnTo>
                  <a:lnTo>
                    <a:pt x="1187" y="6845"/>
                  </a:lnTo>
                  <a:lnTo>
                    <a:pt x="1351" y="6900"/>
                  </a:lnTo>
                  <a:lnTo>
                    <a:pt x="1552" y="6954"/>
                  </a:lnTo>
                  <a:lnTo>
                    <a:pt x="1753" y="6991"/>
                  </a:lnTo>
                  <a:lnTo>
                    <a:pt x="1953" y="6991"/>
                  </a:lnTo>
                  <a:lnTo>
                    <a:pt x="1953" y="6991"/>
                  </a:lnTo>
                  <a:lnTo>
                    <a:pt x="1953" y="6991"/>
                  </a:lnTo>
                  <a:lnTo>
                    <a:pt x="1990" y="6991"/>
                  </a:lnTo>
                  <a:lnTo>
                    <a:pt x="1990" y="6991"/>
                  </a:lnTo>
                  <a:lnTo>
                    <a:pt x="2045" y="7137"/>
                  </a:lnTo>
                  <a:lnTo>
                    <a:pt x="2045" y="7137"/>
                  </a:lnTo>
                  <a:lnTo>
                    <a:pt x="2081" y="7192"/>
                  </a:lnTo>
                  <a:lnTo>
                    <a:pt x="2081" y="7210"/>
                  </a:lnTo>
                  <a:lnTo>
                    <a:pt x="2081" y="7210"/>
                  </a:lnTo>
                  <a:lnTo>
                    <a:pt x="2245" y="7465"/>
                  </a:lnTo>
                  <a:lnTo>
                    <a:pt x="2428" y="7703"/>
                  </a:lnTo>
                  <a:lnTo>
                    <a:pt x="2647" y="7940"/>
                  </a:lnTo>
                  <a:lnTo>
                    <a:pt x="2884" y="8141"/>
                  </a:lnTo>
                  <a:lnTo>
                    <a:pt x="3140" y="8341"/>
                  </a:lnTo>
                  <a:lnTo>
                    <a:pt x="3395" y="8506"/>
                  </a:lnTo>
                  <a:lnTo>
                    <a:pt x="3687" y="8670"/>
                  </a:lnTo>
                  <a:lnTo>
                    <a:pt x="3961" y="8816"/>
                  </a:lnTo>
                  <a:lnTo>
                    <a:pt x="4253" y="8944"/>
                  </a:lnTo>
                  <a:lnTo>
                    <a:pt x="4545" y="9053"/>
                  </a:lnTo>
                  <a:lnTo>
                    <a:pt x="4837" y="9144"/>
                  </a:lnTo>
                  <a:lnTo>
                    <a:pt x="5111" y="9217"/>
                  </a:lnTo>
                  <a:lnTo>
                    <a:pt x="5385" y="9272"/>
                  </a:lnTo>
                  <a:lnTo>
                    <a:pt x="5640" y="9309"/>
                  </a:lnTo>
                  <a:lnTo>
                    <a:pt x="5878" y="9327"/>
                  </a:lnTo>
                  <a:lnTo>
                    <a:pt x="6097" y="9345"/>
                  </a:lnTo>
                  <a:lnTo>
                    <a:pt x="6097" y="9345"/>
                  </a:lnTo>
                  <a:lnTo>
                    <a:pt x="6389" y="9309"/>
                  </a:lnTo>
                  <a:lnTo>
                    <a:pt x="6608" y="9272"/>
                  </a:lnTo>
                  <a:lnTo>
                    <a:pt x="6863" y="9199"/>
                  </a:lnTo>
                  <a:lnTo>
                    <a:pt x="6863" y="9199"/>
                  </a:lnTo>
                  <a:lnTo>
                    <a:pt x="7064" y="9126"/>
                  </a:lnTo>
                  <a:lnTo>
                    <a:pt x="7246" y="9017"/>
                  </a:lnTo>
                  <a:lnTo>
                    <a:pt x="7411" y="8889"/>
                  </a:lnTo>
                  <a:lnTo>
                    <a:pt x="7557" y="8743"/>
                  </a:lnTo>
                  <a:lnTo>
                    <a:pt x="7666" y="8560"/>
                  </a:lnTo>
                  <a:lnTo>
                    <a:pt x="7776" y="8378"/>
                  </a:lnTo>
                  <a:lnTo>
                    <a:pt x="7849" y="8177"/>
                  </a:lnTo>
                  <a:lnTo>
                    <a:pt x="7922" y="7958"/>
                  </a:lnTo>
                  <a:lnTo>
                    <a:pt x="7977" y="7721"/>
                  </a:lnTo>
                  <a:lnTo>
                    <a:pt x="7995" y="7484"/>
                  </a:lnTo>
                  <a:lnTo>
                    <a:pt x="8013" y="7246"/>
                  </a:lnTo>
                  <a:lnTo>
                    <a:pt x="8013" y="7009"/>
                  </a:lnTo>
                  <a:lnTo>
                    <a:pt x="8013" y="6753"/>
                  </a:lnTo>
                  <a:lnTo>
                    <a:pt x="7995" y="6516"/>
                  </a:lnTo>
                  <a:lnTo>
                    <a:pt x="7958" y="6279"/>
                  </a:lnTo>
                  <a:lnTo>
                    <a:pt x="7922" y="6042"/>
                  </a:lnTo>
                  <a:lnTo>
                    <a:pt x="7922" y="6042"/>
                  </a:lnTo>
                  <a:lnTo>
                    <a:pt x="7849" y="5786"/>
                  </a:lnTo>
                  <a:lnTo>
                    <a:pt x="7776" y="5549"/>
                  </a:lnTo>
                  <a:lnTo>
                    <a:pt x="7776" y="5549"/>
                  </a:lnTo>
                  <a:lnTo>
                    <a:pt x="7776" y="5512"/>
                  </a:lnTo>
                  <a:lnTo>
                    <a:pt x="7776" y="5512"/>
                  </a:lnTo>
                  <a:lnTo>
                    <a:pt x="7922" y="4545"/>
                  </a:lnTo>
                  <a:lnTo>
                    <a:pt x="8050" y="3724"/>
                  </a:lnTo>
                  <a:lnTo>
                    <a:pt x="8104" y="3340"/>
                  </a:lnTo>
                  <a:lnTo>
                    <a:pt x="8123" y="3012"/>
                  </a:lnTo>
                  <a:lnTo>
                    <a:pt x="8123" y="3012"/>
                  </a:lnTo>
                  <a:lnTo>
                    <a:pt x="8141" y="2738"/>
                  </a:lnTo>
                  <a:lnTo>
                    <a:pt x="8123" y="2464"/>
                  </a:lnTo>
                  <a:lnTo>
                    <a:pt x="8068" y="2209"/>
                  </a:lnTo>
                  <a:lnTo>
                    <a:pt x="7995" y="1953"/>
                  </a:lnTo>
                  <a:lnTo>
                    <a:pt x="7885" y="1698"/>
                  </a:lnTo>
                  <a:lnTo>
                    <a:pt x="7758" y="1460"/>
                  </a:lnTo>
                  <a:lnTo>
                    <a:pt x="7575" y="1223"/>
                  </a:lnTo>
                  <a:lnTo>
                    <a:pt x="7356" y="1004"/>
                  </a:lnTo>
                  <a:lnTo>
                    <a:pt x="7119" y="803"/>
                  </a:lnTo>
                  <a:lnTo>
                    <a:pt x="6827" y="621"/>
                  </a:lnTo>
                  <a:lnTo>
                    <a:pt x="6480" y="457"/>
                  </a:lnTo>
                  <a:lnTo>
                    <a:pt x="6115" y="329"/>
                  </a:lnTo>
                  <a:lnTo>
                    <a:pt x="5695" y="201"/>
                  </a:lnTo>
                  <a:lnTo>
                    <a:pt x="5221" y="110"/>
                  </a:lnTo>
                  <a:lnTo>
                    <a:pt x="4691" y="37"/>
                  </a:lnTo>
                  <a:lnTo>
                    <a:pt x="4125" y="0"/>
                  </a:lnTo>
                  <a:lnTo>
                    <a:pt x="4125" y="0"/>
                  </a:lnTo>
                  <a:lnTo>
                    <a:pt x="3833" y="0"/>
                  </a:lnTo>
                  <a:lnTo>
                    <a:pt x="3541" y="0"/>
                  </a:lnTo>
                  <a:lnTo>
                    <a:pt x="3286" y="19"/>
                  </a:lnTo>
                  <a:lnTo>
                    <a:pt x="3030" y="55"/>
                  </a:lnTo>
                  <a:lnTo>
                    <a:pt x="2793" y="92"/>
                  </a:lnTo>
                  <a:lnTo>
                    <a:pt x="2574" y="146"/>
                  </a:lnTo>
                  <a:lnTo>
                    <a:pt x="2355" y="201"/>
                  </a:lnTo>
                  <a:lnTo>
                    <a:pt x="2172" y="274"/>
                  </a:lnTo>
                  <a:lnTo>
                    <a:pt x="1972" y="347"/>
                  </a:lnTo>
                  <a:lnTo>
                    <a:pt x="1807" y="420"/>
                  </a:lnTo>
                  <a:lnTo>
                    <a:pt x="1643" y="511"/>
                  </a:lnTo>
                  <a:lnTo>
                    <a:pt x="1479" y="603"/>
                  </a:lnTo>
                  <a:lnTo>
                    <a:pt x="1205" y="822"/>
                  </a:lnTo>
                  <a:lnTo>
                    <a:pt x="968" y="1041"/>
                  </a:lnTo>
                  <a:lnTo>
                    <a:pt x="767" y="1278"/>
                  </a:lnTo>
                  <a:lnTo>
                    <a:pt x="603" y="1533"/>
                  </a:lnTo>
                  <a:lnTo>
                    <a:pt x="457" y="1789"/>
                  </a:lnTo>
                  <a:lnTo>
                    <a:pt x="347" y="2044"/>
                  </a:lnTo>
                  <a:lnTo>
                    <a:pt x="256" y="2282"/>
                  </a:lnTo>
                  <a:lnTo>
                    <a:pt x="183" y="2537"/>
                  </a:lnTo>
                  <a:lnTo>
                    <a:pt x="128" y="2756"/>
                  </a:lnTo>
                  <a:lnTo>
                    <a:pt x="92" y="2957"/>
                  </a:lnTo>
                  <a:lnTo>
                    <a:pt x="92" y="2957"/>
                  </a:lnTo>
                  <a:lnTo>
                    <a:pt x="92" y="3231"/>
                  </a:lnTo>
                  <a:lnTo>
                    <a:pt x="146" y="3651"/>
                  </a:lnTo>
                  <a:lnTo>
                    <a:pt x="183" y="3888"/>
                  </a:lnTo>
                  <a:lnTo>
                    <a:pt x="219" y="4089"/>
                  </a:lnTo>
                  <a:lnTo>
                    <a:pt x="274" y="4235"/>
                  </a:lnTo>
                  <a:lnTo>
                    <a:pt x="311" y="4308"/>
                  </a:lnTo>
                  <a:lnTo>
                    <a:pt x="347" y="4344"/>
                  </a:lnTo>
                  <a:lnTo>
                    <a:pt x="347" y="4344"/>
                  </a:lnTo>
                  <a:lnTo>
                    <a:pt x="238" y="4417"/>
                  </a:lnTo>
                  <a:lnTo>
                    <a:pt x="165" y="4490"/>
                  </a:lnTo>
                  <a:lnTo>
                    <a:pt x="92" y="4600"/>
                  </a:lnTo>
                  <a:lnTo>
                    <a:pt x="55" y="4709"/>
                  </a:lnTo>
                  <a:lnTo>
                    <a:pt x="19" y="4819"/>
                  </a:lnTo>
                  <a:lnTo>
                    <a:pt x="0" y="4928"/>
                  </a:lnTo>
                  <a:lnTo>
                    <a:pt x="0" y="5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421;p41">
              <a:extLst>
                <a:ext uri="{FF2B5EF4-FFF2-40B4-BE49-F238E27FC236}">
                  <a16:creationId xmlns:a16="http://schemas.microsoft.com/office/drawing/2014/main" xmlns="" id="{986BCA8B-2ED5-4434-B961-6423F583C1D3}"/>
                </a:ext>
              </a:extLst>
            </p:cNvPr>
            <p:cNvSpPr/>
            <p:nvPr/>
          </p:nvSpPr>
          <p:spPr>
            <a:xfrm>
              <a:off x="5969794" y="1691371"/>
              <a:ext cx="40946" cy="118421"/>
            </a:xfrm>
            <a:custGeom>
              <a:avLst/>
              <a:gdLst/>
              <a:ahLst/>
              <a:cxnLst/>
              <a:rect l="l" t="t" r="r" b="b"/>
              <a:pathLst>
                <a:path w="1187" h="3433" extrusionOk="0">
                  <a:moveTo>
                    <a:pt x="749" y="1"/>
                  </a:moveTo>
                  <a:lnTo>
                    <a:pt x="694" y="37"/>
                  </a:lnTo>
                  <a:lnTo>
                    <a:pt x="657" y="110"/>
                  </a:lnTo>
                  <a:lnTo>
                    <a:pt x="19" y="2702"/>
                  </a:lnTo>
                  <a:lnTo>
                    <a:pt x="0" y="2830"/>
                  </a:lnTo>
                  <a:lnTo>
                    <a:pt x="19" y="2940"/>
                  </a:lnTo>
                  <a:lnTo>
                    <a:pt x="37" y="3067"/>
                  </a:lnTo>
                  <a:lnTo>
                    <a:pt x="110" y="3177"/>
                  </a:lnTo>
                  <a:lnTo>
                    <a:pt x="183" y="3268"/>
                  </a:lnTo>
                  <a:lnTo>
                    <a:pt x="274" y="3341"/>
                  </a:lnTo>
                  <a:lnTo>
                    <a:pt x="384" y="3396"/>
                  </a:lnTo>
                  <a:lnTo>
                    <a:pt x="511" y="3432"/>
                  </a:lnTo>
                  <a:lnTo>
                    <a:pt x="639" y="3432"/>
                  </a:lnTo>
                  <a:lnTo>
                    <a:pt x="785" y="3396"/>
                  </a:lnTo>
                  <a:lnTo>
                    <a:pt x="895" y="3341"/>
                  </a:lnTo>
                  <a:lnTo>
                    <a:pt x="1004" y="3268"/>
                  </a:lnTo>
                  <a:lnTo>
                    <a:pt x="1095" y="3177"/>
                  </a:lnTo>
                  <a:lnTo>
                    <a:pt x="1150" y="3049"/>
                  </a:lnTo>
                  <a:lnTo>
                    <a:pt x="1187" y="2921"/>
                  </a:lnTo>
                  <a:lnTo>
                    <a:pt x="1187" y="2775"/>
                  </a:lnTo>
                  <a:lnTo>
                    <a:pt x="895" y="37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422;p41">
              <a:extLst>
                <a:ext uri="{FF2B5EF4-FFF2-40B4-BE49-F238E27FC236}">
                  <a16:creationId xmlns:a16="http://schemas.microsoft.com/office/drawing/2014/main" xmlns="" id="{5415A734-C677-490A-8709-4CE60AF21920}"/>
                </a:ext>
              </a:extLst>
            </p:cNvPr>
            <p:cNvSpPr/>
            <p:nvPr/>
          </p:nvSpPr>
          <p:spPr>
            <a:xfrm>
              <a:off x="6158033" y="1639146"/>
              <a:ext cx="15143" cy="27734"/>
            </a:xfrm>
            <a:custGeom>
              <a:avLst/>
              <a:gdLst/>
              <a:ahLst/>
              <a:cxnLst/>
              <a:rect l="l" t="t" r="r" b="b"/>
              <a:pathLst>
                <a:path w="439" h="804" extrusionOk="0">
                  <a:moveTo>
                    <a:pt x="55" y="0"/>
                  </a:moveTo>
                  <a:lnTo>
                    <a:pt x="19" y="37"/>
                  </a:lnTo>
                  <a:lnTo>
                    <a:pt x="1" y="55"/>
                  </a:lnTo>
                  <a:lnTo>
                    <a:pt x="19" y="91"/>
                  </a:lnTo>
                  <a:lnTo>
                    <a:pt x="147" y="438"/>
                  </a:lnTo>
                  <a:lnTo>
                    <a:pt x="311" y="767"/>
                  </a:lnTo>
                  <a:lnTo>
                    <a:pt x="329" y="785"/>
                  </a:lnTo>
                  <a:lnTo>
                    <a:pt x="347" y="803"/>
                  </a:lnTo>
                  <a:lnTo>
                    <a:pt x="402" y="785"/>
                  </a:lnTo>
                  <a:lnTo>
                    <a:pt x="439" y="748"/>
                  </a:lnTo>
                  <a:lnTo>
                    <a:pt x="439" y="730"/>
                  </a:lnTo>
                  <a:lnTo>
                    <a:pt x="439" y="694"/>
                  </a:lnTo>
                  <a:lnTo>
                    <a:pt x="274" y="383"/>
                  </a:lnTo>
                  <a:lnTo>
                    <a:pt x="147" y="55"/>
                  </a:lnTo>
                  <a:lnTo>
                    <a:pt x="128" y="1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423;p41">
              <a:extLst>
                <a:ext uri="{FF2B5EF4-FFF2-40B4-BE49-F238E27FC236}">
                  <a16:creationId xmlns:a16="http://schemas.microsoft.com/office/drawing/2014/main" xmlns="" id="{92059061-828C-44B4-B556-99C8C6FF5AFD}"/>
                </a:ext>
              </a:extLst>
            </p:cNvPr>
            <p:cNvSpPr/>
            <p:nvPr/>
          </p:nvSpPr>
          <p:spPr>
            <a:xfrm>
              <a:off x="6158033" y="1639146"/>
              <a:ext cx="15143" cy="27734"/>
            </a:xfrm>
            <a:custGeom>
              <a:avLst/>
              <a:gdLst/>
              <a:ahLst/>
              <a:cxnLst/>
              <a:rect l="l" t="t" r="r" b="b"/>
              <a:pathLst>
                <a:path w="439" h="804" fill="none" extrusionOk="0">
                  <a:moveTo>
                    <a:pt x="19" y="91"/>
                  </a:moveTo>
                  <a:lnTo>
                    <a:pt x="19" y="91"/>
                  </a:lnTo>
                  <a:lnTo>
                    <a:pt x="147" y="438"/>
                  </a:lnTo>
                  <a:lnTo>
                    <a:pt x="311" y="767"/>
                  </a:lnTo>
                  <a:lnTo>
                    <a:pt x="311" y="767"/>
                  </a:lnTo>
                  <a:lnTo>
                    <a:pt x="329" y="785"/>
                  </a:lnTo>
                  <a:lnTo>
                    <a:pt x="347" y="803"/>
                  </a:lnTo>
                  <a:lnTo>
                    <a:pt x="402" y="785"/>
                  </a:lnTo>
                  <a:lnTo>
                    <a:pt x="439" y="748"/>
                  </a:lnTo>
                  <a:lnTo>
                    <a:pt x="439" y="730"/>
                  </a:lnTo>
                  <a:lnTo>
                    <a:pt x="439" y="694"/>
                  </a:lnTo>
                  <a:lnTo>
                    <a:pt x="439" y="694"/>
                  </a:lnTo>
                  <a:lnTo>
                    <a:pt x="274" y="383"/>
                  </a:lnTo>
                  <a:lnTo>
                    <a:pt x="147" y="55"/>
                  </a:lnTo>
                  <a:lnTo>
                    <a:pt x="147" y="55"/>
                  </a:lnTo>
                  <a:lnTo>
                    <a:pt x="128" y="18"/>
                  </a:lnTo>
                  <a:lnTo>
                    <a:pt x="110" y="0"/>
                  </a:lnTo>
                  <a:lnTo>
                    <a:pt x="55" y="0"/>
                  </a:lnTo>
                  <a:lnTo>
                    <a:pt x="19" y="37"/>
                  </a:lnTo>
                  <a:lnTo>
                    <a:pt x="1" y="55"/>
                  </a:lnTo>
                  <a:lnTo>
                    <a:pt x="19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424;p41">
              <a:extLst>
                <a:ext uri="{FF2B5EF4-FFF2-40B4-BE49-F238E27FC236}">
                  <a16:creationId xmlns:a16="http://schemas.microsoft.com/office/drawing/2014/main" xmlns="" id="{A39C765A-5E49-4BF7-A744-0150CE63F70A}"/>
                </a:ext>
              </a:extLst>
            </p:cNvPr>
            <p:cNvSpPr/>
            <p:nvPr/>
          </p:nvSpPr>
          <p:spPr>
            <a:xfrm>
              <a:off x="6168727" y="1660533"/>
              <a:ext cx="21456" cy="24595"/>
            </a:xfrm>
            <a:custGeom>
              <a:avLst/>
              <a:gdLst/>
              <a:ahLst/>
              <a:cxnLst/>
              <a:rect l="l" t="t" r="r" b="b"/>
              <a:pathLst>
                <a:path w="622" h="713" extrusionOk="0">
                  <a:moveTo>
                    <a:pt x="567" y="1"/>
                  </a:moveTo>
                  <a:lnTo>
                    <a:pt x="311" y="19"/>
                  </a:lnTo>
                  <a:lnTo>
                    <a:pt x="56" y="37"/>
                  </a:lnTo>
                  <a:lnTo>
                    <a:pt x="37" y="55"/>
                  </a:lnTo>
                  <a:lnTo>
                    <a:pt x="19" y="55"/>
                  </a:lnTo>
                  <a:lnTo>
                    <a:pt x="1" y="110"/>
                  </a:lnTo>
                  <a:lnTo>
                    <a:pt x="19" y="165"/>
                  </a:lnTo>
                  <a:lnTo>
                    <a:pt x="37" y="183"/>
                  </a:lnTo>
                  <a:lnTo>
                    <a:pt x="56" y="183"/>
                  </a:lnTo>
                  <a:lnTo>
                    <a:pt x="311" y="165"/>
                  </a:lnTo>
                  <a:lnTo>
                    <a:pt x="437" y="147"/>
                  </a:lnTo>
                  <a:lnTo>
                    <a:pt x="437" y="147"/>
                  </a:lnTo>
                  <a:lnTo>
                    <a:pt x="202" y="603"/>
                  </a:lnTo>
                  <a:lnTo>
                    <a:pt x="183" y="639"/>
                  </a:lnTo>
                  <a:lnTo>
                    <a:pt x="183" y="658"/>
                  </a:lnTo>
                  <a:lnTo>
                    <a:pt x="220" y="694"/>
                  </a:lnTo>
                  <a:lnTo>
                    <a:pt x="275" y="712"/>
                  </a:lnTo>
                  <a:lnTo>
                    <a:pt x="293" y="694"/>
                  </a:lnTo>
                  <a:lnTo>
                    <a:pt x="311" y="676"/>
                  </a:lnTo>
                  <a:lnTo>
                    <a:pt x="621" y="110"/>
                  </a:lnTo>
                  <a:lnTo>
                    <a:pt x="621" y="74"/>
                  </a:lnTo>
                  <a:lnTo>
                    <a:pt x="621" y="37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425;p41">
              <a:extLst>
                <a:ext uri="{FF2B5EF4-FFF2-40B4-BE49-F238E27FC236}">
                  <a16:creationId xmlns:a16="http://schemas.microsoft.com/office/drawing/2014/main" xmlns="" id="{64513F52-CA76-4873-835B-FC0B419F4537}"/>
                </a:ext>
              </a:extLst>
            </p:cNvPr>
            <p:cNvSpPr/>
            <p:nvPr/>
          </p:nvSpPr>
          <p:spPr>
            <a:xfrm>
              <a:off x="6168727" y="1660533"/>
              <a:ext cx="21456" cy="24595"/>
            </a:xfrm>
            <a:custGeom>
              <a:avLst/>
              <a:gdLst/>
              <a:ahLst/>
              <a:cxnLst/>
              <a:rect l="l" t="t" r="r" b="b"/>
              <a:pathLst>
                <a:path w="622" h="713" fill="none" extrusionOk="0">
                  <a:moveTo>
                    <a:pt x="56" y="183"/>
                  </a:moveTo>
                  <a:lnTo>
                    <a:pt x="56" y="183"/>
                  </a:lnTo>
                  <a:lnTo>
                    <a:pt x="311" y="165"/>
                  </a:lnTo>
                  <a:lnTo>
                    <a:pt x="567" y="128"/>
                  </a:lnTo>
                  <a:lnTo>
                    <a:pt x="567" y="128"/>
                  </a:lnTo>
                  <a:lnTo>
                    <a:pt x="494" y="37"/>
                  </a:lnTo>
                  <a:lnTo>
                    <a:pt x="494" y="37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183" y="639"/>
                  </a:lnTo>
                  <a:lnTo>
                    <a:pt x="183" y="658"/>
                  </a:lnTo>
                  <a:lnTo>
                    <a:pt x="220" y="694"/>
                  </a:lnTo>
                  <a:lnTo>
                    <a:pt x="275" y="712"/>
                  </a:lnTo>
                  <a:lnTo>
                    <a:pt x="293" y="694"/>
                  </a:lnTo>
                  <a:lnTo>
                    <a:pt x="311" y="676"/>
                  </a:lnTo>
                  <a:lnTo>
                    <a:pt x="311" y="676"/>
                  </a:lnTo>
                  <a:lnTo>
                    <a:pt x="621" y="110"/>
                  </a:lnTo>
                  <a:lnTo>
                    <a:pt x="621" y="110"/>
                  </a:lnTo>
                  <a:lnTo>
                    <a:pt x="621" y="74"/>
                  </a:lnTo>
                  <a:lnTo>
                    <a:pt x="621" y="37"/>
                  </a:lnTo>
                  <a:lnTo>
                    <a:pt x="585" y="1"/>
                  </a:lnTo>
                  <a:lnTo>
                    <a:pt x="567" y="1"/>
                  </a:lnTo>
                  <a:lnTo>
                    <a:pt x="567" y="1"/>
                  </a:lnTo>
                  <a:lnTo>
                    <a:pt x="311" y="19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37" y="55"/>
                  </a:lnTo>
                  <a:lnTo>
                    <a:pt x="19" y="55"/>
                  </a:lnTo>
                  <a:lnTo>
                    <a:pt x="1" y="110"/>
                  </a:lnTo>
                  <a:lnTo>
                    <a:pt x="19" y="165"/>
                  </a:lnTo>
                  <a:lnTo>
                    <a:pt x="37" y="183"/>
                  </a:lnTo>
                  <a:lnTo>
                    <a:pt x="56" y="1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426;p41">
              <a:extLst>
                <a:ext uri="{FF2B5EF4-FFF2-40B4-BE49-F238E27FC236}">
                  <a16:creationId xmlns:a16="http://schemas.microsoft.com/office/drawing/2014/main" xmlns="" id="{FAC32EE1-E274-48AF-AD49-1EA3C69CB27C}"/>
                </a:ext>
              </a:extLst>
            </p:cNvPr>
            <p:cNvSpPr/>
            <p:nvPr/>
          </p:nvSpPr>
          <p:spPr>
            <a:xfrm>
              <a:off x="6187009" y="1626555"/>
              <a:ext cx="15143" cy="29597"/>
            </a:xfrm>
            <a:custGeom>
              <a:avLst/>
              <a:gdLst/>
              <a:ahLst/>
              <a:cxnLst/>
              <a:rect l="l" t="t" r="r" b="b"/>
              <a:pathLst>
                <a:path w="439" h="858" extrusionOk="0">
                  <a:moveTo>
                    <a:pt x="219" y="0"/>
                  </a:moveTo>
                  <a:lnTo>
                    <a:pt x="183" y="18"/>
                  </a:lnTo>
                  <a:lnTo>
                    <a:pt x="128" y="55"/>
                  </a:lnTo>
                  <a:lnTo>
                    <a:pt x="91" y="110"/>
                  </a:lnTo>
                  <a:lnTo>
                    <a:pt x="37" y="237"/>
                  </a:lnTo>
                  <a:lnTo>
                    <a:pt x="0" y="402"/>
                  </a:lnTo>
                  <a:lnTo>
                    <a:pt x="0" y="584"/>
                  </a:lnTo>
                  <a:lnTo>
                    <a:pt x="37" y="712"/>
                  </a:lnTo>
                  <a:lnTo>
                    <a:pt x="55" y="767"/>
                  </a:lnTo>
                  <a:lnTo>
                    <a:pt x="91" y="821"/>
                  </a:lnTo>
                  <a:lnTo>
                    <a:pt x="128" y="840"/>
                  </a:lnTo>
                  <a:lnTo>
                    <a:pt x="183" y="858"/>
                  </a:lnTo>
                  <a:lnTo>
                    <a:pt x="219" y="858"/>
                  </a:lnTo>
                  <a:lnTo>
                    <a:pt x="274" y="840"/>
                  </a:lnTo>
                  <a:lnTo>
                    <a:pt x="310" y="803"/>
                  </a:lnTo>
                  <a:lnTo>
                    <a:pt x="347" y="748"/>
                  </a:lnTo>
                  <a:lnTo>
                    <a:pt x="420" y="621"/>
                  </a:lnTo>
                  <a:lnTo>
                    <a:pt x="438" y="456"/>
                  </a:lnTo>
                  <a:lnTo>
                    <a:pt x="438" y="274"/>
                  </a:lnTo>
                  <a:lnTo>
                    <a:pt x="420" y="146"/>
                  </a:lnTo>
                  <a:lnTo>
                    <a:pt x="383" y="73"/>
                  </a:lnTo>
                  <a:lnTo>
                    <a:pt x="347" y="3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427;p41">
              <a:extLst>
                <a:ext uri="{FF2B5EF4-FFF2-40B4-BE49-F238E27FC236}">
                  <a16:creationId xmlns:a16="http://schemas.microsoft.com/office/drawing/2014/main" xmlns="" id="{C9318DA5-4C0A-46DC-9310-450564D79382}"/>
                </a:ext>
              </a:extLst>
            </p:cNvPr>
            <p:cNvSpPr/>
            <p:nvPr/>
          </p:nvSpPr>
          <p:spPr>
            <a:xfrm>
              <a:off x="6187009" y="1626555"/>
              <a:ext cx="15143" cy="29597"/>
            </a:xfrm>
            <a:custGeom>
              <a:avLst/>
              <a:gdLst/>
              <a:ahLst/>
              <a:cxnLst/>
              <a:rect l="l" t="t" r="r" b="b"/>
              <a:pathLst>
                <a:path w="439" h="858" fill="none" extrusionOk="0">
                  <a:moveTo>
                    <a:pt x="438" y="456"/>
                  </a:moveTo>
                  <a:lnTo>
                    <a:pt x="438" y="456"/>
                  </a:lnTo>
                  <a:lnTo>
                    <a:pt x="420" y="621"/>
                  </a:lnTo>
                  <a:lnTo>
                    <a:pt x="347" y="748"/>
                  </a:lnTo>
                  <a:lnTo>
                    <a:pt x="310" y="803"/>
                  </a:lnTo>
                  <a:lnTo>
                    <a:pt x="274" y="840"/>
                  </a:lnTo>
                  <a:lnTo>
                    <a:pt x="219" y="858"/>
                  </a:lnTo>
                  <a:lnTo>
                    <a:pt x="183" y="858"/>
                  </a:lnTo>
                  <a:lnTo>
                    <a:pt x="183" y="858"/>
                  </a:lnTo>
                  <a:lnTo>
                    <a:pt x="128" y="840"/>
                  </a:lnTo>
                  <a:lnTo>
                    <a:pt x="91" y="821"/>
                  </a:lnTo>
                  <a:lnTo>
                    <a:pt x="55" y="767"/>
                  </a:lnTo>
                  <a:lnTo>
                    <a:pt x="37" y="712"/>
                  </a:lnTo>
                  <a:lnTo>
                    <a:pt x="0" y="584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37" y="237"/>
                  </a:lnTo>
                  <a:lnTo>
                    <a:pt x="91" y="110"/>
                  </a:lnTo>
                  <a:lnTo>
                    <a:pt x="128" y="55"/>
                  </a:lnTo>
                  <a:lnTo>
                    <a:pt x="183" y="18"/>
                  </a:lnTo>
                  <a:lnTo>
                    <a:pt x="21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310" y="0"/>
                  </a:lnTo>
                  <a:lnTo>
                    <a:pt x="347" y="37"/>
                  </a:lnTo>
                  <a:lnTo>
                    <a:pt x="383" y="73"/>
                  </a:lnTo>
                  <a:lnTo>
                    <a:pt x="420" y="146"/>
                  </a:lnTo>
                  <a:lnTo>
                    <a:pt x="438" y="274"/>
                  </a:lnTo>
                  <a:lnTo>
                    <a:pt x="438" y="4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428;p41">
              <a:extLst>
                <a:ext uri="{FF2B5EF4-FFF2-40B4-BE49-F238E27FC236}">
                  <a16:creationId xmlns:a16="http://schemas.microsoft.com/office/drawing/2014/main" xmlns="" id="{C2993A33-4E72-428A-AE53-41EDF76B147F}"/>
                </a:ext>
              </a:extLst>
            </p:cNvPr>
            <p:cNvSpPr/>
            <p:nvPr/>
          </p:nvSpPr>
          <p:spPr>
            <a:xfrm>
              <a:off x="6179455" y="1624037"/>
              <a:ext cx="40325" cy="10107"/>
            </a:xfrm>
            <a:custGeom>
              <a:avLst/>
              <a:gdLst/>
              <a:ahLst/>
              <a:cxnLst/>
              <a:rect l="l" t="t" r="r" b="b"/>
              <a:pathLst>
                <a:path w="1169" h="293" extrusionOk="0">
                  <a:moveTo>
                    <a:pt x="566" y="0"/>
                  </a:moveTo>
                  <a:lnTo>
                    <a:pt x="402" y="18"/>
                  </a:lnTo>
                  <a:lnTo>
                    <a:pt x="256" y="73"/>
                  </a:lnTo>
                  <a:lnTo>
                    <a:pt x="146" y="110"/>
                  </a:lnTo>
                  <a:lnTo>
                    <a:pt x="37" y="183"/>
                  </a:lnTo>
                  <a:lnTo>
                    <a:pt x="0" y="219"/>
                  </a:lnTo>
                  <a:lnTo>
                    <a:pt x="18" y="274"/>
                  </a:lnTo>
                  <a:lnTo>
                    <a:pt x="37" y="292"/>
                  </a:lnTo>
                  <a:lnTo>
                    <a:pt x="91" y="292"/>
                  </a:lnTo>
                  <a:lnTo>
                    <a:pt x="201" y="237"/>
                  </a:lnTo>
                  <a:lnTo>
                    <a:pt x="292" y="183"/>
                  </a:lnTo>
                  <a:lnTo>
                    <a:pt x="420" y="146"/>
                  </a:lnTo>
                  <a:lnTo>
                    <a:pt x="566" y="128"/>
                  </a:lnTo>
                  <a:lnTo>
                    <a:pt x="730" y="128"/>
                  </a:lnTo>
                  <a:lnTo>
                    <a:pt x="821" y="146"/>
                  </a:lnTo>
                  <a:lnTo>
                    <a:pt x="894" y="164"/>
                  </a:lnTo>
                  <a:lnTo>
                    <a:pt x="986" y="201"/>
                  </a:lnTo>
                  <a:lnTo>
                    <a:pt x="1059" y="256"/>
                  </a:lnTo>
                  <a:lnTo>
                    <a:pt x="1114" y="274"/>
                  </a:lnTo>
                  <a:lnTo>
                    <a:pt x="1150" y="237"/>
                  </a:lnTo>
                  <a:lnTo>
                    <a:pt x="1168" y="201"/>
                  </a:lnTo>
                  <a:lnTo>
                    <a:pt x="1132" y="146"/>
                  </a:lnTo>
                  <a:lnTo>
                    <a:pt x="1041" y="91"/>
                  </a:lnTo>
                  <a:lnTo>
                    <a:pt x="949" y="55"/>
                  </a:lnTo>
                  <a:lnTo>
                    <a:pt x="858" y="18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429;p41">
              <a:extLst>
                <a:ext uri="{FF2B5EF4-FFF2-40B4-BE49-F238E27FC236}">
                  <a16:creationId xmlns:a16="http://schemas.microsoft.com/office/drawing/2014/main" xmlns="" id="{26F88490-FD32-43C6-8D53-2B6B22C9726E}"/>
                </a:ext>
              </a:extLst>
            </p:cNvPr>
            <p:cNvSpPr/>
            <p:nvPr/>
          </p:nvSpPr>
          <p:spPr>
            <a:xfrm>
              <a:off x="6179455" y="1624037"/>
              <a:ext cx="40325" cy="10107"/>
            </a:xfrm>
            <a:custGeom>
              <a:avLst/>
              <a:gdLst/>
              <a:ahLst/>
              <a:cxnLst/>
              <a:rect l="l" t="t" r="r" b="b"/>
              <a:pathLst>
                <a:path w="1169" h="293" fill="none" extrusionOk="0">
                  <a:moveTo>
                    <a:pt x="37" y="292"/>
                  </a:moveTo>
                  <a:lnTo>
                    <a:pt x="37" y="292"/>
                  </a:lnTo>
                  <a:lnTo>
                    <a:pt x="18" y="274"/>
                  </a:lnTo>
                  <a:lnTo>
                    <a:pt x="18" y="274"/>
                  </a:lnTo>
                  <a:lnTo>
                    <a:pt x="0" y="219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146" y="110"/>
                  </a:lnTo>
                  <a:lnTo>
                    <a:pt x="256" y="73"/>
                  </a:lnTo>
                  <a:lnTo>
                    <a:pt x="402" y="18"/>
                  </a:lnTo>
                  <a:lnTo>
                    <a:pt x="566" y="0"/>
                  </a:lnTo>
                  <a:lnTo>
                    <a:pt x="748" y="0"/>
                  </a:lnTo>
                  <a:lnTo>
                    <a:pt x="858" y="18"/>
                  </a:lnTo>
                  <a:lnTo>
                    <a:pt x="949" y="55"/>
                  </a:lnTo>
                  <a:lnTo>
                    <a:pt x="1041" y="91"/>
                  </a:lnTo>
                  <a:lnTo>
                    <a:pt x="1132" y="146"/>
                  </a:lnTo>
                  <a:lnTo>
                    <a:pt x="1132" y="146"/>
                  </a:lnTo>
                  <a:lnTo>
                    <a:pt x="1168" y="201"/>
                  </a:lnTo>
                  <a:lnTo>
                    <a:pt x="1150" y="237"/>
                  </a:lnTo>
                  <a:lnTo>
                    <a:pt x="1150" y="237"/>
                  </a:lnTo>
                  <a:lnTo>
                    <a:pt x="1114" y="274"/>
                  </a:lnTo>
                  <a:lnTo>
                    <a:pt x="1059" y="256"/>
                  </a:lnTo>
                  <a:lnTo>
                    <a:pt x="1059" y="256"/>
                  </a:lnTo>
                  <a:lnTo>
                    <a:pt x="986" y="201"/>
                  </a:lnTo>
                  <a:lnTo>
                    <a:pt x="894" y="164"/>
                  </a:lnTo>
                  <a:lnTo>
                    <a:pt x="821" y="146"/>
                  </a:lnTo>
                  <a:lnTo>
                    <a:pt x="730" y="128"/>
                  </a:lnTo>
                  <a:lnTo>
                    <a:pt x="566" y="128"/>
                  </a:lnTo>
                  <a:lnTo>
                    <a:pt x="420" y="146"/>
                  </a:lnTo>
                  <a:lnTo>
                    <a:pt x="292" y="183"/>
                  </a:lnTo>
                  <a:lnTo>
                    <a:pt x="201" y="237"/>
                  </a:lnTo>
                  <a:lnTo>
                    <a:pt x="91" y="292"/>
                  </a:lnTo>
                  <a:lnTo>
                    <a:pt x="91" y="292"/>
                  </a:lnTo>
                  <a:lnTo>
                    <a:pt x="73" y="292"/>
                  </a:lnTo>
                  <a:lnTo>
                    <a:pt x="37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430;p41">
              <a:extLst>
                <a:ext uri="{FF2B5EF4-FFF2-40B4-BE49-F238E27FC236}">
                  <a16:creationId xmlns:a16="http://schemas.microsoft.com/office/drawing/2014/main" xmlns="" id="{3AB56505-6A91-4C73-B33C-2234CF7E1EFA}"/>
                </a:ext>
              </a:extLst>
            </p:cNvPr>
            <p:cNvSpPr/>
            <p:nvPr/>
          </p:nvSpPr>
          <p:spPr>
            <a:xfrm>
              <a:off x="6114604" y="1620242"/>
              <a:ext cx="15764" cy="30252"/>
            </a:xfrm>
            <a:custGeom>
              <a:avLst/>
              <a:gdLst/>
              <a:ahLst/>
              <a:cxnLst/>
              <a:rect l="l" t="t" r="r" b="b"/>
              <a:pathLst>
                <a:path w="457" h="877" extrusionOk="0">
                  <a:moveTo>
                    <a:pt x="237" y="0"/>
                  </a:moveTo>
                  <a:lnTo>
                    <a:pt x="183" y="19"/>
                  </a:lnTo>
                  <a:lnTo>
                    <a:pt x="146" y="55"/>
                  </a:lnTo>
                  <a:lnTo>
                    <a:pt x="110" y="110"/>
                  </a:lnTo>
                  <a:lnTo>
                    <a:pt x="37" y="238"/>
                  </a:lnTo>
                  <a:lnTo>
                    <a:pt x="0" y="420"/>
                  </a:lnTo>
                  <a:lnTo>
                    <a:pt x="0" y="585"/>
                  </a:lnTo>
                  <a:lnTo>
                    <a:pt x="37" y="731"/>
                  </a:lnTo>
                  <a:lnTo>
                    <a:pt x="73" y="785"/>
                  </a:lnTo>
                  <a:lnTo>
                    <a:pt x="110" y="822"/>
                  </a:lnTo>
                  <a:lnTo>
                    <a:pt x="146" y="858"/>
                  </a:lnTo>
                  <a:lnTo>
                    <a:pt x="183" y="877"/>
                  </a:lnTo>
                  <a:lnTo>
                    <a:pt x="237" y="858"/>
                  </a:lnTo>
                  <a:lnTo>
                    <a:pt x="274" y="840"/>
                  </a:lnTo>
                  <a:lnTo>
                    <a:pt x="329" y="804"/>
                  </a:lnTo>
                  <a:lnTo>
                    <a:pt x="365" y="767"/>
                  </a:lnTo>
                  <a:lnTo>
                    <a:pt x="420" y="621"/>
                  </a:lnTo>
                  <a:lnTo>
                    <a:pt x="457" y="457"/>
                  </a:lnTo>
                  <a:lnTo>
                    <a:pt x="457" y="293"/>
                  </a:lnTo>
                  <a:lnTo>
                    <a:pt x="420" y="147"/>
                  </a:lnTo>
                  <a:lnTo>
                    <a:pt x="402" y="92"/>
                  </a:lnTo>
                  <a:lnTo>
                    <a:pt x="365" y="37"/>
                  </a:lnTo>
                  <a:lnTo>
                    <a:pt x="329" y="1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431;p41">
              <a:extLst>
                <a:ext uri="{FF2B5EF4-FFF2-40B4-BE49-F238E27FC236}">
                  <a16:creationId xmlns:a16="http://schemas.microsoft.com/office/drawing/2014/main" xmlns="" id="{143A6FEB-CE61-492E-A395-6226284E2FCC}"/>
                </a:ext>
              </a:extLst>
            </p:cNvPr>
            <p:cNvSpPr/>
            <p:nvPr/>
          </p:nvSpPr>
          <p:spPr>
            <a:xfrm>
              <a:off x="6114604" y="1620242"/>
              <a:ext cx="15764" cy="30252"/>
            </a:xfrm>
            <a:custGeom>
              <a:avLst/>
              <a:gdLst/>
              <a:ahLst/>
              <a:cxnLst/>
              <a:rect l="l" t="t" r="r" b="b"/>
              <a:pathLst>
                <a:path w="457" h="877" fill="none" extrusionOk="0">
                  <a:moveTo>
                    <a:pt x="457" y="457"/>
                  </a:moveTo>
                  <a:lnTo>
                    <a:pt x="457" y="457"/>
                  </a:lnTo>
                  <a:lnTo>
                    <a:pt x="420" y="621"/>
                  </a:lnTo>
                  <a:lnTo>
                    <a:pt x="365" y="767"/>
                  </a:lnTo>
                  <a:lnTo>
                    <a:pt x="329" y="804"/>
                  </a:lnTo>
                  <a:lnTo>
                    <a:pt x="274" y="840"/>
                  </a:lnTo>
                  <a:lnTo>
                    <a:pt x="237" y="858"/>
                  </a:lnTo>
                  <a:lnTo>
                    <a:pt x="183" y="877"/>
                  </a:lnTo>
                  <a:lnTo>
                    <a:pt x="183" y="877"/>
                  </a:lnTo>
                  <a:lnTo>
                    <a:pt x="146" y="858"/>
                  </a:lnTo>
                  <a:lnTo>
                    <a:pt x="110" y="822"/>
                  </a:lnTo>
                  <a:lnTo>
                    <a:pt x="73" y="785"/>
                  </a:lnTo>
                  <a:lnTo>
                    <a:pt x="37" y="731"/>
                  </a:lnTo>
                  <a:lnTo>
                    <a:pt x="0" y="585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37" y="238"/>
                  </a:lnTo>
                  <a:lnTo>
                    <a:pt x="110" y="110"/>
                  </a:lnTo>
                  <a:lnTo>
                    <a:pt x="146" y="55"/>
                  </a:lnTo>
                  <a:lnTo>
                    <a:pt x="183" y="19"/>
                  </a:lnTo>
                  <a:lnTo>
                    <a:pt x="237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329" y="19"/>
                  </a:lnTo>
                  <a:lnTo>
                    <a:pt x="365" y="37"/>
                  </a:lnTo>
                  <a:lnTo>
                    <a:pt x="402" y="92"/>
                  </a:lnTo>
                  <a:lnTo>
                    <a:pt x="420" y="147"/>
                  </a:lnTo>
                  <a:lnTo>
                    <a:pt x="457" y="293"/>
                  </a:lnTo>
                  <a:lnTo>
                    <a:pt x="457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432;p41">
              <a:extLst>
                <a:ext uri="{FF2B5EF4-FFF2-40B4-BE49-F238E27FC236}">
                  <a16:creationId xmlns:a16="http://schemas.microsoft.com/office/drawing/2014/main" xmlns="" id="{843C49CE-EDC1-402F-8092-990CCEDDBE49}"/>
                </a:ext>
              </a:extLst>
            </p:cNvPr>
            <p:cNvSpPr/>
            <p:nvPr/>
          </p:nvSpPr>
          <p:spPr>
            <a:xfrm>
              <a:off x="6103876" y="1617724"/>
              <a:ext cx="39083" cy="13246"/>
            </a:xfrm>
            <a:custGeom>
              <a:avLst/>
              <a:gdLst/>
              <a:ahLst/>
              <a:cxnLst/>
              <a:rect l="l" t="t" r="r" b="b"/>
              <a:pathLst>
                <a:path w="1133" h="384" extrusionOk="0">
                  <a:moveTo>
                    <a:pt x="713" y="0"/>
                  </a:moveTo>
                  <a:lnTo>
                    <a:pt x="530" y="19"/>
                  </a:lnTo>
                  <a:lnTo>
                    <a:pt x="366" y="73"/>
                  </a:lnTo>
                  <a:lnTo>
                    <a:pt x="220" y="128"/>
                  </a:lnTo>
                  <a:lnTo>
                    <a:pt x="110" y="183"/>
                  </a:lnTo>
                  <a:lnTo>
                    <a:pt x="19" y="274"/>
                  </a:lnTo>
                  <a:lnTo>
                    <a:pt x="1" y="311"/>
                  </a:lnTo>
                  <a:lnTo>
                    <a:pt x="1" y="366"/>
                  </a:lnTo>
                  <a:lnTo>
                    <a:pt x="37" y="384"/>
                  </a:lnTo>
                  <a:lnTo>
                    <a:pt x="74" y="384"/>
                  </a:lnTo>
                  <a:lnTo>
                    <a:pt x="92" y="366"/>
                  </a:lnTo>
                  <a:lnTo>
                    <a:pt x="183" y="311"/>
                  </a:lnTo>
                  <a:lnTo>
                    <a:pt x="275" y="238"/>
                  </a:lnTo>
                  <a:lnTo>
                    <a:pt x="402" y="183"/>
                  </a:lnTo>
                  <a:lnTo>
                    <a:pt x="548" y="146"/>
                  </a:lnTo>
                  <a:lnTo>
                    <a:pt x="694" y="128"/>
                  </a:lnTo>
                  <a:lnTo>
                    <a:pt x="786" y="128"/>
                  </a:lnTo>
                  <a:lnTo>
                    <a:pt x="877" y="146"/>
                  </a:lnTo>
                  <a:lnTo>
                    <a:pt x="968" y="183"/>
                  </a:lnTo>
                  <a:lnTo>
                    <a:pt x="1041" y="220"/>
                  </a:lnTo>
                  <a:lnTo>
                    <a:pt x="1096" y="220"/>
                  </a:lnTo>
                  <a:lnTo>
                    <a:pt x="1133" y="183"/>
                  </a:lnTo>
                  <a:lnTo>
                    <a:pt x="1133" y="146"/>
                  </a:lnTo>
                  <a:lnTo>
                    <a:pt x="1114" y="110"/>
                  </a:lnTo>
                  <a:lnTo>
                    <a:pt x="1005" y="55"/>
                  </a:lnTo>
                  <a:lnTo>
                    <a:pt x="914" y="19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433;p41">
              <a:extLst>
                <a:ext uri="{FF2B5EF4-FFF2-40B4-BE49-F238E27FC236}">
                  <a16:creationId xmlns:a16="http://schemas.microsoft.com/office/drawing/2014/main" xmlns="" id="{86F9F030-D69E-47EA-AF1C-4708D0D5C7ED}"/>
                </a:ext>
              </a:extLst>
            </p:cNvPr>
            <p:cNvSpPr/>
            <p:nvPr/>
          </p:nvSpPr>
          <p:spPr>
            <a:xfrm>
              <a:off x="6103876" y="1617724"/>
              <a:ext cx="39083" cy="13246"/>
            </a:xfrm>
            <a:custGeom>
              <a:avLst/>
              <a:gdLst/>
              <a:ahLst/>
              <a:cxnLst/>
              <a:rect l="l" t="t" r="r" b="b"/>
              <a:pathLst>
                <a:path w="1133" h="384" fill="none" extrusionOk="0">
                  <a:moveTo>
                    <a:pt x="37" y="384"/>
                  </a:moveTo>
                  <a:lnTo>
                    <a:pt x="37" y="384"/>
                  </a:lnTo>
                  <a:lnTo>
                    <a:pt x="1" y="366"/>
                  </a:lnTo>
                  <a:lnTo>
                    <a:pt x="1" y="366"/>
                  </a:lnTo>
                  <a:lnTo>
                    <a:pt x="1" y="311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110" y="183"/>
                  </a:lnTo>
                  <a:lnTo>
                    <a:pt x="220" y="128"/>
                  </a:lnTo>
                  <a:lnTo>
                    <a:pt x="366" y="73"/>
                  </a:lnTo>
                  <a:lnTo>
                    <a:pt x="530" y="19"/>
                  </a:lnTo>
                  <a:lnTo>
                    <a:pt x="713" y="0"/>
                  </a:lnTo>
                  <a:lnTo>
                    <a:pt x="804" y="0"/>
                  </a:lnTo>
                  <a:lnTo>
                    <a:pt x="914" y="19"/>
                  </a:lnTo>
                  <a:lnTo>
                    <a:pt x="1005" y="55"/>
                  </a:lnTo>
                  <a:lnTo>
                    <a:pt x="1114" y="110"/>
                  </a:lnTo>
                  <a:lnTo>
                    <a:pt x="1114" y="110"/>
                  </a:lnTo>
                  <a:lnTo>
                    <a:pt x="1133" y="146"/>
                  </a:lnTo>
                  <a:lnTo>
                    <a:pt x="1133" y="183"/>
                  </a:lnTo>
                  <a:lnTo>
                    <a:pt x="1133" y="183"/>
                  </a:lnTo>
                  <a:lnTo>
                    <a:pt x="1096" y="220"/>
                  </a:lnTo>
                  <a:lnTo>
                    <a:pt x="1041" y="220"/>
                  </a:lnTo>
                  <a:lnTo>
                    <a:pt x="1041" y="220"/>
                  </a:lnTo>
                  <a:lnTo>
                    <a:pt x="968" y="183"/>
                  </a:lnTo>
                  <a:lnTo>
                    <a:pt x="877" y="146"/>
                  </a:lnTo>
                  <a:lnTo>
                    <a:pt x="786" y="128"/>
                  </a:lnTo>
                  <a:lnTo>
                    <a:pt x="694" y="128"/>
                  </a:lnTo>
                  <a:lnTo>
                    <a:pt x="548" y="146"/>
                  </a:lnTo>
                  <a:lnTo>
                    <a:pt x="402" y="183"/>
                  </a:lnTo>
                  <a:lnTo>
                    <a:pt x="275" y="238"/>
                  </a:lnTo>
                  <a:lnTo>
                    <a:pt x="183" y="311"/>
                  </a:lnTo>
                  <a:lnTo>
                    <a:pt x="92" y="366"/>
                  </a:lnTo>
                  <a:lnTo>
                    <a:pt x="92" y="366"/>
                  </a:lnTo>
                  <a:lnTo>
                    <a:pt x="74" y="384"/>
                  </a:lnTo>
                  <a:lnTo>
                    <a:pt x="37" y="3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434;p41">
              <a:extLst>
                <a:ext uri="{FF2B5EF4-FFF2-40B4-BE49-F238E27FC236}">
                  <a16:creationId xmlns:a16="http://schemas.microsoft.com/office/drawing/2014/main" xmlns="" id="{20A5229B-8CC3-49D0-B1D1-CEE4A0082042}"/>
                </a:ext>
              </a:extLst>
            </p:cNvPr>
            <p:cNvSpPr/>
            <p:nvPr/>
          </p:nvSpPr>
          <p:spPr>
            <a:xfrm>
              <a:off x="6149237" y="1700202"/>
              <a:ext cx="45982" cy="22077"/>
            </a:xfrm>
            <a:custGeom>
              <a:avLst/>
              <a:gdLst/>
              <a:ahLst/>
              <a:cxnLst/>
              <a:rect l="l" t="t" r="r" b="b"/>
              <a:pathLst>
                <a:path w="1333" h="640" extrusionOk="0">
                  <a:moveTo>
                    <a:pt x="91" y="0"/>
                  </a:moveTo>
                  <a:lnTo>
                    <a:pt x="37" y="37"/>
                  </a:lnTo>
                  <a:lnTo>
                    <a:pt x="0" y="55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18" y="201"/>
                  </a:lnTo>
                  <a:lnTo>
                    <a:pt x="73" y="256"/>
                  </a:lnTo>
                  <a:lnTo>
                    <a:pt x="201" y="402"/>
                  </a:lnTo>
                  <a:lnTo>
                    <a:pt x="292" y="475"/>
                  </a:lnTo>
                  <a:lnTo>
                    <a:pt x="402" y="548"/>
                  </a:lnTo>
                  <a:lnTo>
                    <a:pt x="529" y="603"/>
                  </a:lnTo>
                  <a:lnTo>
                    <a:pt x="675" y="639"/>
                  </a:lnTo>
                  <a:lnTo>
                    <a:pt x="785" y="639"/>
                  </a:lnTo>
                  <a:lnTo>
                    <a:pt x="913" y="621"/>
                  </a:lnTo>
                  <a:lnTo>
                    <a:pt x="1022" y="603"/>
                  </a:lnTo>
                  <a:lnTo>
                    <a:pt x="1113" y="566"/>
                  </a:lnTo>
                  <a:lnTo>
                    <a:pt x="1186" y="512"/>
                  </a:lnTo>
                  <a:lnTo>
                    <a:pt x="1278" y="439"/>
                  </a:lnTo>
                  <a:lnTo>
                    <a:pt x="1314" y="384"/>
                  </a:lnTo>
                  <a:lnTo>
                    <a:pt x="1332" y="347"/>
                  </a:lnTo>
                  <a:lnTo>
                    <a:pt x="1332" y="293"/>
                  </a:lnTo>
                  <a:lnTo>
                    <a:pt x="1314" y="256"/>
                  </a:lnTo>
                  <a:lnTo>
                    <a:pt x="1278" y="220"/>
                  </a:lnTo>
                  <a:lnTo>
                    <a:pt x="1241" y="201"/>
                  </a:lnTo>
                  <a:lnTo>
                    <a:pt x="1205" y="201"/>
                  </a:lnTo>
                  <a:lnTo>
                    <a:pt x="1150" y="220"/>
                  </a:lnTo>
                  <a:lnTo>
                    <a:pt x="1113" y="256"/>
                  </a:lnTo>
                  <a:lnTo>
                    <a:pt x="1095" y="293"/>
                  </a:lnTo>
                  <a:lnTo>
                    <a:pt x="1022" y="347"/>
                  </a:lnTo>
                  <a:lnTo>
                    <a:pt x="967" y="366"/>
                  </a:lnTo>
                  <a:lnTo>
                    <a:pt x="894" y="384"/>
                  </a:lnTo>
                  <a:lnTo>
                    <a:pt x="803" y="402"/>
                  </a:lnTo>
                  <a:lnTo>
                    <a:pt x="712" y="402"/>
                  </a:lnTo>
                  <a:lnTo>
                    <a:pt x="602" y="366"/>
                  </a:lnTo>
                  <a:lnTo>
                    <a:pt x="511" y="329"/>
                  </a:lnTo>
                  <a:lnTo>
                    <a:pt x="420" y="274"/>
                  </a:lnTo>
                  <a:lnTo>
                    <a:pt x="347" y="220"/>
                  </a:lnTo>
                  <a:lnTo>
                    <a:pt x="256" y="110"/>
                  </a:lnTo>
                  <a:lnTo>
                    <a:pt x="201" y="55"/>
                  </a:lnTo>
                  <a:lnTo>
                    <a:pt x="183" y="1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435;p41">
              <a:extLst>
                <a:ext uri="{FF2B5EF4-FFF2-40B4-BE49-F238E27FC236}">
                  <a16:creationId xmlns:a16="http://schemas.microsoft.com/office/drawing/2014/main" xmlns="" id="{79203730-107D-4F09-8B6A-DDCCD867C71D}"/>
                </a:ext>
              </a:extLst>
            </p:cNvPr>
            <p:cNvSpPr/>
            <p:nvPr/>
          </p:nvSpPr>
          <p:spPr>
            <a:xfrm>
              <a:off x="5975451" y="1636627"/>
              <a:ext cx="51674" cy="48500"/>
            </a:xfrm>
            <a:custGeom>
              <a:avLst/>
              <a:gdLst/>
              <a:ahLst/>
              <a:cxnLst/>
              <a:rect l="l" t="t" r="r" b="b"/>
              <a:pathLst>
                <a:path w="1498" h="1406" extrusionOk="0">
                  <a:moveTo>
                    <a:pt x="92" y="0"/>
                  </a:moveTo>
                  <a:lnTo>
                    <a:pt x="55" y="18"/>
                  </a:lnTo>
                  <a:lnTo>
                    <a:pt x="19" y="37"/>
                  </a:lnTo>
                  <a:lnTo>
                    <a:pt x="1" y="73"/>
                  </a:lnTo>
                  <a:lnTo>
                    <a:pt x="1" y="128"/>
                  </a:lnTo>
                  <a:lnTo>
                    <a:pt x="1" y="164"/>
                  </a:lnTo>
                  <a:lnTo>
                    <a:pt x="37" y="201"/>
                  </a:lnTo>
                  <a:lnTo>
                    <a:pt x="74" y="219"/>
                  </a:lnTo>
                  <a:lnTo>
                    <a:pt x="238" y="292"/>
                  </a:lnTo>
                  <a:lnTo>
                    <a:pt x="402" y="365"/>
                  </a:lnTo>
                  <a:lnTo>
                    <a:pt x="603" y="475"/>
                  </a:lnTo>
                  <a:lnTo>
                    <a:pt x="804" y="621"/>
                  </a:lnTo>
                  <a:lnTo>
                    <a:pt x="895" y="712"/>
                  </a:lnTo>
                  <a:lnTo>
                    <a:pt x="1004" y="821"/>
                  </a:lnTo>
                  <a:lnTo>
                    <a:pt x="1077" y="931"/>
                  </a:lnTo>
                  <a:lnTo>
                    <a:pt x="1150" y="1040"/>
                  </a:lnTo>
                  <a:lnTo>
                    <a:pt x="1223" y="1186"/>
                  </a:lnTo>
                  <a:lnTo>
                    <a:pt x="1260" y="1314"/>
                  </a:lnTo>
                  <a:lnTo>
                    <a:pt x="1278" y="1351"/>
                  </a:lnTo>
                  <a:lnTo>
                    <a:pt x="1296" y="1387"/>
                  </a:lnTo>
                  <a:lnTo>
                    <a:pt x="1369" y="1405"/>
                  </a:lnTo>
                  <a:lnTo>
                    <a:pt x="1406" y="1405"/>
                  </a:lnTo>
                  <a:lnTo>
                    <a:pt x="1442" y="1387"/>
                  </a:lnTo>
                  <a:lnTo>
                    <a:pt x="1479" y="1351"/>
                  </a:lnTo>
                  <a:lnTo>
                    <a:pt x="1497" y="1314"/>
                  </a:lnTo>
                  <a:lnTo>
                    <a:pt x="1497" y="1259"/>
                  </a:lnTo>
                  <a:lnTo>
                    <a:pt x="1442" y="1095"/>
                  </a:lnTo>
                  <a:lnTo>
                    <a:pt x="1369" y="949"/>
                  </a:lnTo>
                  <a:lnTo>
                    <a:pt x="1278" y="803"/>
                  </a:lnTo>
                  <a:lnTo>
                    <a:pt x="1187" y="675"/>
                  </a:lnTo>
                  <a:lnTo>
                    <a:pt x="1077" y="566"/>
                  </a:lnTo>
                  <a:lnTo>
                    <a:pt x="968" y="456"/>
                  </a:lnTo>
                  <a:lnTo>
                    <a:pt x="749" y="292"/>
                  </a:lnTo>
                  <a:lnTo>
                    <a:pt x="530" y="164"/>
                  </a:lnTo>
                  <a:lnTo>
                    <a:pt x="347" y="73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436;p41">
              <a:extLst>
                <a:ext uri="{FF2B5EF4-FFF2-40B4-BE49-F238E27FC236}">
                  <a16:creationId xmlns:a16="http://schemas.microsoft.com/office/drawing/2014/main" xmlns="" id="{85A7D00C-60AE-4907-A395-8AF4625A9B7C}"/>
                </a:ext>
              </a:extLst>
            </p:cNvPr>
            <p:cNvSpPr/>
            <p:nvPr/>
          </p:nvSpPr>
          <p:spPr>
            <a:xfrm>
              <a:off x="5983626" y="1652357"/>
              <a:ext cx="27734" cy="19559"/>
            </a:xfrm>
            <a:custGeom>
              <a:avLst/>
              <a:gdLst/>
              <a:ahLst/>
              <a:cxnLst/>
              <a:rect l="l" t="t" r="r" b="b"/>
              <a:pathLst>
                <a:path w="804" h="567" extrusionOk="0">
                  <a:moveTo>
                    <a:pt x="694" y="0"/>
                  </a:moveTo>
                  <a:lnTo>
                    <a:pt x="530" y="19"/>
                  </a:lnTo>
                  <a:lnTo>
                    <a:pt x="384" y="73"/>
                  </a:lnTo>
                  <a:lnTo>
                    <a:pt x="275" y="128"/>
                  </a:lnTo>
                  <a:lnTo>
                    <a:pt x="183" y="201"/>
                  </a:lnTo>
                  <a:lnTo>
                    <a:pt x="110" y="256"/>
                  </a:lnTo>
                  <a:lnTo>
                    <a:pt x="56" y="329"/>
                  </a:lnTo>
                  <a:lnTo>
                    <a:pt x="1" y="384"/>
                  </a:lnTo>
                  <a:lnTo>
                    <a:pt x="1" y="438"/>
                  </a:lnTo>
                  <a:lnTo>
                    <a:pt x="1" y="475"/>
                  </a:lnTo>
                  <a:lnTo>
                    <a:pt x="19" y="511"/>
                  </a:lnTo>
                  <a:lnTo>
                    <a:pt x="56" y="548"/>
                  </a:lnTo>
                  <a:lnTo>
                    <a:pt x="92" y="566"/>
                  </a:lnTo>
                  <a:lnTo>
                    <a:pt x="165" y="548"/>
                  </a:lnTo>
                  <a:lnTo>
                    <a:pt x="220" y="493"/>
                  </a:lnTo>
                  <a:lnTo>
                    <a:pt x="238" y="457"/>
                  </a:lnTo>
                  <a:lnTo>
                    <a:pt x="329" y="365"/>
                  </a:lnTo>
                  <a:lnTo>
                    <a:pt x="384" y="329"/>
                  </a:lnTo>
                  <a:lnTo>
                    <a:pt x="475" y="274"/>
                  </a:lnTo>
                  <a:lnTo>
                    <a:pt x="567" y="256"/>
                  </a:lnTo>
                  <a:lnTo>
                    <a:pt x="694" y="238"/>
                  </a:lnTo>
                  <a:lnTo>
                    <a:pt x="731" y="219"/>
                  </a:lnTo>
                  <a:lnTo>
                    <a:pt x="767" y="201"/>
                  </a:lnTo>
                  <a:lnTo>
                    <a:pt x="804" y="165"/>
                  </a:lnTo>
                  <a:lnTo>
                    <a:pt x="804" y="128"/>
                  </a:lnTo>
                  <a:lnTo>
                    <a:pt x="804" y="73"/>
                  </a:lnTo>
                  <a:lnTo>
                    <a:pt x="767" y="37"/>
                  </a:lnTo>
                  <a:lnTo>
                    <a:pt x="731" y="1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437;p41">
              <a:extLst>
                <a:ext uri="{FF2B5EF4-FFF2-40B4-BE49-F238E27FC236}">
                  <a16:creationId xmlns:a16="http://schemas.microsoft.com/office/drawing/2014/main" xmlns="" id="{077D6493-751C-4654-B094-E00EFED19AE5}"/>
                </a:ext>
              </a:extLst>
            </p:cNvPr>
            <p:cNvSpPr/>
            <p:nvPr/>
          </p:nvSpPr>
          <p:spPr>
            <a:xfrm>
              <a:off x="6020156" y="1694545"/>
              <a:ext cx="27113" cy="21421"/>
            </a:xfrm>
            <a:custGeom>
              <a:avLst/>
              <a:gdLst/>
              <a:ahLst/>
              <a:cxnLst/>
              <a:rect l="l" t="t" r="r" b="b"/>
              <a:pathLst>
                <a:path w="786" h="621" extrusionOk="0">
                  <a:moveTo>
                    <a:pt x="639" y="0"/>
                  </a:moveTo>
                  <a:lnTo>
                    <a:pt x="603" y="18"/>
                  </a:lnTo>
                  <a:lnTo>
                    <a:pt x="566" y="55"/>
                  </a:lnTo>
                  <a:lnTo>
                    <a:pt x="511" y="146"/>
                  </a:lnTo>
                  <a:lnTo>
                    <a:pt x="457" y="201"/>
                  </a:lnTo>
                  <a:lnTo>
                    <a:pt x="384" y="256"/>
                  </a:lnTo>
                  <a:lnTo>
                    <a:pt x="311" y="311"/>
                  </a:lnTo>
                  <a:lnTo>
                    <a:pt x="201" y="347"/>
                  </a:lnTo>
                  <a:lnTo>
                    <a:pt x="110" y="384"/>
                  </a:lnTo>
                  <a:lnTo>
                    <a:pt x="0" y="402"/>
                  </a:lnTo>
                  <a:lnTo>
                    <a:pt x="37" y="402"/>
                  </a:lnTo>
                  <a:lnTo>
                    <a:pt x="92" y="548"/>
                  </a:lnTo>
                  <a:lnTo>
                    <a:pt x="128" y="603"/>
                  </a:lnTo>
                  <a:lnTo>
                    <a:pt x="128" y="621"/>
                  </a:lnTo>
                  <a:lnTo>
                    <a:pt x="238" y="584"/>
                  </a:lnTo>
                  <a:lnTo>
                    <a:pt x="347" y="548"/>
                  </a:lnTo>
                  <a:lnTo>
                    <a:pt x="457" y="493"/>
                  </a:lnTo>
                  <a:lnTo>
                    <a:pt x="548" y="420"/>
                  </a:lnTo>
                  <a:lnTo>
                    <a:pt x="676" y="311"/>
                  </a:lnTo>
                  <a:lnTo>
                    <a:pt x="767" y="164"/>
                  </a:lnTo>
                  <a:lnTo>
                    <a:pt x="785" y="110"/>
                  </a:lnTo>
                  <a:lnTo>
                    <a:pt x="785" y="73"/>
                  </a:lnTo>
                  <a:lnTo>
                    <a:pt x="767" y="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438;p41">
              <a:extLst>
                <a:ext uri="{FF2B5EF4-FFF2-40B4-BE49-F238E27FC236}">
                  <a16:creationId xmlns:a16="http://schemas.microsoft.com/office/drawing/2014/main" xmlns="" id="{3F506A70-702E-4DC1-81E1-C5804645B32A}"/>
                </a:ext>
              </a:extLst>
            </p:cNvPr>
            <p:cNvSpPr/>
            <p:nvPr/>
          </p:nvSpPr>
          <p:spPr>
            <a:xfrm>
              <a:off x="6157412" y="1732317"/>
              <a:ext cx="19559" cy="8831"/>
            </a:xfrm>
            <a:custGeom>
              <a:avLst/>
              <a:gdLst/>
              <a:ahLst/>
              <a:cxnLst/>
              <a:rect l="l" t="t" r="r" b="b"/>
              <a:pathLst>
                <a:path w="567" h="256" extrusionOk="0">
                  <a:moveTo>
                    <a:pt x="55" y="0"/>
                  </a:moveTo>
                  <a:lnTo>
                    <a:pt x="19" y="19"/>
                  </a:lnTo>
                  <a:lnTo>
                    <a:pt x="0" y="37"/>
                  </a:lnTo>
                  <a:lnTo>
                    <a:pt x="0" y="55"/>
                  </a:lnTo>
                  <a:lnTo>
                    <a:pt x="0" y="92"/>
                  </a:lnTo>
                  <a:lnTo>
                    <a:pt x="19" y="128"/>
                  </a:lnTo>
                  <a:lnTo>
                    <a:pt x="92" y="183"/>
                  </a:lnTo>
                  <a:lnTo>
                    <a:pt x="183" y="219"/>
                  </a:lnTo>
                  <a:lnTo>
                    <a:pt x="292" y="256"/>
                  </a:lnTo>
                  <a:lnTo>
                    <a:pt x="402" y="256"/>
                  </a:lnTo>
                  <a:lnTo>
                    <a:pt x="530" y="219"/>
                  </a:lnTo>
                  <a:lnTo>
                    <a:pt x="548" y="219"/>
                  </a:lnTo>
                  <a:lnTo>
                    <a:pt x="566" y="183"/>
                  </a:lnTo>
                  <a:lnTo>
                    <a:pt x="566" y="165"/>
                  </a:lnTo>
                  <a:lnTo>
                    <a:pt x="566" y="128"/>
                  </a:lnTo>
                  <a:lnTo>
                    <a:pt x="548" y="110"/>
                  </a:lnTo>
                  <a:lnTo>
                    <a:pt x="530" y="92"/>
                  </a:lnTo>
                  <a:lnTo>
                    <a:pt x="493" y="73"/>
                  </a:lnTo>
                  <a:lnTo>
                    <a:pt x="475" y="92"/>
                  </a:lnTo>
                  <a:lnTo>
                    <a:pt x="402" y="110"/>
                  </a:lnTo>
                  <a:lnTo>
                    <a:pt x="329" y="110"/>
                  </a:lnTo>
                  <a:lnTo>
                    <a:pt x="219" y="92"/>
                  </a:lnTo>
                  <a:lnTo>
                    <a:pt x="165" y="37"/>
                  </a:lnTo>
                  <a:lnTo>
                    <a:pt x="128" y="1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439;p41">
              <a:extLst>
                <a:ext uri="{FF2B5EF4-FFF2-40B4-BE49-F238E27FC236}">
                  <a16:creationId xmlns:a16="http://schemas.microsoft.com/office/drawing/2014/main" xmlns="" id="{8969BCC4-8FB7-4DDD-A612-B6DB95A674BB}"/>
                </a:ext>
              </a:extLst>
            </p:cNvPr>
            <p:cNvSpPr/>
            <p:nvPr/>
          </p:nvSpPr>
          <p:spPr>
            <a:xfrm>
              <a:off x="5974830" y="1459081"/>
              <a:ext cx="267612" cy="204624"/>
            </a:xfrm>
            <a:custGeom>
              <a:avLst/>
              <a:gdLst/>
              <a:ahLst/>
              <a:cxnLst/>
              <a:rect l="l" t="t" r="r" b="b"/>
              <a:pathLst>
                <a:path w="7758" h="5932" extrusionOk="0">
                  <a:moveTo>
                    <a:pt x="2975" y="0"/>
                  </a:moveTo>
                  <a:lnTo>
                    <a:pt x="2756" y="18"/>
                  </a:lnTo>
                  <a:lnTo>
                    <a:pt x="2556" y="37"/>
                  </a:lnTo>
                  <a:lnTo>
                    <a:pt x="2355" y="55"/>
                  </a:lnTo>
                  <a:lnTo>
                    <a:pt x="2154" y="110"/>
                  </a:lnTo>
                  <a:lnTo>
                    <a:pt x="1953" y="164"/>
                  </a:lnTo>
                  <a:lnTo>
                    <a:pt x="1771" y="237"/>
                  </a:lnTo>
                  <a:lnTo>
                    <a:pt x="1606" y="310"/>
                  </a:lnTo>
                  <a:lnTo>
                    <a:pt x="1424" y="402"/>
                  </a:lnTo>
                  <a:lnTo>
                    <a:pt x="1095" y="602"/>
                  </a:lnTo>
                  <a:lnTo>
                    <a:pt x="785" y="840"/>
                  </a:lnTo>
                  <a:lnTo>
                    <a:pt x="511" y="1095"/>
                  </a:lnTo>
                  <a:lnTo>
                    <a:pt x="256" y="1369"/>
                  </a:lnTo>
                  <a:lnTo>
                    <a:pt x="128" y="1770"/>
                  </a:lnTo>
                  <a:lnTo>
                    <a:pt x="55" y="2172"/>
                  </a:lnTo>
                  <a:lnTo>
                    <a:pt x="19" y="2574"/>
                  </a:lnTo>
                  <a:lnTo>
                    <a:pt x="0" y="2993"/>
                  </a:lnTo>
                  <a:lnTo>
                    <a:pt x="19" y="3395"/>
                  </a:lnTo>
                  <a:lnTo>
                    <a:pt x="55" y="3815"/>
                  </a:lnTo>
                  <a:lnTo>
                    <a:pt x="110" y="4234"/>
                  </a:lnTo>
                  <a:lnTo>
                    <a:pt x="183" y="4636"/>
                  </a:lnTo>
                  <a:lnTo>
                    <a:pt x="329" y="4691"/>
                  </a:lnTo>
                  <a:lnTo>
                    <a:pt x="475" y="4745"/>
                  </a:lnTo>
                  <a:lnTo>
                    <a:pt x="603" y="4819"/>
                  </a:lnTo>
                  <a:lnTo>
                    <a:pt x="730" y="4910"/>
                  </a:lnTo>
                  <a:lnTo>
                    <a:pt x="949" y="5092"/>
                  </a:lnTo>
                  <a:lnTo>
                    <a:pt x="1132" y="5293"/>
                  </a:lnTo>
                  <a:lnTo>
                    <a:pt x="1168" y="5366"/>
                  </a:lnTo>
                  <a:lnTo>
                    <a:pt x="1278" y="5549"/>
                  </a:lnTo>
                  <a:lnTo>
                    <a:pt x="1369" y="5658"/>
                  </a:lnTo>
                  <a:lnTo>
                    <a:pt x="1460" y="5768"/>
                  </a:lnTo>
                  <a:lnTo>
                    <a:pt x="1588" y="5859"/>
                  </a:lnTo>
                  <a:lnTo>
                    <a:pt x="1752" y="5914"/>
                  </a:lnTo>
                  <a:lnTo>
                    <a:pt x="1825" y="5932"/>
                  </a:lnTo>
                  <a:lnTo>
                    <a:pt x="1880" y="5932"/>
                  </a:lnTo>
                  <a:lnTo>
                    <a:pt x="1917" y="5895"/>
                  </a:lnTo>
                  <a:lnTo>
                    <a:pt x="1953" y="5859"/>
                  </a:lnTo>
                  <a:lnTo>
                    <a:pt x="1971" y="5804"/>
                  </a:lnTo>
                  <a:lnTo>
                    <a:pt x="1971" y="5731"/>
                  </a:lnTo>
                  <a:lnTo>
                    <a:pt x="1971" y="5549"/>
                  </a:lnTo>
                  <a:lnTo>
                    <a:pt x="1935" y="5348"/>
                  </a:lnTo>
                  <a:lnTo>
                    <a:pt x="1898" y="5111"/>
                  </a:lnTo>
                  <a:lnTo>
                    <a:pt x="1789" y="4618"/>
                  </a:lnTo>
                  <a:lnTo>
                    <a:pt x="1771" y="4508"/>
                  </a:lnTo>
                  <a:lnTo>
                    <a:pt x="1771" y="4399"/>
                  </a:lnTo>
                  <a:lnTo>
                    <a:pt x="1789" y="4307"/>
                  </a:lnTo>
                  <a:lnTo>
                    <a:pt x="1807" y="4198"/>
                  </a:lnTo>
                  <a:lnTo>
                    <a:pt x="1880" y="4015"/>
                  </a:lnTo>
                  <a:lnTo>
                    <a:pt x="1971" y="3869"/>
                  </a:lnTo>
                  <a:lnTo>
                    <a:pt x="2063" y="3742"/>
                  </a:lnTo>
                  <a:lnTo>
                    <a:pt x="2154" y="3632"/>
                  </a:lnTo>
                  <a:lnTo>
                    <a:pt x="2264" y="3541"/>
                  </a:lnTo>
                  <a:lnTo>
                    <a:pt x="2464" y="3431"/>
                  </a:lnTo>
                  <a:lnTo>
                    <a:pt x="2683" y="3340"/>
                  </a:lnTo>
                  <a:lnTo>
                    <a:pt x="2939" y="3249"/>
                  </a:lnTo>
                  <a:lnTo>
                    <a:pt x="3194" y="3176"/>
                  </a:lnTo>
                  <a:lnTo>
                    <a:pt x="3286" y="3158"/>
                  </a:lnTo>
                  <a:lnTo>
                    <a:pt x="3340" y="2993"/>
                  </a:lnTo>
                  <a:lnTo>
                    <a:pt x="3395" y="2829"/>
                  </a:lnTo>
                  <a:lnTo>
                    <a:pt x="3413" y="2683"/>
                  </a:lnTo>
                  <a:lnTo>
                    <a:pt x="3413" y="2537"/>
                  </a:lnTo>
                  <a:lnTo>
                    <a:pt x="3413" y="2373"/>
                  </a:lnTo>
                  <a:lnTo>
                    <a:pt x="3395" y="2300"/>
                  </a:lnTo>
                  <a:lnTo>
                    <a:pt x="3377" y="2227"/>
                  </a:lnTo>
                  <a:lnTo>
                    <a:pt x="3395" y="2172"/>
                  </a:lnTo>
                  <a:lnTo>
                    <a:pt x="3413" y="2099"/>
                  </a:lnTo>
                  <a:lnTo>
                    <a:pt x="3468" y="2044"/>
                  </a:lnTo>
                  <a:lnTo>
                    <a:pt x="3541" y="1989"/>
                  </a:lnTo>
                  <a:lnTo>
                    <a:pt x="3614" y="1953"/>
                  </a:lnTo>
                  <a:lnTo>
                    <a:pt x="3833" y="1862"/>
                  </a:lnTo>
                  <a:lnTo>
                    <a:pt x="4107" y="1807"/>
                  </a:lnTo>
                  <a:lnTo>
                    <a:pt x="4417" y="1770"/>
                  </a:lnTo>
                  <a:lnTo>
                    <a:pt x="4746" y="1752"/>
                  </a:lnTo>
                  <a:lnTo>
                    <a:pt x="5093" y="1752"/>
                  </a:lnTo>
                  <a:lnTo>
                    <a:pt x="5458" y="1770"/>
                  </a:lnTo>
                  <a:lnTo>
                    <a:pt x="5823" y="1825"/>
                  </a:lnTo>
                  <a:lnTo>
                    <a:pt x="6151" y="1898"/>
                  </a:lnTo>
                  <a:lnTo>
                    <a:pt x="6461" y="1989"/>
                  </a:lnTo>
                  <a:lnTo>
                    <a:pt x="6735" y="2117"/>
                  </a:lnTo>
                  <a:lnTo>
                    <a:pt x="6863" y="2190"/>
                  </a:lnTo>
                  <a:lnTo>
                    <a:pt x="6973" y="2281"/>
                  </a:lnTo>
                  <a:lnTo>
                    <a:pt x="7064" y="2355"/>
                  </a:lnTo>
                  <a:lnTo>
                    <a:pt x="7137" y="2446"/>
                  </a:lnTo>
                  <a:lnTo>
                    <a:pt x="7192" y="2555"/>
                  </a:lnTo>
                  <a:lnTo>
                    <a:pt x="7228" y="2665"/>
                  </a:lnTo>
                  <a:lnTo>
                    <a:pt x="7447" y="3705"/>
                  </a:lnTo>
                  <a:lnTo>
                    <a:pt x="7502" y="4034"/>
                  </a:lnTo>
                  <a:lnTo>
                    <a:pt x="7502" y="4088"/>
                  </a:lnTo>
                  <a:lnTo>
                    <a:pt x="7520" y="4107"/>
                  </a:lnTo>
                  <a:lnTo>
                    <a:pt x="7611" y="4107"/>
                  </a:lnTo>
                  <a:lnTo>
                    <a:pt x="7648" y="4070"/>
                  </a:lnTo>
                  <a:lnTo>
                    <a:pt x="7666" y="4034"/>
                  </a:lnTo>
                  <a:lnTo>
                    <a:pt x="7703" y="3979"/>
                  </a:lnTo>
                  <a:lnTo>
                    <a:pt x="7721" y="3888"/>
                  </a:lnTo>
                  <a:lnTo>
                    <a:pt x="7757" y="3650"/>
                  </a:lnTo>
                  <a:lnTo>
                    <a:pt x="7757" y="3267"/>
                  </a:lnTo>
                  <a:lnTo>
                    <a:pt x="7703" y="2738"/>
                  </a:lnTo>
                  <a:lnTo>
                    <a:pt x="7684" y="2537"/>
                  </a:lnTo>
                  <a:lnTo>
                    <a:pt x="7630" y="2336"/>
                  </a:lnTo>
                  <a:lnTo>
                    <a:pt x="7557" y="2154"/>
                  </a:lnTo>
                  <a:lnTo>
                    <a:pt x="7465" y="1971"/>
                  </a:lnTo>
                  <a:lnTo>
                    <a:pt x="7374" y="1789"/>
                  </a:lnTo>
                  <a:lnTo>
                    <a:pt x="7246" y="1624"/>
                  </a:lnTo>
                  <a:lnTo>
                    <a:pt x="7119" y="1478"/>
                  </a:lnTo>
                  <a:lnTo>
                    <a:pt x="6973" y="1314"/>
                  </a:lnTo>
                  <a:lnTo>
                    <a:pt x="6790" y="1168"/>
                  </a:lnTo>
                  <a:lnTo>
                    <a:pt x="6607" y="1022"/>
                  </a:lnTo>
                  <a:lnTo>
                    <a:pt x="6407" y="894"/>
                  </a:lnTo>
                  <a:lnTo>
                    <a:pt x="6206" y="767"/>
                  </a:lnTo>
                  <a:lnTo>
                    <a:pt x="5987" y="657"/>
                  </a:lnTo>
                  <a:lnTo>
                    <a:pt x="5750" y="548"/>
                  </a:lnTo>
                  <a:lnTo>
                    <a:pt x="5494" y="438"/>
                  </a:lnTo>
                  <a:lnTo>
                    <a:pt x="5239" y="347"/>
                  </a:lnTo>
                  <a:lnTo>
                    <a:pt x="4983" y="274"/>
                  </a:lnTo>
                  <a:lnTo>
                    <a:pt x="4709" y="201"/>
                  </a:lnTo>
                  <a:lnTo>
                    <a:pt x="4435" y="146"/>
                  </a:lnTo>
                  <a:lnTo>
                    <a:pt x="4162" y="91"/>
                  </a:lnTo>
                  <a:lnTo>
                    <a:pt x="3870" y="55"/>
                  </a:lnTo>
                  <a:lnTo>
                    <a:pt x="3578" y="37"/>
                  </a:lnTo>
                  <a:lnTo>
                    <a:pt x="3267" y="18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440;p41">
              <a:extLst>
                <a:ext uri="{FF2B5EF4-FFF2-40B4-BE49-F238E27FC236}">
                  <a16:creationId xmlns:a16="http://schemas.microsoft.com/office/drawing/2014/main" xmlns="" id="{7B8AFF4F-666A-409C-98C4-95B0A4D5939A}"/>
                </a:ext>
              </a:extLst>
            </p:cNvPr>
            <p:cNvSpPr/>
            <p:nvPr/>
          </p:nvSpPr>
          <p:spPr>
            <a:xfrm>
              <a:off x="5969794" y="1525795"/>
              <a:ext cx="122802" cy="253124"/>
            </a:xfrm>
            <a:custGeom>
              <a:avLst/>
              <a:gdLst/>
              <a:ahLst/>
              <a:cxnLst/>
              <a:rect l="l" t="t" r="r" b="b"/>
              <a:pathLst>
                <a:path w="3560" h="7338" extrusionOk="0">
                  <a:moveTo>
                    <a:pt x="1168" y="1"/>
                  </a:moveTo>
                  <a:lnTo>
                    <a:pt x="913" y="19"/>
                  </a:lnTo>
                  <a:lnTo>
                    <a:pt x="676" y="37"/>
                  </a:lnTo>
                  <a:lnTo>
                    <a:pt x="438" y="74"/>
                  </a:lnTo>
                  <a:lnTo>
                    <a:pt x="219" y="147"/>
                  </a:lnTo>
                  <a:lnTo>
                    <a:pt x="128" y="457"/>
                  </a:lnTo>
                  <a:lnTo>
                    <a:pt x="55" y="786"/>
                  </a:lnTo>
                  <a:lnTo>
                    <a:pt x="0" y="1096"/>
                  </a:lnTo>
                  <a:lnTo>
                    <a:pt x="0" y="1424"/>
                  </a:lnTo>
                  <a:lnTo>
                    <a:pt x="19" y="1735"/>
                  </a:lnTo>
                  <a:lnTo>
                    <a:pt x="73" y="2063"/>
                  </a:lnTo>
                  <a:lnTo>
                    <a:pt x="110" y="2227"/>
                  </a:lnTo>
                  <a:lnTo>
                    <a:pt x="165" y="2373"/>
                  </a:lnTo>
                  <a:lnTo>
                    <a:pt x="238" y="2538"/>
                  </a:lnTo>
                  <a:lnTo>
                    <a:pt x="329" y="2702"/>
                  </a:lnTo>
                  <a:lnTo>
                    <a:pt x="475" y="2757"/>
                  </a:lnTo>
                  <a:lnTo>
                    <a:pt x="584" y="2811"/>
                  </a:lnTo>
                  <a:lnTo>
                    <a:pt x="694" y="2885"/>
                  </a:lnTo>
                  <a:lnTo>
                    <a:pt x="785" y="2976"/>
                  </a:lnTo>
                  <a:lnTo>
                    <a:pt x="949" y="3158"/>
                  </a:lnTo>
                  <a:lnTo>
                    <a:pt x="1114" y="3359"/>
                  </a:lnTo>
                  <a:lnTo>
                    <a:pt x="1114" y="3560"/>
                  </a:lnTo>
                  <a:lnTo>
                    <a:pt x="1114" y="4107"/>
                  </a:lnTo>
                  <a:lnTo>
                    <a:pt x="1132" y="4856"/>
                  </a:lnTo>
                  <a:lnTo>
                    <a:pt x="1150" y="5276"/>
                  </a:lnTo>
                  <a:lnTo>
                    <a:pt x="1187" y="5695"/>
                  </a:lnTo>
                  <a:lnTo>
                    <a:pt x="1241" y="6097"/>
                  </a:lnTo>
                  <a:lnTo>
                    <a:pt x="1296" y="6462"/>
                  </a:lnTo>
                  <a:lnTo>
                    <a:pt x="1387" y="6790"/>
                  </a:lnTo>
                  <a:lnTo>
                    <a:pt x="1442" y="6936"/>
                  </a:lnTo>
                  <a:lnTo>
                    <a:pt x="1497" y="7064"/>
                  </a:lnTo>
                  <a:lnTo>
                    <a:pt x="1570" y="7155"/>
                  </a:lnTo>
                  <a:lnTo>
                    <a:pt x="1643" y="7247"/>
                  </a:lnTo>
                  <a:lnTo>
                    <a:pt x="1716" y="7301"/>
                  </a:lnTo>
                  <a:lnTo>
                    <a:pt x="1789" y="7338"/>
                  </a:lnTo>
                  <a:lnTo>
                    <a:pt x="1880" y="7338"/>
                  </a:lnTo>
                  <a:lnTo>
                    <a:pt x="1990" y="7320"/>
                  </a:lnTo>
                  <a:lnTo>
                    <a:pt x="2081" y="7265"/>
                  </a:lnTo>
                  <a:lnTo>
                    <a:pt x="2209" y="7174"/>
                  </a:lnTo>
                  <a:lnTo>
                    <a:pt x="2245" y="7119"/>
                  </a:lnTo>
                  <a:lnTo>
                    <a:pt x="2300" y="7046"/>
                  </a:lnTo>
                  <a:lnTo>
                    <a:pt x="2337" y="6955"/>
                  </a:lnTo>
                  <a:lnTo>
                    <a:pt x="2373" y="6845"/>
                  </a:lnTo>
                  <a:lnTo>
                    <a:pt x="2410" y="6608"/>
                  </a:lnTo>
                  <a:lnTo>
                    <a:pt x="2428" y="6334"/>
                  </a:lnTo>
                  <a:lnTo>
                    <a:pt x="2428" y="6024"/>
                  </a:lnTo>
                  <a:lnTo>
                    <a:pt x="2410" y="5677"/>
                  </a:lnTo>
                  <a:lnTo>
                    <a:pt x="2391" y="5330"/>
                  </a:lnTo>
                  <a:lnTo>
                    <a:pt x="2337" y="4965"/>
                  </a:lnTo>
                  <a:lnTo>
                    <a:pt x="2227" y="4235"/>
                  </a:lnTo>
                  <a:lnTo>
                    <a:pt x="2117" y="3578"/>
                  </a:lnTo>
                  <a:lnTo>
                    <a:pt x="1935" y="2684"/>
                  </a:lnTo>
                  <a:lnTo>
                    <a:pt x="1917" y="2574"/>
                  </a:lnTo>
                  <a:lnTo>
                    <a:pt x="1917" y="2465"/>
                  </a:lnTo>
                  <a:lnTo>
                    <a:pt x="1935" y="2373"/>
                  </a:lnTo>
                  <a:lnTo>
                    <a:pt x="1953" y="2264"/>
                  </a:lnTo>
                  <a:lnTo>
                    <a:pt x="2026" y="2081"/>
                  </a:lnTo>
                  <a:lnTo>
                    <a:pt x="2117" y="1935"/>
                  </a:lnTo>
                  <a:lnTo>
                    <a:pt x="2209" y="1808"/>
                  </a:lnTo>
                  <a:lnTo>
                    <a:pt x="2300" y="1698"/>
                  </a:lnTo>
                  <a:lnTo>
                    <a:pt x="2410" y="1607"/>
                  </a:lnTo>
                  <a:lnTo>
                    <a:pt x="2610" y="1497"/>
                  </a:lnTo>
                  <a:lnTo>
                    <a:pt x="2829" y="1406"/>
                  </a:lnTo>
                  <a:lnTo>
                    <a:pt x="3085" y="1315"/>
                  </a:lnTo>
                  <a:lnTo>
                    <a:pt x="3340" y="1242"/>
                  </a:lnTo>
                  <a:lnTo>
                    <a:pt x="3432" y="1224"/>
                  </a:lnTo>
                  <a:lnTo>
                    <a:pt x="3486" y="1059"/>
                  </a:lnTo>
                  <a:lnTo>
                    <a:pt x="3541" y="895"/>
                  </a:lnTo>
                  <a:lnTo>
                    <a:pt x="3559" y="749"/>
                  </a:lnTo>
                  <a:lnTo>
                    <a:pt x="3559" y="603"/>
                  </a:lnTo>
                  <a:lnTo>
                    <a:pt x="3359" y="530"/>
                  </a:lnTo>
                  <a:lnTo>
                    <a:pt x="3048" y="402"/>
                  </a:lnTo>
                  <a:lnTo>
                    <a:pt x="2647" y="274"/>
                  </a:lnTo>
                  <a:lnTo>
                    <a:pt x="2191" y="147"/>
                  </a:lnTo>
                  <a:lnTo>
                    <a:pt x="1935" y="92"/>
                  </a:lnTo>
                  <a:lnTo>
                    <a:pt x="1679" y="55"/>
                  </a:lnTo>
                  <a:lnTo>
                    <a:pt x="1424" y="1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441;p41">
              <a:extLst>
                <a:ext uri="{FF2B5EF4-FFF2-40B4-BE49-F238E27FC236}">
                  <a16:creationId xmlns:a16="http://schemas.microsoft.com/office/drawing/2014/main" xmlns="" id="{960051F7-0B9A-46B3-993B-D5272C3D56D5}"/>
                </a:ext>
              </a:extLst>
            </p:cNvPr>
            <p:cNvSpPr/>
            <p:nvPr/>
          </p:nvSpPr>
          <p:spPr>
            <a:xfrm>
              <a:off x="5937679" y="1488643"/>
              <a:ext cx="52294" cy="131012"/>
            </a:xfrm>
            <a:custGeom>
              <a:avLst/>
              <a:gdLst/>
              <a:ahLst/>
              <a:cxnLst/>
              <a:rect l="l" t="t" r="r" b="b"/>
              <a:pathLst>
                <a:path w="1516" h="3798" extrusionOk="0">
                  <a:moveTo>
                    <a:pt x="1479" y="1"/>
                  </a:moveTo>
                  <a:lnTo>
                    <a:pt x="1296" y="183"/>
                  </a:lnTo>
                  <a:lnTo>
                    <a:pt x="1096" y="402"/>
                  </a:lnTo>
                  <a:lnTo>
                    <a:pt x="858" y="676"/>
                  </a:lnTo>
                  <a:lnTo>
                    <a:pt x="621" y="1005"/>
                  </a:lnTo>
                  <a:lnTo>
                    <a:pt x="384" y="1351"/>
                  </a:lnTo>
                  <a:lnTo>
                    <a:pt x="274" y="1516"/>
                  </a:lnTo>
                  <a:lnTo>
                    <a:pt x="201" y="1698"/>
                  </a:lnTo>
                  <a:lnTo>
                    <a:pt x="128" y="1881"/>
                  </a:lnTo>
                  <a:lnTo>
                    <a:pt x="73" y="2045"/>
                  </a:lnTo>
                  <a:lnTo>
                    <a:pt x="37" y="2209"/>
                  </a:lnTo>
                  <a:lnTo>
                    <a:pt x="19" y="2374"/>
                  </a:lnTo>
                  <a:lnTo>
                    <a:pt x="0" y="2702"/>
                  </a:lnTo>
                  <a:lnTo>
                    <a:pt x="19" y="3012"/>
                  </a:lnTo>
                  <a:lnTo>
                    <a:pt x="73" y="3286"/>
                  </a:lnTo>
                  <a:lnTo>
                    <a:pt x="146" y="3523"/>
                  </a:lnTo>
                  <a:lnTo>
                    <a:pt x="238" y="3688"/>
                  </a:lnTo>
                  <a:lnTo>
                    <a:pt x="292" y="3742"/>
                  </a:lnTo>
                  <a:lnTo>
                    <a:pt x="347" y="3779"/>
                  </a:lnTo>
                  <a:lnTo>
                    <a:pt x="384" y="3797"/>
                  </a:lnTo>
                  <a:lnTo>
                    <a:pt x="438" y="3779"/>
                  </a:lnTo>
                  <a:lnTo>
                    <a:pt x="548" y="3742"/>
                  </a:lnTo>
                  <a:lnTo>
                    <a:pt x="950" y="3742"/>
                  </a:lnTo>
                  <a:lnTo>
                    <a:pt x="1169" y="3761"/>
                  </a:lnTo>
                  <a:lnTo>
                    <a:pt x="1260" y="3779"/>
                  </a:lnTo>
                  <a:lnTo>
                    <a:pt x="1169" y="3487"/>
                  </a:lnTo>
                  <a:lnTo>
                    <a:pt x="1114" y="3213"/>
                  </a:lnTo>
                  <a:lnTo>
                    <a:pt x="1077" y="2939"/>
                  </a:lnTo>
                  <a:lnTo>
                    <a:pt x="1077" y="2702"/>
                  </a:lnTo>
                  <a:lnTo>
                    <a:pt x="1077" y="2465"/>
                  </a:lnTo>
                  <a:lnTo>
                    <a:pt x="1077" y="2246"/>
                  </a:lnTo>
                  <a:lnTo>
                    <a:pt x="1114" y="2045"/>
                  </a:lnTo>
                  <a:lnTo>
                    <a:pt x="1150" y="1863"/>
                  </a:lnTo>
                  <a:lnTo>
                    <a:pt x="1223" y="1552"/>
                  </a:lnTo>
                  <a:lnTo>
                    <a:pt x="1315" y="1333"/>
                  </a:lnTo>
                  <a:lnTo>
                    <a:pt x="1406" y="1151"/>
                  </a:lnTo>
                  <a:lnTo>
                    <a:pt x="1442" y="1078"/>
                  </a:lnTo>
                  <a:lnTo>
                    <a:pt x="1461" y="1005"/>
                  </a:lnTo>
                  <a:lnTo>
                    <a:pt x="1497" y="840"/>
                  </a:lnTo>
                  <a:lnTo>
                    <a:pt x="1515" y="658"/>
                  </a:lnTo>
                  <a:lnTo>
                    <a:pt x="1515" y="457"/>
                  </a:lnTo>
                  <a:lnTo>
                    <a:pt x="1497" y="129"/>
                  </a:lnTo>
                  <a:lnTo>
                    <a:pt x="14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442;p41">
              <a:extLst>
                <a:ext uri="{FF2B5EF4-FFF2-40B4-BE49-F238E27FC236}">
                  <a16:creationId xmlns:a16="http://schemas.microsoft.com/office/drawing/2014/main" xmlns="" id="{2DC201FE-8AE8-48F8-A25E-0D30CA836C61}"/>
                </a:ext>
              </a:extLst>
            </p:cNvPr>
            <p:cNvSpPr/>
            <p:nvPr/>
          </p:nvSpPr>
          <p:spPr>
            <a:xfrm>
              <a:off x="6087525" y="1581849"/>
              <a:ext cx="66782" cy="23319"/>
            </a:xfrm>
            <a:custGeom>
              <a:avLst/>
              <a:gdLst/>
              <a:ahLst/>
              <a:cxnLst/>
              <a:rect l="l" t="t" r="r" b="b"/>
              <a:pathLst>
                <a:path w="1936" h="676" extrusionOk="0">
                  <a:moveTo>
                    <a:pt x="1022" y="0"/>
                  </a:moveTo>
                  <a:lnTo>
                    <a:pt x="895" y="18"/>
                  </a:lnTo>
                  <a:lnTo>
                    <a:pt x="639" y="73"/>
                  </a:lnTo>
                  <a:lnTo>
                    <a:pt x="420" y="146"/>
                  </a:lnTo>
                  <a:lnTo>
                    <a:pt x="256" y="237"/>
                  </a:lnTo>
                  <a:lnTo>
                    <a:pt x="110" y="310"/>
                  </a:lnTo>
                  <a:lnTo>
                    <a:pt x="0" y="402"/>
                  </a:lnTo>
                  <a:lnTo>
                    <a:pt x="730" y="402"/>
                  </a:lnTo>
                  <a:lnTo>
                    <a:pt x="949" y="438"/>
                  </a:lnTo>
                  <a:lnTo>
                    <a:pt x="1150" y="475"/>
                  </a:lnTo>
                  <a:lnTo>
                    <a:pt x="1333" y="511"/>
                  </a:lnTo>
                  <a:lnTo>
                    <a:pt x="1461" y="584"/>
                  </a:lnTo>
                  <a:lnTo>
                    <a:pt x="1570" y="639"/>
                  </a:lnTo>
                  <a:lnTo>
                    <a:pt x="1661" y="675"/>
                  </a:lnTo>
                  <a:lnTo>
                    <a:pt x="1734" y="675"/>
                  </a:lnTo>
                  <a:lnTo>
                    <a:pt x="1807" y="657"/>
                  </a:lnTo>
                  <a:lnTo>
                    <a:pt x="1880" y="602"/>
                  </a:lnTo>
                  <a:lnTo>
                    <a:pt x="1917" y="548"/>
                  </a:lnTo>
                  <a:lnTo>
                    <a:pt x="1935" y="475"/>
                  </a:lnTo>
                  <a:lnTo>
                    <a:pt x="1935" y="383"/>
                  </a:lnTo>
                  <a:lnTo>
                    <a:pt x="1899" y="310"/>
                  </a:lnTo>
                  <a:lnTo>
                    <a:pt x="1826" y="219"/>
                  </a:lnTo>
                  <a:lnTo>
                    <a:pt x="1734" y="146"/>
                  </a:lnTo>
                  <a:lnTo>
                    <a:pt x="1625" y="91"/>
                  </a:lnTo>
                  <a:lnTo>
                    <a:pt x="1497" y="55"/>
                  </a:lnTo>
                  <a:lnTo>
                    <a:pt x="1333" y="1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443;p41">
              <a:extLst>
                <a:ext uri="{FF2B5EF4-FFF2-40B4-BE49-F238E27FC236}">
                  <a16:creationId xmlns:a16="http://schemas.microsoft.com/office/drawing/2014/main" xmlns="" id="{61371C19-FACA-4BB3-A5F7-93FD7ACD3A46}"/>
                </a:ext>
              </a:extLst>
            </p:cNvPr>
            <p:cNvSpPr/>
            <p:nvPr/>
          </p:nvSpPr>
          <p:spPr>
            <a:xfrm>
              <a:off x="6174418" y="1584367"/>
              <a:ext cx="56054" cy="20800"/>
            </a:xfrm>
            <a:custGeom>
              <a:avLst/>
              <a:gdLst/>
              <a:ahLst/>
              <a:cxnLst/>
              <a:rect l="l" t="t" r="r" b="b"/>
              <a:pathLst>
                <a:path w="1625" h="603" extrusionOk="0">
                  <a:moveTo>
                    <a:pt x="493" y="0"/>
                  </a:moveTo>
                  <a:lnTo>
                    <a:pt x="365" y="37"/>
                  </a:lnTo>
                  <a:lnTo>
                    <a:pt x="237" y="73"/>
                  </a:lnTo>
                  <a:lnTo>
                    <a:pt x="146" y="146"/>
                  </a:lnTo>
                  <a:lnTo>
                    <a:pt x="55" y="219"/>
                  </a:lnTo>
                  <a:lnTo>
                    <a:pt x="18" y="292"/>
                  </a:lnTo>
                  <a:lnTo>
                    <a:pt x="0" y="365"/>
                  </a:lnTo>
                  <a:lnTo>
                    <a:pt x="18" y="438"/>
                  </a:lnTo>
                  <a:lnTo>
                    <a:pt x="55" y="511"/>
                  </a:lnTo>
                  <a:lnTo>
                    <a:pt x="110" y="566"/>
                  </a:lnTo>
                  <a:lnTo>
                    <a:pt x="183" y="602"/>
                  </a:lnTo>
                  <a:lnTo>
                    <a:pt x="256" y="602"/>
                  </a:lnTo>
                  <a:lnTo>
                    <a:pt x="347" y="584"/>
                  </a:lnTo>
                  <a:lnTo>
                    <a:pt x="456" y="529"/>
                  </a:lnTo>
                  <a:lnTo>
                    <a:pt x="584" y="493"/>
                  </a:lnTo>
                  <a:lnTo>
                    <a:pt x="767" y="456"/>
                  </a:lnTo>
                  <a:lnTo>
                    <a:pt x="931" y="438"/>
                  </a:lnTo>
                  <a:lnTo>
                    <a:pt x="1278" y="438"/>
                  </a:lnTo>
                  <a:lnTo>
                    <a:pt x="1533" y="456"/>
                  </a:lnTo>
                  <a:lnTo>
                    <a:pt x="1625" y="475"/>
                  </a:lnTo>
                  <a:lnTo>
                    <a:pt x="1625" y="475"/>
                  </a:lnTo>
                  <a:lnTo>
                    <a:pt x="1588" y="383"/>
                  </a:lnTo>
                  <a:lnTo>
                    <a:pt x="1515" y="292"/>
                  </a:lnTo>
                  <a:lnTo>
                    <a:pt x="1406" y="201"/>
                  </a:lnTo>
                  <a:lnTo>
                    <a:pt x="1241" y="110"/>
                  </a:lnTo>
                  <a:lnTo>
                    <a:pt x="1150" y="73"/>
                  </a:lnTo>
                  <a:lnTo>
                    <a:pt x="1040" y="37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444;p41">
              <a:extLst>
                <a:ext uri="{FF2B5EF4-FFF2-40B4-BE49-F238E27FC236}">
                  <a16:creationId xmlns:a16="http://schemas.microsoft.com/office/drawing/2014/main" xmlns="" id="{D19CD477-D089-4B86-AF12-62D4CD4A0481}"/>
                </a:ext>
              </a:extLst>
            </p:cNvPr>
            <p:cNvSpPr/>
            <p:nvPr/>
          </p:nvSpPr>
          <p:spPr>
            <a:xfrm>
              <a:off x="5989318" y="1846910"/>
              <a:ext cx="226046" cy="136635"/>
            </a:xfrm>
            <a:custGeom>
              <a:avLst/>
              <a:gdLst/>
              <a:ahLst/>
              <a:cxnLst/>
              <a:rect l="l" t="t" r="r" b="b"/>
              <a:pathLst>
                <a:path w="6553" h="3961" extrusionOk="0">
                  <a:moveTo>
                    <a:pt x="5950" y="0"/>
                  </a:moveTo>
                  <a:lnTo>
                    <a:pt x="5914" y="18"/>
                  </a:lnTo>
                  <a:lnTo>
                    <a:pt x="5895" y="55"/>
                  </a:lnTo>
                  <a:lnTo>
                    <a:pt x="5859" y="73"/>
                  </a:lnTo>
                  <a:lnTo>
                    <a:pt x="5859" y="128"/>
                  </a:lnTo>
                  <a:lnTo>
                    <a:pt x="5877" y="164"/>
                  </a:lnTo>
                  <a:lnTo>
                    <a:pt x="5987" y="402"/>
                  </a:lnTo>
                  <a:lnTo>
                    <a:pt x="6078" y="657"/>
                  </a:lnTo>
                  <a:lnTo>
                    <a:pt x="6169" y="913"/>
                  </a:lnTo>
                  <a:lnTo>
                    <a:pt x="6242" y="1168"/>
                  </a:lnTo>
                  <a:lnTo>
                    <a:pt x="6297" y="1424"/>
                  </a:lnTo>
                  <a:lnTo>
                    <a:pt x="6333" y="1698"/>
                  </a:lnTo>
                  <a:lnTo>
                    <a:pt x="6352" y="1953"/>
                  </a:lnTo>
                  <a:lnTo>
                    <a:pt x="6352" y="2227"/>
                  </a:lnTo>
                  <a:lnTo>
                    <a:pt x="6333" y="2482"/>
                  </a:lnTo>
                  <a:lnTo>
                    <a:pt x="6315" y="2738"/>
                  </a:lnTo>
                  <a:lnTo>
                    <a:pt x="6260" y="2993"/>
                  </a:lnTo>
                  <a:lnTo>
                    <a:pt x="6224" y="3121"/>
                  </a:lnTo>
                  <a:lnTo>
                    <a:pt x="6169" y="3231"/>
                  </a:lnTo>
                  <a:lnTo>
                    <a:pt x="6114" y="3340"/>
                  </a:lnTo>
                  <a:lnTo>
                    <a:pt x="6023" y="3432"/>
                  </a:lnTo>
                  <a:lnTo>
                    <a:pt x="5950" y="3505"/>
                  </a:lnTo>
                  <a:lnTo>
                    <a:pt x="5841" y="3578"/>
                  </a:lnTo>
                  <a:lnTo>
                    <a:pt x="5749" y="3632"/>
                  </a:lnTo>
                  <a:lnTo>
                    <a:pt x="5640" y="3687"/>
                  </a:lnTo>
                  <a:lnTo>
                    <a:pt x="5512" y="3705"/>
                  </a:lnTo>
                  <a:lnTo>
                    <a:pt x="5403" y="3742"/>
                  </a:lnTo>
                  <a:lnTo>
                    <a:pt x="5147" y="3760"/>
                  </a:lnTo>
                  <a:lnTo>
                    <a:pt x="4910" y="3760"/>
                  </a:lnTo>
                  <a:lnTo>
                    <a:pt x="4654" y="3724"/>
                  </a:lnTo>
                  <a:lnTo>
                    <a:pt x="4417" y="3669"/>
                  </a:lnTo>
                  <a:lnTo>
                    <a:pt x="4180" y="3596"/>
                  </a:lnTo>
                  <a:lnTo>
                    <a:pt x="3942" y="3505"/>
                  </a:lnTo>
                  <a:lnTo>
                    <a:pt x="3723" y="3395"/>
                  </a:lnTo>
                  <a:lnTo>
                    <a:pt x="3504" y="3267"/>
                  </a:lnTo>
                  <a:lnTo>
                    <a:pt x="3285" y="3140"/>
                  </a:lnTo>
                  <a:lnTo>
                    <a:pt x="3066" y="2993"/>
                  </a:lnTo>
                  <a:lnTo>
                    <a:pt x="2647" y="2683"/>
                  </a:lnTo>
                  <a:lnTo>
                    <a:pt x="2263" y="2355"/>
                  </a:lnTo>
                  <a:lnTo>
                    <a:pt x="1917" y="2026"/>
                  </a:lnTo>
                  <a:lnTo>
                    <a:pt x="1460" y="1606"/>
                  </a:lnTo>
                  <a:lnTo>
                    <a:pt x="1022" y="1168"/>
                  </a:lnTo>
                  <a:lnTo>
                    <a:pt x="602" y="730"/>
                  </a:lnTo>
                  <a:lnTo>
                    <a:pt x="183" y="256"/>
                  </a:lnTo>
                  <a:lnTo>
                    <a:pt x="146" y="237"/>
                  </a:lnTo>
                  <a:lnTo>
                    <a:pt x="110" y="219"/>
                  </a:lnTo>
                  <a:lnTo>
                    <a:pt x="73" y="237"/>
                  </a:lnTo>
                  <a:lnTo>
                    <a:pt x="37" y="256"/>
                  </a:lnTo>
                  <a:lnTo>
                    <a:pt x="18" y="292"/>
                  </a:lnTo>
                  <a:lnTo>
                    <a:pt x="0" y="329"/>
                  </a:lnTo>
                  <a:lnTo>
                    <a:pt x="18" y="365"/>
                  </a:lnTo>
                  <a:lnTo>
                    <a:pt x="37" y="402"/>
                  </a:lnTo>
                  <a:lnTo>
                    <a:pt x="456" y="876"/>
                  </a:lnTo>
                  <a:lnTo>
                    <a:pt x="894" y="1333"/>
                  </a:lnTo>
                  <a:lnTo>
                    <a:pt x="1332" y="1771"/>
                  </a:lnTo>
                  <a:lnTo>
                    <a:pt x="1807" y="2209"/>
                  </a:lnTo>
                  <a:lnTo>
                    <a:pt x="2227" y="2574"/>
                  </a:lnTo>
                  <a:lnTo>
                    <a:pt x="2665" y="2939"/>
                  </a:lnTo>
                  <a:lnTo>
                    <a:pt x="2884" y="3103"/>
                  </a:lnTo>
                  <a:lnTo>
                    <a:pt x="3121" y="3267"/>
                  </a:lnTo>
                  <a:lnTo>
                    <a:pt x="3358" y="3413"/>
                  </a:lnTo>
                  <a:lnTo>
                    <a:pt x="3614" y="3559"/>
                  </a:lnTo>
                  <a:lnTo>
                    <a:pt x="3833" y="3669"/>
                  </a:lnTo>
                  <a:lnTo>
                    <a:pt x="4070" y="3760"/>
                  </a:lnTo>
                  <a:lnTo>
                    <a:pt x="4308" y="3833"/>
                  </a:lnTo>
                  <a:lnTo>
                    <a:pt x="4563" y="3906"/>
                  </a:lnTo>
                  <a:lnTo>
                    <a:pt x="4819" y="3943"/>
                  </a:lnTo>
                  <a:lnTo>
                    <a:pt x="5074" y="3961"/>
                  </a:lnTo>
                  <a:lnTo>
                    <a:pt x="5311" y="3961"/>
                  </a:lnTo>
                  <a:lnTo>
                    <a:pt x="5567" y="3924"/>
                  </a:lnTo>
                  <a:lnTo>
                    <a:pt x="5695" y="3888"/>
                  </a:lnTo>
                  <a:lnTo>
                    <a:pt x="5804" y="3833"/>
                  </a:lnTo>
                  <a:lnTo>
                    <a:pt x="5895" y="3778"/>
                  </a:lnTo>
                  <a:lnTo>
                    <a:pt x="6005" y="3724"/>
                  </a:lnTo>
                  <a:lnTo>
                    <a:pt x="6078" y="3651"/>
                  </a:lnTo>
                  <a:lnTo>
                    <a:pt x="6151" y="3578"/>
                  </a:lnTo>
                  <a:lnTo>
                    <a:pt x="6279" y="3413"/>
                  </a:lnTo>
                  <a:lnTo>
                    <a:pt x="6388" y="3213"/>
                  </a:lnTo>
                  <a:lnTo>
                    <a:pt x="6461" y="3012"/>
                  </a:lnTo>
                  <a:lnTo>
                    <a:pt x="6516" y="2774"/>
                  </a:lnTo>
                  <a:lnTo>
                    <a:pt x="6534" y="2537"/>
                  </a:lnTo>
                  <a:lnTo>
                    <a:pt x="6553" y="2227"/>
                  </a:lnTo>
                  <a:lnTo>
                    <a:pt x="6553" y="1898"/>
                  </a:lnTo>
                  <a:lnTo>
                    <a:pt x="6516" y="1588"/>
                  </a:lnTo>
                  <a:lnTo>
                    <a:pt x="6480" y="1260"/>
                  </a:lnTo>
                  <a:lnTo>
                    <a:pt x="6406" y="949"/>
                  </a:lnTo>
                  <a:lnTo>
                    <a:pt x="6297" y="657"/>
                  </a:lnTo>
                  <a:lnTo>
                    <a:pt x="6187" y="347"/>
                  </a:lnTo>
                  <a:lnTo>
                    <a:pt x="6060" y="55"/>
                  </a:lnTo>
                  <a:lnTo>
                    <a:pt x="6023" y="18"/>
                  </a:lnTo>
                  <a:lnTo>
                    <a:pt x="59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445;p41">
              <a:extLst>
                <a:ext uri="{FF2B5EF4-FFF2-40B4-BE49-F238E27FC236}">
                  <a16:creationId xmlns:a16="http://schemas.microsoft.com/office/drawing/2014/main" xmlns="" id="{7A6D1BAE-0E42-4178-B7A8-242FB89853EF}"/>
                </a:ext>
              </a:extLst>
            </p:cNvPr>
            <p:cNvSpPr/>
            <p:nvPr/>
          </p:nvSpPr>
          <p:spPr>
            <a:xfrm>
              <a:off x="5709149" y="1916141"/>
              <a:ext cx="309144" cy="639089"/>
            </a:xfrm>
            <a:custGeom>
              <a:avLst/>
              <a:gdLst/>
              <a:ahLst/>
              <a:cxnLst/>
              <a:rect l="l" t="t" r="r" b="b"/>
              <a:pathLst>
                <a:path w="8962" h="18527" extrusionOk="0">
                  <a:moveTo>
                    <a:pt x="5658" y="1"/>
                  </a:moveTo>
                  <a:lnTo>
                    <a:pt x="5476" y="19"/>
                  </a:lnTo>
                  <a:lnTo>
                    <a:pt x="5293" y="37"/>
                  </a:lnTo>
                  <a:lnTo>
                    <a:pt x="5129" y="92"/>
                  </a:lnTo>
                  <a:lnTo>
                    <a:pt x="4946" y="165"/>
                  </a:lnTo>
                  <a:lnTo>
                    <a:pt x="4782" y="256"/>
                  </a:lnTo>
                  <a:lnTo>
                    <a:pt x="4636" y="348"/>
                  </a:lnTo>
                  <a:lnTo>
                    <a:pt x="4472" y="457"/>
                  </a:lnTo>
                  <a:lnTo>
                    <a:pt x="4344" y="585"/>
                  </a:lnTo>
                  <a:lnTo>
                    <a:pt x="4216" y="731"/>
                  </a:lnTo>
                  <a:lnTo>
                    <a:pt x="4107" y="895"/>
                  </a:lnTo>
                  <a:lnTo>
                    <a:pt x="4015" y="1059"/>
                  </a:lnTo>
                  <a:lnTo>
                    <a:pt x="3851" y="1406"/>
                  </a:lnTo>
                  <a:lnTo>
                    <a:pt x="3687" y="1717"/>
                  </a:lnTo>
                  <a:lnTo>
                    <a:pt x="3377" y="2374"/>
                  </a:lnTo>
                  <a:lnTo>
                    <a:pt x="2793" y="3670"/>
                  </a:lnTo>
                  <a:lnTo>
                    <a:pt x="2208" y="4984"/>
                  </a:lnTo>
                  <a:lnTo>
                    <a:pt x="1643" y="6316"/>
                  </a:lnTo>
                  <a:lnTo>
                    <a:pt x="1369" y="6991"/>
                  </a:lnTo>
                  <a:lnTo>
                    <a:pt x="1113" y="7685"/>
                  </a:lnTo>
                  <a:lnTo>
                    <a:pt x="858" y="8379"/>
                  </a:lnTo>
                  <a:lnTo>
                    <a:pt x="621" y="9090"/>
                  </a:lnTo>
                  <a:lnTo>
                    <a:pt x="402" y="9820"/>
                  </a:lnTo>
                  <a:lnTo>
                    <a:pt x="219" y="10605"/>
                  </a:lnTo>
                  <a:lnTo>
                    <a:pt x="128" y="11025"/>
                  </a:lnTo>
                  <a:lnTo>
                    <a:pt x="55" y="11463"/>
                  </a:lnTo>
                  <a:lnTo>
                    <a:pt x="0" y="11938"/>
                  </a:lnTo>
                  <a:lnTo>
                    <a:pt x="0" y="12211"/>
                  </a:lnTo>
                  <a:lnTo>
                    <a:pt x="0" y="12503"/>
                  </a:lnTo>
                  <a:lnTo>
                    <a:pt x="18" y="12686"/>
                  </a:lnTo>
                  <a:lnTo>
                    <a:pt x="37" y="12850"/>
                  </a:lnTo>
                  <a:lnTo>
                    <a:pt x="91" y="13014"/>
                  </a:lnTo>
                  <a:lnTo>
                    <a:pt x="146" y="13179"/>
                  </a:lnTo>
                  <a:lnTo>
                    <a:pt x="219" y="13343"/>
                  </a:lnTo>
                  <a:lnTo>
                    <a:pt x="310" y="13471"/>
                  </a:lnTo>
                  <a:lnTo>
                    <a:pt x="420" y="13617"/>
                  </a:lnTo>
                  <a:lnTo>
                    <a:pt x="529" y="13745"/>
                  </a:lnTo>
                  <a:lnTo>
                    <a:pt x="566" y="13781"/>
                  </a:lnTo>
                  <a:lnTo>
                    <a:pt x="602" y="13818"/>
                  </a:lnTo>
                  <a:lnTo>
                    <a:pt x="675" y="13872"/>
                  </a:lnTo>
                  <a:lnTo>
                    <a:pt x="803" y="13982"/>
                  </a:lnTo>
                  <a:lnTo>
                    <a:pt x="1040" y="14183"/>
                  </a:lnTo>
                  <a:lnTo>
                    <a:pt x="1515" y="14548"/>
                  </a:lnTo>
                  <a:lnTo>
                    <a:pt x="1989" y="14913"/>
                  </a:lnTo>
                  <a:lnTo>
                    <a:pt x="2482" y="15241"/>
                  </a:lnTo>
                  <a:lnTo>
                    <a:pt x="3450" y="15898"/>
                  </a:lnTo>
                  <a:lnTo>
                    <a:pt x="4453" y="16519"/>
                  </a:lnTo>
                  <a:lnTo>
                    <a:pt x="5457" y="17103"/>
                  </a:lnTo>
                  <a:lnTo>
                    <a:pt x="6479" y="17650"/>
                  </a:lnTo>
                  <a:lnTo>
                    <a:pt x="7392" y="18107"/>
                  </a:lnTo>
                  <a:lnTo>
                    <a:pt x="8323" y="18527"/>
                  </a:lnTo>
                  <a:lnTo>
                    <a:pt x="8560" y="17942"/>
                  </a:lnTo>
                  <a:lnTo>
                    <a:pt x="8651" y="17632"/>
                  </a:lnTo>
                  <a:lnTo>
                    <a:pt x="8724" y="17340"/>
                  </a:lnTo>
                  <a:lnTo>
                    <a:pt x="8779" y="17048"/>
                  </a:lnTo>
                  <a:lnTo>
                    <a:pt x="8834" y="16738"/>
                  </a:lnTo>
                  <a:lnTo>
                    <a:pt x="8962" y="15953"/>
                  </a:lnTo>
                  <a:lnTo>
                    <a:pt x="8432" y="15625"/>
                  </a:lnTo>
                  <a:lnTo>
                    <a:pt x="8213" y="15478"/>
                  </a:lnTo>
                  <a:lnTo>
                    <a:pt x="7940" y="15278"/>
                  </a:lnTo>
                  <a:lnTo>
                    <a:pt x="7082" y="14639"/>
                  </a:lnTo>
                  <a:lnTo>
                    <a:pt x="6260" y="13964"/>
                  </a:lnTo>
                  <a:lnTo>
                    <a:pt x="5457" y="13270"/>
                  </a:lnTo>
                  <a:lnTo>
                    <a:pt x="4672" y="12540"/>
                  </a:lnTo>
                  <a:lnTo>
                    <a:pt x="4307" y="12175"/>
                  </a:lnTo>
                  <a:lnTo>
                    <a:pt x="3942" y="11810"/>
                  </a:lnTo>
                  <a:lnTo>
                    <a:pt x="3906" y="11755"/>
                  </a:lnTo>
                  <a:lnTo>
                    <a:pt x="3961" y="11445"/>
                  </a:lnTo>
                  <a:lnTo>
                    <a:pt x="4107" y="10861"/>
                  </a:lnTo>
                  <a:lnTo>
                    <a:pt x="4289" y="10258"/>
                  </a:lnTo>
                  <a:lnTo>
                    <a:pt x="4508" y="9638"/>
                  </a:lnTo>
                  <a:lnTo>
                    <a:pt x="4727" y="9017"/>
                  </a:lnTo>
                  <a:lnTo>
                    <a:pt x="5220" y="7758"/>
                  </a:lnTo>
                  <a:lnTo>
                    <a:pt x="5731" y="6517"/>
                  </a:lnTo>
                  <a:lnTo>
                    <a:pt x="6297" y="5257"/>
                  </a:lnTo>
                  <a:lnTo>
                    <a:pt x="6863" y="4016"/>
                  </a:lnTo>
                  <a:lnTo>
                    <a:pt x="7155" y="3396"/>
                  </a:lnTo>
                  <a:lnTo>
                    <a:pt x="7301" y="3085"/>
                  </a:lnTo>
                  <a:lnTo>
                    <a:pt x="7447" y="2793"/>
                  </a:lnTo>
                  <a:lnTo>
                    <a:pt x="7465" y="2775"/>
                  </a:lnTo>
                  <a:lnTo>
                    <a:pt x="7538" y="2593"/>
                  </a:lnTo>
                  <a:lnTo>
                    <a:pt x="7593" y="2410"/>
                  </a:lnTo>
                  <a:lnTo>
                    <a:pt x="7648" y="2209"/>
                  </a:lnTo>
                  <a:lnTo>
                    <a:pt x="7666" y="2027"/>
                  </a:lnTo>
                  <a:lnTo>
                    <a:pt x="7666" y="1844"/>
                  </a:lnTo>
                  <a:lnTo>
                    <a:pt x="7648" y="1662"/>
                  </a:lnTo>
                  <a:lnTo>
                    <a:pt x="7611" y="1479"/>
                  </a:lnTo>
                  <a:lnTo>
                    <a:pt x="7556" y="1297"/>
                  </a:lnTo>
                  <a:lnTo>
                    <a:pt x="7502" y="1133"/>
                  </a:lnTo>
                  <a:lnTo>
                    <a:pt x="7410" y="968"/>
                  </a:lnTo>
                  <a:lnTo>
                    <a:pt x="7301" y="804"/>
                  </a:lnTo>
                  <a:lnTo>
                    <a:pt x="7191" y="658"/>
                  </a:lnTo>
                  <a:lnTo>
                    <a:pt x="7063" y="530"/>
                  </a:lnTo>
                  <a:lnTo>
                    <a:pt x="6917" y="402"/>
                  </a:lnTo>
                  <a:lnTo>
                    <a:pt x="6753" y="293"/>
                  </a:lnTo>
                  <a:lnTo>
                    <a:pt x="6589" y="183"/>
                  </a:lnTo>
                  <a:lnTo>
                    <a:pt x="6406" y="110"/>
                  </a:lnTo>
                  <a:lnTo>
                    <a:pt x="6224" y="56"/>
                  </a:lnTo>
                  <a:lnTo>
                    <a:pt x="6041" y="19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446;p41">
              <a:extLst>
                <a:ext uri="{FF2B5EF4-FFF2-40B4-BE49-F238E27FC236}">
                  <a16:creationId xmlns:a16="http://schemas.microsoft.com/office/drawing/2014/main" xmlns="" id="{A43AF076-2E7B-412F-96EB-F2AC51329907}"/>
                </a:ext>
              </a:extLst>
            </p:cNvPr>
            <p:cNvSpPr/>
            <p:nvPr/>
          </p:nvSpPr>
          <p:spPr>
            <a:xfrm>
              <a:off x="5787832" y="2309041"/>
              <a:ext cx="58573" cy="15143"/>
            </a:xfrm>
            <a:custGeom>
              <a:avLst/>
              <a:gdLst/>
              <a:ahLst/>
              <a:cxnLst/>
              <a:rect l="l" t="t" r="r" b="b"/>
              <a:pathLst>
                <a:path w="1698" h="439" extrusionOk="0">
                  <a:moveTo>
                    <a:pt x="475" y="0"/>
                  </a:moveTo>
                  <a:lnTo>
                    <a:pt x="274" y="18"/>
                  </a:lnTo>
                  <a:lnTo>
                    <a:pt x="55" y="55"/>
                  </a:lnTo>
                  <a:lnTo>
                    <a:pt x="37" y="55"/>
                  </a:lnTo>
                  <a:lnTo>
                    <a:pt x="19" y="73"/>
                  </a:lnTo>
                  <a:lnTo>
                    <a:pt x="0" y="128"/>
                  </a:lnTo>
                  <a:lnTo>
                    <a:pt x="37" y="183"/>
                  </a:lnTo>
                  <a:lnTo>
                    <a:pt x="92" y="183"/>
                  </a:lnTo>
                  <a:lnTo>
                    <a:pt x="293" y="164"/>
                  </a:lnTo>
                  <a:lnTo>
                    <a:pt x="475" y="146"/>
                  </a:lnTo>
                  <a:lnTo>
                    <a:pt x="676" y="146"/>
                  </a:lnTo>
                  <a:lnTo>
                    <a:pt x="858" y="183"/>
                  </a:lnTo>
                  <a:lnTo>
                    <a:pt x="1041" y="219"/>
                  </a:lnTo>
                  <a:lnTo>
                    <a:pt x="1223" y="274"/>
                  </a:lnTo>
                  <a:lnTo>
                    <a:pt x="1406" y="329"/>
                  </a:lnTo>
                  <a:lnTo>
                    <a:pt x="1588" y="420"/>
                  </a:lnTo>
                  <a:lnTo>
                    <a:pt x="1607" y="438"/>
                  </a:lnTo>
                  <a:lnTo>
                    <a:pt x="1643" y="420"/>
                  </a:lnTo>
                  <a:lnTo>
                    <a:pt x="1680" y="383"/>
                  </a:lnTo>
                  <a:lnTo>
                    <a:pt x="1698" y="347"/>
                  </a:lnTo>
                  <a:lnTo>
                    <a:pt x="1680" y="310"/>
                  </a:lnTo>
                  <a:lnTo>
                    <a:pt x="1661" y="292"/>
                  </a:lnTo>
                  <a:lnTo>
                    <a:pt x="1461" y="201"/>
                  </a:lnTo>
                  <a:lnTo>
                    <a:pt x="1278" y="128"/>
                  </a:lnTo>
                  <a:lnTo>
                    <a:pt x="1077" y="73"/>
                  </a:lnTo>
                  <a:lnTo>
                    <a:pt x="877" y="37"/>
                  </a:lnTo>
                  <a:lnTo>
                    <a:pt x="676" y="18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447;p41">
              <a:extLst>
                <a:ext uri="{FF2B5EF4-FFF2-40B4-BE49-F238E27FC236}">
                  <a16:creationId xmlns:a16="http://schemas.microsoft.com/office/drawing/2014/main" xmlns="" id="{DF9C1408-88EF-4DCB-8B6C-041ECFC045B7}"/>
                </a:ext>
              </a:extLst>
            </p:cNvPr>
            <p:cNvSpPr/>
            <p:nvPr/>
          </p:nvSpPr>
          <p:spPr>
            <a:xfrm>
              <a:off x="5802941" y="2289517"/>
              <a:ext cx="29631" cy="26458"/>
            </a:xfrm>
            <a:custGeom>
              <a:avLst/>
              <a:gdLst/>
              <a:ahLst/>
              <a:cxnLst/>
              <a:rect l="l" t="t" r="r" b="b"/>
              <a:pathLst>
                <a:path w="859" h="767" extrusionOk="0">
                  <a:moveTo>
                    <a:pt x="74" y="0"/>
                  </a:moveTo>
                  <a:lnTo>
                    <a:pt x="19" y="19"/>
                  </a:lnTo>
                  <a:lnTo>
                    <a:pt x="1" y="73"/>
                  </a:lnTo>
                  <a:lnTo>
                    <a:pt x="1" y="92"/>
                  </a:lnTo>
                  <a:lnTo>
                    <a:pt x="19" y="128"/>
                  </a:lnTo>
                  <a:lnTo>
                    <a:pt x="731" y="749"/>
                  </a:lnTo>
                  <a:lnTo>
                    <a:pt x="749" y="749"/>
                  </a:lnTo>
                  <a:lnTo>
                    <a:pt x="785" y="767"/>
                  </a:lnTo>
                  <a:lnTo>
                    <a:pt x="822" y="730"/>
                  </a:lnTo>
                  <a:lnTo>
                    <a:pt x="858" y="694"/>
                  </a:lnTo>
                  <a:lnTo>
                    <a:pt x="840" y="657"/>
                  </a:lnTo>
                  <a:lnTo>
                    <a:pt x="822" y="639"/>
                  </a:lnTo>
                  <a:lnTo>
                    <a:pt x="128" y="1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448;p41">
              <a:extLst>
                <a:ext uri="{FF2B5EF4-FFF2-40B4-BE49-F238E27FC236}">
                  <a16:creationId xmlns:a16="http://schemas.microsoft.com/office/drawing/2014/main" xmlns="" id="{B69F160F-62FF-41F8-BE49-57D74B182CC8}"/>
                </a:ext>
              </a:extLst>
            </p:cNvPr>
            <p:cNvSpPr/>
            <p:nvPr/>
          </p:nvSpPr>
          <p:spPr>
            <a:xfrm>
              <a:off x="5979866" y="2482793"/>
              <a:ext cx="54157" cy="95724"/>
            </a:xfrm>
            <a:custGeom>
              <a:avLst/>
              <a:gdLst/>
              <a:ahLst/>
              <a:cxnLst/>
              <a:rect l="l" t="t" r="r" b="b"/>
              <a:pathLst>
                <a:path w="1570" h="2775" extrusionOk="0">
                  <a:moveTo>
                    <a:pt x="1041" y="1"/>
                  </a:moveTo>
                  <a:lnTo>
                    <a:pt x="876" y="19"/>
                  </a:lnTo>
                  <a:lnTo>
                    <a:pt x="730" y="55"/>
                  </a:lnTo>
                  <a:lnTo>
                    <a:pt x="548" y="110"/>
                  </a:lnTo>
                  <a:lnTo>
                    <a:pt x="365" y="201"/>
                  </a:lnTo>
                  <a:lnTo>
                    <a:pt x="274" y="256"/>
                  </a:lnTo>
                  <a:lnTo>
                    <a:pt x="201" y="329"/>
                  </a:lnTo>
                  <a:lnTo>
                    <a:pt x="128" y="402"/>
                  </a:lnTo>
                  <a:lnTo>
                    <a:pt x="73" y="475"/>
                  </a:lnTo>
                  <a:lnTo>
                    <a:pt x="19" y="585"/>
                  </a:lnTo>
                  <a:lnTo>
                    <a:pt x="0" y="694"/>
                  </a:lnTo>
                  <a:lnTo>
                    <a:pt x="0" y="822"/>
                  </a:lnTo>
                  <a:lnTo>
                    <a:pt x="19" y="950"/>
                  </a:lnTo>
                  <a:lnTo>
                    <a:pt x="55" y="1077"/>
                  </a:lnTo>
                  <a:lnTo>
                    <a:pt x="128" y="1223"/>
                  </a:lnTo>
                  <a:lnTo>
                    <a:pt x="201" y="1369"/>
                  </a:lnTo>
                  <a:lnTo>
                    <a:pt x="292" y="1515"/>
                  </a:lnTo>
                  <a:lnTo>
                    <a:pt x="493" y="1808"/>
                  </a:lnTo>
                  <a:lnTo>
                    <a:pt x="730" y="2081"/>
                  </a:lnTo>
                  <a:lnTo>
                    <a:pt x="968" y="2337"/>
                  </a:lnTo>
                  <a:lnTo>
                    <a:pt x="1187" y="2556"/>
                  </a:lnTo>
                  <a:lnTo>
                    <a:pt x="1351" y="2702"/>
                  </a:lnTo>
                  <a:lnTo>
                    <a:pt x="1424" y="2757"/>
                  </a:lnTo>
                  <a:lnTo>
                    <a:pt x="1479" y="2775"/>
                  </a:lnTo>
                  <a:lnTo>
                    <a:pt x="1515" y="2757"/>
                  </a:lnTo>
                  <a:lnTo>
                    <a:pt x="1552" y="2720"/>
                  </a:lnTo>
                  <a:lnTo>
                    <a:pt x="1570" y="2647"/>
                  </a:lnTo>
                  <a:lnTo>
                    <a:pt x="1570" y="2556"/>
                  </a:lnTo>
                  <a:lnTo>
                    <a:pt x="1570" y="2355"/>
                  </a:lnTo>
                  <a:lnTo>
                    <a:pt x="1515" y="2100"/>
                  </a:lnTo>
                  <a:lnTo>
                    <a:pt x="1442" y="1844"/>
                  </a:lnTo>
                  <a:lnTo>
                    <a:pt x="1333" y="1607"/>
                  </a:lnTo>
                  <a:lnTo>
                    <a:pt x="1278" y="1497"/>
                  </a:lnTo>
                  <a:lnTo>
                    <a:pt x="1223" y="1406"/>
                  </a:lnTo>
                  <a:lnTo>
                    <a:pt x="1114" y="1260"/>
                  </a:lnTo>
                  <a:lnTo>
                    <a:pt x="1022" y="1114"/>
                  </a:lnTo>
                  <a:lnTo>
                    <a:pt x="986" y="986"/>
                  </a:lnTo>
                  <a:lnTo>
                    <a:pt x="949" y="858"/>
                  </a:lnTo>
                  <a:lnTo>
                    <a:pt x="931" y="694"/>
                  </a:lnTo>
                  <a:lnTo>
                    <a:pt x="931" y="639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449;p41">
              <a:extLst>
                <a:ext uri="{FF2B5EF4-FFF2-40B4-BE49-F238E27FC236}">
                  <a16:creationId xmlns:a16="http://schemas.microsoft.com/office/drawing/2014/main" xmlns="" id="{F8630788-A5D1-4660-B4B1-F90716EF2C73}"/>
                </a:ext>
              </a:extLst>
            </p:cNvPr>
            <p:cNvSpPr/>
            <p:nvPr/>
          </p:nvSpPr>
          <p:spPr>
            <a:xfrm>
              <a:off x="5964757" y="2555198"/>
              <a:ext cx="54157" cy="93205"/>
            </a:xfrm>
            <a:custGeom>
              <a:avLst/>
              <a:gdLst/>
              <a:ahLst/>
              <a:cxnLst/>
              <a:rect l="l" t="t" r="r" b="b"/>
              <a:pathLst>
                <a:path w="1570" h="2702" extrusionOk="0">
                  <a:moveTo>
                    <a:pt x="858" y="1"/>
                  </a:moveTo>
                  <a:lnTo>
                    <a:pt x="712" y="37"/>
                  </a:lnTo>
                  <a:lnTo>
                    <a:pt x="530" y="74"/>
                  </a:lnTo>
                  <a:lnTo>
                    <a:pt x="347" y="147"/>
                  </a:lnTo>
                  <a:lnTo>
                    <a:pt x="274" y="201"/>
                  </a:lnTo>
                  <a:lnTo>
                    <a:pt x="183" y="256"/>
                  </a:lnTo>
                  <a:lnTo>
                    <a:pt x="128" y="329"/>
                  </a:lnTo>
                  <a:lnTo>
                    <a:pt x="73" y="402"/>
                  </a:lnTo>
                  <a:lnTo>
                    <a:pt x="19" y="512"/>
                  </a:lnTo>
                  <a:lnTo>
                    <a:pt x="0" y="621"/>
                  </a:lnTo>
                  <a:lnTo>
                    <a:pt x="0" y="731"/>
                  </a:lnTo>
                  <a:lnTo>
                    <a:pt x="19" y="858"/>
                  </a:lnTo>
                  <a:lnTo>
                    <a:pt x="55" y="1004"/>
                  </a:lnTo>
                  <a:lnTo>
                    <a:pt x="110" y="1150"/>
                  </a:lnTo>
                  <a:lnTo>
                    <a:pt x="201" y="1296"/>
                  </a:lnTo>
                  <a:lnTo>
                    <a:pt x="274" y="1442"/>
                  </a:lnTo>
                  <a:lnTo>
                    <a:pt x="493" y="1734"/>
                  </a:lnTo>
                  <a:lnTo>
                    <a:pt x="730" y="2008"/>
                  </a:lnTo>
                  <a:lnTo>
                    <a:pt x="968" y="2264"/>
                  </a:lnTo>
                  <a:lnTo>
                    <a:pt x="1168" y="2483"/>
                  </a:lnTo>
                  <a:lnTo>
                    <a:pt x="1351" y="2629"/>
                  </a:lnTo>
                  <a:lnTo>
                    <a:pt x="1424" y="2684"/>
                  </a:lnTo>
                  <a:lnTo>
                    <a:pt x="1479" y="2702"/>
                  </a:lnTo>
                  <a:lnTo>
                    <a:pt x="1515" y="2684"/>
                  </a:lnTo>
                  <a:lnTo>
                    <a:pt x="1533" y="2629"/>
                  </a:lnTo>
                  <a:lnTo>
                    <a:pt x="1570" y="2574"/>
                  </a:lnTo>
                  <a:lnTo>
                    <a:pt x="1570" y="2483"/>
                  </a:lnTo>
                  <a:lnTo>
                    <a:pt x="1552" y="2282"/>
                  </a:lnTo>
                  <a:lnTo>
                    <a:pt x="1515" y="2027"/>
                  </a:lnTo>
                  <a:lnTo>
                    <a:pt x="1442" y="1771"/>
                  </a:lnTo>
                  <a:lnTo>
                    <a:pt x="1333" y="1534"/>
                  </a:lnTo>
                  <a:lnTo>
                    <a:pt x="1278" y="1424"/>
                  </a:lnTo>
                  <a:lnTo>
                    <a:pt x="1223" y="1333"/>
                  </a:lnTo>
                  <a:lnTo>
                    <a:pt x="1114" y="1187"/>
                  </a:lnTo>
                  <a:lnTo>
                    <a:pt x="1022" y="1041"/>
                  </a:lnTo>
                  <a:lnTo>
                    <a:pt x="986" y="931"/>
                  </a:lnTo>
                  <a:lnTo>
                    <a:pt x="949" y="822"/>
                  </a:lnTo>
                  <a:lnTo>
                    <a:pt x="949" y="676"/>
                  </a:lnTo>
                  <a:lnTo>
                    <a:pt x="949" y="621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450;p41">
              <a:extLst>
                <a:ext uri="{FF2B5EF4-FFF2-40B4-BE49-F238E27FC236}">
                  <a16:creationId xmlns:a16="http://schemas.microsoft.com/office/drawing/2014/main" xmlns="" id="{BD490E45-2188-4C55-97DF-DE53AD715669}"/>
                </a:ext>
              </a:extLst>
            </p:cNvPr>
            <p:cNvSpPr/>
            <p:nvPr/>
          </p:nvSpPr>
          <p:spPr>
            <a:xfrm>
              <a:off x="5955927" y="2587934"/>
              <a:ext cx="47879" cy="81891"/>
            </a:xfrm>
            <a:custGeom>
              <a:avLst/>
              <a:gdLst/>
              <a:ahLst/>
              <a:cxnLst/>
              <a:rect l="l" t="t" r="r" b="b"/>
              <a:pathLst>
                <a:path w="1388" h="2374" extrusionOk="0">
                  <a:moveTo>
                    <a:pt x="767" y="1"/>
                  </a:moveTo>
                  <a:lnTo>
                    <a:pt x="621" y="19"/>
                  </a:lnTo>
                  <a:lnTo>
                    <a:pt x="475" y="55"/>
                  </a:lnTo>
                  <a:lnTo>
                    <a:pt x="311" y="128"/>
                  </a:lnTo>
                  <a:lnTo>
                    <a:pt x="238" y="165"/>
                  </a:lnTo>
                  <a:lnTo>
                    <a:pt x="165" y="220"/>
                  </a:lnTo>
                  <a:lnTo>
                    <a:pt x="110" y="293"/>
                  </a:lnTo>
                  <a:lnTo>
                    <a:pt x="55" y="366"/>
                  </a:lnTo>
                  <a:lnTo>
                    <a:pt x="19" y="439"/>
                  </a:lnTo>
                  <a:lnTo>
                    <a:pt x="1" y="548"/>
                  </a:lnTo>
                  <a:lnTo>
                    <a:pt x="1" y="658"/>
                  </a:lnTo>
                  <a:lnTo>
                    <a:pt x="19" y="767"/>
                  </a:lnTo>
                  <a:lnTo>
                    <a:pt x="55" y="895"/>
                  </a:lnTo>
                  <a:lnTo>
                    <a:pt x="110" y="1005"/>
                  </a:lnTo>
                  <a:lnTo>
                    <a:pt x="256" y="1260"/>
                  </a:lnTo>
                  <a:lnTo>
                    <a:pt x="439" y="1534"/>
                  </a:lnTo>
                  <a:lnTo>
                    <a:pt x="640" y="1771"/>
                  </a:lnTo>
                  <a:lnTo>
                    <a:pt x="859" y="1990"/>
                  </a:lnTo>
                  <a:lnTo>
                    <a:pt x="1187" y="2319"/>
                  </a:lnTo>
                  <a:lnTo>
                    <a:pt x="1260" y="2373"/>
                  </a:lnTo>
                  <a:lnTo>
                    <a:pt x="1333" y="2373"/>
                  </a:lnTo>
                  <a:lnTo>
                    <a:pt x="1370" y="2337"/>
                  </a:lnTo>
                  <a:lnTo>
                    <a:pt x="1388" y="2264"/>
                  </a:lnTo>
                  <a:lnTo>
                    <a:pt x="1388" y="2191"/>
                  </a:lnTo>
                  <a:lnTo>
                    <a:pt x="1388" y="2008"/>
                  </a:lnTo>
                  <a:lnTo>
                    <a:pt x="1333" y="1789"/>
                  </a:lnTo>
                  <a:lnTo>
                    <a:pt x="1278" y="1552"/>
                  </a:lnTo>
                  <a:lnTo>
                    <a:pt x="1187" y="1351"/>
                  </a:lnTo>
                  <a:lnTo>
                    <a:pt x="1078" y="1187"/>
                  </a:lnTo>
                  <a:lnTo>
                    <a:pt x="986" y="1041"/>
                  </a:lnTo>
                  <a:lnTo>
                    <a:pt x="913" y="913"/>
                  </a:lnTo>
                  <a:lnTo>
                    <a:pt x="877" y="822"/>
                  </a:lnTo>
                  <a:lnTo>
                    <a:pt x="840" y="731"/>
                  </a:lnTo>
                  <a:lnTo>
                    <a:pt x="840" y="603"/>
                  </a:lnTo>
                  <a:lnTo>
                    <a:pt x="840" y="548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451;p41">
              <a:extLst>
                <a:ext uri="{FF2B5EF4-FFF2-40B4-BE49-F238E27FC236}">
                  <a16:creationId xmlns:a16="http://schemas.microsoft.com/office/drawing/2014/main" xmlns="" id="{41F2A7AA-471F-4FE3-81DE-A040E3A04910}"/>
                </a:ext>
              </a:extLst>
            </p:cNvPr>
            <p:cNvSpPr/>
            <p:nvPr/>
          </p:nvSpPr>
          <p:spPr>
            <a:xfrm>
              <a:off x="5974830" y="2520565"/>
              <a:ext cx="54157" cy="93205"/>
            </a:xfrm>
            <a:custGeom>
              <a:avLst/>
              <a:gdLst/>
              <a:ahLst/>
              <a:cxnLst/>
              <a:rect l="l" t="t" r="r" b="b"/>
              <a:pathLst>
                <a:path w="1570" h="2702" extrusionOk="0">
                  <a:moveTo>
                    <a:pt x="858" y="1"/>
                  </a:moveTo>
                  <a:lnTo>
                    <a:pt x="712" y="19"/>
                  </a:lnTo>
                  <a:lnTo>
                    <a:pt x="548" y="74"/>
                  </a:lnTo>
                  <a:lnTo>
                    <a:pt x="365" y="147"/>
                  </a:lnTo>
                  <a:lnTo>
                    <a:pt x="274" y="201"/>
                  </a:lnTo>
                  <a:lnTo>
                    <a:pt x="201" y="256"/>
                  </a:lnTo>
                  <a:lnTo>
                    <a:pt x="128" y="329"/>
                  </a:lnTo>
                  <a:lnTo>
                    <a:pt x="73" y="402"/>
                  </a:lnTo>
                  <a:lnTo>
                    <a:pt x="37" y="512"/>
                  </a:lnTo>
                  <a:lnTo>
                    <a:pt x="0" y="621"/>
                  </a:lnTo>
                  <a:lnTo>
                    <a:pt x="0" y="731"/>
                  </a:lnTo>
                  <a:lnTo>
                    <a:pt x="19" y="859"/>
                  </a:lnTo>
                  <a:lnTo>
                    <a:pt x="55" y="1005"/>
                  </a:lnTo>
                  <a:lnTo>
                    <a:pt x="128" y="1151"/>
                  </a:lnTo>
                  <a:lnTo>
                    <a:pt x="201" y="1297"/>
                  </a:lnTo>
                  <a:lnTo>
                    <a:pt x="292" y="1443"/>
                  </a:lnTo>
                  <a:lnTo>
                    <a:pt x="493" y="1735"/>
                  </a:lnTo>
                  <a:lnTo>
                    <a:pt x="730" y="2008"/>
                  </a:lnTo>
                  <a:lnTo>
                    <a:pt x="968" y="2264"/>
                  </a:lnTo>
                  <a:lnTo>
                    <a:pt x="1187" y="2465"/>
                  </a:lnTo>
                  <a:lnTo>
                    <a:pt x="1351" y="2629"/>
                  </a:lnTo>
                  <a:lnTo>
                    <a:pt x="1424" y="2684"/>
                  </a:lnTo>
                  <a:lnTo>
                    <a:pt x="1479" y="2702"/>
                  </a:lnTo>
                  <a:lnTo>
                    <a:pt x="1515" y="2684"/>
                  </a:lnTo>
                  <a:lnTo>
                    <a:pt x="1552" y="2629"/>
                  </a:lnTo>
                  <a:lnTo>
                    <a:pt x="1570" y="2574"/>
                  </a:lnTo>
                  <a:lnTo>
                    <a:pt x="1570" y="2483"/>
                  </a:lnTo>
                  <a:lnTo>
                    <a:pt x="1570" y="2264"/>
                  </a:lnTo>
                  <a:lnTo>
                    <a:pt x="1515" y="2027"/>
                  </a:lnTo>
                  <a:lnTo>
                    <a:pt x="1442" y="1771"/>
                  </a:lnTo>
                  <a:lnTo>
                    <a:pt x="1333" y="1534"/>
                  </a:lnTo>
                  <a:lnTo>
                    <a:pt x="1278" y="1424"/>
                  </a:lnTo>
                  <a:lnTo>
                    <a:pt x="1223" y="1333"/>
                  </a:lnTo>
                  <a:lnTo>
                    <a:pt x="1114" y="1187"/>
                  </a:lnTo>
                  <a:lnTo>
                    <a:pt x="1041" y="1041"/>
                  </a:lnTo>
                  <a:lnTo>
                    <a:pt x="986" y="913"/>
                  </a:lnTo>
                  <a:lnTo>
                    <a:pt x="968" y="822"/>
                  </a:lnTo>
                  <a:lnTo>
                    <a:pt x="949" y="676"/>
                  </a:lnTo>
                  <a:lnTo>
                    <a:pt x="968" y="621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452;p41">
              <a:extLst>
                <a:ext uri="{FF2B5EF4-FFF2-40B4-BE49-F238E27FC236}">
                  <a16:creationId xmlns:a16="http://schemas.microsoft.com/office/drawing/2014/main" xmlns="" id="{F60D4C99-B1E7-4362-826B-6B8ACE9F5AEE}"/>
                </a:ext>
              </a:extLst>
            </p:cNvPr>
            <p:cNvSpPr/>
            <p:nvPr/>
          </p:nvSpPr>
          <p:spPr>
            <a:xfrm>
              <a:off x="5971036" y="2480895"/>
              <a:ext cx="45361" cy="65540"/>
            </a:xfrm>
            <a:custGeom>
              <a:avLst/>
              <a:gdLst/>
              <a:ahLst/>
              <a:cxnLst/>
              <a:rect l="l" t="t" r="r" b="b"/>
              <a:pathLst>
                <a:path w="1315" h="1900" extrusionOk="0">
                  <a:moveTo>
                    <a:pt x="1096" y="1"/>
                  </a:moveTo>
                  <a:lnTo>
                    <a:pt x="968" y="19"/>
                  </a:lnTo>
                  <a:lnTo>
                    <a:pt x="840" y="56"/>
                  </a:lnTo>
                  <a:lnTo>
                    <a:pt x="713" y="92"/>
                  </a:lnTo>
                  <a:lnTo>
                    <a:pt x="603" y="165"/>
                  </a:lnTo>
                  <a:lnTo>
                    <a:pt x="512" y="238"/>
                  </a:lnTo>
                  <a:lnTo>
                    <a:pt x="421" y="311"/>
                  </a:lnTo>
                  <a:lnTo>
                    <a:pt x="348" y="421"/>
                  </a:lnTo>
                  <a:lnTo>
                    <a:pt x="275" y="530"/>
                  </a:lnTo>
                  <a:lnTo>
                    <a:pt x="238" y="640"/>
                  </a:lnTo>
                  <a:lnTo>
                    <a:pt x="202" y="749"/>
                  </a:lnTo>
                  <a:lnTo>
                    <a:pt x="183" y="877"/>
                  </a:lnTo>
                  <a:lnTo>
                    <a:pt x="183" y="1005"/>
                  </a:lnTo>
                  <a:lnTo>
                    <a:pt x="202" y="1132"/>
                  </a:lnTo>
                  <a:lnTo>
                    <a:pt x="238" y="1278"/>
                  </a:lnTo>
                  <a:lnTo>
                    <a:pt x="258" y="1325"/>
                  </a:lnTo>
                  <a:lnTo>
                    <a:pt x="258" y="1325"/>
                  </a:lnTo>
                  <a:lnTo>
                    <a:pt x="238" y="1333"/>
                  </a:lnTo>
                  <a:lnTo>
                    <a:pt x="165" y="1388"/>
                  </a:lnTo>
                  <a:lnTo>
                    <a:pt x="110" y="1443"/>
                  </a:lnTo>
                  <a:lnTo>
                    <a:pt x="56" y="1516"/>
                  </a:lnTo>
                  <a:lnTo>
                    <a:pt x="37" y="1589"/>
                  </a:lnTo>
                  <a:lnTo>
                    <a:pt x="1" y="1662"/>
                  </a:lnTo>
                  <a:lnTo>
                    <a:pt x="1" y="1753"/>
                  </a:lnTo>
                  <a:lnTo>
                    <a:pt x="19" y="1844"/>
                  </a:lnTo>
                  <a:lnTo>
                    <a:pt x="19" y="1881"/>
                  </a:lnTo>
                  <a:lnTo>
                    <a:pt x="37" y="1899"/>
                  </a:lnTo>
                  <a:lnTo>
                    <a:pt x="92" y="1899"/>
                  </a:lnTo>
                  <a:lnTo>
                    <a:pt x="129" y="1863"/>
                  </a:lnTo>
                  <a:lnTo>
                    <a:pt x="147" y="1844"/>
                  </a:lnTo>
                  <a:lnTo>
                    <a:pt x="147" y="1808"/>
                  </a:lnTo>
                  <a:lnTo>
                    <a:pt x="147" y="1680"/>
                  </a:lnTo>
                  <a:lnTo>
                    <a:pt x="183" y="1570"/>
                  </a:lnTo>
                  <a:lnTo>
                    <a:pt x="256" y="1497"/>
                  </a:lnTo>
                  <a:lnTo>
                    <a:pt x="366" y="1424"/>
                  </a:lnTo>
                  <a:lnTo>
                    <a:pt x="402" y="1424"/>
                  </a:lnTo>
                  <a:lnTo>
                    <a:pt x="421" y="1388"/>
                  </a:lnTo>
                  <a:lnTo>
                    <a:pt x="421" y="1370"/>
                  </a:lnTo>
                  <a:lnTo>
                    <a:pt x="402" y="1333"/>
                  </a:lnTo>
                  <a:lnTo>
                    <a:pt x="366" y="1224"/>
                  </a:lnTo>
                  <a:lnTo>
                    <a:pt x="329" y="1096"/>
                  </a:lnTo>
                  <a:lnTo>
                    <a:pt x="311" y="986"/>
                  </a:lnTo>
                  <a:lnTo>
                    <a:pt x="311" y="877"/>
                  </a:lnTo>
                  <a:lnTo>
                    <a:pt x="329" y="767"/>
                  </a:lnTo>
                  <a:lnTo>
                    <a:pt x="366" y="676"/>
                  </a:lnTo>
                  <a:lnTo>
                    <a:pt x="402" y="585"/>
                  </a:lnTo>
                  <a:lnTo>
                    <a:pt x="457" y="494"/>
                  </a:lnTo>
                  <a:lnTo>
                    <a:pt x="530" y="402"/>
                  </a:lnTo>
                  <a:lnTo>
                    <a:pt x="603" y="329"/>
                  </a:lnTo>
                  <a:lnTo>
                    <a:pt x="694" y="275"/>
                  </a:lnTo>
                  <a:lnTo>
                    <a:pt x="786" y="220"/>
                  </a:lnTo>
                  <a:lnTo>
                    <a:pt x="895" y="183"/>
                  </a:lnTo>
                  <a:lnTo>
                    <a:pt x="1005" y="147"/>
                  </a:lnTo>
                  <a:lnTo>
                    <a:pt x="1278" y="147"/>
                  </a:lnTo>
                  <a:lnTo>
                    <a:pt x="1297" y="129"/>
                  </a:lnTo>
                  <a:lnTo>
                    <a:pt x="1315" y="92"/>
                  </a:lnTo>
                  <a:lnTo>
                    <a:pt x="1297" y="37"/>
                  </a:lnTo>
                  <a:lnTo>
                    <a:pt x="1278" y="19"/>
                  </a:lnTo>
                  <a:lnTo>
                    <a:pt x="1242" y="19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453;p41">
              <a:extLst>
                <a:ext uri="{FF2B5EF4-FFF2-40B4-BE49-F238E27FC236}">
                  <a16:creationId xmlns:a16="http://schemas.microsoft.com/office/drawing/2014/main" xmlns="" id="{CA97D424-5A1A-488D-B9B7-3B5F1B81B2D8}"/>
                </a:ext>
              </a:extLst>
            </p:cNvPr>
            <p:cNvSpPr/>
            <p:nvPr/>
          </p:nvSpPr>
          <p:spPr>
            <a:xfrm>
              <a:off x="6360139" y="2431809"/>
              <a:ext cx="47258" cy="95724"/>
            </a:xfrm>
            <a:custGeom>
              <a:avLst/>
              <a:gdLst/>
              <a:ahLst/>
              <a:cxnLst/>
              <a:rect l="l" t="t" r="r" b="b"/>
              <a:pathLst>
                <a:path w="1370" h="2775" extrusionOk="0">
                  <a:moveTo>
                    <a:pt x="347" y="0"/>
                  </a:moveTo>
                  <a:lnTo>
                    <a:pt x="438" y="603"/>
                  </a:lnTo>
                  <a:lnTo>
                    <a:pt x="457" y="657"/>
                  </a:lnTo>
                  <a:lnTo>
                    <a:pt x="438" y="822"/>
                  </a:lnTo>
                  <a:lnTo>
                    <a:pt x="420" y="931"/>
                  </a:lnTo>
                  <a:lnTo>
                    <a:pt x="384" y="1077"/>
                  </a:lnTo>
                  <a:lnTo>
                    <a:pt x="329" y="1223"/>
                  </a:lnTo>
                  <a:lnTo>
                    <a:pt x="238" y="1387"/>
                  </a:lnTo>
                  <a:lnTo>
                    <a:pt x="183" y="1479"/>
                  </a:lnTo>
                  <a:lnTo>
                    <a:pt x="128" y="1588"/>
                  </a:lnTo>
                  <a:lnTo>
                    <a:pt x="73" y="1844"/>
                  </a:lnTo>
                  <a:lnTo>
                    <a:pt x="19" y="2117"/>
                  </a:lnTo>
                  <a:lnTo>
                    <a:pt x="0" y="2355"/>
                  </a:lnTo>
                  <a:lnTo>
                    <a:pt x="19" y="2574"/>
                  </a:lnTo>
                  <a:lnTo>
                    <a:pt x="37" y="2665"/>
                  </a:lnTo>
                  <a:lnTo>
                    <a:pt x="73" y="2720"/>
                  </a:lnTo>
                  <a:lnTo>
                    <a:pt x="92" y="2756"/>
                  </a:lnTo>
                  <a:lnTo>
                    <a:pt x="146" y="2774"/>
                  </a:lnTo>
                  <a:lnTo>
                    <a:pt x="201" y="2756"/>
                  </a:lnTo>
                  <a:lnTo>
                    <a:pt x="256" y="2701"/>
                  </a:lnTo>
                  <a:lnTo>
                    <a:pt x="402" y="2519"/>
                  </a:lnTo>
                  <a:lnTo>
                    <a:pt x="603" y="2282"/>
                  </a:lnTo>
                  <a:lnTo>
                    <a:pt x="804" y="1990"/>
                  </a:lnTo>
                  <a:lnTo>
                    <a:pt x="986" y="1698"/>
                  </a:lnTo>
                  <a:lnTo>
                    <a:pt x="1169" y="1369"/>
                  </a:lnTo>
                  <a:lnTo>
                    <a:pt x="1242" y="1223"/>
                  </a:lnTo>
                  <a:lnTo>
                    <a:pt x="1296" y="1059"/>
                  </a:lnTo>
                  <a:lnTo>
                    <a:pt x="1333" y="913"/>
                  </a:lnTo>
                  <a:lnTo>
                    <a:pt x="1369" y="785"/>
                  </a:lnTo>
                  <a:lnTo>
                    <a:pt x="1369" y="639"/>
                  </a:lnTo>
                  <a:lnTo>
                    <a:pt x="1351" y="529"/>
                  </a:lnTo>
                  <a:lnTo>
                    <a:pt x="1315" y="420"/>
                  </a:lnTo>
                  <a:lnTo>
                    <a:pt x="1260" y="329"/>
                  </a:lnTo>
                  <a:lnTo>
                    <a:pt x="1205" y="256"/>
                  </a:lnTo>
                  <a:lnTo>
                    <a:pt x="1132" y="183"/>
                  </a:lnTo>
                  <a:lnTo>
                    <a:pt x="1041" y="146"/>
                  </a:lnTo>
                  <a:lnTo>
                    <a:pt x="968" y="91"/>
                  </a:lnTo>
                  <a:lnTo>
                    <a:pt x="785" y="37"/>
                  </a:lnTo>
                  <a:lnTo>
                    <a:pt x="621" y="18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454;p41">
              <a:extLst>
                <a:ext uri="{FF2B5EF4-FFF2-40B4-BE49-F238E27FC236}">
                  <a16:creationId xmlns:a16="http://schemas.microsoft.com/office/drawing/2014/main" xmlns="" id="{AA16F0DD-5934-42AC-BBBE-A18EEA5215D3}"/>
                </a:ext>
              </a:extLst>
            </p:cNvPr>
            <p:cNvSpPr/>
            <p:nvPr/>
          </p:nvSpPr>
          <p:spPr>
            <a:xfrm>
              <a:off x="6371454" y="2424255"/>
              <a:ext cx="34667" cy="45361"/>
            </a:xfrm>
            <a:custGeom>
              <a:avLst/>
              <a:gdLst/>
              <a:ahLst/>
              <a:cxnLst/>
              <a:rect l="l" t="t" r="r" b="b"/>
              <a:pathLst>
                <a:path w="1005" h="1315" extrusionOk="0">
                  <a:moveTo>
                    <a:pt x="74" y="0"/>
                  </a:moveTo>
                  <a:lnTo>
                    <a:pt x="37" y="18"/>
                  </a:lnTo>
                  <a:lnTo>
                    <a:pt x="19" y="18"/>
                  </a:lnTo>
                  <a:lnTo>
                    <a:pt x="1" y="73"/>
                  </a:lnTo>
                  <a:lnTo>
                    <a:pt x="19" y="110"/>
                  </a:lnTo>
                  <a:lnTo>
                    <a:pt x="37" y="128"/>
                  </a:lnTo>
                  <a:lnTo>
                    <a:pt x="74" y="146"/>
                  </a:lnTo>
                  <a:lnTo>
                    <a:pt x="183" y="164"/>
                  </a:lnTo>
                  <a:lnTo>
                    <a:pt x="275" y="183"/>
                  </a:lnTo>
                  <a:lnTo>
                    <a:pt x="439" y="256"/>
                  </a:lnTo>
                  <a:lnTo>
                    <a:pt x="603" y="365"/>
                  </a:lnTo>
                  <a:lnTo>
                    <a:pt x="713" y="511"/>
                  </a:lnTo>
                  <a:lnTo>
                    <a:pt x="804" y="675"/>
                  </a:lnTo>
                  <a:lnTo>
                    <a:pt x="859" y="840"/>
                  </a:lnTo>
                  <a:lnTo>
                    <a:pt x="859" y="1041"/>
                  </a:lnTo>
                  <a:lnTo>
                    <a:pt x="859" y="1132"/>
                  </a:lnTo>
                  <a:lnTo>
                    <a:pt x="841" y="1241"/>
                  </a:lnTo>
                  <a:lnTo>
                    <a:pt x="822" y="1260"/>
                  </a:lnTo>
                  <a:lnTo>
                    <a:pt x="841" y="1296"/>
                  </a:lnTo>
                  <a:lnTo>
                    <a:pt x="877" y="1314"/>
                  </a:lnTo>
                  <a:lnTo>
                    <a:pt x="932" y="1314"/>
                  </a:lnTo>
                  <a:lnTo>
                    <a:pt x="950" y="1296"/>
                  </a:lnTo>
                  <a:lnTo>
                    <a:pt x="968" y="1278"/>
                  </a:lnTo>
                  <a:lnTo>
                    <a:pt x="987" y="1150"/>
                  </a:lnTo>
                  <a:lnTo>
                    <a:pt x="1005" y="1041"/>
                  </a:lnTo>
                  <a:lnTo>
                    <a:pt x="1005" y="931"/>
                  </a:lnTo>
                  <a:lnTo>
                    <a:pt x="987" y="822"/>
                  </a:lnTo>
                  <a:lnTo>
                    <a:pt x="968" y="712"/>
                  </a:lnTo>
                  <a:lnTo>
                    <a:pt x="932" y="602"/>
                  </a:lnTo>
                  <a:lnTo>
                    <a:pt x="877" y="511"/>
                  </a:lnTo>
                  <a:lnTo>
                    <a:pt x="822" y="420"/>
                  </a:lnTo>
                  <a:lnTo>
                    <a:pt x="768" y="347"/>
                  </a:lnTo>
                  <a:lnTo>
                    <a:pt x="676" y="274"/>
                  </a:lnTo>
                  <a:lnTo>
                    <a:pt x="603" y="201"/>
                  </a:lnTo>
                  <a:lnTo>
                    <a:pt x="512" y="146"/>
                  </a:lnTo>
                  <a:lnTo>
                    <a:pt x="403" y="91"/>
                  </a:lnTo>
                  <a:lnTo>
                    <a:pt x="311" y="55"/>
                  </a:lnTo>
                  <a:lnTo>
                    <a:pt x="183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455;p41">
              <a:extLst>
                <a:ext uri="{FF2B5EF4-FFF2-40B4-BE49-F238E27FC236}">
                  <a16:creationId xmlns:a16="http://schemas.microsoft.com/office/drawing/2014/main" xmlns="" id="{C9C45988-8A7C-4B46-A017-5A56810A409B}"/>
                </a:ext>
              </a:extLst>
            </p:cNvPr>
            <p:cNvSpPr/>
            <p:nvPr/>
          </p:nvSpPr>
          <p:spPr>
            <a:xfrm>
              <a:off x="6384079" y="2500420"/>
              <a:ext cx="47224" cy="94482"/>
            </a:xfrm>
            <a:custGeom>
              <a:avLst/>
              <a:gdLst/>
              <a:ahLst/>
              <a:cxnLst/>
              <a:rect l="l" t="t" r="r" b="b"/>
              <a:pathLst>
                <a:path w="1369" h="2739" extrusionOk="0">
                  <a:moveTo>
                    <a:pt x="274" y="1"/>
                  </a:moveTo>
                  <a:lnTo>
                    <a:pt x="402" y="621"/>
                  </a:lnTo>
                  <a:lnTo>
                    <a:pt x="402" y="676"/>
                  </a:lnTo>
                  <a:lnTo>
                    <a:pt x="420" y="804"/>
                  </a:lnTo>
                  <a:lnTo>
                    <a:pt x="402" y="913"/>
                  </a:lnTo>
                  <a:lnTo>
                    <a:pt x="365" y="1041"/>
                  </a:lnTo>
                  <a:lnTo>
                    <a:pt x="310" y="1187"/>
                  </a:lnTo>
                  <a:lnTo>
                    <a:pt x="219" y="1351"/>
                  </a:lnTo>
                  <a:lnTo>
                    <a:pt x="164" y="1443"/>
                  </a:lnTo>
                  <a:lnTo>
                    <a:pt x="128" y="1552"/>
                  </a:lnTo>
                  <a:lnTo>
                    <a:pt x="55" y="1808"/>
                  </a:lnTo>
                  <a:lnTo>
                    <a:pt x="18" y="2081"/>
                  </a:lnTo>
                  <a:lnTo>
                    <a:pt x="0" y="2337"/>
                  </a:lnTo>
                  <a:lnTo>
                    <a:pt x="18" y="2538"/>
                  </a:lnTo>
                  <a:lnTo>
                    <a:pt x="37" y="2629"/>
                  </a:lnTo>
                  <a:lnTo>
                    <a:pt x="55" y="2684"/>
                  </a:lnTo>
                  <a:lnTo>
                    <a:pt x="91" y="2720"/>
                  </a:lnTo>
                  <a:lnTo>
                    <a:pt x="128" y="2738"/>
                  </a:lnTo>
                  <a:lnTo>
                    <a:pt x="183" y="2720"/>
                  </a:lnTo>
                  <a:lnTo>
                    <a:pt x="256" y="2665"/>
                  </a:lnTo>
                  <a:lnTo>
                    <a:pt x="402" y="2483"/>
                  </a:lnTo>
                  <a:lnTo>
                    <a:pt x="584" y="2246"/>
                  </a:lnTo>
                  <a:lnTo>
                    <a:pt x="785" y="1972"/>
                  </a:lnTo>
                  <a:lnTo>
                    <a:pt x="986" y="1662"/>
                  </a:lnTo>
                  <a:lnTo>
                    <a:pt x="1168" y="1351"/>
                  </a:lnTo>
                  <a:lnTo>
                    <a:pt x="1223" y="1187"/>
                  </a:lnTo>
                  <a:lnTo>
                    <a:pt x="1296" y="1041"/>
                  </a:lnTo>
                  <a:lnTo>
                    <a:pt x="1332" y="877"/>
                  </a:lnTo>
                  <a:lnTo>
                    <a:pt x="1351" y="749"/>
                  </a:lnTo>
                  <a:lnTo>
                    <a:pt x="1369" y="621"/>
                  </a:lnTo>
                  <a:lnTo>
                    <a:pt x="1351" y="493"/>
                  </a:lnTo>
                  <a:lnTo>
                    <a:pt x="1314" y="384"/>
                  </a:lnTo>
                  <a:lnTo>
                    <a:pt x="1259" y="293"/>
                  </a:lnTo>
                  <a:lnTo>
                    <a:pt x="1186" y="220"/>
                  </a:lnTo>
                  <a:lnTo>
                    <a:pt x="1113" y="165"/>
                  </a:lnTo>
                  <a:lnTo>
                    <a:pt x="1022" y="110"/>
                  </a:lnTo>
                  <a:lnTo>
                    <a:pt x="931" y="74"/>
                  </a:lnTo>
                  <a:lnTo>
                    <a:pt x="748" y="1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456;p41">
              <a:extLst>
                <a:ext uri="{FF2B5EF4-FFF2-40B4-BE49-F238E27FC236}">
                  <a16:creationId xmlns:a16="http://schemas.microsoft.com/office/drawing/2014/main" xmlns="" id="{2CBA900B-F24E-483A-9059-DB1311E8C2F9}"/>
                </a:ext>
              </a:extLst>
            </p:cNvPr>
            <p:cNvSpPr/>
            <p:nvPr/>
          </p:nvSpPr>
          <p:spPr>
            <a:xfrm>
              <a:off x="6401706" y="2531258"/>
              <a:ext cx="41566" cy="83167"/>
            </a:xfrm>
            <a:custGeom>
              <a:avLst/>
              <a:gdLst/>
              <a:ahLst/>
              <a:cxnLst/>
              <a:rect l="l" t="t" r="r" b="b"/>
              <a:pathLst>
                <a:path w="1205" h="2411" extrusionOk="0">
                  <a:moveTo>
                    <a:pt x="237" y="1"/>
                  </a:moveTo>
                  <a:lnTo>
                    <a:pt x="347" y="549"/>
                  </a:lnTo>
                  <a:lnTo>
                    <a:pt x="365" y="585"/>
                  </a:lnTo>
                  <a:lnTo>
                    <a:pt x="365" y="713"/>
                  </a:lnTo>
                  <a:lnTo>
                    <a:pt x="365" y="804"/>
                  </a:lnTo>
                  <a:lnTo>
                    <a:pt x="329" y="932"/>
                  </a:lnTo>
                  <a:lnTo>
                    <a:pt x="274" y="1060"/>
                  </a:lnTo>
                  <a:lnTo>
                    <a:pt x="201" y="1206"/>
                  </a:lnTo>
                  <a:lnTo>
                    <a:pt x="110" y="1388"/>
                  </a:lnTo>
                  <a:lnTo>
                    <a:pt x="55" y="1607"/>
                  </a:lnTo>
                  <a:lnTo>
                    <a:pt x="18" y="1844"/>
                  </a:lnTo>
                  <a:lnTo>
                    <a:pt x="0" y="2063"/>
                  </a:lnTo>
                  <a:lnTo>
                    <a:pt x="18" y="2246"/>
                  </a:lnTo>
                  <a:lnTo>
                    <a:pt x="37" y="2319"/>
                  </a:lnTo>
                  <a:lnTo>
                    <a:pt x="55" y="2374"/>
                  </a:lnTo>
                  <a:lnTo>
                    <a:pt x="91" y="2410"/>
                  </a:lnTo>
                  <a:lnTo>
                    <a:pt x="164" y="2410"/>
                  </a:lnTo>
                  <a:lnTo>
                    <a:pt x="219" y="2355"/>
                  </a:lnTo>
                  <a:lnTo>
                    <a:pt x="529" y="1990"/>
                  </a:lnTo>
                  <a:lnTo>
                    <a:pt x="694" y="1735"/>
                  </a:lnTo>
                  <a:lnTo>
                    <a:pt x="876" y="1461"/>
                  </a:lnTo>
                  <a:lnTo>
                    <a:pt x="1022" y="1187"/>
                  </a:lnTo>
                  <a:lnTo>
                    <a:pt x="1150" y="914"/>
                  </a:lnTo>
                  <a:lnTo>
                    <a:pt x="1186" y="786"/>
                  </a:lnTo>
                  <a:lnTo>
                    <a:pt x="1205" y="658"/>
                  </a:lnTo>
                  <a:lnTo>
                    <a:pt x="1205" y="549"/>
                  </a:lnTo>
                  <a:lnTo>
                    <a:pt x="1186" y="439"/>
                  </a:lnTo>
                  <a:lnTo>
                    <a:pt x="1150" y="348"/>
                  </a:lnTo>
                  <a:lnTo>
                    <a:pt x="1113" y="257"/>
                  </a:lnTo>
                  <a:lnTo>
                    <a:pt x="1059" y="202"/>
                  </a:lnTo>
                  <a:lnTo>
                    <a:pt x="986" y="147"/>
                  </a:lnTo>
                  <a:lnTo>
                    <a:pt x="913" y="92"/>
                  </a:lnTo>
                  <a:lnTo>
                    <a:pt x="821" y="56"/>
                  </a:lnTo>
                  <a:lnTo>
                    <a:pt x="657" y="19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457;p41">
              <a:extLst>
                <a:ext uri="{FF2B5EF4-FFF2-40B4-BE49-F238E27FC236}">
                  <a16:creationId xmlns:a16="http://schemas.microsoft.com/office/drawing/2014/main" xmlns="" id="{315CCC19-A743-4EB4-98CC-CD0BF9D5C1B8}"/>
                </a:ext>
              </a:extLst>
            </p:cNvPr>
            <p:cNvSpPr/>
            <p:nvPr/>
          </p:nvSpPr>
          <p:spPr>
            <a:xfrm>
              <a:off x="6369591" y="2467063"/>
              <a:ext cx="47258" cy="94482"/>
            </a:xfrm>
            <a:custGeom>
              <a:avLst/>
              <a:gdLst/>
              <a:ahLst/>
              <a:cxnLst/>
              <a:rect l="l" t="t" r="r" b="b"/>
              <a:pathLst>
                <a:path w="1370" h="2739" extrusionOk="0">
                  <a:moveTo>
                    <a:pt x="274" y="0"/>
                  </a:moveTo>
                  <a:lnTo>
                    <a:pt x="402" y="621"/>
                  </a:lnTo>
                  <a:lnTo>
                    <a:pt x="402" y="676"/>
                  </a:lnTo>
                  <a:lnTo>
                    <a:pt x="420" y="822"/>
                  </a:lnTo>
                  <a:lnTo>
                    <a:pt x="402" y="931"/>
                  </a:lnTo>
                  <a:lnTo>
                    <a:pt x="365" y="1041"/>
                  </a:lnTo>
                  <a:lnTo>
                    <a:pt x="310" y="1205"/>
                  </a:lnTo>
                  <a:lnTo>
                    <a:pt x="219" y="1369"/>
                  </a:lnTo>
                  <a:lnTo>
                    <a:pt x="164" y="1460"/>
                  </a:lnTo>
                  <a:lnTo>
                    <a:pt x="128" y="1570"/>
                  </a:lnTo>
                  <a:lnTo>
                    <a:pt x="55" y="1825"/>
                  </a:lnTo>
                  <a:lnTo>
                    <a:pt x="18" y="2081"/>
                  </a:lnTo>
                  <a:lnTo>
                    <a:pt x="0" y="2337"/>
                  </a:lnTo>
                  <a:lnTo>
                    <a:pt x="18" y="2556"/>
                  </a:lnTo>
                  <a:lnTo>
                    <a:pt x="37" y="2629"/>
                  </a:lnTo>
                  <a:lnTo>
                    <a:pt x="55" y="2683"/>
                  </a:lnTo>
                  <a:lnTo>
                    <a:pt x="91" y="2738"/>
                  </a:lnTo>
                  <a:lnTo>
                    <a:pt x="128" y="2738"/>
                  </a:lnTo>
                  <a:lnTo>
                    <a:pt x="183" y="2720"/>
                  </a:lnTo>
                  <a:lnTo>
                    <a:pt x="256" y="2665"/>
                  </a:lnTo>
                  <a:lnTo>
                    <a:pt x="402" y="2483"/>
                  </a:lnTo>
                  <a:lnTo>
                    <a:pt x="584" y="2245"/>
                  </a:lnTo>
                  <a:lnTo>
                    <a:pt x="785" y="1971"/>
                  </a:lnTo>
                  <a:lnTo>
                    <a:pt x="986" y="1661"/>
                  </a:lnTo>
                  <a:lnTo>
                    <a:pt x="1168" y="1351"/>
                  </a:lnTo>
                  <a:lnTo>
                    <a:pt x="1241" y="1187"/>
                  </a:lnTo>
                  <a:lnTo>
                    <a:pt x="1296" y="1041"/>
                  </a:lnTo>
                  <a:lnTo>
                    <a:pt x="1333" y="895"/>
                  </a:lnTo>
                  <a:lnTo>
                    <a:pt x="1351" y="749"/>
                  </a:lnTo>
                  <a:lnTo>
                    <a:pt x="1369" y="621"/>
                  </a:lnTo>
                  <a:lnTo>
                    <a:pt x="1351" y="493"/>
                  </a:lnTo>
                  <a:lnTo>
                    <a:pt x="1314" y="402"/>
                  </a:lnTo>
                  <a:lnTo>
                    <a:pt x="1260" y="311"/>
                  </a:lnTo>
                  <a:lnTo>
                    <a:pt x="1187" y="219"/>
                  </a:lnTo>
                  <a:lnTo>
                    <a:pt x="1114" y="165"/>
                  </a:lnTo>
                  <a:lnTo>
                    <a:pt x="1022" y="110"/>
                  </a:lnTo>
                  <a:lnTo>
                    <a:pt x="931" y="73"/>
                  </a:lnTo>
                  <a:lnTo>
                    <a:pt x="749" y="19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458;p41">
              <a:extLst>
                <a:ext uri="{FF2B5EF4-FFF2-40B4-BE49-F238E27FC236}">
                  <a16:creationId xmlns:a16="http://schemas.microsoft.com/office/drawing/2014/main" xmlns="" id="{32BF7DDE-405A-401E-872D-9A929171B271}"/>
                </a:ext>
              </a:extLst>
            </p:cNvPr>
            <p:cNvSpPr/>
            <p:nvPr/>
          </p:nvSpPr>
          <p:spPr>
            <a:xfrm>
              <a:off x="6236095" y="1641664"/>
              <a:ext cx="13901" cy="37807"/>
            </a:xfrm>
            <a:custGeom>
              <a:avLst/>
              <a:gdLst/>
              <a:ahLst/>
              <a:cxnLst/>
              <a:rect l="l" t="t" r="r" b="b"/>
              <a:pathLst>
                <a:path w="403" h="1096" extrusionOk="0">
                  <a:moveTo>
                    <a:pt x="183" y="0"/>
                  </a:moveTo>
                  <a:lnTo>
                    <a:pt x="202" y="292"/>
                  </a:lnTo>
                  <a:lnTo>
                    <a:pt x="183" y="584"/>
                  </a:lnTo>
                  <a:lnTo>
                    <a:pt x="147" y="712"/>
                  </a:lnTo>
                  <a:lnTo>
                    <a:pt x="110" y="858"/>
                  </a:lnTo>
                  <a:lnTo>
                    <a:pt x="56" y="967"/>
                  </a:lnTo>
                  <a:lnTo>
                    <a:pt x="1" y="1095"/>
                  </a:lnTo>
                  <a:lnTo>
                    <a:pt x="165" y="967"/>
                  </a:lnTo>
                  <a:lnTo>
                    <a:pt x="238" y="894"/>
                  </a:lnTo>
                  <a:lnTo>
                    <a:pt x="293" y="821"/>
                  </a:lnTo>
                  <a:lnTo>
                    <a:pt x="348" y="730"/>
                  </a:lnTo>
                  <a:lnTo>
                    <a:pt x="366" y="657"/>
                  </a:lnTo>
                  <a:lnTo>
                    <a:pt x="402" y="566"/>
                  </a:lnTo>
                  <a:lnTo>
                    <a:pt x="402" y="475"/>
                  </a:lnTo>
                  <a:lnTo>
                    <a:pt x="384" y="347"/>
                  </a:lnTo>
                  <a:lnTo>
                    <a:pt x="348" y="219"/>
                  </a:lnTo>
                  <a:lnTo>
                    <a:pt x="275" y="11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99D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459;p41">
              <a:extLst>
                <a:ext uri="{FF2B5EF4-FFF2-40B4-BE49-F238E27FC236}">
                  <a16:creationId xmlns:a16="http://schemas.microsoft.com/office/drawing/2014/main" xmlns="" id="{B5347358-6489-4E44-843B-8947E547B4E7}"/>
                </a:ext>
              </a:extLst>
            </p:cNvPr>
            <p:cNvSpPr/>
            <p:nvPr/>
          </p:nvSpPr>
          <p:spPr>
            <a:xfrm>
              <a:off x="6236095" y="1641664"/>
              <a:ext cx="13901" cy="37807"/>
            </a:xfrm>
            <a:custGeom>
              <a:avLst/>
              <a:gdLst/>
              <a:ahLst/>
              <a:cxnLst/>
              <a:rect l="l" t="t" r="r" b="b"/>
              <a:pathLst>
                <a:path w="403" h="1096" fill="none" extrusionOk="0">
                  <a:moveTo>
                    <a:pt x="183" y="0"/>
                  </a:moveTo>
                  <a:lnTo>
                    <a:pt x="183" y="0"/>
                  </a:lnTo>
                  <a:lnTo>
                    <a:pt x="202" y="292"/>
                  </a:lnTo>
                  <a:lnTo>
                    <a:pt x="183" y="584"/>
                  </a:lnTo>
                  <a:lnTo>
                    <a:pt x="147" y="712"/>
                  </a:lnTo>
                  <a:lnTo>
                    <a:pt x="110" y="858"/>
                  </a:lnTo>
                  <a:lnTo>
                    <a:pt x="56" y="967"/>
                  </a:lnTo>
                  <a:lnTo>
                    <a:pt x="1" y="1095"/>
                  </a:lnTo>
                  <a:lnTo>
                    <a:pt x="1" y="1095"/>
                  </a:lnTo>
                  <a:lnTo>
                    <a:pt x="165" y="967"/>
                  </a:lnTo>
                  <a:lnTo>
                    <a:pt x="238" y="894"/>
                  </a:lnTo>
                  <a:lnTo>
                    <a:pt x="293" y="821"/>
                  </a:lnTo>
                  <a:lnTo>
                    <a:pt x="348" y="730"/>
                  </a:lnTo>
                  <a:lnTo>
                    <a:pt x="366" y="657"/>
                  </a:lnTo>
                  <a:lnTo>
                    <a:pt x="402" y="566"/>
                  </a:lnTo>
                  <a:lnTo>
                    <a:pt x="402" y="475"/>
                  </a:lnTo>
                  <a:lnTo>
                    <a:pt x="402" y="475"/>
                  </a:lnTo>
                  <a:lnTo>
                    <a:pt x="384" y="347"/>
                  </a:lnTo>
                  <a:lnTo>
                    <a:pt x="348" y="219"/>
                  </a:lnTo>
                  <a:lnTo>
                    <a:pt x="275" y="110"/>
                  </a:lnTo>
                  <a:lnTo>
                    <a:pt x="1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460;p41">
              <a:extLst>
                <a:ext uri="{FF2B5EF4-FFF2-40B4-BE49-F238E27FC236}">
                  <a16:creationId xmlns:a16="http://schemas.microsoft.com/office/drawing/2014/main" xmlns="" id="{754FBAE7-B02E-4006-A462-5AB37F6D5443}"/>
                </a:ext>
              </a:extLst>
            </p:cNvPr>
            <p:cNvSpPr/>
            <p:nvPr/>
          </p:nvSpPr>
          <p:spPr>
            <a:xfrm>
              <a:off x="6220987" y="1632212"/>
              <a:ext cx="22077" cy="49121"/>
            </a:xfrm>
            <a:custGeom>
              <a:avLst/>
              <a:gdLst/>
              <a:ahLst/>
              <a:cxnLst/>
              <a:rect l="l" t="t" r="r" b="b"/>
              <a:pathLst>
                <a:path w="640" h="1424" extrusionOk="0">
                  <a:moveTo>
                    <a:pt x="110" y="0"/>
                  </a:moveTo>
                  <a:lnTo>
                    <a:pt x="1" y="730"/>
                  </a:lnTo>
                  <a:lnTo>
                    <a:pt x="1" y="767"/>
                  </a:lnTo>
                  <a:lnTo>
                    <a:pt x="129" y="1187"/>
                  </a:lnTo>
                  <a:lnTo>
                    <a:pt x="165" y="1168"/>
                  </a:lnTo>
                  <a:lnTo>
                    <a:pt x="220" y="1187"/>
                  </a:lnTo>
                  <a:lnTo>
                    <a:pt x="256" y="1205"/>
                  </a:lnTo>
                  <a:lnTo>
                    <a:pt x="311" y="1424"/>
                  </a:lnTo>
                  <a:lnTo>
                    <a:pt x="439" y="1369"/>
                  </a:lnTo>
                  <a:lnTo>
                    <a:pt x="494" y="1241"/>
                  </a:lnTo>
                  <a:lnTo>
                    <a:pt x="548" y="1132"/>
                  </a:lnTo>
                  <a:lnTo>
                    <a:pt x="585" y="986"/>
                  </a:lnTo>
                  <a:lnTo>
                    <a:pt x="621" y="858"/>
                  </a:lnTo>
                  <a:lnTo>
                    <a:pt x="640" y="566"/>
                  </a:lnTo>
                  <a:lnTo>
                    <a:pt x="621" y="274"/>
                  </a:lnTo>
                  <a:lnTo>
                    <a:pt x="530" y="201"/>
                  </a:lnTo>
                  <a:lnTo>
                    <a:pt x="402" y="110"/>
                  </a:lnTo>
                  <a:lnTo>
                    <a:pt x="275" y="5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3C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461;p41">
              <a:extLst>
                <a:ext uri="{FF2B5EF4-FFF2-40B4-BE49-F238E27FC236}">
                  <a16:creationId xmlns:a16="http://schemas.microsoft.com/office/drawing/2014/main" xmlns="" id="{8ED904C4-EF39-47AD-8DED-724982AB485A}"/>
                </a:ext>
              </a:extLst>
            </p:cNvPr>
            <p:cNvSpPr/>
            <p:nvPr/>
          </p:nvSpPr>
          <p:spPr>
            <a:xfrm>
              <a:off x="6220987" y="1632212"/>
              <a:ext cx="22077" cy="49121"/>
            </a:xfrm>
            <a:custGeom>
              <a:avLst/>
              <a:gdLst/>
              <a:ahLst/>
              <a:cxnLst/>
              <a:rect l="l" t="t" r="r" b="b"/>
              <a:pathLst>
                <a:path w="640" h="1424" fill="none" extrusionOk="0">
                  <a:moveTo>
                    <a:pt x="110" y="0"/>
                  </a:moveTo>
                  <a:lnTo>
                    <a:pt x="110" y="0"/>
                  </a:lnTo>
                  <a:lnTo>
                    <a:pt x="1" y="730"/>
                  </a:lnTo>
                  <a:lnTo>
                    <a:pt x="1" y="730"/>
                  </a:lnTo>
                  <a:lnTo>
                    <a:pt x="1" y="767"/>
                  </a:lnTo>
                  <a:lnTo>
                    <a:pt x="1" y="767"/>
                  </a:lnTo>
                  <a:lnTo>
                    <a:pt x="1" y="767"/>
                  </a:lnTo>
                  <a:lnTo>
                    <a:pt x="129" y="1187"/>
                  </a:lnTo>
                  <a:lnTo>
                    <a:pt x="129" y="1187"/>
                  </a:lnTo>
                  <a:lnTo>
                    <a:pt x="165" y="1168"/>
                  </a:lnTo>
                  <a:lnTo>
                    <a:pt x="165" y="1168"/>
                  </a:lnTo>
                  <a:lnTo>
                    <a:pt x="220" y="1187"/>
                  </a:lnTo>
                  <a:lnTo>
                    <a:pt x="256" y="1205"/>
                  </a:lnTo>
                  <a:lnTo>
                    <a:pt x="311" y="1424"/>
                  </a:lnTo>
                  <a:lnTo>
                    <a:pt x="311" y="1424"/>
                  </a:lnTo>
                  <a:lnTo>
                    <a:pt x="439" y="1369"/>
                  </a:lnTo>
                  <a:lnTo>
                    <a:pt x="439" y="1369"/>
                  </a:lnTo>
                  <a:lnTo>
                    <a:pt x="494" y="1241"/>
                  </a:lnTo>
                  <a:lnTo>
                    <a:pt x="548" y="1132"/>
                  </a:lnTo>
                  <a:lnTo>
                    <a:pt x="585" y="986"/>
                  </a:lnTo>
                  <a:lnTo>
                    <a:pt x="621" y="858"/>
                  </a:lnTo>
                  <a:lnTo>
                    <a:pt x="640" y="566"/>
                  </a:lnTo>
                  <a:lnTo>
                    <a:pt x="621" y="274"/>
                  </a:lnTo>
                  <a:lnTo>
                    <a:pt x="621" y="274"/>
                  </a:lnTo>
                  <a:lnTo>
                    <a:pt x="530" y="201"/>
                  </a:lnTo>
                  <a:lnTo>
                    <a:pt x="402" y="110"/>
                  </a:lnTo>
                  <a:lnTo>
                    <a:pt x="275" y="55"/>
                  </a:lnTo>
                  <a:lnTo>
                    <a:pt x="1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2462;p41">
              <a:extLst>
                <a:ext uri="{FF2B5EF4-FFF2-40B4-BE49-F238E27FC236}">
                  <a16:creationId xmlns:a16="http://schemas.microsoft.com/office/drawing/2014/main" xmlns="" id="{5290158D-A51F-4604-B0D6-74404A17325E}"/>
                </a:ext>
              </a:extLst>
            </p:cNvPr>
            <p:cNvSpPr/>
            <p:nvPr/>
          </p:nvSpPr>
          <p:spPr>
            <a:xfrm>
              <a:off x="6225402" y="1672502"/>
              <a:ext cx="6347" cy="10728"/>
            </a:xfrm>
            <a:custGeom>
              <a:avLst/>
              <a:gdLst/>
              <a:ahLst/>
              <a:cxnLst/>
              <a:rect l="l" t="t" r="r" b="b"/>
              <a:pathLst>
                <a:path w="184" h="311" extrusionOk="0">
                  <a:moveTo>
                    <a:pt x="37" y="0"/>
                  </a:moveTo>
                  <a:lnTo>
                    <a:pt x="1" y="19"/>
                  </a:lnTo>
                  <a:lnTo>
                    <a:pt x="19" y="92"/>
                  </a:lnTo>
                  <a:lnTo>
                    <a:pt x="55" y="311"/>
                  </a:lnTo>
                  <a:lnTo>
                    <a:pt x="183" y="256"/>
                  </a:lnTo>
                  <a:lnTo>
                    <a:pt x="128" y="37"/>
                  </a:lnTo>
                  <a:lnTo>
                    <a:pt x="92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2463;p41">
              <a:extLst>
                <a:ext uri="{FF2B5EF4-FFF2-40B4-BE49-F238E27FC236}">
                  <a16:creationId xmlns:a16="http://schemas.microsoft.com/office/drawing/2014/main" xmlns="" id="{3A274A2F-3136-4545-9700-50FA874058FC}"/>
                </a:ext>
              </a:extLst>
            </p:cNvPr>
            <p:cNvSpPr/>
            <p:nvPr/>
          </p:nvSpPr>
          <p:spPr>
            <a:xfrm>
              <a:off x="6225402" y="1672502"/>
              <a:ext cx="6347" cy="10728"/>
            </a:xfrm>
            <a:custGeom>
              <a:avLst/>
              <a:gdLst/>
              <a:ahLst/>
              <a:cxnLst/>
              <a:rect l="l" t="t" r="r" b="b"/>
              <a:pathLst>
                <a:path w="184" h="311" fill="none" extrusionOk="0">
                  <a:moveTo>
                    <a:pt x="37" y="0"/>
                  </a:moveTo>
                  <a:lnTo>
                    <a:pt x="37" y="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55" y="311"/>
                  </a:lnTo>
                  <a:lnTo>
                    <a:pt x="55" y="311"/>
                  </a:lnTo>
                  <a:lnTo>
                    <a:pt x="183" y="256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92" y="1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2464;p41">
              <a:extLst>
                <a:ext uri="{FF2B5EF4-FFF2-40B4-BE49-F238E27FC236}">
                  <a16:creationId xmlns:a16="http://schemas.microsoft.com/office/drawing/2014/main" xmlns="" id="{870F5193-BFC6-44D3-8F86-0F954FCEA6FA}"/>
                </a:ext>
              </a:extLst>
            </p:cNvPr>
            <p:cNvSpPr/>
            <p:nvPr/>
          </p:nvSpPr>
          <p:spPr>
            <a:xfrm>
              <a:off x="6173763" y="1630315"/>
              <a:ext cx="53571" cy="54813"/>
            </a:xfrm>
            <a:custGeom>
              <a:avLst/>
              <a:gdLst/>
              <a:ahLst/>
              <a:cxnLst/>
              <a:rect l="l" t="t" r="r" b="b"/>
              <a:pathLst>
                <a:path w="1553" h="1589" extrusionOk="0">
                  <a:moveTo>
                    <a:pt x="293" y="1023"/>
                  </a:moveTo>
                  <a:lnTo>
                    <a:pt x="56" y="1041"/>
                  </a:lnTo>
                  <a:lnTo>
                    <a:pt x="110" y="1150"/>
                  </a:lnTo>
                  <a:lnTo>
                    <a:pt x="183" y="1242"/>
                  </a:lnTo>
                  <a:lnTo>
                    <a:pt x="293" y="1023"/>
                  </a:lnTo>
                  <a:close/>
                  <a:moveTo>
                    <a:pt x="1096" y="1"/>
                  </a:moveTo>
                  <a:lnTo>
                    <a:pt x="950" y="19"/>
                  </a:lnTo>
                  <a:lnTo>
                    <a:pt x="804" y="37"/>
                  </a:lnTo>
                  <a:lnTo>
                    <a:pt x="822" y="183"/>
                  </a:lnTo>
                  <a:lnTo>
                    <a:pt x="822" y="347"/>
                  </a:lnTo>
                  <a:lnTo>
                    <a:pt x="804" y="512"/>
                  </a:lnTo>
                  <a:lnTo>
                    <a:pt x="731" y="639"/>
                  </a:lnTo>
                  <a:lnTo>
                    <a:pt x="658" y="712"/>
                  </a:lnTo>
                  <a:lnTo>
                    <a:pt x="621" y="749"/>
                  </a:lnTo>
                  <a:lnTo>
                    <a:pt x="567" y="749"/>
                  </a:lnTo>
                  <a:lnTo>
                    <a:pt x="512" y="731"/>
                  </a:lnTo>
                  <a:lnTo>
                    <a:pt x="475" y="712"/>
                  </a:lnTo>
                  <a:lnTo>
                    <a:pt x="439" y="658"/>
                  </a:lnTo>
                  <a:lnTo>
                    <a:pt x="421" y="603"/>
                  </a:lnTo>
                  <a:lnTo>
                    <a:pt x="384" y="475"/>
                  </a:lnTo>
                  <a:lnTo>
                    <a:pt x="384" y="293"/>
                  </a:lnTo>
                  <a:lnTo>
                    <a:pt x="402" y="201"/>
                  </a:lnTo>
                  <a:lnTo>
                    <a:pt x="402" y="201"/>
                  </a:lnTo>
                  <a:lnTo>
                    <a:pt x="238" y="311"/>
                  </a:lnTo>
                  <a:lnTo>
                    <a:pt x="165" y="384"/>
                  </a:lnTo>
                  <a:lnTo>
                    <a:pt x="110" y="457"/>
                  </a:lnTo>
                  <a:lnTo>
                    <a:pt x="56" y="548"/>
                  </a:lnTo>
                  <a:lnTo>
                    <a:pt x="19" y="621"/>
                  </a:lnTo>
                  <a:lnTo>
                    <a:pt x="1" y="712"/>
                  </a:lnTo>
                  <a:lnTo>
                    <a:pt x="1" y="804"/>
                  </a:lnTo>
                  <a:lnTo>
                    <a:pt x="19" y="913"/>
                  </a:lnTo>
                  <a:lnTo>
                    <a:pt x="421" y="877"/>
                  </a:lnTo>
                  <a:lnTo>
                    <a:pt x="457" y="877"/>
                  </a:lnTo>
                  <a:lnTo>
                    <a:pt x="475" y="913"/>
                  </a:lnTo>
                  <a:lnTo>
                    <a:pt x="475" y="950"/>
                  </a:lnTo>
                  <a:lnTo>
                    <a:pt x="475" y="986"/>
                  </a:lnTo>
                  <a:lnTo>
                    <a:pt x="293" y="1333"/>
                  </a:lnTo>
                  <a:lnTo>
                    <a:pt x="457" y="1442"/>
                  </a:lnTo>
                  <a:lnTo>
                    <a:pt x="658" y="1515"/>
                  </a:lnTo>
                  <a:lnTo>
                    <a:pt x="877" y="1570"/>
                  </a:lnTo>
                  <a:lnTo>
                    <a:pt x="1096" y="1588"/>
                  </a:lnTo>
                  <a:lnTo>
                    <a:pt x="1333" y="1570"/>
                  </a:lnTo>
                  <a:lnTo>
                    <a:pt x="1552" y="1534"/>
                  </a:lnTo>
                  <a:lnTo>
                    <a:pt x="1516" y="1315"/>
                  </a:lnTo>
                  <a:lnTo>
                    <a:pt x="1498" y="1315"/>
                  </a:lnTo>
                  <a:lnTo>
                    <a:pt x="1242" y="1296"/>
                  </a:lnTo>
                  <a:lnTo>
                    <a:pt x="1041" y="1260"/>
                  </a:lnTo>
                  <a:lnTo>
                    <a:pt x="950" y="1223"/>
                  </a:lnTo>
                  <a:lnTo>
                    <a:pt x="895" y="1187"/>
                  </a:lnTo>
                  <a:lnTo>
                    <a:pt x="859" y="1150"/>
                  </a:lnTo>
                  <a:lnTo>
                    <a:pt x="840" y="1096"/>
                  </a:lnTo>
                  <a:lnTo>
                    <a:pt x="859" y="1059"/>
                  </a:lnTo>
                  <a:lnTo>
                    <a:pt x="877" y="1023"/>
                  </a:lnTo>
                  <a:lnTo>
                    <a:pt x="932" y="968"/>
                  </a:lnTo>
                  <a:lnTo>
                    <a:pt x="986" y="931"/>
                  </a:lnTo>
                  <a:lnTo>
                    <a:pt x="1151" y="877"/>
                  </a:lnTo>
                  <a:lnTo>
                    <a:pt x="1370" y="822"/>
                  </a:lnTo>
                  <a:lnTo>
                    <a:pt x="1370" y="785"/>
                  </a:lnTo>
                  <a:lnTo>
                    <a:pt x="1479" y="55"/>
                  </a:lnTo>
                  <a:lnTo>
                    <a:pt x="1333" y="19"/>
                  </a:lnTo>
                  <a:lnTo>
                    <a:pt x="1315" y="55"/>
                  </a:lnTo>
                  <a:lnTo>
                    <a:pt x="1297" y="74"/>
                  </a:lnTo>
                  <a:lnTo>
                    <a:pt x="1260" y="92"/>
                  </a:lnTo>
                  <a:lnTo>
                    <a:pt x="1224" y="74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2465;p41">
              <a:extLst>
                <a:ext uri="{FF2B5EF4-FFF2-40B4-BE49-F238E27FC236}">
                  <a16:creationId xmlns:a16="http://schemas.microsoft.com/office/drawing/2014/main" xmlns="" id="{A1F5C39D-B0B2-4FFB-8F09-DC85DD9C5C1D}"/>
                </a:ext>
              </a:extLst>
            </p:cNvPr>
            <p:cNvSpPr/>
            <p:nvPr/>
          </p:nvSpPr>
          <p:spPr>
            <a:xfrm>
              <a:off x="6175660" y="1665569"/>
              <a:ext cx="8210" cy="7589"/>
            </a:xfrm>
            <a:custGeom>
              <a:avLst/>
              <a:gdLst/>
              <a:ahLst/>
              <a:cxnLst/>
              <a:rect l="l" t="t" r="r" b="b"/>
              <a:pathLst>
                <a:path w="238" h="220" fill="none" extrusionOk="0">
                  <a:moveTo>
                    <a:pt x="238" y="1"/>
                  </a:moveTo>
                  <a:lnTo>
                    <a:pt x="238" y="1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55" y="128"/>
                  </a:lnTo>
                  <a:lnTo>
                    <a:pt x="128" y="220"/>
                  </a:lnTo>
                  <a:lnTo>
                    <a:pt x="128" y="220"/>
                  </a:lnTo>
                  <a:lnTo>
                    <a:pt x="2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2466;p41">
              <a:extLst>
                <a:ext uri="{FF2B5EF4-FFF2-40B4-BE49-F238E27FC236}">
                  <a16:creationId xmlns:a16="http://schemas.microsoft.com/office/drawing/2014/main" xmlns="" id="{26BD8442-F8C5-44D8-9905-EF7D89D344BF}"/>
                </a:ext>
              </a:extLst>
            </p:cNvPr>
            <p:cNvSpPr/>
            <p:nvPr/>
          </p:nvSpPr>
          <p:spPr>
            <a:xfrm>
              <a:off x="6173763" y="1630315"/>
              <a:ext cx="53571" cy="54813"/>
            </a:xfrm>
            <a:custGeom>
              <a:avLst/>
              <a:gdLst/>
              <a:ahLst/>
              <a:cxnLst/>
              <a:rect l="l" t="t" r="r" b="b"/>
              <a:pathLst>
                <a:path w="1553" h="1589" fill="none" extrusionOk="0">
                  <a:moveTo>
                    <a:pt x="1096" y="1"/>
                  </a:moveTo>
                  <a:lnTo>
                    <a:pt x="1096" y="1"/>
                  </a:lnTo>
                  <a:lnTo>
                    <a:pt x="950" y="19"/>
                  </a:lnTo>
                  <a:lnTo>
                    <a:pt x="804" y="37"/>
                  </a:lnTo>
                  <a:lnTo>
                    <a:pt x="804" y="37"/>
                  </a:lnTo>
                  <a:lnTo>
                    <a:pt x="822" y="183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04" y="512"/>
                  </a:lnTo>
                  <a:lnTo>
                    <a:pt x="731" y="639"/>
                  </a:lnTo>
                  <a:lnTo>
                    <a:pt x="658" y="712"/>
                  </a:lnTo>
                  <a:lnTo>
                    <a:pt x="621" y="749"/>
                  </a:lnTo>
                  <a:lnTo>
                    <a:pt x="567" y="749"/>
                  </a:lnTo>
                  <a:lnTo>
                    <a:pt x="567" y="749"/>
                  </a:lnTo>
                  <a:lnTo>
                    <a:pt x="567" y="749"/>
                  </a:lnTo>
                  <a:lnTo>
                    <a:pt x="567" y="749"/>
                  </a:lnTo>
                  <a:lnTo>
                    <a:pt x="512" y="731"/>
                  </a:lnTo>
                  <a:lnTo>
                    <a:pt x="475" y="712"/>
                  </a:lnTo>
                  <a:lnTo>
                    <a:pt x="439" y="658"/>
                  </a:lnTo>
                  <a:lnTo>
                    <a:pt x="421" y="603"/>
                  </a:lnTo>
                  <a:lnTo>
                    <a:pt x="384" y="475"/>
                  </a:lnTo>
                  <a:lnTo>
                    <a:pt x="384" y="293"/>
                  </a:lnTo>
                  <a:lnTo>
                    <a:pt x="384" y="293"/>
                  </a:lnTo>
                  <a:lnTo>
                    <a:pt x="402" y="201"/>
                  </a:lnTo>
                  <a:lnTo>
                    <a:pt x="402" y="201"/>
                  </a:lnTo>
                  <a:lnTo>
                    <a:pt x="238" y="311"/>
                  </a:lnTo>
                  <a:lnTo>
                    <a:pt x="165" y="384"/>
                  </a:lnTo>
                  <a:lnTo>
                    <a:pt x="110" y="457"/>
                  </a:lnTo>
                  <a:lnTo>
                    <a:pt x="56" y="548"/>
                  </a:lnTo>
                  <a:lnTo>
                    <a:pt x="19" y="621"/>
                  </a:lnTo>
                  <a:lnTo>
                    <a:pt x="1" y="71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19" y="913"/>
                  </a:lnTo>
                  <a:lnTo>
                    <a:pt x="19" y="913"/>
                  </a:lnTo>
                  <a:lnTo>
                    <a:pt x="421" y="877"/>
                  </a:lnTo>
                  <a:lnTo>
                    <a:pt x="421" y="877"/>
                  </a:lnTo>
                  <a:lnTo>
                    <a:pt x="421" y="877"/>
                  </a:lnTo>
                  <a:lnTo>
                    <a:pt x="421" y="877"/>
                  </a:lnTo>
                  <a:lnTo>
                    <a:pt x="457" y="877"/>
                  </a:lnTo>
                  <a:lnTo>
                    <a:pt x="475" y="913"/>
                  </a:lnTo>
                  <a:lnTo>
                    <a:pt x="475" y="950"/>
                  </a:lnTo>
                  <a:lnTo>
                    <a:pt x="475" y="986"/>
                  </a:lnTo>
                  <a:lnTo>
                    <a:pt x="475" y="986"/>
                  </a:lnTo>
                  <a:lnTo>
                    <a:pt x="293" y="1333"/>
                  </a:lnTo>
                  <a:lnTo>
                    <a:pt x="293" y="1333"/>
                  </a:lnTo>
                  <a:lnTo>
                    <a:pt x="457" y="1442"/>
                  </a:lnTo>
                  <a:lnTo>
                    <a:pt x="658" y="1515"/>
                  </a:lnTo>
                  <a:lnTo>
                    <a:pt x="877" y="1570"/>
                  </a:lnTo>
                  <a:lnTo>
                    <a:pt x="1096" y="1588"/>
                  </a:lnTo>
                  <a:lnTo>
                    <a:pt x="1096" y="1588"/>
                  </a:lnTo>
                  <a:lnTo>
                    <a:pt x="1333" y="1570"/>
                  </a:lnTo>
                  <a:lnTo>
                    <a:pt x="1552" y="1534"/>
                  </a:lnTo>
                  <a:lnTo>
                    <a:pt x="1552" y="1534"/>
                  </a:lnTo>
                  <a:lnTo>
                    <a:pt x="1516" y="1315"/>
                  </a:lnTo>
                  <a:lnTo>
                    <a:pt x="1516" y="1315"/>
                  </a:lnTo>
                  <a:lnTo>
                    <a:pt x="1516" y="1315"/>
                  </a:lnTo>
                  <a:lnTo>
                    <a:pt x="1498" y="1315"/>
                  </a:lnTo>
                  <a:lnTo>
                    <a:pt x="1498" y="1315"/>
                  </a:lnTo>
                  <a:lnTo>
                    <a:pt x="1242" y="1296"/>
                  </a:lnTo>
                  <a:lnTo>
                    <a:pt x="1041" y="1260"/>
                  </a:lnTo>
                  <a:lnTo>
                    <a:pt x="950" y="1223"/>
                  </a:lnTo>
                  <a:lnTo>
                    <a:pt x="895" y="1187"/>
                  </a:lnTo>
                  <a:lnTo>
                    <a:pt x="859" y="1150"/>
                  </a:lnTo>
                  <a:lnTo>
                    <a:pt x="840" y="1096"/>
                  </a:lnTo>
                  <a:lnTo>
                    <a:pt x="840" y="1096"/>
                  </a:lnTo>
                  <a:lnTo>
                    <a:pt x="859" y="1059"/>
                  </a:lnTo>
                  <a:lnTo>
                    <a:pt x="877" y="1023"/>
                  </a:lnTo>
                  <a:lnTo>
                    <a:pt x="932" y="968"/>
                  </a:lnTo>
                  <a:lnTo>
                    <a:pt x="986" y="931"/>
                  </a:lnTo>
                  <a:lnTo>
                    <a:pt x="1151" y="877"/>
                  </a:lnTo>
                  <a:lnTo>
                    <a:pt x="1370" y="822"/>
                  </a:lnTo>
                  <a:lnTo>
                    <a:pt x="1370" y="822"/>
                  </a:lnTo>
                  <a:lnTo>
                    <a:pt x="1370" y="785"/>
                  </a:lnTo>
                  <a:lnTo>
                    <a:pt x="1370" y="785"/>
                  </a:lnTo>
                  <a:lnTo>
                    <a:pt x="1479" y="55"/>
                  </a:lnTo>
                  <a:lnTo>
                    <a:pt x="1479" y="55"/>
                  </a:lnTo>
                  <a:lnTo>
                    <a:pt x="1333" y="19"/>
                  </a:lnTo>
                  <a:lnTo>
                    <a:pt x="1333" y="19"/>
                  </a:lnTo>
                  <a:lnTo>
                    <a:pt x="1315" y="55"/>
                  </a:lnTo>
                  <a:lnTo>
                    <a:pt x="1315" y="55"/>
                  </a:lnTo>
                  <a:lnTo>
                    <a:pt x="1297" y="74"/>
                  </a:lnTo>
                  <a:lnTo>
                    <a:pt x="1260" y="92"/>
                  </a:lnTo>
                  <a:lnTo>
                    <a:pt x="1260" y="92"/>
                  </a:lnTo>
                  <a:lnTo>
                    <a:pt x="1224" y="74"/>
                  </a:lnTo>
                  <a:lnTo>
                    <a:pt x="1224" y="74"/>
                  </a:lnTo>
                  <a:lnTo>
                    <a:pt x="1114" y="1"/>
                  </a:lnTo>
                  <a:lnTo>
                    <a:pt x="1114" y="1"/>
                  </a:lnTo>
                  <a:lnTo>
                    <a:pt x="10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2467;p41">
              <a:extLst>
                <a:ext uri="{FF2B5EF4-FFF2-40B4-BE49-F238E27FC236}">
                  <a16:creationId xmlns:a16="http://schemas.microsoft.com/office/drawing/2014/main" xmlns="" id="{A1C18E72-6F21-487B-B387-47486EF7F3F8}"/>
                </a:ext>
              </a:extLst>
            </p:cNvPr>
            <p:cNvSpPr/>
            <p:nvPr/>
          </p:nvSpPr>
          <p:spPr>
            <a:xfrm>
              <a:off x="6174418" y="1660533"/>
              <a:ext cx="15764" cy="15764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02" y="1"/>
                  </a:moveTo>
                  <a:lnTo>
                    <a:pt x="0" y="37"/>
                  </a:lnTo>
                  <a:lnTo>
                    <a:pt x="37" y="165"/>
                  </a:lnTo>
                  <a:lnTo>
                    <a:pt x="274" y="147"/>
                  </a:lnTo>
                  <a:lnTo>
                    <a:pt x="164" y="366"/>
                  </a:lnTo>
                  <a:lnTo>
                    <a:pt x="274" y="457"/>
                  </a:lnTo>
                  <a:lnTo>
                    <a:pt x="456" y="110"/>
                  </a:lnTo>
                  <a:lnTo>
                    <a:pt x="456" y="74"/>
                  </a:lnTo>
                  <a:lnTo>
                    <a:pt x="456" y="37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C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2468;p41">
              <a:extLst>
                <a:ext uri="{FF2B5EF4-FFF2-40B4-BE49-F238E27FC236}">
                  <a16:creationId xmlns:a16="http://schemas.microsoft.com/office/drawing/2014/main" xmlns="" id="{8AB0C0DC-8B11-49BE-97D6-20D8A36F1B80}"/>
                </a:ext>
              </a:extLst>
            </p:cNvPr>
            <p:cNvSpPr/>
            <p:nvPr/>
          </p:nvSpPr>
          <p:spPr>
            <a:xfrm>
              <a:off x="6174418" y="1660533"/>
              <a:ext cx="15764" cy="15764"/>
            </a:xfrm>
            <a:custGeom>
              <a:avLst/>
              <a:gdLst/>
              <a:ahLst/>
              <a:cxnLst/>
              <a:rect l="l" t="t" r="r" b="b"/>
              <a:pathLst>
                <a:path w="457" h="457" fill="none" extrusionOk="0">
                  <a:moveTo>
                    <a:pt x="402" y="1"/>
                  </a:moveTo>
                  <a:lnTo>
                    <a:pt x="402" y="1"/>
                  </a:lnTo>
                  <a:lnTo>
                    <a:pt x="402" y="1"/>
                  </a:lnTo>
                  <a:lnTo>
                    <a:pt x="402" y="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7" y="165"/>
                  </a:lnTo>
                  <a:lnTo>
                    <a:pt x="37" y="165"/>
                  </a:lnTo>
                  <a:lnTo>
                    <a:pt x="274" y="147"/>
                  </a:lnTo>
                  <a:lnTo>
                    <a:pt x="274" y="147"/>
                  </a:lnTo>
                  <a:lnTo>
                    <a:pt x="164" y="366"/>
                  </a:lnTo>
                  <a:lnTo>
                    <a:pt x="164" y="366"/>
                  </a:lnTo>
                  <a:lnTo>
                    <a:pt x="274" y="457"/>
                  </a:lnTo>
                  <a:lnTo>
                    <a:pt x="274" y="457"/>
                  </a:lnTo>
                  <a:lnTo>
                    <a:pt x="456" y="110"/>
                  </a:lnTo>
                  <a:lnTo>
                    <a:pt x="456" y="110"/>
                  </a:lnTo>
                  <a:lnTo>
                    <a:pt x="456" y="74"/>
                  </a:lnTo>
                  <a:lnTo>
                    <a:pt x="456" y="37"/>
                  </a:lnTo>
                  <a:lnTo>
                    <a:pt x="438" y="1"/>
                  </a:lnTo>
                  <a:lnTo>
                    <a:pt x="4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2469;p41">
              <a:extLst>
                <a:ext uri="{FF2B5EF4-FFF2-40B4-BE49-F238E27FC236}">
                  <a16:creationId xmlns:a16="http://schemas.microsoft.com/office/drawing/2014/main" xmlns="" id="{EC81CF9A-3D1C-46DC-9386-34C44C69D647}"/>
                </a:ext>
              </a:extLst>
            </p:cNvPr>
            <p:cNvSpPr/>
            <p:nvPr/>
          </p:nvSpPr>
          <p:spPr>
            <a:xfrm>
              <a:off x="6187009" y="1631591"/>
              <a:ext cx="15143" cy="24560"/>
            </a:xfrm>
            <a:custGeom>
              <a:avLst/>
              <a:gdLst/>
              <a:ahLst/>
              <a:cxnLst/>
              <a:rect l="l" t="t" r="r" b="b"/>
              <a:pathLst>
                <a:path w="439" h="712" extrusionOk="0">
                  <a:moveTo>
                    <a:pt x="420" y="0"/>
                  </a:moveTo>
                  <a:lnTo>
                    <a:pt x="201" y="73"/>
                  </a:lnTo>
                  <a:lnTo>
                    <a:pt x="18" y="164"/>
                  </a:lnTo>
                  <a:lnTo>
                    <a:pt x="0" y="256"/>
                  </a:lnTo>
                  <a:lnTo>
                    <a:pt x="0" y="438"/>
                  </a:lnTo>
                  <a:lnTo>
                    <a:pt x="37" y="566"/>
                  </a:lnTo>
                  <a:lnTo>
                    <a:pt x="55" y="621"/>
                  </a:lnTo>
                  <a:lnTo>
                    <a:pt x="91" y="675"/>
                  </a:lnTo>
                  <a:lnTo>
                    <a:pt x="128" y="694"/>
                  </a:lnTo>
                  <a:lnTo>
                    <a:pt x="183" y="712"/>
                  </a:lnTo>
                  <a:lnTo>
                    <a:pt x="237" y="712"/>
                  </a:lnTo>
                  <a:lnTo>
                    <a:pt x="274" y="675"/>
                  </a:lnTo>
                  <a:lnTo>
                    <a:pt x="347" y="602"/>
                  </a:lnTo>
                  <a:lnTo>
                    <a:pt x="420" y="475"/>
                  </a:lnTo>
                  <a:lnTo>
                    <a:pt x="438" y="310"/>
                  </a:lnTo>
                  <a:lnTo>
                    <a:pt x="438" y="146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A0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2470;p41">
              <a:extLst>
                <a:ext uri="{FF2B5EF4-FFF2-40B4-BE49-F238E27FC236}">
                  <a16:creationId xmlns:a16="http://schemas.microsoft.com/office/drawing/2014/main" xmlns="" id="{F44819CE-4D3A-48EB-9C4D-9B6901E7A0E4}"/>
                </a:ext>
              </a:extLst>
            </p:cNvPr>
            <p:cNvSpPr/>
            <p:nvPr/>
          </p:nvSpPr>
          <p:spPr>
            <a:xfrm>
              <a:off x="6187009" y="1631591"/>
              <a:ext cx="15143" cy="24560"/>
            </a:xfrm>
            <a:custGeom>
              <a:avLst/>
              <a:gdLst/>
              <a:ahLst/>
              <a:cxnLst/>
              <a:rect l="l" t="t" r="r" b="b"/>
              <a:pathLst>
                <a:path w="439" h="712" fill="none" extrusionOk="0">
                  <a:moveTo>
                    <a:pt x="420" y="0"/>
                  </a:moveTo>
                  <a:lnTo>
                    <a:pt x="420" y="0"/>
                  </a:lnTo>
                  <a:lnTo>
                    <a:pt x="201" y="73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438"/>
                  </a:lnTo>
                  <a:lnTo>
                    <a:pt x="37" y="566"/>
                  </a:lnTo>
                  <a:lnTo>
                    <a:pt x="55" y="621"/>
                  </a:lnTo>
                  <a:lnTo>
                    <a:pt x="91" y="675"/>
                  </a:lnTo>
                  <a:lnTo>
                    <a:pt x="128" y="694"/>
                  </a:lnTo>
                  <a:lnTo>
                    <a:pt x="183" y="712"/>
                  </a:lnTo>
                  <a:lnTo>
                    <a:pt x="183" y="712"/>
                  </a:lnTo>
                  <a:lnTo>
                    <a:pt x="183" y="712"/>
                  </a:lnTo>
                  <a:lnTo>
                    <a:pt x="183" y="712"/>
                  </a:lnTo>
                  <a:lnTo>
                    <a:pt x="237" y="712"/>
                  </a:lnTo>
                  <a:lnTo>
                    <a:pt x="274" y="675"/>
                  </a:lnTo>
                  <a:lnTo>
                    <a:pt x="347" y="602"/>
                  </a:lnTo>
                  <a:lnTo>
                    <a:pt x="420" y="475"/>
                  </a:lnTo>
                  <a:lnTo>
                    <a:pt x="438" y="310"/>
                  </a:lnTo>
                  <a:lnTo>
                    <a:pt x="438" y="310"/>
                  </a:lnTo>
                  <a:lnTo>
                    <a:pt x="438" y="146"/>
                  </a:lnTo>
                  <a:lnTo>
                    <a:pt x="4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2471;p41">
              <a:extLst>
                <a:ext uri="{FF2B5EF4-FFF2-40B4-BE49-F238E27FC236}">
                  <a16:creationId xmlns:a16="http://schemas.microsoft.com/office/drawing/2014/main" xmlns="" id="{730DCAB5-4D33-4A30-859B-3695E5D9F8AD}"/>
                </a:ext>
              </a:extLst>
            </p:cNvPr>
            <p:cNvSpPr/>
            <p:nvPr/>
          </p:nvSpPr>
          <p:spPr>
            <a:xfrm>
              <a:off x="6212190" y="1630315"/>
              <a:ext cx="7589" cy="3174"/>
            </a:xfrm>
            <a:custGeom>
              <a:avLst/>
              <a:gdLst/>
              <a:ahLst/>
              <a:cxnLst/>
              <a:rect l="l" t="t" r="r" b="b"/>
              <a:pathLst>
                <a:path w="220" h="92" extrusionOk="0">
                  <a:moveTo>
                    <a:pt x="0" y="1"/>
                  </a:moveTo>
                  <a:lnTo>
                    <a:pt x="110" y="74"/>
                  </a:lnTo>
                  <a:lnTo>
                    <a:pt x="146" y="92"/>
                  </a:lnTo>
                  <a:lnTo>
                    <a:pt x="183" y="74"/>
                  </a:lnTo>
                  <a:lnTo>
                    <a:pt x="201" y="55"/>
                  </a:lnTo>
                  <a:lnTo>
                    <a:pt x="219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2472;p41">
              <a:extLst>
                <a:ext uri="{FF2B5EF4-FFF2-40B4-BE49-F238E27FC236}">
                  <a16:creationId xmlns:a16="http://schemas.microsoft.com/office/drawing/2014/main" xmlns="" id="{EFBCB019-34D9-437C-9E9F-13A2E8B2A97F}"/>
                </a:ext>
              </a:extLst>
            </p:cNvPr>
            <p:cNvSpPr/>
            <p:nvPr/>
          </p:nvSpPr>
          <p:spPr>
            <a:xfrm>
              <a:off x="6212190" y="1630315"/>
              <a:ext cx="7589" cy="3174"/>
            </a:xfrm>
            <a:custGeom>
              <a:avLst/>
              <a:gdLst/>
              <a:ahLst/>
              <a:cxnLst/>
              <a:rect l="l" t="t" r="r" b="b"/>
              <a:pathLst>
                <a:path w="220" h="9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46" y="92"/>
                  </a:lnTo>
                  <a:lnTo>
                    <a:pt x="146" y="92"/>
                  </a:lnTo>
                  <a:lnTo>
                    <a:pt x="183" y="74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2473;p41">
              <a:extLst>
                <a:ext uri="{FF2B5EF4-FFF2-40B4-BE49-F238E27FC236}">
                  <a16:creationId xmlns:a16="http://schemas.microsoft.com/office/drawing/2014/main" xmlns="" id="{C9128468-FAFE-411E-AB50-BC9E5F93A333}"/>
                </a:ext>
              </a:extLst>
            </p:cNvPr>
            <p:cNvSpPr/>
            <p:nvPr/>
          </p:nvSpPr>
          <p:spPr>
            <a:xfrm>
              <a:off x="6202739" y="1658635"/>
              <a:ext cx="23319" cy="17041"/>
            </a:xfrm>
            <a:custGeom>
              <a:avLst/>
              <a:gdLst/>
              <a:ahLst/>
              <a:cxnLst/>
              <a:rect l="l" t="t" r="r" b="b"/>
              <a:pathLst>
                <a:path w="676" h="494" extrusionOk="0">
                  <a:moveTo>
                    <a:pt x="530" y="1"/>
                  </a:moveTo>
                  <a:lnTo>
                    <a:pt x="311" y="56"/>
                  </a:lnTo>
                  <a:lnTo>
                    <a:pt x="146" y="110"/>
                  </a:lnTo>
                  <a:lnTo>
                    <a:pt x="92" y="147"/>
                  </a:lnTo>
                  <a:lnTo>
                    <a:pt x="37" y="202"/>
                  </a:lnTo>
                  <a:lnTo>
                    <a:pt x="19" y="238"/>
                  </a:lnTo>
                  <a:lnTo>
                    <a:pt x="0" y="275"/>
                  </a:lnTo>
                  <a:lnTo>
                    <a:pt x="19" y="329"/>
                  </a:lnTo>
                  <a:lnTo>
                    <a:pt x="55" y="366"/>
                  </a:lnTo>
                  <a:lnTo>
                    <a:pt x="110" y="402"/>
                  </a:lnTo>
                  <a:lnTo>
                    <a:pt x="201" y="439"/>
                  </a:lnTo>
                  <a:lnTo>
                    <a:pt x="402" y="475"/>
                  </a:lnTo>
                  <a:lnTo>
                    <a:pt x="658" y="494"/>
                  </a:lnTo>
                  <a:lnTo>
                    <a:pt x="676" y="494"/>
                  </a:lnTo>
                  <a:lnTo>
                    <a:pt x="658" y="421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F9D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2474;p41">
              <a:extLst>
                <a:ext uri="{FF2B5EF4-FFF2-40B4-BE49-F238E27FC236}">
                  <a16:creationId xmlns:a16="http://schemas.microsoft.com/office/drawing/2014/main" xmlns="" id="{9A8DE960-1EC7-418C-9935-BD4DCF839205}"/>
                </a:ext>
              </a:extLst>
            </p:cNvPr>
            <p:cNvSpPr/>
            <p:nvPr/>
          </p:nvSpPr>
          <p:spPr>
            <a:xfrm>
              <a:off x="6202739" y="1658635"/>
              <a:ext cx="23319" cy="17041"/>
            </a:xfrm>
            <a:custGeom>
              <a:avLst/>
              <a:gdLst/>
              <a:ahLst/>
              <a:cxnLst/>
              <a:rect l="l" t="t" r="r" b="b"/>
              <a:pathLst>
                <a:path w="676" h="494" fill="none" extrusionOk="0">
                  <a:moveTo>
                    <a:pt x="530" y="1"/>
                  </a:moveTo>
                  <a:lnTo>
                    <a:pt x="530" y="1"/>
                  </a:lnTo>
                  <a:lnTo>
                    <a:pt x="311" y="56"/>
                  </a:lnTo>
                  <a:lnTo>
                    <a:pt x="146" y="110"/>
                  </a:lnTo>
                  <a:lnTo>
                    <a:pt x="92" y="147"/>
                  </a:lnTo>
                  <a:lnTo>
                    <a:pt x="37" y="202"/>
                  </a:lnTo>
                  <a:lnTo>
                    <a:pt x="19" y="238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9" y="329"/>
                  </a:lnTo>
                  <a:lnTo>
                    <a:pt x="55" y="366"/>
                  </a:lnTo>
                  <a:lnTo>
                    <a:pt x="110" y="402"/>
                  </a:lnTo>
                  <a:lnTo>
                    <a:pt x="201" y="439"/>
                  </a:lnTo>
                  <a:lnTo>
                    <a:pt x="402" y="475"/>
                  </a:lnTo>
                  <a:lnTo>
                    <a:pt x="658" y="494"/>
                  </a:lnTo>
                  <a:lnTo>
                    <a:pt x="658" y="494"/>
                  </a:lnTo>
                  <a:lnTo>
                    <a:pt x="676" y="494"/>
                  </a:lnTo>
                  <a:lnTo>
                    <a:pt x="676" y="494"/>
                  </a:lnTo>
                  <a:lnTo>
                    <a:pt x="658" y="421"/>
                  </a:lnTo>
                  <a:lnTo>
                    <a:pt x="658" y="421"/>
                  </a:lnTo>
                  <a:lnTo>
                    <a:pt x="530" y="1"/>
                  </a:lnTo>
                  <a:lnTo>
                    <a:pt x="5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2475;p41">
              <a:extLst>
                <a:ext uri="{FF2B5EF4-FFF2-40B4-BE49-F238E27FC236}">
                  <a16:creationId xmlns:a16="http://schemas.microsoft.com/office/drawing/2014/main" xmlns="" id="{5BB80C43-EB22-4CB8-A179-3C7E468B0B0B}"/>
                </a:ext>
              </a:extLst>
            </p:cNvPr>
            <p:cNvSpPr/>
            <p:nvPr/>
          </p:nvSpPr>
          <p:spPr>
            <a:xfrm>
              <a:off x="6079971" y="1626555"/>
              <a:ext cx="82512" cy="59193"/>
            </a:xfrm>
            <a:custGeom>
              <a:avLst/>
              <a:gdLst/>
              <a:ahLst/>
              <a:cxnLst/>
              <a:rect l="l" t="t" r="r" b="b"/>
              <a:pathLst>
                <a:path w="2392" h="1716" extrusionOk="0">
                  <a:moveTo>
                    <a:pt x="1059" y="0"/>
                  </a:moveTo>
                  <a:lnTo>
                    <a:pt x="913" y="37"/>
                  </a:lnTo>
                  <a:lnTo>
                    <a:pt x="785" y="110"/>
                  </a:lnTo>
                  <a:lnTo>
                    <a:pt x="749" y="128"/>
                  </a:lnTo>
                  <a:lnTo>
                    <a:pt x="730" y="128"/>
                  </a:lnTo>
                  <a:lnTo>
                    <a:pt x="694" y="110"/>
                  </a:lnTo>
                  <a:lnTo>
                    <a:pt x="694" y="73"/>
                  </a:lnTo>
                  <a:lnTo>
                    <a:pt x="548" y="146"/>
                  </a:lnTo>
                  <a:lnTo>
                    <a:pt x="402" y="219"/>
                  </a:lnTo>
                  <a:lnTo>
                    <a:pt x="292" y="292"/>
                  </a:lnTo>
                  <a:lnTo>
                    <a:pt x="183" y="402"/>
                  </a:lnTo>
                  <a:lnTo>
                    <a:pt x="110" y="493"/>
                  </a:lnTo>
                  <a:lnTo>
                    <a:pt x="37" y="621"/>
                  </a:lnTo>
                  <a:lnTo>
                    <a:pt x="0" y="730"/>
                  </a:lnTo>
                  <a:lnTo>
                    <a:pt x="0" y="858"/>
                  </a:lnTo>
                  <a:lnTo>
                    <a:pt x="0" y="967"/>
                  </a:lnTo>
                  <a:lnTo>
                    <a:pt x="37" y="1077"/>
                  </a:lnTo>
                  <a:lnTo>
                    <a:pt x="73" y="1186"/>
                  </a:lnTo>
                  <a:lnTo>
                    <a:pt x="146" y="1278"/>
                  </a:lnTo>
                  <a:lnTo>
                    <a:pt x="256" y="1223"/>
                  </a:lnTo>
                  <a:lnTo>
                    <a:pt x="402" y="1186"/>
                  </a:lnTo>
                  <a:lnTo>
                    <a:pt x="584" y="1150"/>
                  </a:lnTo>
                  <a:lnTo>
                    <a:pt x="767" y="1132"/>
                  </a:lnTo>
                  <a:lnTo>
                    <a:pt x="1187" y="1132"/>
                  </a:lnTo>
                  <a:lnTo>
                    <a:pt x="1387" y="1186"/>
                  </a:lnTo>
                  <a:lnTo>
                    <a:pt x="1479" y="1205"/>
                  </a:lnTo>
                  <a:lnTo>
                    <a:pt x="1534" y="1241"/>
                  </a:lnTo>
                  <a:lnTo>
                    <a:pt x="1570" y="1296"/>
                  </a:lnTo>
                  <a:lnTo>
                    <a:pt x="1588" y="1332"/>
                  </a:lnTo>
                  <a:lnTo>
                    <a:pt x="1570" y="1387"/>
                  </a:lnTo>
                  <a:lnTo>
                    <a:pt x="1534" y="1442"/>
                  </a:lnTo>
                  <a:lnTo>
                    <a:pt x="1461" y="1497"/>
                  </a:lnTo>
                  <a:lnTo>
                    <a:pt x="1369" y="1533"/>
                  </a:lnTo>
                  <a:lnTo>
                    <a:pt x="1241" y="1570"/>
                  </a:lnTo>
                  <a:lnTo>
                    <a:pt x="1114" y="1606"/>
                  </a:lnTo>
                  <a:lnTo>
                    <a:pt x="968" y="1643"/>
                  </a:lnTo>
                  <a:lnTo>
                    <a:pt x="803" y="1661"/>
                  </a:lnTo>
                  <a:lnTo>
                    <a:pt x="749" y="1661"/>
                  </a:lnTo>
                  <a:lnTo>
                    <a:pt x="968" y="1697"/>
                  </a:lnTo>
                  <a:lnTo>
                    <a:pt x="1187" y="1716"/>
                  </a:lnTo>
                  <a:lnTo>
                    <a:pt x="1424" y="1697"/>
                  </a:lnTo>
                  <a:lnTo>
                    <a:pt x="1661" y="1661"/>
                  </a:lnTo>
                  <a:lnTo>
                    <a:pt x="1862" y="1570"/>
                  </a:lnTo>
                  <a:lnTo>
                    <a:pt x="2045" y="1460"/>
                  </a:lnTo>
                  <a:lnTo>
                    <a:pt x="2191" y="1351"/>
                  </a:lnTo>
                  <a:lnTo>
                    <a:pt x="2300" y="1205"/>
                  </a:lnTo>
                  <a:lnTo>
                    <a:pt x="2337" y="1113"/>
                  </a:lnTo>
                  <a:lnTo>
                    <a:pt x="2373" y="1040"/>
                  </a:lnTo>
                  <a:lnTo>
                    <a:pt x="2391" y="949"/>
                  </a:lnTo>
                  <a:lnTo>
                    <a:pt x="2391" y="858"/>
                  </a:lnTo>
                  <a:lnTo>
                    <a:pt x="2373" y="767"/>
                  </a:lnTo>
                  <a:lnTo>
                    <a:pt x="2355" y="657"/>
                  </a:lnTo>
                  <a:lnTo>
                    <a:pt x="2337" y="584"/>
                  </a:lnTo>
                  <a:lnTo>
                    <a:pt x="2264" y="493"/>
                  </a:lnTo>
                  <a:lnTo>
                    <a:pt x="2191" y="383"/>
                  </a:lnTo>
                  <a:lnTo>
                    <a:pt x="2099" y="310"/>
                  </a:lnTo>
                  <a:lnTo>
                    <a:pt x="1990" y="219"/>
                  </a:lnTo>
                  <a:lnTo>
                    <a:pt x="1880" y="146"/>
                  </a:lnTo>
                  <a:lnTo>
                    <a:pt x="1734" y="91"/>
                  </a:lnTo>
                  <a:lnTo>
                    <a:pt x="1588" y="55"/>
                  </a:lnTo>
                  <a:lnTo>
                    <a:pt x="1442" y="18"/>
                  </a:lnTo>
                  <a:lnTo>
                    <a:pt x="1461" y="146"/>
                  </a:lnTo>
                  <a:lnTo>
                    <a:pt x="1461" y="274"/>
                  </a:lnTo>
                  <a:lnTo>
                    <a:pt x="1424" y="438"/>
                  </a:lnTo>
                  <a:lnTo>
                    <a:pt x="1369" y="566"/>
                  </a:lnTo>
                  <a:lnTo>
                    <a:pt x="1296" y="657"/>
                  </a:lnTo>
                  <a:lnTo>
                    <a:pt x="1241" y="675"/>
                  </a:lnTo>
                  <a:lnTo>
                    <a:pt x="1205" y="694"/>
                  </a:lnTo>
                  <a:lnTo>
                    <a:pt x="1187" y="694"/>
                  </a:lnTo>
                  <a:lnTo>
                    <a:pt x="1150" y="675"/>
                  </a:lnTo>
                  <a:lnTo>
                    <a:pt x="1114" y="639"/>
                  </a:lnTo>
                  <a:lnTo>
                    <a:pt x="1077" y="602"/>
                  </a:lnTo>
                  <a:lnTo>
                    <a:pt x="1041" y="548"/>
                  </a:lnTo>
                  <a:lnTo>
                    <a:pt x="1004" y="402"/>
                  </a:lnTo>
                  <a:lnTo>
                    <a:pt x="1004" y="237"/>
                  </a:lnTo>
                  <a:lnTo>
                    <a:pt x="1041" y="110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FFD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2476;p41">
              <a:extLst>
                <a:ext uri="{FF2B5EF4-FFF2-40B4-BE49-F238E27FC236}">
                  <a16:creationId xmlns:a16="http://schemas.microsoft.com/office/drawing/2014/main" xmlns="" id="{3C248B38-3D72-43CB-8540-995D77A60B4A}"/>
                </a:ext>
              </a:extLst>
            </p:cNvPr>
            <p:cNvSpPr/>
            <p:nvPr/>
          </p:nvSpPr>
          <p:spPr>
            <a:xfrm>
              <a:off x="6079971" y="1626555"/>
              <a:ext cx="82512" cy="59193"/>
            </a:xfrm>
            <a:custGeom>
              <a:avLst/>
              <a:gdLst/>
              <a:ahLst/>
              <a:cxnLst/>
              <a:rect l="l" t="t" r="r" b="b"/>
              <a:pathLst>
                <a:path w="2392" h="1716" fill="none" extrusionOk="0">
                  <a:moveTo>
                    <a:pt x="1059" y="0"/>
                  </a:moveTo>
                  <a:lnTo>
                    <a:pt x="1059" y="0"/>
                  </a:lnTo>
                  <a:lnTo>
                    <a:pt x="913" y="37"/>
                  </a:lnTo>
                  <a:lnTo>
                    <a:pt x="913" y="37"/>
                  </a:lnTo>
                  <a:lnTo>
                    <a:pt x="785" y="110"/>
                  </a:lnTo>
                  <a:lnTo>
                    <a:pt x="785" y="110"/>
                  </a:lnTo>
                  <a:lnTo>
                    <a:pt x="749" y="128"/>
                  </a:lnTo>
                  <a:lnTo>
                    <a:pt x="749" y="128"/>
                  </a:lnTo>
                  <a:lnTo>
                    <a:pt x="730" y="128"/>
                  </a:lnTo>
                  <a:lnTo>
                    <a:pt x="730" y="128"/>
                  </a:lnTo>
                  <a:lnTo>
                    <a:pt x="694" y="110"/>
                  </a:lnTo>
                  <a:lnTo>
                    <a:pt x="694" y="110"/>
                  </a:lnTo>
                  <a:lnTo>
                    <a:pt x="694" y="73"/>
                  </a:lnTo>
                  <a:lnTo>
                    <a:pt x="694" y="73"/>
                  </a:lnTo>
                  <a:lnTo>
                    <a:pt x="548" y="146"/>
                  </a:lnTo>
                  <a:lnTo>
                    <a:pt x="402" y="219"/>
                  </a:lnTo>
                  <a:lnTo>
                    <a:pt x="292" y="292"/>
                  </a:lnTo>
                  <a:lnTo>
                    <a:pt x="183" y="402"/>
                  </a:lnTo>
                  <a:lnTo>
                    <a:pt x="110" y="493"/>
                  </a:lnTo>
                  <a:lnTo>
                    <a:pt x="37" y="621"/>
                  </a:lnTo>
                  <a:lnTo>
                    <a:pt x="0" y="730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967"/>
                  </a:lnTo>
                  <a:lnTo>
                    <a:pt x="37" y="1077"/>
                  </a:lnTo>
                  <a:lnTo>
                    <a:pt x="73" y="1186"/>
                  </a:lnTo>
                  <a:lnTo>
                    <a:pt x="146" y="1278"/>
                  </a:lnTo>
                  <a:lnTo>
                    <a:pt x="146" y="1278"/>
                  </a:lnTo>
                  <a:lnTo>
                    <a:pt x="256" y="1223"/>
                  </a:lnTo>
                  <a:lnTo>
                    <a:pt x="402" y="1186"/>
                  </a:lnTo>
                  <a:lnTo>
                    <a:pt x="584" y="1150"/>
                  </a:lnTo>
                  <a:lnTo>
                    <a:pt x="767" y="1132"/>
                  </a:lnTo>
                  <a:lnTo>
                    <a:pt x="767" y="1132"/>
                  </a:lnTo>
                  <a:lnTo>
                    <a:pt x="931" y="1132"/>
                  </a:lnTo>
                  <a:lnTo>
                    <a:pt x="931" y="1132"/>
                  </a:lnTo>
                  <a:lnTo>
                    <a:pt x="1187" y="1132"/>
                  </a:lnTo>
                  <a:lnTo>
                    <a:pt x="1387" y="1186"/>
                  </a:lnTo>
                  <a:lnTo>
                    <a:pt x="1479" y="1205"/>
                  </a:lnTo>
                  <a:lnTo>
                    <a:pt x="1534" y="1241"/>
                  </a:lnTo>
                  <a:lnTo>
                    <a:pt x="1570" y="1296"/>
                  </a:lnTo>
                  <a:lnTo>
                    <a:pt x="1588" y="1332"/>
                  </a:lnTo>
                  <a:lnTo>
                    <a:pt x="1588" y="1332"/>
                  </a:lnTo>
                  <a:lnTo>
                    <a:pt x="1570" y="1387"/>
                  </a:lnTo>
                  <a:lnTo>
                    <a:pt x="1534" y="1442"/>
                  </a:lnTo>
                  <a:lnTo>
                    <a:pt x="1461" y="1497"/>
                  </a:lnTo>
                  <a:lnTo>
                    <a:pt x="1369" y="1533"/>
                  </a:lnTo>
                  <a:lnTo>
                    <a:pt x="1241" y="1570"/>
                  </a:lnTo>
                  <a:lnTo>
                    <a:pt x="1114" y="1606"/>
                  </a:lnTo>
                  <a:lnTo>
                    <a:pt x="968" y="1643"/>
                  </a:lnTo>
                  <a:lnTo>
                    <a:pt x="803" y="1661"/>
                  </a:lnTo>
                  <a:lnTo>
                    <a:pt x="803" y="1661"/>
                  </a:lnTo>
                  <a:lnTo>
                    <a:pt x="749" y="1661"/>
                  </a:lnTo>
                  <a:lnTo>
                    <a:pt x="749" y="1661"/>
                  </a:lnTo>
                  <a:lnTo>
                    <a:pt x="968" y="1697"/>
                  </a:lnTo>
                  <a:lnTo>
                    <a:pt x="1187" y="1716"/>
                  </a:lnTo>
                  <a:lnTo>
                    <a:pt x="1187" y="1716"/>
                  </a:lnTo>
                  <a:lnTo>
                    <a:pt x="1424" y="1697"/>
                  </a:lnTo>
                  <a:lnTo>
                    <a:pt x="1661" y="1661"/>
                  </a:lnTo>
                  <a:lnTo>
                    <a:pt x="1862" y="1570"/>
                  </a:lnTo>
                  <a:lnTo>
                    <a:pt x="2045" y="1460"/>
                  </a:lnTo>
                  <a:lnTo>
                    <a:pt x="2191" y="1351"/>
                  </a:lnTo>
                  <a:lnTo>
                    <a:pt x="2300" y="1205"/>
                  </a:lnTo>
                  <a:lnTo>
                    <a:pt x="2337" y="1113"/>
                  </a:lnTo>
                  <a:lnTo>
                    <a:pt x="2373" y="1040"/>
                  </a:lnTo>
                  <a:lnTo>
                    <a:pt x="2391" y="949"/>
                  </a:lnTo>
                  <a:lnTo>
                    <a:pt x="2391" y="858"/>
                  </a:lnTo>
                  <a:lnTo>
                    <a:pt x="2391" y="858"/>
                  </a:lnTo>
                  <a:lnTo>
                    <a:pt x="2373" y="767"/>
                  </a:lnTo>
                  <a:lnTo>
                    <a:pt x="2355" y="657"/>
                  </a:lnTo>
                  <a:lnTo>
                    <a:pt x="2355" y="657"/>
                  </a:lnTo>
                  <a:lnTo>
                    <a:pt x="2337" y="584"/>
                  </a:lnTo>
                  <a:lnTo>
                    <a:pt x="2337" y="584"/>
                  </a:lnTo>
                  <a:lnTo>
                    <a:pt x="2264" y="493"/>
                  </a:lnTo>
                  <a:lnTo>
                    <a:pt x="2191" y="383"/>
                  </a:lnTo>
                  <a:lnTo>
                    <a:pt x="2099" y="310"/>
                  </a:lnTo>
                  <a:lnTo>
                    <a:pt x="1990" y="219"/>
                  </a:lnTo>
                  <a:lnTo>
                    <a:pt x="1880" y="146"/>
                  </a:lnTo>
                  <a:lnTo>
                    <a:pt x="1734" y="91"/>
                  </a:lnTo>
                  <a:lnTo>
                    <a:pt x="1588" y="55"/>
                  </a:lnTo>
                  <a:lnTo>
                    <a:pt x="1442" y="18"/>
                  </a:lnTo>
                  <a:lnTo>
                    <a:pt x="1442" y="18"/>
                  </a:lnTo>
                  <a:lnTo>
                    <a:pt x="1461" y="146"/>
                  </a:lnTo>
                  <a:lnTo>
                    <a:pt x="1461" y="274"/>
                  </a:lnTo>
                  <a:lnTo>
                    <a:pt x="1461" y="274"/>
                  </a:lnTo>
                  <a:lnTo>
                    <a:pt x="1424" y="438"/>
                  </a:lnTo>
                  <a:lnTo>
                    <a:pt x="1369" y="566"/>
                  </a:lnTo>
                  <a:lnTo>
                    <a:pt x="1296" y="657"/>
                  </a:lnTo>
                  <a:lnTo>
                    <a:pt x="1241" y="675"/>
                  </a:lnTo>
                  <a:lnTo>
                    <a:pt x="1205" y="694"/>
                  </a:lnTo>
                  <a:lnTo>
                    <a:pt x="1205" y="694"/>
                  </a:lnTo>
                  <a:lnTo>
                    <a:pt x="1187" y="694"/>
                  </a:lnTo>
                  <a:lnTo>
                    <a:pt x="1187" y="694"/>
                  </a:lnTo>
                  <a:lnTo>
                    <a:pt x="1150" y="675"/>
                  </a:lnTo>
                  <a:lnTo>
                    <a:pt x="1114" y="639"/>
                  </a:lnTo>
                  <a:lnTo>
                    <a:pt x="1077" y="602"/>
                  </a:lnTo>
                  <a:lnTo>
                    <a:pt x="1041" y="548"/>
                  </a:lnTo>
                  <a:lnTo>
                    <a:pt x="1004" y="402"/>
                  </a:lnTo>
                  <a:lnTo>
                    <a:pt x="1004" y="237"/>
                  </a:lnTo>
                  <a:lnTo>
                    <a:pt x="1004" y="237"/>
                  </a:lnTo>
                  <a:lnTo>
                    <a:pt x="1041" y="110"/>
                  </a:lnTo>
                  <a:lnTo>
                    <a:pt x="10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2477;p41">
              <a:extLst>
                <a:ext uri="{FF2B5EF4-FFF2-40B4-BE49-F238E27FC236}">
                  <a16:creationId xmlns:a16="http://schemas.microsoft.com/office/drawing/2014/main" xmlns="" id="{82323E0C-54AE-4B43-B75E-082CEA77CE0D}"/>
                </a:ext>
              </a:extLst>
            </p:cNvPr>
            <p:cNvSpPr/>
            <p:nvPr/>
          </p:nvSpPr>
          <p:spPr>
            <a:xfrm>
              <a:off x="6160551" y="1646700"/>
              <a:ext cx="655" cy="2553"/>
            </a:xfrm>
            <a:custGeom>
              <a:avLst/>
              <a:gdLst/>
              <a:ahLst/>
              <a:cxnLst/>
              <a:rect l="l" t="t" r="r" b="b"/>
              <a:pathLst>
                <a:path w="19" h="74" extrusionOk="0">
                  <a:moveTo>
                    <a:pt x="1" y="0"/>
                  </a:moveTo>
                  <a:lnTo>
                    <a:pt x="1" y="0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C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478;p41">
              <a:extLst>
                <a:ext uri="{FF2B5EF4-FFF2-40B4-BE49-F238E27FC236}">
                  <a16:creationId xmlns:a16="http://schemas.microsoft.com/office/drawing/2014/main" xmlns="" id="{2DD550FB-3891-4AF5-9BAE-72D73B7273C4}"/>
                </a:ext>
              </a:extLst>
            </p:cNvPr>
            <p:cNvSpPr/>
            <p:nvPr/>
          </p:nvSpPr>
          <p:spPr>
            <a:xfrm>
              <a:off x="6160551" y="1646700"/>
              <a:ext cx="655" cy="2553"/>
            </a:xfrm>
            <a:custGeom>
              <a:avLst/>
              <a:gdLst/>
              <a:ahLst/>
              <a:cxnLst/>
              <a:rect l="l" t="t" r="r" b="b"/>
              <a:pathLst>
                <a:path w="19" h="7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2479;p41">
              <a:extLst>
                <a:ext uri="{FF2B5EF4-FFF2-40B4-BE49-F238E27FC236}">
                  <a16:creationId xmlns:a16="http://schemas.microsoft.com/office/drawing/2014/main" xmlns="" id="{F2FF49F7-0516-4E44-8D0F-4E7E08129AE5}"/>
                </a:ext>
              </a:extLst>
            </p:cNvPr>
            <p:cNvSpPr/>
            <p:nvPr/>
          </p:nvSpPr>
          <p:spPr>
            <a:xfrm>
              <a:off x="6114604" y="1626555"/>
              <a:ext cx="15764" cy="23940"/>
            </a:xfrm>
            <a:custGeom>
              <a:avLst/>
              <a:gdLst/>
              <a:ahLst/>
              <a:cxnLst/>
              <a:rect l="l" t="t" r="r" b="b"/>
              <a:pathLst>
                <a:path w="457" h="694" extrusionOk="0">
                  <a:moveTo>
                    <a:pt x="55" y="0"/>
                  </a:moveTo>
                  <a:lnTo>
                    <a:pt x="37" y="110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37" y="548"/>
                  </a:lnTo>
                  <a:lnTo>
                    <a:pt x="73" y="602"/>
                  </a:lnTo>
                  <a:lnTo>
                    <a:pt x="110" y="639"/>
                  </a:lnTo>
                  <a:lnTo>
                    <a:pt x="146" y="675"/>
                  </a:lnTo>
                  <a:lnTo>
                    <a:pt x="183" y="694"/>
                  </a:lnTo>
                  <a:lnTo>
                    <a:pt x="201" y="694"/>
                  </a:lnTo>
                  <a:lnTo>
                    <a:pt x="237" y="675"/>
                  </a:lnTo>
                  <a:lnTo>
                    <a:pt x="292" y="657"/>
                  </a:lnTo>
                  <a:lnTo>
                    <a:pt x="365" y="566"/>
                  </a:lnTo>
                  <a:lnTo>
                    <a:pt x="420" y="438"/>
                  </a:lnTo>
                  <a:lnTo>
                    <a:pt x="457" y="274"/>
                  </a:lnTo>
                  <a:lnTo>
                    <a:pt x="457" y="146"/>
                  </a:lnTo>
                  <a:lnTo>
                    <a:pt x="438" y="1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A0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2480;p41">
              <a:extLst>
                <a:ext uri="{FF2B5EF4-FFF2-40B4-BE49-F238E27FC236}">
                  <a16:creationId xmlns:a16="http://schemas.microsoft.com/office/drawing/2014/main" xmlns="" id="{51068CFD-C553-4431-8D0D-225413F9C4C6}"/>
                </a:ext>
              </a:extLst>
            </p:cNvPr>
            <p:cNvSpPr/>
            <p:nvPr/>
          </p:nvSpPr>
          <p:spPr>
            <a:xfrm>
              <a:off x="6114604" y="1626555"/>
              <a:ext cx="15764" cy="23940"/>
            </a:xfrm>
            <a:custGeom>
              <a:avLst/>
              <a:gdLst/>
              <a:ahLst/>
              <a:cxnLst/>
              <a:rect l="l" t="t" r="r" b="b"/>
              <a:pathLst>
                <a:path w="457" h="694" fill="none" extrusionOk="0">
                  <a:moveTo>
                    <a:pt x="183" y="0"/>
                  </a:moveTo>
                  <a:lnTo>
                    <a:pt x="18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37" y="110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37" y="548"/>
                  </a:lnTo>
                  <a:lnTo>
                    <a:pt x="73" y="602"/>
                  </a:lnTo>
                  <a:lnTo>
                    <a:pt x="110" y="639"/>
                  </a:lnTo>
                  <a:lnTo>
                    <a:pt x="146" y="675"/>
                  </a:lnTo>
                  <a:lnTo>
                    <a:pt x="183" y="694"/>
                  </a:lnTo>
                  <a:lnTo>
                    <a:pt x="183" y="694"/>
                  </a:lnTo>
                  <a:lnTo>
                    <a:pt x="201" y="694"/>
                  </a:lnTo>
                  <a:lnTo>
                    <a:pt x="201" y="694"/>
                  </a:lnTo>
                  <a:lnTo>
                    <a:pt x="237" y="675"/>
                  </a:lnTo>
                  <a:lnTo>
                    <a:pt x="292" y="657"/>
                  </a:lnTo>
                  <a:lnTo>
                    <a:pt x="365" y="566"/>
                  </a:lnTo>
                  <a:lnTo>
                    <a:pt x="420" y="438"/>
                  </a:lnTo>
                  <a:lnTo>
                    <a:pt x="457" y="274"/>
                  </a:lnTo>
                  <a:lnTo>
                    <a:pt x="457" y="274"/>
                  </a:lnTo>
                  <a:lnTo>
                    <a:pt x="457" y="146"/>
                  </a:lnTo>
                  <a:lnTo>
                    <a:pt x="438" y="18"/>
                  </a:lnTo>
                  <a:lnTo>
                    <a:pt x="438" y="18"/>
                  </a:lnTo>
                  <a:lnTo>
                    <a:pt x="1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2481;p41">
              <a:extLst>
                <a:ext uri="{FF2B5EF4-FFF2-40B4-BE49-F238E27FC236}">
                  <a16:creationId xmlns:a16="http://schemas.microsoft.com/office/drawing/2014/main" xmlns="" id="{42D3B846-A104-4839-9A19-79A8C66DFA48}"/>
                </a:ext>
              </a:extLst>
            </p:cNvPr>
            <p:cNvSpPr/>
            <p:nvPr/>
          </p:nvSpPr>
          <p:spPr>
            <a:xfrm>
              <a:off x="6103876" y="1627797"/>
              <a:ext cx="7589" cy="3174"/>
            </a:xfrm>
            <a:custGeom>
              <a:avLst/>
              <a:gdLst/>
              <a:ahLst/>
              <a:cxnLst/>
              <a:rect l="l" t="t" r="r" b="b"/>
              <a:pathLst>
                <a:path w="220" h="92" extrusionOk="0">
                  <a:moveTo>
                    <a:pt x="220" y="1"/>
                  </a:moveTo>
                  <a:lnTo>
                    <a:pt x="1" y="37"/>
                  </a:lnTo>
                  <a:lnTo>
                    <a:pt x="1" y="74"/>
                  </a:lnTo>
                  <a:lnTo>
                    <a:pt x="37" y="92"/>
                  </a:lnTo>
                  <a:lnTo>
                    <a:pt x="56" y="92"/>
                  </a:lnTo>
                  <a:lnTo>
                    <a:pt x="92" y="7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A0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2482;p41">
              <a:extLst>
                <a:ext uri="{FF2B5EF4-FFF2-40B4-BE49-F238E27FC236}">
                  <a16:creationId xmlns:a16="http://schemas.microsoft.com/office/drawing/2014/main" xmlns="" id="{54565B9D-F88B-4960-AA2A-7B8BBF42D730}"/>
                </a:ext>
              </a:extLst>
            </p:cNvPr>
            <p:cNvSpPr/>
            <p:nvPr/>
          </p:nvSpPr>
          <p:spPr>
            <a:xfrm>
              <a:off x="6103876" y="1627797"/>
              <a:ext cx="7589" cy="3174"/>
            </a:xfrm>
            <a:custGeom>
              <a:avLst/>
              <a:gdLst/>
              <a:ahLst/>
              <a:cxnLst/>
              <a:rect l="l" t="t" r="r" b="b"/>
              <a:pathLst>
                <a:path w="220" h="92" fill="none" extrusionOk="0">
                  <a:moveTo>
                    <a:pt x="220" y="1"/>
                  </a:moveTo>
                  <a:lnTo>
                    <a:pt x="220" y="1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2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2483;p41">
              <a:extLst>
                <a:ext uri="{FF2B5EF4-FFF2-40B4-BE49-F238E27FC236}">
                  <a16:creationId xmlns:a16="http://schemas.microsoft.com/office/drawing/2014/main" xmlns="" id="{8A2B393B-0277-4F97-BCF9-22CFF1CFFA92}"/>
                </a:ext>
              </a:extLst>
            </p:cNvPr>
            <p:cNvSpPr/>
            <p:nvPr/>
          </p:nvSpPr>
          <p:spPr>
            <a:xfrm>
              <a:off x="6085007" y="1665569"/>
              <a:ext cx="49776" cy="18282"/>
            </a:xfrm>
            <a:custGeom>
              <a:avLst/>
              <a:gdLst/>
              <a:ahLst/>
              <a:cxnLst/>
              <a:rect l="l" t="t" r="r" b="b"/>
              <a:pathLst>
                <a:path w="1443" h="530" extrusionOk="0">
                  <a:moveTo>
                    <a:pt x="621" y="1"/>
                  </a:moveTo>
                  <a:lnTo>
                    <a:pt x="438" y="19"/>
                  </a:lnTo>
                  <a:lnTo>
                    <a:pt x="256" y="55"/>
                  </a:lnTo>
                  <a:lnTo>
                    <a:pt x="110" y="92"/>
                  </a:lnTo>
                  <a:lnTo>
                    <a:pt x="0" y="147"/>
                  </a:lnTo>
                  <a:lnTo>
                    <a:pt x="110" y="256"/>
                  </a:lnTo>
                  <a:lnTo>
                    <a:pt x="256" y="366"/>
                  </a:lnTo>
                  <a:lnTo>
                    <a:pt x="420" y="457"/>
                  </a:lnTo>
                  <a:lnTo>
                    <a:pt x="603" y="530"/>
                  </a:lnTo>
                  <a:lnTo>
                    <a:pt x="657" y="530"/>
                  </a:lnTo>
                  <a:lnTo>
                    <a:pt x="822" y="512"/>
                  </a:lnTo>
                  <a:lnTo>
                    <a:pt x="968" y="475"/>
                  </a:lnTo>
                  <a:lnTo>
                    <a:pt x="1095" y="439"/>
                  </a:lnTo>
                  <a:lnTo>
                    <a:pt x="1223" y="402"/>
                  </a:lnTo>
                  <a:lnTo>
                    <a:pt x="1315" y="366"/>
                  </a:lnTo>
                  <a:lnTo>
                    <a:pt x="1388" y="311"/>
                  </a:lnTo>
                  <a:lnTo>
                    <a:pt x="1424" y="256"/>
                  </a:lnTo>
                  <a:lnTo>
                    <a:pt x="1442" y="201"/>
                  </a:lnTo>
                  <a:lnTo>
                    <a:pt x="1424" y="165"/>
                  </a:lnTo>
                  <a:lnTo>
                    <a:pt x="1388" y="110"/>
                  </a:lnTo>
                  <a:lnTo>
                    <a:pt x="1333" y="74"/>
                  </a:lnTo>
                  <a:lnTo>
                    <a:pt x="1241" y="55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F9D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484;p41">
              <a:extLst>
                <a:ext uri="{FF2B5EF4-FFF2-40B4-BE49-F238E27FC236}">
                  <a16:creationId xmlns:a16="http://schemas.microsoft.com/office/drawing/2014/main" xmlns="" id="{79254B80-3E4A-4820-A942-B32618A35AB5}"/>
                </a:ext>
              </a:extLst>
            </p:cNvPr>
            <p:cNvSpPr/>
            <p:nvPr/>
          </p:nvSpPr>
          <p:spPr>
            <a:xfrm>
              <a:off x="6085007" y="1665569"/>
              <a:ext cx="49776" cy="18282"/>
            </a:xfrm>
            <a:custGeom>
              <a:avLst/>
              <a:gdLst/>
              <a:ahLst/>
              <a:cxnLst/>
              <a:rect l="l" t="t" r="r" b="b"/>
              <a:pathLst>
                <a:path w="1443" h="530" fill="none" extrusionOk="0">
                  <a:moveTo>
                    <a:pt x="785" y="1"/>
                  </a:moveTo>
                  <a:lnTo>
                    <a:pt x="785" y="1"/>
                  </a:lnTo>
                  <a:lnTo>
                    <a:pt x="621" y="1"/>
                  </a:lnTo>
                  <a:lnTo>
                    <a:pt x="621" y="1"/>
                  </a:lnTo>
                  <a:lnTo>
                    <a:pt x="438" y="19"/>
                  </a:lnTo>
                  <a:lnTo>
                    <a:pt x="256" y="55"/>
                  </a:lnTo>
                  <a:lnTo>
                    <a:pt x="110" y="92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10" y="256"/>
                  </a:lnTo>
                  <a:lnTo>
                    <a:pt x="256" y="366"/>
                  </a:lnTo>
                  <a:lnTo>
                    <a:pt x="420" y="457"/>
                  </a:lnTo>
                  <a:lnTo>
                    <a:pt x="603" y="530"/>
                  </a:lnTo>
                  <a:lnTo>
                    <a:pt x="603" y="530"/>
                  </a:lnTo>
                  <a:lnTo>
                    <a:pt x="657" y="530"/>
                  </a:lnTo>
                  <a:lnTo>
                    <a:pt x="657" y="530"/>
                  </a:lnTo>
                  <a:lnTo>
                    <a:pt x="822" y="512"/>
                  </a:lnTo>
                  <a:lnTo>
                    <a:pt x="968" y="475"/>
                  </a:lnTo>
                  <a:lnTo>
                    <a:pt x="1095" y="439"/>
                  </a:lnTo>
                  <a:lnTo>
                    <a:pt x="1223" y="402"/>
                  </a:lnTo>
                  <a:lnTo>
                    <a:pt x="1315" y="366"/>
                  </a:lnTo>
                  <a:lnTo>
                    <a:pt x="1388" y="311"/>
                  </a:lnTo>
                  <a:lnTo>
                    <a:pt x="1424" y="256"/>
                  </a:lnTo>
                  <a:lnTo>
                    <a:pt x="1442" y="201"/>
                  </a:lnTo>
                  <a:lnTo>
                    <a:pt x="1442" y="201"/>
                  </a:lnTo>
                  <a:lnTo>
                    <a:pt x="1424" y="165"/>
                  </a:lnTo>
                  <a:lnTo>
                    <a:pt x="1388" y="110"/>
                  </a:lnTo>
                  <a:lnTo>
                    <a:pt x="1333" y="74"/>
                  </a:lnTo>
                  <a:lnTo>
                    <a:pt x="1241" y="55"/>
                  </a:lnTo>
                  <a:lnTo>
                    <a:pt x="1041" y="1"/>
                  </a:lnTo>
                  <a:lnTo>
                    <a:pt x="7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2485;p41">
              <a:extLst>
                <a:ext uri="{FF2B5EF4-FFF2-40B4-BE49-F238E27FC236}">
                  <a16:creationId xmlns:a16="http://schemas.microsoft.com/office/drawing/2014/main" xmlns="" id="{50EEE717-9FED-4FAD-8C64-1264205C38F0}"/>
                </a:ext>
              </a:extLst>
            </p:cNvPr>
            <p:cNvSpPr/>
            <p:nvPr/>
          </p:nvSpPr>
          <p:spPr>
            <a:xfrm>
              <a:off x="6156791" y="1649839"/>
              <a:ext cx="22698" cy="8831"/>
            </a:xfrm>
            <a:custGeom>
              <a:avLst/>
              <a:gdLst/>
              <a:ahLst/>
              <a:cxnLst/>
              <a:rect l="l" t="t" r="r" b="b"/>
              <a:pathLst>
                <a:path w="658" h="256" extrusionOk="0">
                  <a:moveTo>
                    <a:pt x="347" y="0"/>
                  </a:moveTo>
                  <a:lnTo>
                    <a:pt x="274" y="19"/>
                  </a:lnTo>
                  <a:lnTo>
                    <a:pt x="183" y="37"/>
                  </a:lnTo>
                  <a:lnTo>
                    <a:pt x="128" y="55"/>
                  </a:lnTo>
                  <a:lnTo>
                    <a:pt x="18" y="146"/>
                  </a:lnTo>
                  <a:lnTo>
                    <a:pt x="18" y="165"/>
                  </a:lnTo>
                  <a:lnTo>
                    <a:pt x="0" y="183"/>
                  </a:lnTo>
                  <a:lnTo>
                    <a:pt x="37" y="238"/>
                  </a:lnTo>
                  <a:lnTo>
                    <a:pt x="55" y="256"/>
                  </a:lnTo>
                  <a:lnTo>
                    <a:pt x="73" y="256"/>
                  </a:lnTo>
                  <a:lnTo>
                    <a:pt x="128" y="238"/>
                  </a:lnTo>
                  <a:lnTo>
                    <a:pt x="164" y="201"/>
                  </a:lnTo>
                  <a:lnTo>
                    <a:pt x="256" y="165"/>
                  </a:lnTo>
                  <a:lnTo>
                    <a:pt x="310" y="146"/>
                  </a:lnTo>
                  <a:lnTo>
                    <a:pt x="383" y="146"/>
                  </a:lnTo>
                  <a:lnTo>
                    <a:pt x="456" y="183"/>
                  </a:lnTo>
                  <a:lnTo>
                    <a:pt x="548" y="238"/>
                  </a:lnTo>
                  <a:lnTo>
                    <a:pt x="584" y="256"/>
                  </a:lnTo>
                  <a:lnTo>
                    <a:pt x="621" y="256"/>
                  </a:lnTo>
                  <a:lnTo>
                    <a:pt x="639" y="238"/>
                  </a:lnTo>
                  <a:lnTo>
                    <a:pt x="657" y="183"/>
                  </a:lnTo>
                  <a:lnTo>
                    <a:pt x="657" y="165"/>
                  </a:lnTo>
                  <a:lnTo>
                    <a:pt x="639" y="128"/>
                  </a:lnTo>
                  <a:lnTo>
                    <a:pt x="529" y="55"/>
                  </a:lnTo>
                  <a:lnTo>
                    <a:pt x="438" y="19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2486;p41">
              <a:extLst>
                <a:ext uri="{FF2B5EF4-FFF2-40B4-BE49-F238E27FC236}">
                  <a16:creationId xmlns:a16="http://schemas.microsoft.com/office/drawing/2014/main" xmlns="" id="{CEC1348F-C8AB-497A-B62A-0EEA9B066033}"/>
                </a:ext>
              </a:extLst>
            </p:cNvPr>
            <p:cNvSpPr/>
            <p:nvPr/>
          </p:nvSpPr>
          <p:spPr>
            <a:xfrm>
              <a:off x="6024572" y="1631591"/>
              <a:ext cx="62367" cy="20800"/>
            </a:xfrm>
            <a:custGeom>
              <a:avLst/>
              <a:gdLst/>
              <a:ahLst/>
              <a:cxnLst/>
              <a:rect l="l" t="t" r="r" b="b"/>
              <a:pathLst>
                <a:path w="1808" h="603" extrusionOk="0">
                  <a:moveTo>
                    <a:pt x="73" y="0"/>
                  </a:moveTo>
                  <a:lnTo>
                    <a:pt x="37" y="18"/>
                  </a:lnTo>
                  <a:lnTo>
                    <a:pt x="18" y="37"/>
                  </a:lnTo>
                  <a:lnTo>
                    <a:pt x="0" y="55"/>
                  </a:lnTo>
                  <a:lnTo>
                    <a:pt x="0" y="73"/>
                  </a:lnTo>
                  <a:lnTo>
                    <a:pt x="0" y="110"/>
                  </a:lnTo>
                  <a:lnTo>
                    <a:pt x="18" y="128"/>
                  </a:lnTo>
                  <a:lnTo>
                    <a:pt x="37" y="146"/>
                  </a:lnTo>
                  <a:lnTo>
                    <a:pt x="219" y="146"/>
                  </a:lnTo>
                  <a:lnTo>
                    <a:pt x="402" y="164"/>
                  </a:lnTo>
                  <a:lnTo>
                    <a:pt x="621" y="201"/>
                  </a:lnTo>
                  <a:lnTo>
                    <a:pt x="876" y="256"/>
                  </a:lnTo>
                  <a:lnTo>
                    <a:pt x="1150" y="347"/>
                  </a:lnTo>
                  <a:lnTo>
                    <a:pt x="1424" y="456"/>
                  </a:lnTo>
                  <a:lnTo>
                    <a:pt x="1716" y="602"/>
                  </a:lnTo>
                  <a:lnTo>
                    <a:pt x="1771" y="602"/>
                  </a:lnTo>
                  <a:lnTo>
                    <a:pt x="1807" y="584"/>
                  </a:lnTo>
                  <a:lnTo>
                    <a:pt x="1807" y="548"/>
                  </a:lnTo>
                  <a:lnTo>
                    <a:pt x="1807" y="529"/>
                  </a:lnTo>
                  <a:lnTo>
                    <a:pt x="1807" y="493"/>
                  </a:lnTo>
                  <a:lnTo>
                    <a:pt x="1789" y="475"/>
                  </a:lnTo>
                  <a:lnTo>
                    <a:pt x="1497" y="329"/>
                  </a:lnTo>
                  <a:lnTo>
                    <a:pt x="1205" y="201"/>
                  </a:lnTo>
                  <a:lnTo>
                    <a:pt x="913" y="128"/>
                  </a:lnTo>
                  <a:lnTo>
                    <a:pt x="657" y="73"/>
                  </a:lnTo>
                  <a:lnTo>
                    <a:pt x="420" y="37"/>
                  </a:lnTo>
                  <a:lnTo>
                    <a:pt x="2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2487;p41">
              <a:extLst>
                <a:ext uri="{FF2B5EF4-FFF2-40B4-BE49-F238E27FC236}">
                  <a16:creationId xmlns:a16="http://schemas.microsoft.com/office/drawing/2014/main" xmlns="" id="{A18496B0-511E-40BD-9464-EC6CA26AAAB0}"/>
                </a:ext>
              </a:extLst>
            </p:cNvPr>
            <p:cNvSpPr/>
            <p:nvPr/>
          </p:nvSpPr>
          <p:spPr>
            <a:xfrm>
              <a:off x="6220366" y="1645424"/>
              <a:ext cx="32149" cy="15143"/>
            </a:xfrm>
            <a:custGeom>
              <a:avLst/>
              <a:gdLst/>
              <a:ahLst/>
              <a:cxnLst/>
              <a:rect l="l" t="t" r="r" b="b"/>
              <a:pathLst>
                <a:path w="932" h="439" extrusionOk="0">
                  <a:moveTo>
                    <a:pt x="37" y="1"/>
                  </a:moveTo>
                  <a:lnTo>
                    <a:pt x="19" y="19"/>
                  </a:lnTo>
                  <a:lnTo>
                    <a:pt x="1" y="37"/>
                  </a:lnTo>
                  <a:lnTo>
                    <a:pt x="1" y="55"/>
                  </a:lnTo>
                  <a:lnTo>
                    <a:pt x="1" y="92"/>
                  </a:lnTo>
                  <a:lnTo>
                    <a:pt x="1" y="110"/>
                  </a:lnTo>
                  <a:lnTo>
                    <a:pt x="37" y="128"/>
                  </a:lnTo>
                  <a:lnTo>
                    <a:pt x="55" y="128"/>
                  </a:lnTo>
                  <a:lnTo>
                    <a:pt x="220" y="165"/>
                  </a:lnTo>
                  <a:lnTo>
                    <a:pt x="439" y="201"/>
                  </a:lnTo>
                  <a:lnTo>
                    <a:pt x="548" y="238"/>
                  </a:lnTo>
                  <a:lnTo>
                    <a:pt x="658" y="293"/>
                  </a:lnTo>
                  <a:lnTo>
                    <a:pt x="731" y="347"/>
                  </a:lnTo>
                  <a:lnTo>
                    <a:pt x="804" y="402"/>
                  </a:lnTo>
                  <a:lnTo>
                    <a:pt x="822" y="420"/>
                  </a:lnTo>
                  <a:lnTo>
                    <a:pt x="858" y="439"/>
                  </a:lnTo>
                  <a:lnTo>
                    <a:pt x="895" y="420"/>
                  </a:lnTo>
                  <a:lnTo>
                    <a:pt x="913" y="402"/>
                  </a:lnTo>
                  <a:lnTo>
                    <a:pt x="931" y="366"/>
                  </a:lnTo>
                  <a:lnTo>
                    <a:pt x="931" y="347"/>
                  </a:lnTo>
                  <a:lnTo>
                    <a:pt x="913" y="329"/>
                  </a:lnTo>
                  <a:lnTo>
                    <a:pt x="822" y="238"/>
                  </a:lnTo>
                  <a:lnTo>
                    <a:pt x="694" y="165"/>
                  </a:lnTo>
                  <a:lnTo>
                    <a:pt x="566" y="110"/>
                  </a:lnTo>
                  <a:lnTo>
                    <a:pt x="420" y="55"/>
                  </a:lnTo>
                  <a:lnTo>
                    <a:pt x="183" y="1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092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272571" y="1131993"/>
            <a:ext cx="85924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Menurut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Robbins (2015)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dibedakan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Sifat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Kontingensi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Pertukaran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287085" y="452258"/>
            <a:ext cx="8577942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-96636" y="183401"/>
            <a:ext cx="937441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Teori-Teori</a:t>
            </a:r>
            <a:r>
              <a:rPr lang="en-ID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47DDEB7-8437-4877-8612-5727B2028CB7}"/>
              </a:ext>
            </a:extLst>
          </p:cNvPr>
          <p:cNvSpPr/>
          <p:nvPr/>
        </p:nvSpPr>
        <p:spPr>
          <a:xfrm>
            <a:off x="287085" y="1910577"/>
            <a:ext cx="8577942" cy="12799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ID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Sifat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karakter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sifat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berguna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memandang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kombinasi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sifat-sifat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tampak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Ada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sejumlah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sifat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karakteristik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berkaitan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keberhasilan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kegagalan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xmlns="" id="{217C5ACE-6120-4757-B9D4-EC1916640AFE}"/>
              </a:ext>
            </a:extLst>
          </p:cNvPr>
          <p:cNvSpPr/>
          <p:nvPr/>
        </p:nvSpPr>
        <p:spPr>
          <a:xfrm>
            <a:off x="272572" y="3385476"/>
            <a:ext cx="8592456" cy="13798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ID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calon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diperbuat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melakukannya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bermaksud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mengidentifikasikan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perilaku-perilaku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berhubungan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ataupun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menghasilkan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786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21B461F-DAD1-4ADE-BF97-1FD8C06257AB}"/>
              </a:ext>
            </a:extLst>
          </p:cNvPr>
          <p:cNvSpPr txBox="1"/>
          <p:nvPr/>
        </p:nvSpPr>
        <p:spPr>
          <a:xfrm>
            <a:off x="272571" y="1072521"/>
            <a:ext cx="85924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Menurut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Robbins (2015)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dibedakan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Sifat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Kontingensi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Pertukaran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6230D106-B236-419C-AA0C-94BF547B788E}"/>
              </a:ext>
            </a:extLst>
          </p:cNvPr>
          <p:cNvSpPr/>
          <p:nvPr/>
        </p:nvSpPr>
        <p:spPr>
          <a:xfrm>
            <a:off x="287085" y="392786"/>
            <a:ext cx="8577942" cy="543722"/>
          </a:xfrm>
          <a:prstGeom prst="roundRect">
            <a:avLst/>
          </a:prstGeom>
          <a:solidFill>
            <a:srgbClr val="32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327D96"/>
              </a:solidFill>
            </a:endParaRPr>
          </a:p>
        </p:txBody>
      </p:sp>
      <p:sp>
        <p:nvSpPr>
          <p:cNvPr id="212" name="Rectangle 8">
            <a:extLst>
              <a:ext uri="{FF2B5EF4-FFF2-40B4-BE49-F238E27FC236}">
                <a16:creationId xmlns:a16="http://schemas.microsoft.com/office/drawing/2014/main" xmlns="" id="{AE966CFD-65A6-4E94-86A7-040FE78695C5}"/>
              </a:ext>
            </a:extLst>
          </p:cNvPr>
          <p:cNvSpPr txBox="1">
            <a:spLocks noChangeArrowheads="1"/>
          </p:cNvSpPr>
          <p:nvPr/>
        </p:nvSpPr>
        <p:spPr>
          <a:xfrm>
            <a:off x="-96636" y="123929"/>
            <a:ext cx="937441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Teori-Teori</a:t>
            </a:r>
            <a:r>
              <a:rPr lang="en-ID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47DDEB7-8437-4877-8612-5727B2028CB7}"/>
              </a:ext>
            </a:extLst>
          </p:cNvPr>
          <p:cNvSpPr/>
          <p:nvPr/>
        </p:nvSpPr>
        <p:spPr>
          <a:xfrm>
            <a:off x="287085" y="1851105"/>
            <a:ext cx="8577942" cy="12799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ID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Kontingensi</a:t>
            </a:r>
            <a:r>
              <a:rPr lang="en-ID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kontingensi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Fiedler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menyatakan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kinerja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bergantung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kecocokan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diantara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gaya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seberapa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situasi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kendali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D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xmlns="" id="{217C5ACE-6120-4757-B9D4-EC1916640AFE}"/>
              </a:ext>
            </a:extLst>
          </p:cNvPr>
          <p:cNvSpPr/>
          <p:nvPr/>
        </p:nvSpPr>
        <p:spPr>
          <a:xfrm>
            <a:off x="272572" y="3296268"/>
            <a:ext cx="8592456" cy="14467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Pertukaran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pertukaran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pemimpin-anggota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leader-member exchange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menyataka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tekanan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menetapkan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istimewa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pengikut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mendukung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penciptaan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diluar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D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75214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ship and Teamwork for Business by Slidesgo">
  <a:themeElements>
    <a:clrScheme name="Simple Light">
      <a:dk1>
        <a:srgbClr val="363636"/>
      </a:dk1>
      <a:lt1>
        <a:srgbClr val="FFFFFF"/>
      </a:lt1>
      <a:dk2>
        <a:srgbClr val="18B0C2"/>
      </a:dk2>
      <a:lt2>
        <a:srgbClr val="326F8B"/>
      </a:lt2>
      <a:accent1>
        <a:srgbClr val="9EE0A3"/>
      </a:accent1>
      <a:accent2>
        <a:srgbClr val="458A48"/>
      </a:accent2>
      <a:accent3>
        <a:srgbClr val="FFE177"/>
      </a:accent3>
      <a:accent4>
        <a:srgbClr val="234269"/>
      </a:accent4>
      <a:accent5>
        <a:srgbClr val="60B7FF"/>
      </a:accent5>
      <a:accent6>
        <a:srgbClr val="D1A08F"/>
      </a:accent6>
      <a:hlink>
        <a:srgbClr val="326F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2672</Words>
  <Application>Microsoft Office PowerPoint</Application>
  <PresentationFormat>On-screen Show (16:9)</PresentationFormat>
  <Paragraphs>183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Overpass</vt:lpstr>
      <vt:lpstr>Bebas Neue</vt:lpstr>
      <vt:lpstr>Calibri</vt:lpstr>
      <vt:lpstr>var(--h3_typography-font-family)</vt:lpstr>
      <vt:lpstr>Arial</vt:lpstr>
      <vt:lpstr>Berlin Sans FB Demi</vt:lpstr>
      <vt:lpstr>Days One</vt:lpstr>
      <vt:lpstr>Jost</vt:lpstr>
      <vt:lpstr>Leadership and Teamwork for Business by Slidesgo</vt:lpstr>
      <vt:lpstr>KEPEMIMPINAN (Leadership)</vt:lpstr>
      <vt:lpstr>DEFINISI KEPEMIMPINAN</vt:lpstr>
      <vt:lpstr>DEFINISI KEPEMIMPINAN</vt:lpstr>
      <vt:lpstr>DEFINISI KEPEMIMPINAN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and Teamwork for Business</dc:title>
  <dc:creator>dwica</dc:creator>
  <cp:lastModifiedBy>ASUS</cp:lastModifiedBy>
  <cp:revision>19</cp:revision>
  <dcterms:modified xsi:type="dcterms:W3CDTF">2023-10-19T05:05:20Z</dcterms:modified>
</cp:coreProperties>
</file>