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A1AB938-8E21-4511-B3BB-F08DB3873FD2}" type="datetimeFigureOut">
              <a:rPr lang="id-ID" smtClean="0"/>
              <a:t>25/08/2022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A0BB0BA-F24B-4C82-9F97-562C05173D8B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LANDASAN TEORI</a:t>
            </a:r>
            <a:endParaRPr lang="id-ID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Minggu ke- 5</a:t>
            </a:r>
          </a:p>
          <a:p>
            <a:r>
              <a:rPr lang="id-ID" smtClean="0"/>
              <a:t>Sessi 1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17322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Both"/>
            </a:pPr>
            <a:r>
              <a:rPr lang="id-ID" dirty="0" smtClean="0"/>
              <a:t>Sebagai dasar yang kokoh dan bukan sekedar coba-coba (</a:t>
            </a:r>
            <a:r>
              <a:rPr lang="id-ID" i="1" dirty="0" smtClean="0"/>
              <a:t>triall and error</a:t>
            </a:r>
            <a:r>
              <a:rPr lang="id-ID" dirty="0" smtClean="0"/>
              <a:t>)</a:t>
            </a:r>
          </a:p>
          <a:p>
            <a:pPr marL="514350" indent="-514350">
              <a:buAutoNum type="arabicParenBoth"/>
            </a:pPr>
            <a:r>
              <a:rPr lang="id-ID" dirty="0" smtClean="0"/>
              <a:t>Untuk mendapatkan teori-teori yang relevan dan sebagai penunjang penelitian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Mengarahkan penelitian dan pencapaian tujuan penelitian dan penulisan hasilnya.</a:t>
            </a:r>
          </a:p>
          <a:p>
            <a:pPr marL="514350" indent="-514350">
              <a:buAutoNum type="arabicParenBoth"/>
            </a:pPr>
            <a:r>
              <a:rPr lang="id-ID" dirty="0" smtClean="0"/>
              <a:t>Langkah-langkah dan arah analisis data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KAJIAN PUSTAKA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4148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id-ID" dirty="0" smtClean="0"/>
              <a:t>Terdapat dua (2) hal utama dalam kajian pustaka ( </a:t>
            </a:r>
            <a:r>
              <a:rPr lang="id-ID" i="1" dirty="0" smtClean="0"/>
              <a:t>theoritical review</a:t>
            </a:r>
            <a:r>
              <a:rPr lang="id-ID" dirty="0" smtClean="0"/>
              <a:t>)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Menyangkut deskripsi teoritis meliputi upaya untuk menjelaskan (</a:t>
            </a:r>
            <a:r>
              <a:rPr lang="id-ID" i="1" dirty="0" smtClean="0"/>
              <a:t>explanation</a:t>
            </a:r>
            <a:r>
              <a:rPr lang="id-ID" dirty="0" smtClean="0"/>
              <a:t>),meramalkan (</a:t>
            </a:r>
            <a:r>
              <a:rPr lang="id-ID" i="1" dirty="0" smtClean="0"/>
              <a:t>prediction</a:t>
            </a:r>
            <a:r>
              <a:rPr lang="id-ID" dirty="0" smtClean="0"/>
              <a:t>) dan pengendalian (</a:t>
            </a:r>
            <a:r>
              <a:rPr lang="id-ID" i="1" dirty="0" smtClean="0"/>
              <a:t>control</a:t>
            </a:r>
            <a:r>
              <a:rPr lang="id-ID" dirty="0" smtClean="0"/>
              <a:t> )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Kajian  berpikir</a:t>
            </a:r>
          </a:p>
          <a:p>
            <a:pPr marL="0" indent="0">
              <a:buNone/>
            </a:pPr>
            <a:r>
              <a:rPr lang="id-ID" dirty="0" smtClean="0"/>
              <a:t>Intinya, kajian pustaka merupakan penelusuran kepustakaan untuk mengidentifikasi makalah dan buku yang bermanfaat dan merujuk pada  semua hasil penelitian terdahulu 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.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774780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Intinya, kajian pustaka </a:t>
            </a:r>
            <a:r>
              <a:rPr lang="id-ID" b="1" dirty="0">
                <a:solidFill>
                  <a:srgbClr val="FF0000"/>
                </a:solidFill>
              </a:rPr>
              <a:t>merupakan penelusuran kepustakaan untuk mengidentifikasi makalah dan buku yang bermanfaat dan merujuk pada  semua hasil penelitian terdahulu </a:t>
            </a:r>
            <a:endParaRPr lang="id-ID" b="1" dirty="0" smtClean="0">
              <a:solidFill>
                <a:srgbClr val="FF0000"/>
              </a:solidFill>
            </a:endParaRPr>
          </a:p>
          <a:p>
            <a:r>
              <a:rPr lang="id-ID" dirty="0" smtClean="0"/>
              <a:t>Kajian pustaka </a:t>
            </a:r>
            <a:r>
              <a:rPr lang="id-ID" b="1" dirty="0" smtClean="0">
                <a:solidFill>
                  <a:schemeClr val="tx2">
                    <a:lumMod val="75000"/>
                  </a:schemeClr>
                </a:solidFill>
              </a:rPr>
              <a:t>disusun berdasarkan tujuan penelitian , pertanyaan penelitian dan masalah yang akan dipecahkan </a:t>
            </a:r>
            <a:endParaRPr lang="id-ID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82470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id-ID" dirty="0" smtClean="0"/>
              <a:t>Sebagai pemandu , agar fokus penelitian sesuai dengan kenyataan di lapangan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Memberikan gambaran umum tentang latar belakang penelitian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Bahan pembahasan hasil penelitian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Menguraikan kerangka teori yang merujuk pada referensi beberapa ahli tertentu maupun berbagai  teori-teori yang ada</a:t>
            </a:r>
          </a:p>
          <a:p>
            <a:pPr marL="514350" indent="-514350">
              <a:buAutoNum type="arabicParenBoth"/>
            </a:pPr>
            <a:r>
              <a:rPr lang="id-ID" dirty="0" smtClean="0"/>
              <a:t>Sebagai dasar hasil dan pembahasan secara detail 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Landasan teori 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747219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Artikel 1 Mahasiswa : </a:t>
            </a:r>
          </a:p>
          <a:p>
            <a:pPr marL="0" indent="0">
              <a:buNone/>
            </a:pPr>
            <a:r>
              <a:rPr lang="id-ID" dirty="0" smtClean="0"/>
              <a:t>Dela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Review Artikel /Landasan Teori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151008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Artikel 2 Mahasiswa </a:t>
            </a:r>
          </a:p>
          <a:p>
            <a:pPr marL="0" indent="0">
              <a:buNone/>
            </a:pPr>
            <a:r>
              <a:rPr lang="id-ID" dirty="0" smtClean="0"/>
              <a:t>Dela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Review Artikel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89289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i="1" dirty="0" smtClean="0"/>
              <a:t>TERIMAKASIH</a:t>
            </a:r>
            <a:endParaRPr lang="id-ID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13015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</TotalTime>
  <Words>203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LANDASAN TEORI</vt:lpstr>
      <vt:lpstr>KAJIAN PUSTAKA</vt:lpstr>
      <vt:lpstr>.</vt:lpstr>
      <vt:lpstr>.</vt:lpstr>
      <vt:lpstr>Landasan teori </vt:lpstr>
      <vt:lpstr>Review Artikel /Landasan Teori</vt:lpstr>
      <vt:lpstr>Review Artikel 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LANDASAN TEORI</dc:title>
  <dc:creator>Windows User</dc:creator>
  <cp:lastModifiedBy>Windows User</cp:lastModifiedBy>
  <cp:revision>6</cp:revision>
  <dcterms:created xsi:type="dcterms:W3CDTF">2022-08-23T11:48:41Z</dcterms:created>
  <dcterms:modified xsi:type="dcterms:W3CDTF">2022-08-25T01:35:57Z</dcterms:modified>
</cp:coreProperties>
</file>