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292" r:id="rId4"/>
    <p:sldId id="294" r:id="rId5"/>
    <p:sldId id="296" r:id="rId6"/>
    <p:sldId id="297" r:id="rId7"/>
    <p:sldId id="299" r:id="rId8"/>
    <p:sldId id="274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250" autoAdjust="0"/>
    <p:restoredTop sz="94656" autoAdjust="0"/>
  </p:normalViewPr>
  <p:slideViewPr>
    <p:cSldViewPr>
      <p:cViewPr varScale="1">
        <p:scale>
          <a:sx n="83" d="100"/>
          <a:sy n="83" d="100"/>
        </p:scale>
        <p:origin x="-139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1193FE-D485-4933-97A5-6FD972EFD42F}" type="datetime1">
              <a:rPr lang="id-ID" smtClean="0"/>
              <a:pPr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:TIF19427,  MK : Case Based Reasoning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2C2623-3E2B-4045-BD09-2FBF5D25FEB1}" type="datetime1">
              <a:rPr lang="id-ID" smtClean="0"/>
              <a:pPr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:TIF19427,  MK : Case Based Reasoning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E652981-97C7-4AF8-910C-6C8FB207A34E}" type="datetime1">
              <a:rPr lang="id-ID" smtClean="0"/>
              <a:pPr/>
              <a:t>18/10/2020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:TIF19427,  MK : Case Based Reasoning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7A094BC-DD3D-41D0-9C07-C1194D25EDA5}" type="datetime1">
              <a:rPr lang="id-ID" smtClean="0"/>
              <a:pPr/>
              <a:t>18/10/2020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:TIF19427,  MK : Case Based Reasoning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CD8DB0B-EC22-4FB3-90CF-C8A1DB882E41}" type="datetime1">
              <a:rPr lang="id-ID" smtClean="0"/>
              <a:pPr/>
              <a:t>18/10/2020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:TIF19427,  MK : Case Based Reasoning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0CA09F-9059-43B0-856E-18EBCA972D50}" type="datetime1">
              <a:rPr lang="id-ID" smtClean="0"/>
              <a:pPr/>
              <a:t>18/10/2020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:TIF19427,  MK : Case Based Reasoning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C64B65-B3E8-442C-A9A8-6B5BA74222D4}" type="datetime1">
              <a:rPr lang="id-ID" smtClean="0"/>
              <a:pPr/>
              <a:t>18/10/2020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:TIF19427,  MK : Case Based Reasoning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410164-4861-4D7F-821B-C28E88921A67}" type="datetime1">
              <a:rPr lang="id-ID" smtClean="0"/>
              <a:pPr/>
              <a:t>18/10/2020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:TIF19427,  MK : Case Based Reasoning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A5029A-11D0-43EB-9311-8569203A2FBC}" type="datetime1">
              <a:rPr lang="id-ID" smtClean="0"/>
              <a:pPr/>
              <a:t>18/10/2020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:TIF19427,  MK : Case Based Reasoning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3417B0-EAB1-4C05-B84A-54CCB875E77C}" type="datetime1">
              <a:rPr lang="id-ID" smtClean="0"/>
              <a:pPr/>
              <a:t>18/10/2020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:TIF19427,  MK : Case Based Reasoning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EPRESENTASI KASUS</a:t>
            </a:r>
            <a:endParaRPr lang="en-US" sz="40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F385D46-1C27-4F21-8A81-9DC431404E45}" type="datetime1"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18/10/2020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987824" y="6356350"/>
            <a:ext cx="3888432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:TIF19427,  MK : Case Based Reasoning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OUTLINE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Representasi Kasus</a:t>
            </a:r>
          </a:p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Pendekatan dalam representasi kasus</a:t>
            </a:r>
          </a:p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Contoh representasi kasus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B29B-28A3-4335-A367-5FD2F404134F}" type="datetime1">
              <a:rPr lang="id-ID" smtClean="0"/>
              <a:pPr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384376" cy="365125"/>
          </a:xfrm>
        </p:spPr>
        <p:txBody>
          <a:bodyPr/>
          <a:lstStyle/>
          <a:p>
            <a:r>
              <a:rPr lang="en-US" smtClean="0"/>
              <a:t>Kode MK :TIF19427,  MK : Case Based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REPRESENTASI KASUS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pPr lvl="0" algn="just"/>
            <a:r>
              <a:rPr lang="id-ID" sz="2400" dirty="0" smtClean="0">
                <a:latin typeface="Arial" pitchFamily="34" charset="0"/>
                <a:cs typeface="Arial" pitchFamily="34" charset="0"/>
              </a:rPr>
              <a:t>Penalaran berbasis kasus tergantung pada struktur dan isi dari koleksi dari kasus</a:t>
            </a:r>
          </a:p>
          <a:p>
            <a:pPr lvl="0" algn="just"/>
            <a:r>
              <a:rPr lang="id-ID" sz="2400" dirty="0" smtClean="0">
                <a:latin typeface="Arial" pitchFamily="34" charset="0"/>
                <a:cs typeface="Arial" pitchFamily="34" charset="0"/>
              </a:rPr>
              <a:t>Suatu kasus dapat diselesaikan dengan memanggil kembali kasus sebelumnya yang sesuai/cocok dengan kasus baru</a:t>
            </a:r>
          </a:p>
          <a:p>
            <a:pPr lvl="0" algn="just"/>
            <a:r>
              <a:rPr lang="id-ID" sz="2400" dirty="0" smtClean="0">
                <a:latin typeface="Arial" pitchFamily="34" charset="0"/>
                <a:cs typeface="Arial" pitchFamily="34" charset="0"/>
              </a:rPr>
              <a:t>Sebuah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kasus dapat menjadi sebuat catatan dari kejadian, atau record secara khusus terdiri dari :</a:t>
            </a:r>
          </a:p>
          <a:p>
            <a:pPr marL="914400" lvl="1" indent="-514350" algn="just">
              <a:buAutoNum type="alphaLcPeriod"/>
            </a:pPr>
            <a:r>
              <a:rPr lang="id-ID" dirty="0">
                <a:latin typeface="Arial" pitchFamily="34" charset="0"/>
                <a:cs typeface="Arial" pitchFamily="34" charset="0"/>
              </a:rPr>
              <a:t>Permasalahan (Problem), menjelaskan keadaan nyata ketika kasus terjadi</a:t>
            </a:r>
          </a:p>
          <a:p>
            <a:pPr marL="914400" lvl="1" indent="-514350" algn="just">
              <a:buAutoNum type="alphaLcPeriod"/>
            </a:pPr>
            <a:r>
              <a:rPr lang="id-ID" dirty="0">
                <a:latin typeface="Arial" pitchFamily="34" charset="0"/>
                <a:cs typeface="Arial" pitchFamily="34" charset="0"/>
              </a:rPr>
              <a:t>Solusi, keadaan diperoleh solusi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permasalahan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B29B-28A3-4335-A367-5FD2F404134F}" type="datetime1">
              <a:rPr lang="id-ID" smtClean="0"/>
              <a:pPr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384376" cy="365125"/>
          </a:xfrm>
        </p:spPr>
        <p:txBody>
          <a:bodyPr/>
          <a:lstStyle/>
          <a:p>
            <a:r>
              <a:rPr lang="en-US" smtClean="0"/>
              <a:t>Kode MK :TIF19427,  MK : Case Based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24781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REPRESENTASI KASUS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Kasus tunggal terdiri dari dua komponen, yaitu :</a:t>
            </a:r>
          </a:p>
          <a:p>
            <a:pPr marL="514350" lvl="0" indent="-514350">
              <a:buAutoNum type="alphaLcPeriod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Deskripsi permasalahan : problem space</a:t>
            </a:r>
          </a:p>
          <a:p>
            <a:pPr marL="514350" lvl="0" indent="-514350">
              <a:buAutoNum type="alphaLcPeriod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Solusi yang telah disimpan : solution space</a:t>
            </a:r>
          </a:p>
          <a:p>
            <a:pPr marL="0" lvl="0" indent="0"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B29B-28A3-4335-A367-5FD2F404134F}" type="datetime1">
              <a:rPr lang="id-ID" smtClean="0"/>
              <a:pPr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888432" cy="365125"/>
          </a:xfr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:TIF19427,  MK : Case Based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513353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PENDEKATAN DALAM </a:t>
            </a:r>
            <a:br>
              <a:rPr lang="id-ID" dirty="0" smtClean="0"/>
            </a:br>
            <a:r>
              <a:rPr lang="id-ID" dirty="0" smtClean="0"/>
              <a:t>REPRESENTASI KASUS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3024336"/>
          </a:xfrm>
        </p:spPr>
        <p:txBody>
          <a:bodyPr>
            <a:normAutofit/>
          </a:bodyPr>
          <a:lstStyle/>
          <a:p>
            <a:pPr marL="514350" lvl="0" indent="-514350">
              <a:buAutoNum type="alphaLcPeriod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Konten dari sebuah kasus</a:t>
            </a:r>
          </a:p>
          <a:p>
            <a:pPr marL="514350" lvl="0" indent="-514350">
              <a:buAutoNum type="alphaLcPeriod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Representasi fitur vektor</a:t>
            </a:r>
          </a:p>
          <a:p>
            <a:pPr marL="514350" lvl="0" indent="-514350">
              <a:buAutoNum type="alphaLcPeriod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Representasi berbasis frame</a:t>
            </a:r>
          </a:p>
          <a:p>
            <a:pPr marL="514350" lvl="0" indent="-514350">
              <a:buAutoNum type="alphaLcPeriod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Representasi objek oriented</a:t>
            </a:r>
          </a:p>
          <a:p>
            <a:pPr marL="514350" lvl="0" indent="-514350">
              <a:buAutoNum type="alphaLcPeriod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Representasi tekstual</a:t>
            </a:r>
          </a:p>
          <a:p>
            <a:pPr marL="514350" lvl="0" indent="-514350">
              <a:buAutoNum type="alphaLcPeriod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Representasi kasus hirarki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B29B-28A3-4335-A367-5FD2F404134F}" type="datetime1">
              <a:rPr lang="id-ID" smtClean="0"/>
              <a:pPr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888432" cy="365125"/>
          </a:xfr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:TIF19427,  MK : Case Based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9831406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Representasi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reprentasi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penalaran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bayi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Representasi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impetigo </a:t>
            </a:r>
            <a:r>
              <a:rPr lang="en-US" dirty="0" err="1" smtClean="0"/>
              <a:t>bullosa</a:t>
            </a:r>
            <a:r>
              <a:rPr lang="en-US" dirty="0" smtClean="0"/>
              <a:t> (</a:t>
            </a:r>
            <a:r>
              <a:rPr lang="en-US" dirty="0" err="1" smtClean="0"/>
              <a:t>vesiko</a:t>
            </a:r>
            <a:r>
              <a:rPr lang="en-US" dirty="0" smtClean="0"/>
              <a:t> </a:t>
            </a:r>
            <a:r>
              <a:rPr lang="en-US" dirty="0" err="1" smtClean="0"/>
              <a:t>bulosa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 </a:t>
            </a:r>
            <a:r>
              <a:rPr lang="en-US" dirty="0" err="1" smtClean="0"/>
              <a:t>cacar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cacar</a:t>
            </a:r>
            <a:r>
              <a:rPr lang="en-US" dirty="0" smtClean="0"/>
              <a:t> </a:t>
            </a:r>
            <a:r>
              <a:rPr lang="en-US" dirty="0" err="1" smtClean="0"/>
              <a:t>monyet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2981-97C7-4AF8-910C-6C8FB207A34E}" type="datetime1">
              <a:rPr lang="id-ID" smtClean="0"/>
              <a:pPr/>
              <a:t>18/10/2020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:TIF19427,  MK : Case Based Reasoning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2981-97C7-4AF8-910C-6C8FB207A34E}" type="datetime1">
              <a:rPr lang="id-ID" smtClean="0"/>
              <a:pPr/>
              <a:t>18/10/2020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:TIF19427,  MK : Case Based Reasoning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30000" t="18144" r="31250" b="10000"/>
          <a:stretch>
            <a:fillRect/>
          </a:stretch>
        </p:blipFill>
        <p:spPr bwMode="auto">
          <a:xfrm>
            <a:off x="1676400" y="304800"/>
            <a:ext cx="5562600" cy="580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	</a:t>
            </a:r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r>
              <a:rPr lang="id-ID" sz="4000" b="1" dirty="0" smtClean="0">
                <a:sym typeface="Wingdings" panose="05000000000000000000" pitchFamily="2" charset="2"/>
              </a:rPr>
              <a:t> </a:t>
            </a:r>
            <a:r>
              <a:rPr lang="en-US" sz="4000" b="1" dirty="0" smtClean="0"/>
              <a:t>END</a:t>
            </a:r>
            <a:r>
              <a:rPr lang="id-ID" sz="4000" b="1" dirty="0" smtClean="0"/>
              <a:t> </a:t>
            </a:r>
            <a:r>
              <a:rPr lang="id-ID" sz="4000" b="1" dirty="0" smtClean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D94EC-3F1E-471A-A96E-CAEEA7321875}" type="datetime1">
              <a:rPr lang="id-ID" smtClean="0"/>
              <a:pPr/>
              <a:t>18/10/2020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:TIF19427,  MK : Case Based Reasoning</a:t>
            </a:r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2652</TotalTime>
  <Words>241</Words>
  <Application>Microsoft Office PowerPoint</Application>
  <PresentationFormat>On-screen Show (4:3)</PresentationFormat>
  <Paragraphs>45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OUTLINE</vt:lpstr>
      <vt:lpstr>REPRESENTASI KASUS</vt:lpstr>
      <vt:lpstr>REPRESENTASI KASUS</vt:lpstr>
      <vt:lpstr>PENDEKATAN DALAM  REPRESENTASI KASUS</vt:lpstr>
      <vt:lpstr>Contoh Representasi Kasus</vt:lpstr>
      <vt:lpstr>Slide 7</vt:lpstr>
      <vt:lpstr>Slide 8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Yulif</dc:creator>
  <cp:lastModifiedBy>Windows User</cp:lastModifiedBy>
  <cp:revision>434</cp:revision>
  <cp:lastPrinted>2015-09-17T08:41:14Z</cp:lastPrinted>
  <dcterms:created xsi:type="dcterms:W3CDTF">2010-04-18T12:06:30Z</dcterms:created>
  <dcterms:modified xsi:type="dcterms:W3CDTF">2020-10-18T11:23:19Z</dcterms:modified>
</cp:coreProperties>
</file>