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1" r:id="rId5"/>
    <p:sldId id="285" r:id="rId6"/>
    <p:sldId id="286" r:id="rId7"/>
    <p:sldId id="262" r:id="rId8"/>
    <p:sldId id="263" r:id="rId9"/>
    <p:sldId id="264" r:id="rId10"/>
    <p:sldId id="287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Etika-profesi-bisnis-modul-1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E7A5F-8F84-4C4F-B174-1B71B34D7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Etika</a:t>
            </a:r>
            <a:r>
              <a:rPr lang="en-US" dirty="0"/>
              <a:t> dan </a:t>
            </a:r>
            <a:r>
              <a:rPr lang="en-US" dirty="0" err="1"/>
              <a:t>Etiket</a:t>
            </a: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21C0BD-A46A-4D6E-AA03-06282274F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440" y="1600200"/>
            <a:ext cx="8087360" cy="471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93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Etika-profesi-bisnis-modul-1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Etika-profesi-bisnis-modul-1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Etika-profesi-bisnis-modul-1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Etika-profesi-bisnis-modul-1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Etika-profesi-bisnis-modul-1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Etika-profesi-bisnis-modul-1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Etika-profesi-bisnis-modul-1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Etika-profesi-bisnis-modul-1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Etika-profesi-bisnis-modul-1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Etika-profesi-bisnis-modul-1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Etika-profesi-bisnis-modul-1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Etika-profesi-bisnis-modul-1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Etika-profesi-bisnis-modul-1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Etika-profesi-bisnis-modul-1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Etika-profesi-bisnis-modul-1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Etika-profesi-bisnis-modul-1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Etika-profesi-bisnis-modul-1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Etika-profesi-bisnis-modul-1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Etika-profesi-bisnis-modul-1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Etika-profesi-bisnis-modul-1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Etika-profesi-bisnis-modul-1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Etika-profesi-bisnis-modul-1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E7C514-FC1F-494E-B29D-D01241E16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822488"/>
            <a:ext cx="8229600" cy="481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08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15AF87-7C35-48F4-9823-EC0784BC3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185862"/>
            <a:ext cx="80391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94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Etika-profesi-bisnis-modul-1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Etika-profesi-bisnis-modul-1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Etika-profesi-bisnis-modul-1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</Words>
  <Application>Microsoft Office PowerPoint</Application>
  <PresentationFormat>On-screen Show (4:3)</PresentationFormat>
  <Paragraphs>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Perbedaan Etika dan Etiket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ok</cp:lastModifiedBy>
  <cp:revision>5</cp:revision>
  <dcterms:created xsi:type="dcterms:W3CDTF">2013-01-27T09:14:16Z</dcterms:created>
  <dcterms:modified xsi:type="dcterms:W3CDTF">2024-09-28T04:16:33Z</dcterms:modified>
  <cp:category/>
</cp:coreProperties>
</file>