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29" r:id="rId3"/>
    <p:sldId id="402" r:id="rId4"/>
    <p:sldId id="367" r:id="rId5"/>
    <p:sldId id="370" r:id="rId6"/>
    <p:sldId id="409" r:id="rId7"/>
    <p:sldId id="403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427" r:id="rId16"/>
    <p:sldId id="428" r:id="rId17"/>
    <p:sldId id="429" r:id="rId18"/>
    <p:sldId id="430" r:id="rId19"/>
    <p:sldId id="431" r:id="rId20"/>
    <p:sldId id="432" r:id="rId21"/>
    <p:sldId id="433" r:id="rId22"/>
    <p:sldId id="434" r:id="rId23"/>
    <p:sldId id="435" r:id="rId24"/>
    <p:sldId id="300" r:id="rId25"/>
  </p:sldIdLst>
  <p:sldSz cx="9144000" cy="6858000" type="screen4x3"/>
  <p:notesSz cx="7045325" cy="9345613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6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1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maka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ukuran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pengadilan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terhadap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perjanjian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tersebut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berdasarkan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penyatuan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pemikiran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para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pihak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ditambah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dengan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sumber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kewajiban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mereka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, dan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kemudian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memandang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arah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manifestasi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eksternal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pelaksanaan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perjanjian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tersebut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47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kata </a:t>
            </a:r>
            <a:r>
              <a:rPr lang="en-US" dirty="0" err="1"/>
              <a:t>sepakat</a:t>
            </a:r>
            <a:r>
              <a:rPr lang="en-US" dirty="0"/>
              <a:t> pada proses offer and acceptance,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revocation (</a:t>
            </a:r>
            <a:r>
              <a:rPr lang="en-US" dirty="0" err="1"/>
              <a:t>penolakan</a:t>
            </a:r>
            <a:r>
              <a:rPr lang="en-US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33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Consideration: </a:t>
            </a:r>
            <a:r>
              <a:rPr lang="en-US" dirty="0" err="1"/>
              <a:t>pertimbangan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19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31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495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10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kegiatannya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maka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anggota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direksi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harus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memenuhi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ketentuan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anggaran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dasar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perusahaan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dan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peraturan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perundang-undangan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,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memberikan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kepadanya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kapasitas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penandatanganan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kontrak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dan Tindakan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lainnya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894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72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karena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pelanggaran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terhadap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kewajiban-kewajiban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ditentukan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kontrak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murni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menjadi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urusan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pihak-pihak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berkontrak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946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051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565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8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50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Akhirnya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secara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singkat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dapat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dikatakan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bahwa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kontrak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adalah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persetujuan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dibuat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secara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tertulis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melahirkan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dan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kewajiban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para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pihak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membuat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kontrak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52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9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90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1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HPI BIDANG HUKUM KONTRAK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HPI BIDANG HUKUM KONTRAK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HPI BIDANG HUKUM KONTRAK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common law 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 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civil law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merancang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mengacu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731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 pada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Common Law System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common law,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menyepakati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ketetapan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common law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 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318059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Bargain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bargain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common law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bargain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offer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pertukaran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tindakan-tindakan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janji-janji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</a:t>
            </a:r>
          </a:p>
        </p:txBody>
      </p:sp>
    </p:spTree>
    <p:extLst>
      <p:ext uri="{BB962C8B-B14F-4D97-AF65-F5344CB8AC3E}">
        <p14:creationId xmlns:p14="http://schemas.microsoft.com/office/powerpoint/2010/main" val="341460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Agreement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offer and acceptance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common law,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statute. 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offer and acceptance. 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4040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Consideration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janji-janji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common law 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imbalan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consideration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Consideration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simbol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5599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Capacity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illustrasi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Quality Motors, Inc. V. Hays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2904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 pada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Civil Law System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illustrasi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Quality Motors, Inc. V. Hays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 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535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 pada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Civil Law System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Civil law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hampir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civil law,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jantung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civil law.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civil law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negara-negara civil law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cenderung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salah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nn-NO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 mengembalikan hak milik atau mengembalikan pembayaran.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civil law system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82785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Kapasitas Para Pihak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kapasitas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Kapasitas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civil law system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Indonesia,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Philipina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kapasitas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Indonesia,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Iran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Philipina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Indonesia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komisaris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9361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Kebebasan Kehendak adl Dasar Kesepakatan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dures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mistake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fraud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 BW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Konsensualisme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1923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memusatkan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Subyek yang Pasti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diubah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keberadaannya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5315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Suatu</a:t>
            </a:r>
            <a:r>
              <a:rPr lang="fr-FR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sebab</a:t>
            </a:r>
            <a:r>
              <a:rPr lang="fr-FR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yang </a:t>
            </a:r>
            <a:r>
              <a:rPr lang="fr-FR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diijinkan</a:t>
            </a:r>
            <a:r>
              <a:rPr lang="fr-FR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</a:t>
            </a:r>
            <a:r>
              <a:rPr lang="fr-FR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 Permissible Cause</a:t>
            </a:r>
            <a:r>
              <a:rPr lang="fr-FR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halal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(4) jo 1337 BW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causa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causa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68978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Loci </a:t>
            </a:r>
            <a:r>
              <a:rPr lang="en-US" sz="2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masa modern,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memadai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kontrak-kontrak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berhadapan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modern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telegram, facsimile,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locus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99288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273324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locus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 between absent persons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post-box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offeree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mengirimkan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acceptance-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mungkin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pengiriman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acceptance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offeree).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Teori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offeree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Surat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offeree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dinyatakan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declared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diketahui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orang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kemungkinan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offeror (yang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).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744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Perbedaan keduanya?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9612" y="4797152"/>
            <a:ext cx="6984776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98A14F5E-C8F5-0D47-A237-26493656DF4B}"/>
              </a:ext>
            </a:extLst>
          </p:cNvPr>
          <p:cNvSpPr/>
          <p:nvPr/>
        </p:nvSpPr>
        <p:spPr>
          <a:xfrm>
            <a:off x="1403648" y="1340768"/>
            <a:ext cx="4896544" cy="2808312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Black’s Law Dictionary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  <a:p>
            <a:pPr algn="ctr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Contract: An agreement between two or more persons which creates an</a:t>
            </a:r>
          </a:p>
          <a:p>
            <a:pPr algn="ctr"/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obligation to do or not to do a peculiar thing”</a:t>
            </a:r>
            <a:endParaRPr lang="en-ID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mengandung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unsur-unsur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berkompeten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pokok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disetujui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pertimbangan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timbal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timbal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tulisan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lengkap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syarat-syarat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Bahasa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sepadan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678863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seringkali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treaty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kadang-kadang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covenant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Sejauh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ketahui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treaty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covenant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terekam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Agreement</a:t>
            </a:r>
          </a:p>
          <a:p>
            <a:pPr marL="457200" indent="-457200" algn="l">
              <a:buAutoNum type="arabicPeriod"/>
            </a:pP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Contractual rights and obligations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630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disediakan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bilateral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cermat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5906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masing-masing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salah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lain.</a:t>
            </a:r>
          </a:p>
        </p:txBody>
      </p:sp>
    </p:spTree>
    <p:extLst>
      <p:ext uri="{BB962C8B-B14F-4D97-AF65-F5344CB8AC3E}">
        <p14:creationId xmlns:p14="http://schemas.microsoft.com/office/powerpoint/2010/main" val="4357936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1707</Words>
  <Application>Microsoft Office PowerPoint</Application>
  <PresentationFormat>On-screen Show (4:3)</PresentationFormat>
  <Paragraphs>100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537</cp:revision>
  <cp:lastPrinted>2017-08-29T02:54:51Z</cp:lastPrinted>
  <dcterms:created xsi:type="dcterms:W3CDTF">2010-04-18T12:06:30Z</dcterms:created>
  <dcterms:modified xsi:type="dcterms:W3CDTF">2024-12-12T09:17:59Z</dcterms:modified>
</cp:coreProperties>
</file>