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8" r:id="rId8"/>
    <p:sldId id="309" r:id="rId9"/>
    <p:sldId id="310" r:id="rId10"/>
    <p:sldId id="312" r:id="rId11"/>
    <p:sldId id="307" r:id="rId12"/>
    <p:sldId id="305" r:id="rId13"/>
    <p:sldId id="306" r:id="rId14"/>
    <p:sldId id="300" r:id="rId15"/>
  </p:sldIdLst>
  <p:sldSz cx="9144000" cy="6858000" type="screen4x3"/>
  <p:notesSz cx="7102475" cy="9388475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5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363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7/8/2019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609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78393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1895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9917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14986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92893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KEPEMIMPINAN</a:t>
            </a:r>
            <a:endParaRPr lang="id-ID" sz="5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57158" y="714356"/>
            <a:ext cx="33457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CHAPTER 13</a:t>
            </a:r>
            <a:endParaRPr lang="en-US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462980"/>
              </p:ext>
            </p:extLst>
          </p:nvPr>
        </p:nvGraphicFramePr>
        <p:xfrm>
          <a:off x="457200" y="1600200"/>
          <a:ext cx="8075238" cy="3748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873"/>
                <a:gridCol w="1345873"/>
                <a:gridCol w="1345873"/>
                <a:gridCol w="1345873"/>
                <a:gridCol w="1345873"/>
                <a:gridCol w="1345873"/>
              </a:tblGrid>
              <a:tr h="85324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Babak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</a:tr>
              <a:tr h="853244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853244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853244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2797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Britannic Bold" panose="020B0903060703020204" pitchFamily="34" charset="0"/>
              </a:rPr>
              <a:t>Are you Ready to be a LEADER?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8900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Syarat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Pemimpin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5720" y="1432687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Memiliki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inteligensi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tinggi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pendidikan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umum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luas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Bersifat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ramah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tamah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dalam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tutur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kata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sikap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perbuatan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Berwibawa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memiliki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daya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tarik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Sehat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jasmaniah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maupun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rohaniah</a:t>
            </a:r>
            <a:r>
              <a:rPr lang="en-US" sz="2200" b="1" dirty="0" smtClean="0"/>
              <a:t> (</a:t>
            </a:r>
            <a:r>
              <a:rPr lang="en-US" sz="2200" b="1" dirty="0" err="1" smtClean="0"/>
              <a:t>fisik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maupun</a:t>
            </a:r>
            <a:r>
              <a:rPr lang="en-US" sz="2200" b="1" dirty="0" smtClean="0"/>
              <a:t> mental)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Kemampuan</a:t>
            </a:r>
            <a:r>
              <a:rPr lang="en-US" sz="2200" b="1" dirty="0" smtClean="0"/>
              <a:t> </a:t>
            </a:r>
            <a:r>
              <a:rPr lang="en-US" sz="2200" b="1" smtClean="0"/>
              <a:t>analitis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Memiliki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daya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ingat</a:t>
            </a:r>
            <a:r>
              <a:rPr lang="en-US" sz="2200" b="1" dirty="0" smtClean="0"/>
              <a:t> yang </a:t>
            </a:r>
            <a:r>
              <a:rPr lang="en-US" sz="2200" b="1" dirty="0" err="1" smtClean="0"/>
              <a:t>kuat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Mempunyai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kapasitas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integratif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Keterampilan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berkomunikasi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Keterampilan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mendidik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Personalitas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objektivitas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 smtClean="0"/>
              <a:t>Jujur</a:t>
            </a:r>
            <a:r>
              <a:rPr lang="en-US" sz="2200" b="1" dirty="0" smtClean="0"/>
              <a:t> (</a:t>
            </a:r>
            <a:r>
              <a:rPr lang="en-US" sz="2200" b="1" dirty="0" err="1" smtClean="0"/>
              <a:t>terhadap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diri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sendiri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atasan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bawahan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sesama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pegawai</a:t>
            </a:r>
            <a:r>
              <a:rPr lang="en-US" sz="2200" b="1" dirty="0" smtClean="0"/>
              <a:t>)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Jelaskan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ikuti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Diskusikan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 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di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alasannya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5182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8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571480"/>
            <a:ext cx="42835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2032710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Proses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mempengaruhi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mengarahkan</a:t>
            </a:r>
            <a:endParaRPr lang="en-US" sz="2800" b="1" dirty="0" smtClean="0"/>
          </a:p>
          <a:p>
            <a:r>
              <a:rPr lang="sv-SE" sz="2800" b="1" dirty="0" smtClean="0"/>
              <a:t>para pegawai dalam melakukan pekerjaan yang telah ditugaskan kepada mereka.</a:t>
            </a:r>
          </a:p>
          <a:p>
            <a:endParaRPr lang="sv-SE" sz="2800" b="1" dirty="0" smtClean="0"/>
          </a:p>
          <a:p>
            <a:r>
              <a:rPr lang="en-US" sz="2800" b="1" dirty="0" smtClean="0"/>
              <a:t>Freeman,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Gilbert (1995) :</a:t>
            </a:r>
          </a:p>
          <a:p>
            <a:r>
              <a:rPr lang="en-US" sz="2800" b="1" dirty="0" err="1" smtClean="0"/>
              <a:t>Kepemimpinan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i="1" dirty="0" smtClean="0"/>
              <a:t>the process of directing and influencing the task related activities of group members. </a:t>
            </a:r>
            <a:endParaRPr lang="en-US" sz="28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86182" y="642918"/>
            <a:ext cx="48894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Fungsi</a:t>
            </a:r>
            <a:r>
              <a:rPr lang="en-US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emimpin</a:t>
            </a:r>
            <a:endParaRPr lang="en-US" sz="4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1928802"/>
            <a:ext cx="865012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eksekutif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executive leader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penengah</a:t>
            </a:r>
            <a:endParaRPr lang="en-US" sz="3600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penganjur</a:t>
            </a:r>
            <a:endParaRPr lang="en-US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ahli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TIPE/GAYA KEPEMIMPINAN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58" y="1714488"/>
            <a:ext cx="8358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/>
              <a:t>Otokratik</a:t>
            </a:r>
            <a:r>
              <a:rPr lang="en-US" sz="2800" dirty="0" smtClean="0"/>
              <a:t>       : </a:t>
            </a:r>
            <a:r>
              <a:rPr lang="en-US" sz="2800" dirty="0" err="1" smtClean="0"/>
              <a:t>menonjolkan</a:t>
            </a:r>
            <a:r>
              <a:rPr lang="en-US" sz="2800" dirty="0" smtClean="0"/>
              <a:t> </a:t>
            </a:r>
            <a:r>
              <a:rPr lang="en-US" sz="2800" dirty="0" err="1" smtClean="0"/>
              <a:t>keakuan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Paternalistik</a:t>
            </a:r>
            <a:r>
              <a:rPr lang="en-US" sz="2800" dirty="0" smtClean="0"/>
              <a:t>  : </a:t>
            </a:r>
            <a:r>
              <a:rPr lang="en-US" sz="2800" dirty="0" err="1" smtClean="0"/>
              <a:t>kebapaan</a:t>
            </a:r>
            <a:r>
              <a:rPr lang="en-US" sz="2800" dirty="0" smtClean="0"/>
              <a:t>, </a:t>
            </a:r>
            <a:r>
              <a:rPr lang="en-US" sz="2800" dirty="0" err="1" smtClean="0"/>
              <a:t>teladan</a:t>
            </a:r>
            <a:r>
              <a:rPr lang="en-US" sz="2800" dirty="0" smtClean="0"/>
              <a:t>, </a:t>
            </a:r>
            <a:r>
              <a:rPr lang="en-US" sz="2800" dirty="0" err="1" smtClean="0"/>
              <a:t>panutan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Kharismatik</a:t>
            </a:r>
            <a:r>
              <a:rPr lang="en-US" sz="2800" dirty="0" smtClean="0"/>
              <a:t>   : </a:t>
            </a:r>
            <a:r>
              <a:rPr lang="en-US" sz="2800" dirty="0" err="1" smtClean="0"/>
              <a:t>dikagumi</a:t>
            </a:r>
            <a:r>
              <a:rPr lang="en-US" sz="2800" dirty="0" smtClean="0"/>
              <a:t> </a:t>
            </a:r>
            <a:r>
              <a:rPr lang="en-US" sz="2800" dirty="0" err="1" smtClean="0"/>
              <a:t>pengikut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Demokratik</a:t>
            </a:r>
            <a:r>
              <a:rPr lang="en-US" sz="2800" dirty="0" smtClean="0"/>
              <a:t>    : </a:t>
            </a:r>
            <a:r>
              <a:rPr lang="en-US" sz="2800" dirty="0" err="1" smtClean="0"/>
              <a:t>menempatkan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koordinator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err="1" smtClean="0"/>
              <a:t>Permisif</a:t>
            </a:r>
            <a:r>
              <a:rPr lang="en-US" sz="2800" dirty="0" smtClean="0"/>
              <a:t>         : </a:t>
            </a:r>
            <a:r>
              <a:rPr lang="en-US" sz="2800" dirty="0" err="1" smtClean="0"/>
              <a:t>sikap</a:t>
            </a:r>
            <a:r>
              <a:rPr lang="en-US" sz="2800" dirty="0" smtClean="0"/>
              <a:t> </a:t>
            </a:r>
            <a:r>
              <a:rPr lang="en-US" sz="2800" dirty="0" err="1" smtClean="0"/>
              <a:t>serba</a:t>
            </a:r>
            <a:r>
              <a:rPr lang="en-US" sz="2800" dirty="0" smtClean="0"/>
              <a:t> </a:t>
            </a:r>
            <a:r>
              <a:rPr lang="en-US" sz="2800" dirty="0" err="1" smtClean="0"/>
              <a:t>boleh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Laissez Faire :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pengawas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 KEPEMIMPINAN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1966631"/>
            <a:ext cx="7109639" cy="27482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Persepsi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Mampu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berfikir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Keseimbangan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emosional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0390"/>
            <a:ext cx="8229600" cy="1011222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 KEPEMIMPINAN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7158" y="1848044"/>
            <a:ext cx="8429684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Genetia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born and not </a:t>
            </a:r>
          </a:p>
          <a:p>
            <a:pPr algn="just"/>
            <a:r>
              <a:rPr lang="en-US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made</a:t>
            </a:r>
          </a:p>
          <a:p>
            <a:pPr algn="just"/>
            <a:endParaRPr lang="en-US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: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made and  not </a:t>
            </a:r>
          </a:p>
          <a:p>
            <a:pPr algn="just"/>
            <a:r>
              <a:rPr lang="en-US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</a:t>
            </a:r>
            <a:r>
              <a:rPr lang="en-US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born</a:t>
            </a:r>
          </a:p>
          <a:p>
            <a:pPr algn="just"/>
            <a:endParaRPr lang="en-US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Ekologis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gabungan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9600" dirty="0" smtClean="0">
                <a:solidFill>
                  <a:srgbClr val="00B050"/>
                </a:solidFill>
                <a:latin typeface="Britannic Bold" panose="020B0903060703020204" pitchFamily="34" charset="0"/>
              </a:rPr>
              <a:t>GAMES</a:t>
            </a:r>
            <a:endParaRPr lang="en-US" sz="9600" dirty="0">
              <a:solidFill>
                <a:srgbClr val="00B050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7D6BD1-EBEC-4FA3-808C-8E2C3E086B7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9074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en-US" dirty="0" smtClean="0"/>
              <a:t>THE RULES: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519638"/>
          </a:xfrm>
        </p:spPr>
        <p:txBody>
          <a:bodyPr/>
          <a:lstStyle/>
          <a:p>
            <a:r>
              <a:rPr lang="en-US" dirty="0" err="1" smtClean="0"/>
              <a:t>Tuliskan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karton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 NAMA Orang TERKENAL di INDONESIA</a:t>
            </a:r>
          </a:p>
          <a:p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biarkan</a:t>
            </a:r>
            <a:r>
              <a:rPr lang="en-US" dirty="0" smtClean="0"/>
              <a:t> </a:t>
            </a:r>
            <a:r>
              <a:rPr lang="en-US" dirty="0" err="1" smtClean="0"/>
              <a:t>temanmu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Rahasiakan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2 </a:t>
            </a:r>
            <a:r>
              <a:rPr lang="en-US" dirty="0" err="1" smtClean="0"/>
              <a:t>barisan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Genap</a:t>
            </a:r>
            <a:r>
              <a:rPr lang="en-US" dirty="0" smtClean="0"/>
              <a:t> di KANAN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Ganjil</a:t>
            </a:r>
            <a:r>
              <a:rPr lang="en-US" dirty="0" smtClean="0"/>
              <a:t> di KIRI</a:t>
            </a:r>
          </a:p>
          <a:p>
            <a:r>
              <a:rPr lang="en-US" dirty="0" err="1" smtClean="0"/>
              <a:t>Pasangkan</a:t>
            </a:r>
            <a:r>
              <a:rPr lang="en-US" dirty="0" smtClean="0"/>
              <a:t> </a:t>
            </a:r>
            <a:r>
              <a:rPr lang="en-US" dirty="0" err="1" smtClean="0"/>
              <a:t>karton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keteman</a:t>
            </a:r>
            <a:r>
              <a:rPr lang="en-US" dirty="0" smtClean="0"/>
              <a:t> di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9048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RULES: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31606"/>
          </a:xfrm>
        </p:spPr>
        <p:txBody>
          <a:bodyPr/>
          <a:lstStyle/>
          <a:p>
            <a:r>
              <a:rPr lang="en-US" dirty="0" err="1" smtClean="0"/>
              <a:t>Tebaklah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dipunggung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endParaRPr lang="en-US" dirty="0" smtClean="0"/>
          </a:p>
          <a:p>
            <a:pPr algn="just"/>
            <a:r>
              <a:rPr lang="en-US" dirty="0" err="1" smtClean="0"/>
              <a:t>Berikan</a:t>
            </a:r>
            <a:r>
              <a:rPr lang="en-US" dirty="0" smtClean="0"/>
              <a:t> 1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 1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mengenai</a:t>
            </a:r>
            <a:r>
              <a:rPr lang="en-US" dirty="0" smtClean="0"/>
              <a:t> “</a:t>
            </a:r>
            <a:r>
              <a:rPr lang="en-US" dirty="0" err="1" smtClean="0"/>
              <a:t>terkaan</a:t>
            </a:r>
            <a:r>
              <a:rPr lang="en-US" dirty="0" smtClean="0"/>
              <a:t>”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punggung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 smtClean="0"/>
          </a:p>
          <a:p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endParaRPr lang="en-US" dirty="0" smtClean="0"/>
          </a:p>
          <a:p>
            <a:r>
              <a:rPr lang="en-US" dirty="0" smtClean="0"/>
              <a:t>YA , TIDAK </a:t>
            </a:r>
            <a:r>
              <a:rPr lang="en-US" dirty="0" err="1" smtClean="0"/>
              <a:t>dan</a:t>
            </a:r>
            <a:r>
              <a:rPr lang="en-US" dirty="0" smtClean="0"/>
              <a:t> BISA JADI</a:t>
            </a:r>
          </a:p>
          <a:p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keteman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1906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19912</TotalTime>
  <Words>376</Words>
  <Application>Microsoft Office PowerPoint</Application>
  <PresentationFormat>On-screen Show (4:3)</PresentationFormat>
  <Paragraphs>123</Paragraphs>
  <Slides>14</Slides>
  <Notes>4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Britannic Bold</vt:lpstr>
      <vt:lpstr>Calibri</vt:lpstr>
      <vt:lpstr>Wingdings</vt:lpstr>
      <vt:lpstr>Office Theme</vt:lpstr>
      <vt:lpstr>PowerPoint Presentation</vt:lpstr>
      <vt:lpstr> </vt:lpstr>
      <vt:lpstr>PowerPoint Presentation</vt:lpstr>
      <vt:lpstr>TIPE/GAYA KEPEMIMPINAN</vt:lpstr>
      <vt:lpstr>CIRI KEPEMIMPINAN</vt:lpstr>
      <vt:lpstr>TEORI KEPEMIMPINAN</vt:lpstr>
      <vt:lpstr>GAMES</vt:lpstr>
      <vt:lpstr>THE RULES:</vt:lpstr>
      <vt:lpstr>THE RULES:</vt:lpstr>
      <vt:lpstr>PowerPoint Presentation</vt:lpstr>
      <vt:lpstr>PowerPoint Presentation</vt:lpstr>
      <vt:lpstr>Syarat Pemimpin yang Baik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226</cp:revision>
  <dcterms:created xsi:type="dcterms:W3CDTF">2010-04-18T12:06:30Z</dcterms:created>
  <dcterms:modified xsi:type="dcterms:W3CDTF">2019-07-08T10:41:32Z</dcterms:modified>
</cp:coreProperties>
</file>