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altLang="zh-HK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altLang="zh-H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altLang="zh-HK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altLang="zh-HK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altLang="zh-H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altLang="zh-HK" smtClean="0"/>
              <a:t>Click to edit Master text styles</a:t>
            </a:r>
          </a:p>
          <a:p>
            <a:pPr lvl="1" eaLnBrk="1" latinLnBrk="0" hangingPunct="1"/>
            <a:r>
              <a:rPr lang="en-US" altLang="zh-HK" smtClean="0"/>
              <a:t>Second level</a:t>
            </a:r>
          </a:p>
          <a:p>
            <a:pPr lvl="2" eaLnBrk="1" latinLnBrk="0" hangingPunct="1"/>
            <a:r>
              <a:rPr lang="en-US" altLang="zh-HK" smtClean="0"/>
              <a:t>Third level</a:t>
            </a:r>
          </a:p>
          <a:p>
            <a:pPr lvl="3" eaLnBrk="1" latinLnBrk="0" hangingPunct="1"/>
            <a:r>
              <a:rPr lang="en-US" altLang="zh-HK" smtClean="0"/>
              <a:t>Fourth level</a:t>
            </a:r>
          </a:p>
          <a:p>
            <a:pPr lvl="4" eaLnBrk="1" latinLnBrk="0" hangingPunct="1"/>
            <a:r>
              <a:rPr lang="en-US" altLang="zh-HK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altLang="zh-HK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altLang="zh-HK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altLang="zh-HK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HK" smtClean="0"/>
              <a:t>Click to edit Master text styles</a:t>
            </a:r>
          </a:p>
          <a:p>
            <a:pPr lvl="1" eaLnBrk="1" latinLnBrk="0" hangingPunct="1"/>
            <a:r>
              <a:rPr kumimoji="0" lang="en-US" altLang="zh-HK" smtClean="0"/>
              <a:t>Second level</a:t>
            </a:r>
          </a:p>
          <a:p>
            <a:pPr lvl="2" eaLnBrk="1" latinLnBrk="0" hangingPunct="1"/>
            <a:r>
              <a:rPr kumimoji="0" lang="en-US" altLang="zh-HK" smtClean="0"/>
              <a:t>Third level</a:t>
            </a:r>
          </a:p>
          <a:p>
            <a:pPr lvl="3" eaLnBrk="1" latinLnBrk="0" hangingPunct="1"/>
            <a:r>
              <a:rPr kumimoji="0" lang="en-US" altLang="zh-HK" smtClean="0"/>
              <a:t>Fourth level</a:t>
            </a:r>
          </a:p>
          <a:p>
            <a:pPr lvl="4" eaLnBrk="1" latinLnBrk="0" hangingPunct="1"/>
            <a:r>
              <a:rPr kumimoji="0" lang="en-US" altLang="zh-HK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65A125-F6FD-4EC7-B659-B0EF764675C9}" type="datetimeFigureOut">
              <a:rPr lang="en-US" smtClean="0"/>
              <a:t>5/18/2024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37C26A-2E4E-4696-ADE0-6BA6BB2E6D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ebdesignerwall.com/tutorials/mastering-illustrator-effec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Tools </a:t>
            </a:r>
            <a:r>
              <a:rPr lang="en-US" dirty="0" err="1" smtClean="0"/>
              <a:t>Pada</a:t>
            </a:r>
            <a:r>
              <a:rPr lang="en-US" dirty="0" smtClean="0"/>
              <a:t> Adobe </a:t>
            </a:r>
            <a:r>
              <a:rPr lang="en-US" dirty="0" err="1" smtClean="0"/>
              <a:t>Ilustrator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Dika</a:t>
            </a:r>
            <a:r>
              <a:rPr lang="en-US" dirty="0" smtClean="0"/>
              <a:t> </a:t>
            </a:r>
            <a:r>
              <a:rPr lang="en-US" dirty="0" err="1" smtClean="0"/>
              <a:t>Tondo</a:t>
            </a:r>
            <a:r>
              <a:rPr lang="en-US" dirty="0" smtClean="0"/>
              <a:t> </a:t>
            </a:r>
            <a:r>
              <a:rPr lang="en-US" dirty="0" err="1" smtClean="0"/>
              <a:t>Widakdo</a:t>
            </a:r>
            <a:r>
              <a:rPr lang="en-US" dirty="0" smtClean="0"/>
              <a:t>, </a:t>
            </a:r>
            <a:r>
              <a:rPr lang="en-US" dirty="0" err="1" smtClean="0"/>
              <a:t>S.Kom</a:t>
            </a:r>
            <a:r>
              <a:rPr lang="en-US" dirty="0" smtClean="0"/>
              <a:t>., M.T.I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81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1644870"/>
            <a:ext cx="830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Transform Effect</a:t>
            </a:r>
          </a:p>
          <a:p>
            <a:r>
              <a:rPr lang="en-US" dirty="0" smtClean="0"/>
              <a:t>The example below shows how I can duplicate 12 copies of the object (in increment of 30 degree angle) with the Transform effect.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18" y="2667000"/>
            <a:ext cx="3211746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481" y="3505200"/>
            <a:ext cx="5507369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160020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Roughen Effect</a:t>
            </a:r>
          </a:p>
          <a:p>
            <a:r>
              <a:rPr lang="en-US" dirty="0" smtClean="0"/>
              <a:t>With the Roughen Effect, I can make the trees look more realistic.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1167"/>
            <a:ext cx="4476750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29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Scribble Effect</a:t>
            </a:r>
          </a:p>
          <a:p>
            <a:r>
              <a:rPr lang="en-US" dirty="0" smtClean="0"/>
              <a:t>The example below shows how you can create a sketchy effect combining the Scribble and the Roughen effect. First apply the Scribble effect (</a:t>
            </a:r>
            <a:r>
              <a:rPr lang="en-US" i="1" dirty="0" smtClean="0"/>
              <a:t>Effects &gt; Stylize &gt; Scribble</a:t>
            </a:r>
            <a:r>
              <a:rPr lang="en-US" dirty="0" smtClean="0"/>
              <a:t>) and then apply the Roughen effect s shown.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24329"/>
            <a:ext cx="3733800" cy="412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15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Membuat</a:t>
            </a:r>
            <a:r>
              <a:rPr lang="en-US" dirty="0" smtClean="0"/>
              <a:t> RSS</a:t>
            </a:r>
            <a:endParaRPr lang="en-US" dirty="0"/>
          </a:p>
        </p:txBody>
      </p:sp>
      <p:pic>
        <p:nvPicPr>
          <p:cNvPr id="4" name="Picture 3" descr="Vector RSS Ico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71600"/>
            <a:ext cx="4287520" cy="42183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69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blog.spoongraphics.co.uk/wp-content/uploads/2009/rss-icon/Picture-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" y="0"/>
            <a:ext cx="4287520" cy="3528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blog.spoongraphics.co.uk/wp-content/uploads/2009/rss-icon/Picture-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-74180"/>
            <a:ext cx="4295775" cy="3588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blog.spoongraphics.co.uk/wp-content/uploads/2009/rss-icon/Picture-3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7" y="3124200"/>
            <a:ext cx="4287520" cy="345059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533400" y="6390124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Object &gt; Path &gt; Offset Path. </a:t>
            </a:r>
          </a:p>
        </p:txBody>
      </p:sp>
      <p:pic>
        <p:nvPicPr>
          <p:cNvPr id="8" name="Picture 7" descr="http://www.blog.spoongraphics.co.uk/wp-content/uploads/2009/rss-icon/Picture-4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210560"/>
            <a:ext cx="4287520" cy="3364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420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blog.spoongraphics.co.uk/wp-content/uploads/2009/rss-icon/Picture-5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52400"/>
            <a:ext cx="4295775" cy="3916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blog.spoongraphics.co.uk/wp-content/uploads/2009/rss-icon/Picture-6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838200"/>
            <a:ext cx="4287520" cy="30194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62000" y="4419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Direct Selection Tool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tombol</a:t>
            </a:r>
            <a:r>
              <a:rPr lang="en-US" dirty="0" smtClean="0"/>
              <a:t> Delete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di </a:t>
            </a:r>
            <a:r>
              <a:rPr lang="en-US" dirty="0" err="1" smtClean="0"/>
              <a:t>lingkari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69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blog.spoongraphics.co.uk/wp-content/uploads/2009/rss-icon/Picture-7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06" y="325177"/>
            <a:ext cx="4287520" cy="3096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blog.spoongraphics.co.uk/wp-content/uploads/2009/rss-icon/Picture-8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685800"/>
            <a:ext cx="3803101" cy="335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blog.spoongraphics.co.uk/wp-content/uploads/2009/rss-icon/Picture-9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00"/>
            <a:ext cx="4287520" cy="29413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5029200" y="5486400"/>
            <a:ext cx="334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Menu Object </a:t>
            </a:r>
            <a:r>
              <a:rPr lang="en-US" dirty="0" smtClean="0">
                <a:sym typeface="Wingdings" pitchFamily="2" charset="2"/>
              </a:rPr>
              <a:t> Expand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8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blog.spoongraphics.co.uk/wp-content/uploads/2009/rss-icon/Picture-1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2944957"/>
            <a:ext cx="4295775" cy="393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http://www.blog.spoongraphics.co.uk/wp-content/uploads/2009/rss-icon/Picture-1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61"/>
            <a:ext cx="5437447" cy="40917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69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blog.spoongraphics.co.uk/wp-content/uploads/2009/rss-icon/Picture-1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228599"/>
            <a:ext cx="4278630" cy="37699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52400" y="4267200"/>
            <a:ext cx="6432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endParaRPr lang="en-US" dirty="0" smtClean="0"/>
          </a:p>
          <a:p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ova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tadi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endParaRPr lang="en-US" dirty="0" smtClean="0"/>
          </a:p>
          <a:p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object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di intersect</a:t>
            </a:r>
            <a:endParaRPr lang="en-US" dirty="0"/>
          </a:p>
        </p:txBody>
      </p:sp>
      <p:pic>
        <p:nvPicPr>
          <p:cNvPr id="6" name="Picture 5" descr="http://www.blog.spoongraphics.co.uk/wp-content/uploads/2009/rss-icon/Picture-13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12" y="629917"/>
            <a:ext cx="4287520" cy="2967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8325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blog.spoongraphics.co.uk/wp-content/uploads/2009/rss-icon/Picture-1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749961"/>
            <a:ext cx="4858789" cy="5108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http://www.blog.spoongraphics.co.uk/wp-content/uploads/2009/rss-icon/Picture-14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4763518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747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PATHFINDER</a:t>
            </a:r>
            <a:endParaRPr lang="en-US" dirty="0"/>
          </a:p>
        </p:txBody>
      </p:sp>
      <p:pic>
        <p:nvPicPr>
          <p:cNvPr id="4" name="Picture 3" descr="http://dsmy2muqb7t4m.cloudfront.net/tuts/232_Comprehensive_Pathfinder/01_ToolTip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7450426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66800" y="1759527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menu Window </a:t>
            </a:r>
            <a:r>
              <a:rPr lang="en-US" dirty="0" smtClean="0">
                <a:sym typeface="Wingdings" pitchFamily="2" charset="2"/>
              </a:rPr>
              <a:t> Pathfinder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4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smy2muqb7t4m.cloudfront.net/tuts/232_Comprehensive_Pathfinder/02_ShapeMode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599"/>
            <a:ext cx="5369877" cy="64488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976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smy2muqb7t4m.cloudfront.net/tuts/232_Comprehensive_Pathfinder/05_pfinder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9818"/>
            <a:ext cx="4953000" cy="64895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15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hlinkClick r:id="rId2" tooltip="Mastering Illustrator Effects"/>
              </a:rPr>
              <a:t>Mastering Illustrator Effects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447800"/>
            <a:ext cx="64769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Arrowheads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Menu Effects &gt; Stylize &gt; Add Arrowheads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and choose a style.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endParaRPr kumimoji="0" lang="en-US" sz="26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6" name="Picture 2" descr="arrowhe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97702"/>
            <a:ext cx="4476750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2210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600200"/>
            <a:ext cx="807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Round Corners</a:t>
            </a:r>
          </a:p>
          <a:p>
            <a:r>
              <a:rPr lang="en-US" dirty="0" smtClean="0"/>
              <a:t>Draw a rectangle shape, go to </a:t>
            </a:r>
            <a:r>
              <a:rPr lang="en-US" i="1" dirty="0" smtClean="0"/>
              <a:t>Effects &gt; Stylize &gt; Round Corners</a:t>
            </a:r>
            <a:r>
              <a:rPr lang="en-US" dirty="0" smtClean="0"/>
              <a:t> and enter a radius value.</a:t>
            </a:r>
            <a:endParaRPr lang="en-US" dirty="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Without The Round Corners Effect?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endParaRPr kumimoji="0" lang="en-US" sz="1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57" name="Picture 9" descr="without round corn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971800"/>
            <a:ext cx="6400800" cy="2778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70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3855" y="1501915"/>
            <a:ext cx="8929255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Zig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Zag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Effect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Effects &gt; Distort &amp; Transform &gt; </a:t>
            </a:r>
            <a:r>
              <a:rPr kumimoji="0" lang="en-US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Zig</a:t>
            </a: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Zag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and enter a value for Size and Ridge Per Segment.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endParaRPr kumimoji="0" lang="en-US" sz="2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074" name="Picture 2" descr="zig zag - cor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90800"/>
            <a:ext cx="447675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" y="1628507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Badges</a:t>
            </a:r>
          </a:p>
          <a:p>
            <a:r>
              <a:rPr lang="en-US" dirty="0" smtClean="0"/>
              <a:t>Draw a circle and apply the </a:t>
            </a:r>
            <a:r>
              <a:rPr lang="en-US" dirty="0" err="1" smtClean="0"/>
              <a:t>Zig</a:t>
            </a:r>
            <a:r>
              <a:rPr lang="en-US" dirty="0" smtClean="0"/>
              <a:t> </a:t>
            </a:r>
            <a:r>
              <a:rPr lang="en-US" dirty="0" err="1" smtClean="0"/>
              <a:t>Zag</a:t>
            </a:r>
            <a:r>
              <a:rPr lang="en-US" dirty="0" smtClean="0"/>
              <a:t> effect with the setting as shown and you will get a badge shape.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82614"/>
            <a:ext cx="4267200" cy="4167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743200"/>
            <a:ext cx="44767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064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" y="17526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Pucker &amp; Bloat Effect</a:t>
            </a:r>
          </a:p>
          <a:p>
            <a:r>
              <a:rPr lang="en-US" dirty="0" smtClean="0"/>
              <a:t>Draw a circle, go to </a:t>
            </a:r>
            <a:r>
              <a:rPr lang="en-US" i="1" dirty="0" smtClean="0"/>
              <a:t>Effects &gt; Distort &amp; Transform &gt; Pucker &amp; Bloat</a:t>
            </a:r>
            <a:r>
              <a:rPr lang="en-US" dirty="0" smtClean="0"/>
              <a:t>, enter -55% (Pucker), and you will get a diamond shape.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2812010"/>
            <a:ext cx="2775586" cy="2362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145" y="2812010"/>
            <a:ext cx="2345273" cy="1995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5218236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With the same object, change the Pucker &amp; Bloat option to 70%, and you will get a flower shape.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3873192"/>
            <a:ext cx="3913909" cy="2847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614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</TotalTime>
  <Words>313</Words>
  <Application>Microsoft Office PowerPoint</Application>
  <PresentationFormat>On-screen Show (4:3)</PresentationFormat>
  <Paragraphs>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微軟正黑體</vt:lpstr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Tools Pada Adobe Ilustrator </vt:lpstr>
      <vt:lpstr>PATHFINDER</vt:lpstr>
      <vt:lpstr>PowerPoint Presentation</vt:lpstr>
      <vt:lpstr>PowerPoint Presentation</vt:lpstr>
      <vt:lpstr>Mastering Illustrator Effects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Membuat RSS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</dc:title>
  <dc:creator>Arafat</dc:creator>
  <cp:lastModifiedBy>DIKA</cp:lastModifiedBy>
  <cp:revision>6</cp:revision>
  <dcterms:created xsi:type="dcterms:W3CDTF">2011-11-03T13:59:46Z</dcterms:created>
  <dcterms:modified xsi:type="dcterms:W3CDTF">2024-05-18T06:47:33Z</dcterms:modified>
</cp:coreProperties>
</file>