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0" r:id="rId9"/>
  </p:sldIdLst>
  <p:sldSz cx="9144000" cy="6858000" type="screen4x3"/>
  <p:notesSz cx="7045325" cy="93456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/>
  </p:cmAuthor>
  <p:cmAuthor id="2" name="user" initials="u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>
        <p:scale>
          <a:sx n="72" d="100"/>
          <a:sy n="72" d="100"/>
        </p:scale>
        <p:origin x="-1076" y="2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3804" y="170"/>
    <p:text/>
    <p:extLst mod="1"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FIRMA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46109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31640" y="1268760"/>
            <a:ext cx="4572000" cy="48320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Firma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bentuk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perjanjian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tanda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tangan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digunakan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oleh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seseorang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badan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hukum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menyatakan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identitas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persetujuan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pengesahan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atas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dokumen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perjanjian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. Firma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peran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penting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dunia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bisnis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hukum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dan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administrasi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86000" y="2136339"/>
            <a:ext cx="4572000" cy="31700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20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Firma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Bentuk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Badan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Usaha (Partnership)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dunia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hukum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bisnis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, firma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merujuk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pada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bentuk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usaha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didirikan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oleh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dua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orang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lebih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tujuan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bersama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memperoleh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keuntungan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Masing-masing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pihak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firma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tanggung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jawab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penuh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terhadap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segala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kewajiban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timbul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usaha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Ciri-ciri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Firma</a:t>
            </a:r>
          </a:p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•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Didirikan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oleh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dua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orang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lebih</a:t>
            </a:r>
            <a:endParaRPr lang="en-US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•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Setiap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anggota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tanggung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jawab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terbatas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terhadap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utang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perusahaan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•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Biasanya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struktur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manajemen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lebih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sederhana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dibandingkan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badan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usaha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lainnya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seperti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PT (Perseroan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Terbatas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).•Nama firma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sering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kali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terdiri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nama-nama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pemiliknya</a:t>
            </a:r>
            <a:r>
              <a:rPr lang="en-US" dirty="0"/>
              <a:t>.</a:t>
            </a:r>
          </a:p>
        </p:txBody>
      </p:sp>
      <p:sp>
        <p:nvSpPr>
          <p:cNvPr id="4" name="Left Brace 3"/>
          <p:cNvSpPr/>
          <p:nvPr/>
        </p:nvSpPr>
        <p:spPr>
          <a:xfrm>
            <a:off x="755576" y="1700808"/>
            <a:ext cx="155448" cy="914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50896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3.Peranan Firma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Hukum</a:t>
            </a:r>
            <a:endParaRPr lang="en-US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Firma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peranan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penting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transaksi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hukum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, di mana firma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tanda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tangan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digunakan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sebagai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bukti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sah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bahwa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seseorang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pihak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lain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menyetujui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perjanjian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Tanda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tangan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firma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kekuatan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hukum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menyatakan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kesepakatan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komitmen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tertentu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895451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4.Jenis-jenis 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Firma</a:t>
            </a:r>
          </a:p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•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Firma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Perorangan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Didirikan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oleh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satu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orang yang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bertanggung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jawab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atas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seluruh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kewajiban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dan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keuntungan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•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Firma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Gabungan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Didirikan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oleh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lebih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satu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pihak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pembagian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kewajiban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dan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keuntungan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telah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disepakati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bersama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669421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6331" y="16002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5.Kelebihan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dan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Kekurangan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Firma</a:t>
            </a:r>
          </a:p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•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Kelebihan</a:t>
            </a:r>
            <a:endParaRPr lang="en-US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:•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Pembagian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keuntungan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lebih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fleksibel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•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Struktur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lebih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sederhana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•</a:t>
            </a:r>
            <a:r>
              <a:rPr lang="en-US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Kekurangan</a:t>
            </a:r>
            <a:endParaRPr lang="en-US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:•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Tanggung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jawab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terbatas</a:t>
            </a: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•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Risiko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utang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perusahaan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menjadi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tanggung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jawab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 </a:t>
            </a:r>
            <a:r>
              <a:rPr lang="en-US" b="1" dirty="0" err="1">
                <a:latin typeface="Cambria" panose="02040503050406030204" pitchFamily="18" charset="0"/>
                <a:ea typeface="Cambria" panose="02040503050406030204" pitchFamily="18" charset="0"/>
              </a:rPr>
              <a:t>pribadi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656657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2956</TotalTime>
  <Words>246</Words>
  <Application>Microsoft Office PowerPoint</Application>
  <PresentationFormat>On-screen Show (4:3)</PresentationFormat>
  <Paragraphs>23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Personal</cp:lastModifiedBy>
  <cp:revision>445</cp:revision>
  <cp:lastPrinted>2017-08-29T02:54:51Z</cp:lastPrinted>
  <dcterms:created xsi:type="dcterms:W3CDTF">2010-04-18T12:06:30Z</dcterms:created>
  <dcterms:modified xsi:type="dcterms:W3CDTF">2024-11-06T16:17:30Z</dcterms:modified>
</cp:coreProperties>
</file>