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31" r:id="rId3"/>
    <p:sldId id="374" r:id="rId4"/>
    <p:sldId id="389" r:id="rId5"/>
    <p:sldId id="358" r:id="rId6"/>
    <p:sldId id="390" r:id="rId7"/>
    <p:sldId id="391" r:id="rId8"/>
    <p:sldId id="388" r:id="rId9"/>
    <p:sldId id="392" r:id="rId10"/>
    <p:sldId id="379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580" autoAdjust="0"/>
  </p:normalViewPr>
  <p:slideViewPr>
    <p:cSldViewPr>
      <p:cViewPr varScale="1">
        <p:scale>
          <a:sx n="53" d="100"/>
          <a:sy n="53" d="100"/>
        </p:scale>
        <p:origin x="44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2756" y="48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46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53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24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1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64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427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3147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11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86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PERTANGGUNGJAWABAN NEGARA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PERTANGGUNGJAWABAN NEGARA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YURISDIKSI NEGARA </a:t>
            </a: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Tanggung Jawab Negara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melahirkan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kerusakan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4728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07524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Latar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belakang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pun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menikmati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menyebabkan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memperbaiki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lain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negara lain,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merusak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 dan lain-lain</a:t>
            </a:r>
          </a:p>
        </p:txBody>
      </p:sp>
    </p:spTree>
    <p:extLst>
      <p:ext uri="{BB962C8B-B14F-4D97-AF65-F5344CB8AC3E}">
        <p14:creationId xmlns:p14="http://schemas.microsoft.com/office/powerpoint/2010/main" val="40299621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01139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30244"/>
            <a:ext cx="8229600" cy="5195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muncul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diakibatkan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30634AE-CFA0-313C-BA27-D2D0131A73C3}"/>
              </a:ext>
            </a:extLst>
          </p:cNvPr>
          <p:cNvSpPr/>
          <p:nvPr/>
        </p:nvSpPr>
        <p:spPr>
          <a:xfrm>
            <a:off x="4596009" y="2454162"/>
            <a:ext cx="360040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Melanggar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kedaulatan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wilayah negara lain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AF610E1-827A-491F-4A81-2F7F81E29CF1}"/>
              </a:ext>
            </a:extLst>
          </p:cNvPr>
          <p:cNvSpPr/>
          <p:nvPr/>
        </p:nvSpPr>
        <p:spPr>
          <a:xfrm>
            <a:off x="985265" y="3633011"/>
            <a:ext cx="2866655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Menyerang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negara lain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618AA7B-AF59-F7CF-CB72-58F12C6CF98A}"/>
              </a:ext>
            </a:extLst>
          </p:cNvPr>
          <p:cNvSpPr/>
          <p:nvPr/>
        </p:nvSpPr>
        <p:spPr>
          <a:xfrm>
            <a:off x="4451993" y="3630876"/>
            <a:ext cx="3888432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Mencederai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perwakilan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diplomatik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negara lain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7A590FD-2689-8299-1A2A-CAFF307CAD24}"/>
              </a:ext>
            </a:extLst>
          </p:cNvPr>
          <p:cNvSpPr/>
          <p:nvPr/>
        </p:nvSpPr>
        <p:spPr>
          <a:xfrm>
            <a:off x="985265" y="2454162"/>
            <a:ext cx="3082679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v-SE" dirty="0">
                <a:latin typeface="Cambria" panose="02040503050406030204" pitchFamily="18" charset="0"/>
                <a:ea typeface="Cambria" panose="02040503050406030204" pitchFamily="18" charset="0"/>
              </a:rPr>
              <a:t>Melakukan pelanggaran atas perjanjian internasional 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EBA5A8E-2C75-6C52-A886-C8C20427176B}"/>
              </a:ext>
            </a:extLst>
          </p:cNvPr>
          <p:cNvSpPr/>
          <p:nvPr/>
        </p:nvSpPr>
        <p:spPr>
          <a:xfrm>
            <a:off x="2383404" y="4827184"/>
            <a:ext cx="3720407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Memperlakukan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warga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asing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secara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ID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  <a:ea typeface="Cambria" panose="02040503050406030204" pitchFamily="18" charset="0"/>
              </a:rPr>
              <a:t>benar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88364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Munculnya Tanggung Jawab Negara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dipertautkan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melahirkan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069525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Munculnya Tanggung Jawab Negara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just"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act or omission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dipertautkan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imputable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negara;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kerusakan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damage or loss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lain.</a:t>
            </a:r>
          </a:p>
        </p:txBody>
      </p:sp>
    </p:spTree>
    <p:extLst>
      <p:ext uri="{BB962C8B-B14F-4D97-AF65-F5344CB8AC3E}">
        <p14:creationId xmlns:p14="http://schemas.microsoft.com/office/powerpoint/2010/main" val="181417190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 Tanggung Jawab Negara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Subyektif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(subjective responsibility)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(fault),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keinginan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maksud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kesengajaan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dolus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(culpa)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Obyektif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(objective responsibility)</a:t>
            </a:r>
          </a:p>
          <a:p>
            <a:pPr algn="just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mutlak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(strict).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83554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Macam-macam Tanggung Jawab Negara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endParaRPr lang="en-ID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(Treaty).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Kalaupun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pertanggungjawaban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denial of justice. </a:t>
            </a:r>
          </a:p>
        </p:txBody>
      </p:sp>
    </p:spTree>
    <p:extLst>
      <p:ext uri="{BB962C8B-B14F-4D97-AF65-F5344CB8AC3E}">
        <p14:creationId xmlns:p14="http://schemas.microsoft.com/office/powerpoint/2010/main" val="192621194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Macam-macam Tanggung Jawab Negara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Konsesi</a:t>
            </a:r>
            <a:endParaRPr lang="en-ID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Klausula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Calvo.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Klausula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Calvo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melepaskan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Ekspropriasi</a:t>
            </a:r>
            <a:endParaRPr lang="en-ID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Ekspropriasi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pencabutan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disertai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Ekspropriasi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mewajibkan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ekspropriasi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mestinya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4093160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8276</TotalTime>
  <Words>574</Words>
  <Application>Microsoft Office PowerPoint</Application>
  <PresentationFormat>On-screen Show (4:3)</PresentationFormat>
  <Paragraphs>44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530</cp:revision>
  <cp:lastPrinted>2017-08-29T02:54:51Z</cp:lastPrinted>
  <dcterms:created xsi:type="dcterms:W3CDTF">2010-04-18T12:06:30Z</dcterms:created>
  <dcterms:modified xsi:type="dcterms:W3CDTF">2024-06-24T08:31:17Z</dcterms:modified>
</cp:coreProperties>
</file>