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FFA01-DB3C-45EB-87CC-C12AAD9B4CDD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62735-3EC7-4663-A3BF-573D9D6B6BB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75288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FFA01-DB3C-45EB-87CC-C12AAD9B4CDD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62735-3EC7-4663-A3BF-573D9D6B6BB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59163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FFA01-DB3C-45EB-87CC-C12AAD9B4CDD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62735-3EC7-4663-A3BF-573D9D6B6BB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69260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FFA01-DB3C-45EB-87CC-C12AAD9B4CDD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62735-3EC7-4663-A3BF-573D9D6B6BB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1159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FFA01-DB3C-45EB-87CC-C12AAD9B4CDD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62735-3EC7-4663-A3BF-573D9D6B6BB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10492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FFA01-DB3C-45EB-87CC-C12AAD9B4CDD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62735-3EC7-4663-A3BF-573D9D6B6BB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03878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FFA01-DB3C-45EB-87CC-C12AAD9B4CDD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62735-3EC7-4663-A3BF-573D9D6B6BB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66169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FFA01-DB3C-45EB-87CC-C12AAD9B4CDD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62735-3EC7-4663-A3BF-573D9D6B6BB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8833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FFA01-DB3C-45EB-87CC-C12AAD9B4CDD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62735-3EC7-4663-A3BF-573D9D6B6BB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41803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FFA01-DB3C-45EB-87CC-C12AAD9B4CDD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62735-3EC7-4663-A3BF-573D9D6B6BB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23129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FFA01-DB3C-45EB-87CC-C12AAD9B4CDD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62735-3EC7-4663-A3BF-573D9D6B6BB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75095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9FFA01-DB3C-45EB-87CC-C12AAD9B4CDD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062735-3EC7-4663-A3BF-573D9D6B6BB2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62894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d-ID" smtClean="0"/>
              <a:t>Sejarah ketenagakerjaan</a:t>
            </a:r>
            <a:r>
              <a:rPr lang="en-US" smtClean="0"/>
              <a:t> 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0125"/>
            <a:ext cx="8229600" cy="5126038"/>
          </a:xfrm>
        </p:spPr>
        <p:txBody>
          <a:bodyPr rtlCol="0">
            <a:normAutofit fontScale="85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en-US" dirty="0" smtClean="0"/>
              <a:t>Dr. E. Utrecht SH.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err="1" smtClean="0"/>
              <a:t>Himpunan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yang </a:t>
            </a:r>
            <a:r>
              <a:rPr lang="en-US" dirty="0" err="1" smtClean="0"/>
              <a:t>mengatur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penyelesaian</a:t>
            </a:r>
            <a:r>
              <a:rPr lang="en-US" dirty="0" smtClean="0"/>
              <a:t> </a:t>
            </a:r>
            <a:r>
              <a:rPr lang="en-US" dirty="0" err="1" smtClean="0"/>
              <a:t>perselisihan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buruh</a:t>
            </a:r>
            <a:r>
              <a:rPr lang="en-US" dirty="0" smtClean="0"/>
              <a:t>/</a:t>
            </a:r>
            <a:r>
              <a:rPr lang="en-US" dirty="0" err="1" smtClean="0"/>
              <a:t>pekerja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majikan</a:t>
            </a:r>
            <a:endParaRPr lang="en-US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en-US" dirty="0" smtClean="0"/>
              <a:t>M.G. </a:t>
            </a:r>
            <a:r>
              <a:rPr lang="en-US" dirty="0" err="1" smtClean="0"/>
              <a:t>Levenbach</a:t>
            </a:r>
            <a:endParaRPr lang="en-US" dirty="0" smtClean="0"/>
          </a:p>
          <a:p>
            <a:pPr marL="640080" lvl="1" indent="-246888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err="1" smtClean="0"/>
              <a:t>Sesuatu</a:t>
            </a:r>
            <a:r>
              <a:rPr lang="en-US" dirty="0" smtClean="0"/>
              <a:t> yang </a:t>
            </a:r>
            <a:r>
              <a:rPr lang="en-US" dirty="0" err="1" smtClean="0"/>
              <a:t>meliputi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yang </a:t>
            </a:r>
            <a:r>
              <a:rPr lang="en-US" dirty="0" err="1" smtClean="0"/>
              <a:t>berkenaan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, </a:t>
            </a:r>
            <a:r>
              <a:rPr lang="en-US" dirty="0" err="1" smtClean="0"/>
              <a:t>dimana</a:t>
            </a:r>
            <a:r>
              <a:rPr lang="en-US" dirty="0" smtClean="0"/>
              <a:t> </a:t>
            </a:r>
            <a:r>
              <a:rPr lang="en-US" dirty="0" err="1" smtClean="0"/>
              <a:t>pekerjaan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bawah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pimpinan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keadaan</a:t>
            </a:r>
            <a:r>
              <a:rPr lang="en-US" dirty="0" smtClean="0"/>
              <a:t> </a:t>
            </a:r>
            <a:r>
              <a:rPr lang="en-US" dirty="0" err="1" smtClean="0"/>
              <a:t>penghidupan</a:t>
            </a:r>
            <a:r>
              <a:rPr lang="en-US" dirty="0" smtClean="0"/>
              <a:t> yang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bersangkut-paut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endParaRPr lang="en-US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en-US" dirty="0" smtClean="0"/>
              <a:t>Prof. Dr. L. J. Van Apeldoorn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err="1" smtClean="0"/>
              <a:t>Hk</a:t>
            </a:r>
            <a:r>
              <a:rPr lang="en-US" dirty="0" smtClean="0"/>
              <a:t>. </a:t>
            </a:r>
            <a:r>
              <a:rPr lang="en-US" dirty="0" err="1" smtClean="0"/>
              <a:t>Perburuhan</a:t>
            </a:r>
            <a:r>
              <a:rPr lang="en-US" dirty="0" smtClean="0"/>
              <a:t>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semata-mata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umumnya</a:t>
            </a:r>
            <a:r>
              <a:rPr lang="en-US" dirty="0" smtClean="0"/>
              <a:t>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hubungan2 yang </a:t>
            </a:r>
            <a:r>
              <a:rPr lang="en-US" dirty="0" err="1" smtClean="0"/>
              <a:t>timbul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akibat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perjanjian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91644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38"/>
            <a:ext cx="8229600" cy="5681662"/>
          </a:xfrm>
        </p:spPr>
        <p:txBody>
          <a:bodyPr>
            <a:normAutofit fontScale="9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err="1" smtClean="0"/>
              <a:t>Ketenagakerjaan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yang </a:t>
            </a:r>
            <a:r>
              <a:rPr lang="en-US" dirty="0" err="1" smtClean="0"/>
              <a:t>berhubungan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tenaga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sebelum</a:t>
            </a:r>
            <a:r>
              <a:rPr lang="en-US" dirty="0" smtClean="0"/>
              <a:t>, </a:t>
            </a:r>
            <a:r>
              <a:rPr lang="en-US" dirty="0" err="1" smtClean="0"/>
              <a:t>selama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sesudah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v-SE" dirty="0" smtClean="0"/>
              <a:t>Tenaga kerja adalah setiap orang yang mampu melakukan pekerjaan guna </a:t>
            </a:r>
            <a:r>
              <a:rPr lang="en-US" dirty="0" err="1" smtClean="0"/>
              <a:t>menghasilkan</a:t>
            </a:r>
            <a:r>
              <a:rPr lang="en-US" dirty="0" smtClean="0"/>
              <a:t> </a:t>
            </a:r>
            <a:r>
              <a:rPr lang="en-US" dirty="0" err="1" smtClean="0"/>
              <a:t>barang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jasa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memenuhi</a:t>
            </a:r>
            <a:r>
              <a:rPr lang="en-US" dirty="0" smtClean="0"/>
              <a:t> </a:t>
            </a:r>
            <a:r>
              <a:rPr lang="en-US" dirty="0" err="1" smtClean="0"/>
              <a:t>kebutuhan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err="1" smtClean="0"/>
              <a:t>Pekerja</a:t>
            </a:r>
            <a:r>
              <a:rPr lang="en-US" dirty="0" smtClean="0"/>
              <a:t>/</a:t>
            </a:r>
            <a:r>
              <a:rPr lang="en-US" dirty="0" err="1" smtClean="0"/>
              <a:t>buruh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yang </a:t>
            </a:r>
            <a:r>
              <a:rPr lang="en-US" dirty="0" err="1" smtClean="0"/>
              <a:t>bekerja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menerima</a:t>
            </a:r>
            <a:r>
              <a:rPr lang="en-US" dirty="0" smtClean="0"/>
              <a:t> </a:t>
            </a:r>
            <a:r>
              <a:rPr lang="en-US" dirty="0" err="1" smtClean="0"/>
              <a:t>upah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imbalan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lain.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err="1" smtClean="0"/>
              <a:t>Pemberi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perseorangan</a:t>
            </a:r>
            <a:r>
              <a:rPr lang="en-US" dirty="0" smtClean="0"/>
              <a:t>, </a:t>
            </a:r>
            <a:r>
              <a:rPr lang="en-US" dirty="0" err="1" smtClean="0"/>
              <a:t>pengusaha</a:t>
            </a:r>
            <a:r>
              <a:rPr lang="en-US" dirty="0" smtClean="0"/>
              <a:t>, </a:t>
            </a:r>
            <a:r>
              <a:rPr lang="en-US" dirty="0" err="1" smtClean="0"/>
              <a:t>badan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badan-badan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 yang </a:t>
            </a:r>
            <a:r>
              <a:rPr lang="en-US" dirty="0" err="1" smtClean="0"/>
              <a:t>mempekerjakan</a:t>
            </a:r>
            <a:r>
              <a:rPr lang="en-US" dirty="0" smtClean="0"/>
              <a:t> </a:t>
            </a:r>
            <a:r>
              <a:rPr lang="en-US" dirty="0" err="1" smtClean="0"/>
              <a:t>tenaga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membayar</a:t>
            </a:r>
            <a:r>
              <a:rPr lang="en-US" dirty="0" smtClean="0"/>
              <a:t> </a:t>
            </a:r>
            <a:r>
              <a:rPr lang="en-US" dirty="0" err="1" smtClean="0"/>
              <a:t>upah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imbalan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lain.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1935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173</Words>
  <Application>Microsoft Office PowerPoint</Application>
  <PresentationFormat>On-screen Show (4:3)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Sejarah ketenagakerjaan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Sejarah ketenagakerjaan </dc:title>
  <dc:creator>user</dc:creator>
  <cp:lastModifiedBy>user</cp:lastModifiedBy>
  <cp:revision>1</cp:revision>
  <dcterms:created xsi:type="dcterms:W3CDTF">2024-10-19T04:46:54Z</dcterms:created>
  <dcterms:modified xsi:type="dcterms:W3CDTF">2024-10-19T04:50:33Z</dcterms:modified>
</cp:coreProperties>
</file>