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528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916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926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159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049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387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616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833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180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312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7509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FFA01-DB3C-45EB-87CC-C12AAD9B4CDD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62735-3EC7-4663-A3BF-573D9D6B6B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289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mtClean="0"/>
              <a:t>Sejarah ketenagakerjaan</a:t>
            </a:r>
            <a:r>
              <a:rPr lang="en-US" smtClean="0"/>
              <a:t> 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 rtlCol="0"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Dr. E. Utrecht SH.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/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majikan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M.G. </a:t>
            </a:r>
            <a:r>
              <a:rPr lang="en-US" dirty="0" err="1" smtClean="0"/>
              <a:t>Levenbach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penghidupan</a:t>
            </a:r>
            <a:r>
              <a:rPr lang="en-US" dirty="0" smtClean="0"/>
              <a:t> yang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bersangkut-paut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/>
              <a:t>Prof. Dr. L. J. Van Apeldoorn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Perburuhan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hubungan2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16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681662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Ketenagakerjaan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, </a:t>
            </a:r>
            <a:r>
              <a:rPr lang="en-US" dirty="0" err="1" smtClean="0"/>
              <a:t>selama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v-SE" dirty="0" smtClean="0"/>
              <a:t>Tenaga kerja adalah setiap orang yang mampu melakukan pekerjaan guna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, </a:t>
            </a:r>
            <a:r>
              <a:rPr lang="en-US" dirty="0" err="1" smtClean="0"/>
              <a:t>pengusaha</a:t>
            </a:r>
            <a:r>
              <a:rPr lang="en-US" dirty="0" smtClean="0"/>
              <a:t>,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mempekerjakan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93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173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Sejarah ketenagakerjaan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ketenagakerjaan </dc:title>
  <dc:creator>user</dc:creator>
  <cp:lastModifiedBy>user</cp:lastModifiedBy>
  <cp:revision>1</cp:revision>
  <dcterms:created xsi:type="dcterms:W3CDTF">2024-10-19T04:46:54Z</dcterms:created>
  <dcterms:modified xsi:type="dcterms:W3CDTF">2024-10-19T04:50:33Z</dcterms:modified>
</cp:coreProperties>
</file>