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8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C1F216-EC5A-4406-B593-4C26808A538C}" type="datetimeFigureOut">
              <a:rPr lang="id-ID" smtClean="0"/>
              <a:pPr/>
              <a:t>05/10/2022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3A696E-C8A6-475C-B832-79CE0045707F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KONSEP MANAJEMEN RESIKO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dipertimbangkan</a:t>
            </a:r>
            <a:r>
              <a:rPr lang="en-US" dirty="0" smtClean="0"/>
              <a:t> /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acuan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 algn="just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8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Terintegrasi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integral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</a:p>
          <a:p>
            <a:pPr marL="514350" indent="-514350" algn="just">
              <a:buNone/>
            </a:pPr>
            <a:r>
              <a:rPr lang="en-US" dirty="0" smtClean="0"/>
              <a:t>2. 	</a:t>
            </a:r>
            <a:r>
              <a:rPr lang="en-US" dirty="0" err="1" smtClean="0"/>
              <a:t>Terstruktur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komperhensif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panduan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Disesuaikan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Inklunsif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Dinamis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mengantisipasi</a:t>
            </a:r>
            <a:r>
              <a:rPr lang="en-US" dirty="0" smtClean="0"/>
              <a:t>, </a:t>
            </a:r>
            <a:r>
              <a:rPr lang="en-US" dirty="0" err="1" smtClean="0"/>
              <a:t>mendeteksi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menanggapi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id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memperhitungkan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.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,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7.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yang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  <a:r>
              <a:rPr lang="en-US" dirty="0" err="1" smtClean="0"/>
              <a:t>Manusi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pengendali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8.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berkesinambungan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diperbaiki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r>
              <a:rPr lang="en-US" dirty="0" smtClean="0"/>
              <a:t>/</a:t>
            </a:r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mengola</a:t>
            </a:r>
            <a:r>
              <a:rPr lang="en-US" dirty="0" smtClean="0"/>
              <a:t> </a:t>
            </a:r>
            <a:r>
              <a:rPr lang="en-US" dirty="0" err="1" smtClean="0"/>
              <a:t>ketidakpastian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/hazard</a:t>
            </a:r>
          </a:p>
          <a:p>
            <a:pPr algn="just"/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rangkaian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,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mengelolanya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mitigasi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/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</a:p>
          <a:p>
            <a:pPr algn="just"/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memanage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meminimize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dimanage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tragedi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 marL="514350" indent="-514350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pPr algn="just"/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 	-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: </a:t>
            </a:r>
            <a:r>
              <a:rPr lang="en-US" dirty="0" err="1" smtClean="0"/>
              <a:t>resiko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bangkrut</a:t>
            </a:r>
            <a:r>
              <a:rPr lang="en-US" dirty="0" smtClean="0"/>
              <a:t>/</a:t>
            </a:r>
            <a:r>
              <a:rPr lang="en-US" dirty="0" err="1" smtClean="0"/>
              <a:t>gulung</a:t>
            </a:r>
            <a:r>
              <a:rPr lang="en-US" dirty="0" smtClean="0"/>
              <a:t> </a:t>
            </a:r>
            <a:r>
              <a:rPr lang="en-US" dirty="0" err="1" smtClean="0"/>
              <a:t>tikar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-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 :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peruhasaan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bangkrut</a:t>
            </a:r>
            <a:r>
              <a:rPr lang="en-US" dirty="0" smtClean="0"/>
              <a:t>/</a:t>
            </a:r>
            <a:r>
              <a:rPr lang="en-US" dirty="0" err="1" smtClean="0"/>
              <a:t>gulung</a:t>
            </a:r>
            <a:r>
              <a:rPr lang="en-US" dirty="0" smtClean="0"/>
              <a:t> </a:t>
            </a:r>
            <a:r>
              <a:rPr lang="en-US" dirty="0" err="1" smtClean="0"/>
              <a:t>tikar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-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: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audit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auditor.</a:t>
            </a:r>
          </a:p>
          <a:p>
            <a:pPr algn="just"/>
            <a:r>
              <a:rPr lang="en-US" dirty="0" smtClean="0"/>
              <a:t>Audit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/</a:t>
            </a:r>
            <a:r>
              <a:rPr lang="en-US" dirty="0" err="1" smtClean="0"/>
              <a:t>peraturan</a:t>
            </a:r>
            <a:endParaRPr lang="en-US" dirty="0" smtClean="0"/>
          </a:p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hasil</a:t>
            </a:r>
            <a:r>
              <a:rPr lang="en-US" dirty="0" smtClean="0"/>
              <a:t> audit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auditor.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auditor.</a:t>
            </a:r>
          </a:p>
          <a:p>
            <a:pPr algn="just"/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resik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audit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175</TotalTime>
  <Words>214</Words>
  <Application>Microsoft Office PowerPoint</Application>
  <PresentationFormat>On-screen Show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KONSEP MANAJEMEN RESIKO</vt:lpstr>
      <vt:lpstr>DEFINISI</vt:lpstr>
      <vt:lpstr>Lanjutan</vt:lpstr>
      <vt:lpstr>4 kegiatan yang dilakukan pada manajemen resiko</vt:lpstr>
      <vt:lpstr>Lanjutan</vt:lpstr>
      <vt:lpstr>2. Analisis resiko</vt:lpstr>
      <vt:lpstr>Lanjutan</vt:lpstr>
      <vt:lpstr>3. Evaluasi resiko</vt:lpstr>
      <vt:lpstr>4. Respon Resiko</vt:lpstr>
      <vt:lpstr>Prinsip Manajemen Resiko</vt:lpstr>
      <vt:lpstr>Lanjutan</vt:lpstr>
      <vt:lpstr>Lanjutan</vt:lpstr>
      <vt:lpstr>Lanjutan </vt:lpstr>
      <vt:lpstr>Lanjutan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MANAJEMEN RESIKO</dc:title>
  <dc:creator>User</dc:creator>
  <cp:lastModifiedBy>User</cp:lastModifiedBy>
  <cp:revision>100</cp:revision>
  <dcterms:created xsi:type="dcterms:W3CDTF">2022-10-05T06:27:50Z</dcterms:created>
  <dcterms:modified xsi:type="dcterms:W3CDTF">2022-10-05T10:56:00Z</dcterms:modified>
</cp:coreProperties>
</file>