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1" r:id="rId3"/>
    <p:sldId id="276" r:id="rId4"/>
    <p:sldId id="277" r:id="rId5"/>
    <p:sldId id="278" r:id="rId6"/>
    <p:sldId id="279" r:id="rId7"/>
    <p:sldId id="283" r:id="rId8"/>
    <p:sldId id="282" r:id="rId9"/>
    <p:sldId id="275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5B539BA-CF9C-4C97-92C0-EE59B99F65FC}" type="datetimeFigureOut">
              <a:rPr lang="en-US"/>
              <a:pPr>
                <a:defRPr/>
              </a:pPr>
              <a:t>9/4/2020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0552B16-A145-403B-9BD5-8CD05AF9E3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7419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E0D079-499A-4BB7-B6D1-B1FAD1C5235C}" type="datetimeFigureOut">
              <a:rPr lang="en-US"/>
              <a:pPr>
                <a:defRPr/>
              </a:pPr>
              <a:t>9/4/2020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2834322-AD8A-4157-8376-2403424C41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0343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04BF3-CD6C-418A-927E-8742CFAF3F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74FA6-C6AB-4273-8791-1C029339CB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ADAFA-9BFF-4571-BCE1-A49D03CE04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D19F4-E00A-4C33-8C3B-48ADA1C997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115CC-B297-4946-A22A-20AF8A9FF7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4FCE0-F7D6-42DD-BAAF-30752CAB6C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1C25F-7F03-4208-A48E-046D410531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10F5F-7374-44E4-BFDD-E94AE778EC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2AB36-98A9-4A72-8423-88BAF899CE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BA0F6-EB0D-4F3D-B0DD-B04B5122FF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08845-B4B8-4F1C-A77B-A387CD352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AD57A65-0F5D-40B9-A679-19A929EC78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14488"/>
            <a:ext cx="8715404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ke-11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SISTEM ETIKA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235E1B-F1AC-4D71-B03A-A7043B245356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5984" y="4857760"/>
            <a:ext cx="46089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Memahami</a:t>
            </a:r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Etika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026428-E544-457B-A813-32A2D24C8C53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85813" y="500063"/>
            <a:ext cx="792956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Pengertian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Etika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126" name="TextBox 8"/>
          <p:cNvSpPr txBox="1">
            <a:spLocks noChangeArrowheads="1"/>
          </p:cNvSpPr>
          <p:nvPr/>
        </p:nvSpPr>
        <p:spPr bwMode="auto">
          <a:xfrm>
            <a:off x="428625" y="1500188"/>
            <a:ext cx="82153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Etika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merupakan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filsafat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praktis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yang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membahas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norma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(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baik-buruk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;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susila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–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tidak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susila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8625" y="2786063"/>
            <a:ext cx="8429625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Etika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umum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: </a:t>
            </a:r>
            <a:r>
              <a:rPr lang="en-US" sz="2400" dirty="0" err="1">
                <a:latin typeface="Cambria" pitchFamily="18" charset="0"/>
              </a:rPr>
              <a:t>membahas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prinsip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berlaku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pada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setiap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manusia</a:t>
            </a:r>
            <a:r>
              <a:rPr lang="en-US" sz="2400" dirty="0">
                <a:latin typeface="Cambria" pitchFamily="18" charset="0"/>
              </a:rPr>
              <a:t>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8625" y="4000500"/>
            <a:ext cx="8072438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Etika</a:t>
            </a:r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khusus</a:t>
            </a:r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: </a:t>
            </a:r>
            <a:r>
              <a:rPr lang="en-US" sz="2400" dirty="0" err="1">
                <a:latin typeface="Cambria" pitchFamily="18" charset="0"/>
              </a:rPr>
              <a:t>membahas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aspek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kehidupan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tertentu</a:t>
            </a:r>
            <a:endParaRPr lang="en-US" sz="2400" dirty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Etika</a:t>
            </a:r>
            <a:r>
              <a:rPr lang="en-US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individu</a:t>
            </a:r>
            <a:r>
              <a:rPr lang="en-US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: </a:t>
            </a:r>
            <a:r>
              <a:rPr lang="en-US" sz="2400" dirty="0" err="1">
                <a:latin typeface="Cambria" pitchFamily="18" charset="0"/>
              </a:rPr>
              <a:t>kewajiban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terhadap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diri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sendiri</a:t>
            </a:r>
            <a:endParaRPr lang="en-US" sz="2400" dirty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Etika</a:t>
            </a:r>
            <a:r>
              <a:rPr lang="en-US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Sosial</a:t>
            </a:r>
            <a:r>
              <a:rPr lang="en-US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: </a:t>
            </a:r>
            <a:r>
              <a:rPr lang="en-US" sz="2400" dirty="0" err="1">
                <a:latin typeface="Cambria" pitchFamily="18" charset="0"/>
              </a:rPr>
              <a:t>kewajiban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terhadap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pihak</a:t>
            </a:r>
            <a:r>
              <a:rPr lang="en-US" sz="2400" dirty="0">
                <a:latin typeface="Cambria" pitchFamily="18" charset="0"/>
              </a:rPr>
              <a:t> lain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4F7A0E-6FD2-4E77-8093-5891FD5D16C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14348" y="571480"/>
            <a:ext cx="785818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Nilai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, Norma, Moral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1785938"/>
            <a:ext cx="8143875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Nilai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: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kemampuan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sesuatu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untuk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menghasilkan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kepuasan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membangkitkan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minat</a:t>
            </a:r>
            <a:r>
              <a:rPr lang="en-US" sz="2400" dirty="0">
                <a:latin typeface="Cambria" pitchFamily="18" charset="0"/>
              </a:rPr>
              <a:t>. </a:t>
            </a:r>
            <a:r>
              <a:rPr lang="en-US" sz="2400" dirty="0" err="1">
                <a:latin typeface="Cambria" pitchFamily="18" charset="0"/>
              </a:rPr>
              <a:t>Hakekat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nilai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adalah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kualitas</a:t>
            </a:r>
            <a:r>
              <a:rPr lang="en-US" sz="2400" dirty="0">
                <a:latin typeface="Cambria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2813050"/>
            <a:ext cx="8072438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Norma : </a:t>
            </a:r>
            <a:r>
              <a:rPr lang="en-US" sz="2400" dirty="0" err="1">
                <a:latin typeface="Cambria" pitchFamily="18" charset="0"/>
              </a:rPr>
              <a:t>ukuran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wujud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nilai</a:t>
            </a:r>
            <a:r>
              <a:rPr lang="en-US" sz="2400" dirty="0">
                <a:latin typeface="Cambria" pitchFamily="18" charset="0"/>
              </a:rPr>
              <a:t>. </a:t>
            </a:r>
            <a:r>
              <a:rPr lang="en-US" sz="2400" dirty="0" err="1">
                <a:latin typeface="Cambria" pitchFamily="18" charset="0"/>
              </a:rPr>
              <a:t>Menjadi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pedoman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untuk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menentukan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kualitas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penerapan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nilai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atau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pedoman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untuk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melaksanakan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nilai</a:t>
            </a:r>
            <a:r>
              <a:rPr lang="en-US" sz="2400" smtClean="0">
                <a:latin typeface="Cambria" pitchFamily="18" charset="0"/>
              </a:rPr>
              <a:t>.</a:t>
            </a:r>
            <a:endParaRPr lang="en-US" sz="2400" dirty="0">
              <a:latin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" y="3929063"/>
            <a:ext cx="80010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Moral :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integritas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martabat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pribadi</a:t>
            </a:r>
            <a:r>
              <a:rPr lang="en-US" sz="2400" dirty="0">
                <a:latin typeface="Cambria" pitchFamily="18" charset="0"/>
              </a:rPr>
              <a:t>; </a:t>
            </a:r>
            <a:r>
              <a:rPr lang="en-US" sz="2400" dirty="0" err="1">
                <a:latin typeface="Cambria" pitchFamily="18" charset="0"/>
              </a:rPr>
              <a:t>kesusilaan</a:t>
            </a:r>
            <a:endParaRPr lang="en-US" sz="2400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714744" y="714356"/>
            <a:ext cx="495520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Aliran</a:t>
            </a:r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besar</a:t>
            </a:r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Etika</a:t>
            </a:r>
            <a:endParaRPr lang="en-US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8596" y="2071678"/>
            <a:ext cx="4544834" cy="32444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3600" b="1" dirty="0" err="1" smtClean="0"/>
              <a:t>Etik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Deontologi</a:t>
            </a:r>
            <a:r>
              <a:rPr lang="en-US" sz="3600" b="1" dirty="0" smtClean="0"/>
              <a:t>, 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3600" b="1" dirty="0" err="1" smtClean="0"/>
              <a:t>Etika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Teleologi</a:t>
            </a:r>
            <a:r>
              <a:rPr lang="en-US" sz="3600" b="1" dirty="0" smtClean="0"/>
              <a:t>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3600" b="1" dirty="0" err="1" smtClean="0"/>
              <a:t>Etika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Keutamaan</a:t>
            </a:r>
            <a:r>
              <a:rPr lang="en-US" sz="3600" b="1" dirty="0" smtClean="0"/>
              <a:t>. </a:t>
            </a:r>
            <a:endParaRPr lang="en-US" sz="3600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57158" y="428604"/>
            <a:ext cx="56477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Etika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Deontologi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5720" y="1785926"/>
            <a:ext cx="850112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Etika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deontologi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memandang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bahwa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tindakan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dinilai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atau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buruk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berdasarkan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apakah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tindakan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sesuai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atau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tidak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kewajiban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Etika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deontologi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tidak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mempersoalkan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akibat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tindakan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tersebut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baik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atau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buruk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Kebaikan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adalah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ketika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seseorang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melaksanakan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apa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sudah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menjadi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kewajibannya</a:t>
            </a:r>
            <a:r>
              <a:rPr lang="en-US" sz="2800" b="1" dirty="0" smtClean="0"/>
              <a:t>. </a:t>
            </a:r>
            <a:endParaRPr lang="en-US" sz="2800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57158" y="500042"/>
            <a:ext cx="41278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Etika</a:t>
            </a:r>
            <a:r>
              <a:rPr lang="en-US" sz="4400" b="1" cap="none" spc="0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400" b="1" cap="none" spc="0" dirty="0" err="1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Teleologi</a:t>
            </a:r>
            <a:endParaRPr lang="en-US" sz="4400" b="1" cap="none" spc="0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4282" y="1537162"/>
            <a:ext cx="8501122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mbria" pitchFamily="18" charset="0"/>
              </a:rPr>
              <a:t>B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aik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buruk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suatu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tindakan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dilihat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berdasarkan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tujuan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atau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akibat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dari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perbuatan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itu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. 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Etika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teleologi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membantu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kesulitan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etika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deontologi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ketika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menjawab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apabila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dihadapkan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pada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situasi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konkrit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ketika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dihadapkan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pada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dua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atau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lebih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kewajiban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yang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bertentangan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satu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dengan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yang lain.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2AB36-98A9-4A72-8423-88BAF899CE4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7158" y="500042"/>
            <a:ext cx="41278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Etika</a:t>
            </a:r>
            <a:r>
              <a:rPr lang="en-US" sz="4400" b="1" cap="none" spc="0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400" b="1" cap="none" spc="0" dirty="0" err="1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Teleologi</a:t>
            </a:r>
            <a:endParaRPr lang="en-US" sz="4400" b="1" cap="none" spc="0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1657167"/>
            <a:ext cx="79296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/>
              <a:t>Egoisme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Etis</a:t>
            </a:r>
            <a:endParaRPr lang="en-US" sz="2800" b="1" u="sng" dirty="0" smtClean="0"/>
          </a:p>
          <a:p>
            <a:r>
              <a:rPr lang="en-US" sz="2800" b="1" dirty="0" err="1" smtClean="0"/>
              <a:t>memandang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bahwa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tindakan</a:t>
            </a:r>
            <a:r>
              <a:rPr lang="en-US" sz="2800" b="1" dirty="0" smtClean="0"/>
              <a:t>  yang  </a:t>
            </a:r>
            <a:r>
              <a:rPr lang="en-US" sz="2800" b="1" dirty="0" err="1" smtClean="0"/>
              <a:t>baik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adalah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tindakan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berakibat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untuk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pelakunya</a:t>
            </a:r>
            <a:r>
              <a:rPr lang="en-US" sz="2800" b="1" dirty="0" smtClean="0"/>
              <a:t>.</a:t>
            </a:r>
            <a:endParaRPr lang="en-US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00034" y="3613382"/>
            <a:ext cx="82153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solidFill>
                  <a:srgbClr val="C00000"/>
                </a:solidFill>
              </a:rPr>
              <a:t>Utilitarianisme</a:t>
            </a:r>
            <a:r>
              <a:rPr lang="en-US" sz="2800" b="1" u="sng" dirty="0" smtClean="0">
                <a:solidFill>
                  <a:srgbClr val="C00000"/>
                </a:solidFill>
              </a:rPr>
              <a:t> </a:t>
            </a:r>
            <a:r>
              <a:rPr lang="en-US" sz="2800" b="1" u="sng" dirty="0" err="1" smtClean="0">
                <a:solidFill>
                  <a:srgbClr val="C00000"/>
                </a:solidFill>
              </a:rPr>
              <a:t>Etis</a:t>
            </a:r>
            <a:endParaRPr lang="en-US" sz="2800" b="1" u="sng" dirty="0" smtClean="0">
              <a:solidFill>
                <a:srgbClr val="C00000"/>
              </a:solidFill>
            </a:endParaRPr>
          </a:p>
          <a:p>
            <a:r>
              <a:rPr lang="en-US" sz="2800" b="1" dirty="0" err="1" smtClean="0">
                <a:solidFill>
                  <a:srgbClr val="C00000"/>
                </a:solidFill>
              </a:rPr>
              <a:t>menilai</a:t>
            </a:r>
            <a:r>
              <a:rPr lang="en-US" sz="2800" b="1" dirty="0" smtClean="0">
                <a:solidFill>
                  <a:srgbClr val="C00000"/>
                </a:solidFill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</a:rPr>
              <a:t>bahwa</a:t>
            </a:r>
            <a:r>
              <a:rPr lang="en-US" sz="2800" b="1" dirty="0" smtClean="0">
                <a:solidFill>
                  <a:srgbClr val="C00000"/>
                </a:solidFill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</a:rPr>
              <a:t>baik</a:t>
            </a:r>
            <a:r>
              <a:rPr lang="en-US" sz="2800" b="1" dirty="0" smtClean="0">
                <a:solidFill>
                  <a:srgbClr val="C00000"/>
                </a:solidFill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</a:rPr>
              <a:t>buruknya</a:t>
            </a:r>
            <a:r>
              <a:rPr lang="en-US" sz="2800" b="1" dirty="0" smtClean="0">
                <a:solidFill>
                  <a:srgbClr val="C00000"/>
                </a:solidFill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</a:rPr>
              <a:t>suatu</a:t>
            </a:r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err="1" smtClean="0">
                <a:solidFill>
                  <a:srgbClr val="C00000"/>
                </a:solidFill>
              </a:rPr>
              <a:t>perbuatan</a:t>
            </a:r>
            <a:r>
              <a:rPr lang="en-US" sz="2800" b="1" dirty="0" smtClean="0">
                <a:solidFill>
                  <a:srgbClr val="C00000"/>
                </a:solidFill>
              </a:rPr>
              <a:t>  </a:t>
            </a:r>
            <a:r>
              <a:rPr lang="en-US" sz="2800" b="1" dirty="0" err="1" smtClean="0">
                <a:solidFill>
                  <a:srgbClr val="C00000"/>
                </a:solidFill>
              </a:rPr>
              <a:t>tergantung</a:t>
            </a:r>
            <a:r>
              <a:rPr lang="en-US" sz="2800" b="1" dirty="0" smtClean="0">
                <a:solidFill>
                  <a:srgbClr val="C00000"/>
                </a:solidFill>
              </a:rPr>
              <a:t>  </a:t>
            </a:r>
            <a:r>
              <a:rPr lang="en-US" sz="2800" b="1" dirty="0" err="1" smtClean="0">
                <a:solidFill>
                  <a:srgbClr val="C00000"/>
                </a:solidFill>
              </a:rPr>
              <a:t>bagaimana</a:t>
            </a:r>
            <a:r>
              <a:rPr lang="en-US" sz="2800" b="1" dirty="0" smtClean="0">
                <a:solidFill>
                  <a:srgbClr val="C00000"/>
                </a:solidFill>
              </a:rPr>
              <a:t>  </a:t>
            </a:r>
            <a:r>
              <a:rPr lang="en-US" sz="2800" b="1" dirty="0" err="1" smtClean="0">
                <a:solidFill>
                  <a:srgbClr val="C00000"/>
                </a:solidFill>
              </a:rPr>
              <a:t>akibatnya</a:t>
            </a:r>
            <a:r>
              <a:rPr lang="en-US" sz="2800" b="1" dirty="0" smtClean="0">
                <a:solidFill>
                  <a:srgbClr val="C00000"/>
                </a:solidFill>
              </a:rPr>
              <a:t>  </a:t>
            </a:r>
            <a:r>
              <a:rPr lang="en-US" sz="2800" b="1" dirty="0" err="1" smtClean="0">
                <a:solidFill>
                  <a:srgbClr val="C00000"/>
                </a:solidFill>
              </a:rPr>
              <a:t>terhadap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banyak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orang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2AB36-98A9-4A72-8423-88BAF899CE4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7158" y="428604"/>
            <a:ext cx="48301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Etika</a:t>
            </a:r>
            <a:r>
              <a:rPr lang="en-US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Keutamaan</a:t>
            </a:r>
            <a:endParaRPr lang="en-US" sz="4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158" y="1428736"/>
            <a:ext cx="835824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Etika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ini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tidak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mempersoalkan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akibat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suatu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tindakan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tidak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juga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mendasarkan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penilaian</a:t>
            </a:r>
            <a:r>
              <a:rPr lang="en-US" sz="2800" b="1" dirty="0" smtClean="0"/>
              <a:t> moral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kewajiban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terhadap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hukum</a:t>
            </a:r>
            <a:r>
              <a:rPr lang="en-US" sz="2800" b="1" dirty="0" smtClean="0"/>
              <a:t> moral universal, </a:t>
            </a:r>
            <a:r>
              <a:rPr lang="en-US" sz="2800" b="1" dirty="0" err="1" smtClean="0"/>
              <a:t>tetapi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pengembangan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karakter</a:t>
            </a:r>
            <a:r>
              <a:rPr lang="en-US" sz="2800" b="1" dirty="0" smtClean="0"/>
              <a:t>  moral 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diri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setiap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orang</a:t>
            </a:r>
            <a:r>
              <a:rPr lang="en-US" sz="2800" b="1" dirty="0" smtClean="0"/>
              <a:t>. </a:t>
            </a:r>
          </a:p>
          <a:p>
            <a:r>
              <a:rPr lang="en-US" sz="2800" b="1" dirty="0" err="1" smtClean="0"/>
              <a:t>Orang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tidak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hanya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melakukan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tindakan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baik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melainkan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menjadi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orang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baik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Karakter</a:t>
            </a:r>
            <a:r>
              <a:rPr lang="en-US" sz="2800" b="1" dirty="0" smtClean="0"/>
              <a:t> moral </a:t>
            </a:r>
            <a:r>
              <a:rPr lang="en-US" sz="2800" b="1" dirty="0" err="1" smtClean="0"/>
              <a:t>ini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dibangun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meneladani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perbuatan-perbuatan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baik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dilakukan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oleh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tokoh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besar</a:t>
            </a:r>
            <a:endParaRPr lang="en-US" sz="2800" b="1" dirty="0"/>
          </a:p>
        </p:txBody>
      </p: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B57893-15FB-4B0B-844C-4A15C8D1C6AD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322</Words>
  <Application>Microsoft Office PowerPoint</Application>
  <PresentationFormat>On-screen Show (4:3)</PresentationFormat>
  <Paragraphs>50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</cp:lastModifiedBy>
  <cp:revision>70</cp:revision>
  <dcterms:created xsi:type="dcterms:W3CDTF">2010-04-18T12:06:30Z</dcterms:created>
  <dcterms:modified xsi:type="dcterms:W3CDTF">2020-09-04T02:56:04Z</dcterms:modified>
</cp:coreProperties>
</file>