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2" r:id="rId4"/>
    <p:sldId id="261" r:id="rId5"/>
    <p:sldId id="263" r:id="rId6"/>
    <p:sldId id="264" r:id="rId7"/>
    <p:sldId id="265" r:id="rId8"/>
    <p:sldId id="260" r:id="rId9"/>
    <p:sldId id="259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91" autoAdjust="0"/>
    <p:restoredTop sz="97513" autoAdjust="0"/>
  </p:normalViewPr>
  <p:slideViewPr>
    <p:cSldViewPr>
      <p:cViewPr varScale="1">
        <p:scale>
          <a:sx n="67" d="100"/>
          <a:sy n="67" d="100"/>
        </p:scale>
        <p:origin x="117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BF94C1E-9080-4CD8-A118-61F224208BA8}" type="datetimeFigureOut">
              <a:rPr lang="en-US"/>
              <a:pPr>
                <a:defRPr/>
              </a:pPr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C4A4C5-014F-4FDD-86DE-57D98FAD4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285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975B18-841B-4C73-9043-29D1CFC6E888}" type="datetimeFigureOut">
              <a:rPr lang="en-US"/>
              <a:pPr>
                <a:defRPr/>
              </a:pPr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0E24D5-CE37-4DCB-8D06-60DA078F6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280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31499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EF47E-87A1-433F-A70E-6EE22F15D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BBEF0-1E6C-4681-AF0F-49D6DDD42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168AB-C440-4AA5-8646-0ED3B101C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2B1BC-FE4F-4132-BFB0-0F7FCECF0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7DB2E-2F58-4733-9A5D-C5C0BF606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E38B2-4F49-4DF4-86A1-59AE6A402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7306C-1227-43AC-ADD2-889AA8F108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CE3E4-5611-4DC1-881A-2A6C2D986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4549A-F17A-46A1-B98C-7725C082A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CC901-CB24-4510-A446-69027F12C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737DB-7EF4-4BDD-B504-EBB7C7F61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05370F-91F3-49BF-A8A0-3A366700C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+mn-cs"/>
              </a:rPr>
              <a:t>ANALISIS DAN DESAIN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+mn-cs"/>
              </a:rPr>
              <a:t>BERORIENTASI OBJEK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  <a:cs typeface="+mn-cs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EC9AF-E7D9-4CE1-BA4F-757AED1D99AC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8625" y="172749"/>
            <a:ext cx="7823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Sesi</a:t>
            </a:r>
            <a:r>
              <a:rPr lang="en-US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-</a:t>
            </a:r>
            <a:r>
              <a:rPr lang="id-ID" sz="1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15</a:t>
            </a:r>
            <a:endParaRPr lang="en-US" sz="1400" dirty="0"/>
          </a:p>
        </p:txBody>
      </p:sp>
      <p:sp>
        <p:nvSpPr>
          <p:cNvPr id="2054" name="Date Placeholder 12"/>
          <p:cNvSpPr>
            <a:spLocks noGrp="1"/>
          </p:cNvSpPr>
          <p:nvPr/>
        </p:nvSpPr>
        <p:spPr bwMode="auto">
          <a:xfrm>
            <a:off x="0" y="6492875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200" dirty="0" smtClean="0">
                <a:solidFill>
                  <a:srgbClr val="898989"/>
                </a:solidFill>
                <a:latin typeface="Calibri" pitchFamily="34" charset="0"/>
              </a:rPr>
              <a:t>25/09/201</a:t>
            </a:r>
            <a:r>
              <a:rPr lang="id-ID" sz="1200" dirty="0">
                <a:solidFill>
                  <a:srgbClr val="898989"/>
                </a:solidFill>
                <a:latin typeface="Calibri" pitchFamily="34" charset="0"/>
              </a:rPr>
              <a:t>9</a:t>
            </a:r>
            <a:endParaRPr 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8" name="Footer Placeholder 14"/>
          <p:cNvSpPr>
            <a:spLocks noGrp="1"/>
          </p:cNvSpPr>
          <p:nvPr/>
        </p:nvSpPr>
        <p:spPr bwMode="auto">
          <a:xfrm>
            <a:off x="2667000" y="6492875"/>
            <a:ext cx="3548074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200" dirty="0" err="1">
                <a:solidFill>
                  <a:srgbClr val="898989"/>
                </a:solidFill>
                <a:latin typeface="Calibri" pitchFamily="34" charset="0"/>
              </a:rPr>
              <a:t>Revisi</a:t>
            </a:r>
            <a:r>
              <a:rPr lang="en-US" sz="1200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sz="1200" dirty="0" smtClean="0">
                <a:solidFill>
                  <a:srgbClr val="898989"/>
                </a:solidFill>
                <a:latin typeface="Calibri" pitchFamily="34" charset="0"/>
              </a:rPr>
              <a:t>01 </a:t>
            </a:r>
            <a:r>
              <a:rPr lang="en-US" sz="1200" dirty="0" err="1" smtClean="0">
                <a:solidFill>
                  <a:srgbClr val="898989"/>
                </a:solidFill>
                <a:latin typeface="Calibri" pitchFamily="34" charset="0"/>
              </a:rPr>
              <a:t>Analisis</a:t>
            </a:r>
            <a:r>
              <a:rPr lang="en-US" sz="1200" dirty="0" smtClean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sz="1200" dirty="0" err="1" smtClean="0">
                <a:solidFill>
                  <a:srgbClr val="898989"/>
                </a:solidFill>
                <a:latin typeface="Calibri" pitchFamily="34" charset="0"/>
              </a:rPr>
              <a:t>dan</a:t>
            </a:r>
            <a:r>
              <a:rPr lang="en-US" sz="1200" dirty="0" smtClean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id-ID" sz="1200" dirty="0" smtClean="0">
                <a:solidFill>
                  <a:srgbClr val="898989"/>
                </a:solidFill>
                <a:latin typeface="Calibri" pitchFamily="34" charset="0"/>
              </a:rPr>
              <a:t>Perancangan</a:t>
            </a:r>
            <a:r>
              <a:rPr lang="en-US" sz="1200" dirty="0" smtClean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sz="1200" dirty="0" err="1" smtClean="0">
                <a:solidFill>
                  <a:srgbClr val="898989"/>
                </a:solidFill>
                <a:latin typeface="Calibri" pitchFamily="34" charset="0"/>
              </a:rPr>
              <a:t>Berorientasi</a:t>
            </a:r>
            <a:r>
              <a:rPr lang="en-US" sz="1200" dirty="0" smtClean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sz="1200" dirty="0" err="1" smtClean="0">
                <a:solidFill>
                  <a:srgbClr val="898989"/>
                </a:solidFill>
                <a:latin typeface="Calibri" pitchFamily="34" charset="0"/>
              </a:rPr>
              <a:t>Objek</a:t>
            </a:r>
            <a:endParaRPr 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(4 orang </a:t>
            </a:r>
            <a:r>
              <a:rPr lang="en-US" dirty="0" err="1" smtClean="0"/>
              <a:t>dalam</a:t>
            </a:r>
            <a:r>
              <a:rPr lang="en-US" dirty="0" smtClean="0"/>
              <a:t> 1 </a:t>
            </a:r>
            <a:r>
              <a:rPr lang="en-US" dirty="0" err="1" smtClean="0"/>
              <a:t>kelompok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system (</a:t>
            </a:r>
            <a:r>
              <a:rPr lang="en-US" dirty="0" err="1" smtClean="0"/>
              <a:t>silahkan</a:t>
            </a:r>
            <a:r>
              <a:rPr lang="en-US" dirty="0" smtClean="0"/>
              <a:t> </a:t>
            </a:r>
            <a:r>
              <a:rPr lang="en-US" dirty="0" err="1" smtClean="0"/>
              <a:t>berkoordinasi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Analisis</a:t>
            </a:r>
            <a:endParaRPr lang="en-US" dirty="0" smtClean="0"/>
          </a:p>
          <a:p>
            <a:r>
              <a:rPr lang="en-US" dirty="0" err="1" smtClean="0"/>
              <a:t>Deskripsikan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endParaRPr lang="en-US" dirty="0" smtClean="0"/>
          </a:p>
          <a:p>
            <a:r>
              <a:rPr lang="en-US" dirty="0" err="1" smtClean="0"/>
              <a:t>Buatlah</a:t>
            </a:r>
            <a:r>
              <a:rPr lang="en-US" dirty="0" smtClean="0"/>
              <a:t> model system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usecase</a:t>
            </a:r>
            <a:r>
              <a:rPr lang="en-US" dirty="0" smtClean="0"/>
              <a:t> diagram</a:t>
            </a:r>
          </a:p>
          <a:p>
            <a:r>
              <a:rPr lang="en-US" smtClean="0"/>
              <a:t>Activity diagram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2</a:t>
            </a:r>
            <a:r>
              <a:rPr lang="en-US" dirty="0" smtClean="0"/>
              <a:t>5/</a:t>
            </a:r>
            <a:r>
              <a:rPr lang="id-ID" dirty="0" smtClean="0"/>
              <a:t>09</a:t>
            </a:r>
            <a:r>
              <a:rPr lang="en-US" dirty="0" smtClean="0"/>
              <a:t>/201</a:t>
            </a:r>
            <a:r>
              <a:rPr lang="id-ID" dirty="0" smtClean="0"/>
              <a:t>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Revisi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01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Analisis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dan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id-ID" dirty="0">
                <a:solidFill>
                  <a:srgbClr val="898989"/>
                </a:solidFill>
                <a:latin typeface="Calibri" pitchFamily="34" charset="0"/>
              </a:rPr>
              <a:t>Perancangan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Berorientasi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Objek</a:t>
            </a:r>
            <a:endParaRPr lang="en-US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2B1BC-FE4F-4132-BFB0-0F7FCECF046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2</a:t>
            </a:r>
            <a:r>
              <a:rPr lang="en-US" dirty="0" smtClean="0"/>
              <a:t>5/</a:t>
            </a:r>
            <a:r>
              <a:rPr lang="id-ID" dirty="0" smtClean="0"/>
              <a:t>09</a:t>
            </a:r>
            <a:r>
              <a:rPr lang="en-US" dirty="0" smtClean="0"/>
              <a:t>/201</a:t>
            </a:r>
            <a:r>
              <a:rPr lang="id-ID" dirty="0" smtClean="0"/>
              <a:t>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Revisi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01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Analisis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dan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id-ID" dirty="0">
                <a:solidFill>
                  <a:srgbClr val="898989"/>
                </a:solidFill>
                <a:latin typeface="Calibri" pitchFamily="34" charset="0"/>
              </a:rPr>
              <a:t>Perancangan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Berorientasi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Objek</a:t>
            </a:r>
            <a:endParaRPr lang="en-US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2B1BC-FE4F-4132-BFB0-0F7FCECF046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973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2</a:t>
            </a:r>
            <a:r>
              <a:rPr lang="en-US" dirty="0" smtClean="0"/>
              <a:t>5/</a:t>
            </a:r>
            <a:r>
              <a:rPr lang="id-ID" dirty="0" smtClean="0"/>
              <a:t>09</a:t>
            </a:r>
            <a:r>
              <a:rPr lang="en-US" dirty="0" smtClean="0"/>
              <a:t>/201</a:t>
            </a:r>
            <a:r>
              <a:rPr lang="id-ID" dirty="0" smtClean="0"/>
              <a:t>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Revisi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01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Analisis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dan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id-ID" dirty="0">
                <a:solidFill>
                  <a:srgbClr val="898989"/>
                </a:solidFill>
                <a:latin typeface="Calibri" pitchFamily="34" charset="0"/>
              </a:rPr>
              <a:t>Perancangan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Berorientasi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Objek</a:t>
            </a:r>
            <a:endParaRPr lang="en-US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2B1BC-FE4F-4132-BFB0-0F7FCECF046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0221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2</a:t>
            </a:r>
            <a:r>
              <a:rPr lang="en-US" dirty="0" smtClean="0"/>
              <a:t>5/</a:t>
            </a:r>
            <a:r>
              <a:rPr lang="id-ID" dirty="0" smtClean="0"/>
              <a:t>09</a:t>
            </a:r>
            <a:r>
              <a:rPr lang="en-US" dirty="0" smtClean="0"/>
              <a:t>/201</a:t>
            </a:r>
            <a:r>
              <a:rPr lang="id-ID" dirty="0" smtClean="0"/>
              <a:t>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Revisi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01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Analisis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dan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id-ID" dirty="0">
                <a:solidFill>
                  <a:srgbClr val="898989"/>
                </a:solidFill>
                <a:latin typeface="Calibri" pitchFamily="34" charset="0"/>
              </a:rPr>
              <a:t>Perancangan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Berorientasi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Objek</a:t>
            </a:r>
            <a:endParaRPr lang="en-US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2B1BC-FE4F-4132-BFB0-0F7FCECF046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2288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2</a:t>
            </a:r>
            <a:r>
              <a:rPr lang="en-US" dirty="0" smtClean="0"/>
              <a:t>5/</a:t>
            </a:r>
            <a:r>
              <a:rPr lang="id-ID" dirty="0" smtClean="0"/>
              <a:t>09</a:t>
            </a:r>
            <a:r>
              <a:rPr lang="en-US" dirty="0" smtClean="0"/>
              <a:t>/201</a:t>
            </a:r>
            <a:r>
              <a:rPr lang="id-ID" dirty="0" smtClean="0"/>
              <a:t>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Revisi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01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Analisis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dan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id-ID" dirty="0">
                <a:solidFill>
                  <a:srgbClr val="898989"/>
                </a:solidFill>
                <a:latin typeface="Calibri" pitchFamily="34" charset="0"/>
              </a:rPr>
              <a:t>Perancangan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Berorientasi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Objek</a:t>
            </a:r>
            <a:endParaRPr lang="en-US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2B1BC-FE4F-4132-BFB0-0F7FCECF046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5453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2</a:t>
            </a:r>
            <a:r>
              <a:rPr lang="en-US" dirty="0" smtClean="0"/>
              <a:t>5/</a:t>
            </a:r>
            <a:r>
              <a:rPr lang="id-ID" dirty="0" smtClean="0"/>
              <a:t>09</a:t>
            </a:r>
            <a:r>
              <a:rPr lang="en-US" dirty="0" smtClean="0"/>
              <a:t>/201</a:t>
            </a:r>
            <a:r>
              <a:rPr lang="id-ID" dirty="0" smtClean="0"/>
              <a:t>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Revisi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01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Analisis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dan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id-ID" dirty="0">
                <a:solidFill>
                  <a:srgbClr val="898989"/>
                </a:solidFill>
                <a:latin typeface="Calibri" pitchFamily="34" charset="0"/>
              </a:rPr>
              <a:t>Perancangan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Berorientasi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Objek</a:t>
            </a:r>
            <a:endParaRPr lang="en-US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2B1BC-FE4F-4132-BFB0-0F7FCECF046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8768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2</a:t>
            </a:r>
            <a:r>
              <a:rPr lang="en-US" dirty="0" smtClean="0"/>
              <a:t>5/</a:t>
            </a:r>
            <a:r>
              <a:rPr lang="id-ID" dirty="0" smtClean="0"/>
              <a:t>09</a:t>
            </a:r>
            <a:r>
              <a:rPr lang="en-US" dirty="0" smtClean="0"/>
              <a:t>/201</a:t>
            </a:r>
            <a:r>
              <a:rPr lang="id-ID" dirty="0" smtClean="0"/>
              <a:t>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Revisi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01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Analisis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dan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id-ID" dirty="0">
                <a:solidFill>
                  <a:srgbClr val="898989"/>
                </a:solidFill>
                <a:latin typeface="Calibri" pitchFamily="34" charset="0"/>
              </a:rPr>
              <a:t>Perancangan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Berorientasi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Objek</a:t>
            </a:r>
            <a:endParaRPr lang="en-US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2B1BC-FE4F-4132-BFB0-0F7FCECF046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4656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2</a:t>
            </a:r>
            <a:r>
              <a:rPr lang="en-US" dirty="0" smtClean="0"/>
              <a:t>5/</a:t>
            </a:r>
            <a:r>
              <a:rPr lang="id-ID" dirty="0" smtClean="0"/>
              <a:t>09</a:t>
            </a:r>
            <a:r>
              <a:rPr lang="en-US" dirty="0" smtClean="0"/>
              <a:t>/201</a:t>
            </a:r>
            <a:r>
              <a:rPr lang="id-ID" dirty="0" smtClean="0"/>
              <a:t>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Revisi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01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Analisis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dan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id-ID" dirty="0">
                <a:solidFill>
                  <a:srgbClr val="898989"/>
                </a:solidFill>
                <a:latin typeface="Calibri" pitchFamily="34" charset="0"/>
              </a:rPr>
              <a:t>Perancangan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Berorientasi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Calibri" pitchFamily="34" charset="0"/>
              </a:rPr>
              <a:t>Objek</a:t>
            </a:r>
            <a:endParaRPr lang="en-US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2B1BC-FE4F-4132-BFB0-0F7FCECF046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8744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Sistem pendukung manajemen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9 - &amp;quot;end&amp;quot;&quot;/&gt;&lt;property id=&quot;20307&quot; value=&quot;275&quot;/&gt;&lt;property id=&quot;20309&quot; value=&quot;-1&quot;/&gt;&lt;/object&gt;&lt;object type=&quot;3&quot; unique_id=&quot;11714&quot;&gt;&lt;property id=&quot;20148&quot; value=&quot;5&quot;/&gt;&lt;property id=&quot;20300&quot; value=&quot;Slide 6 - &amp;quot;Faktor yang mempengaruhi pengambilan keputusan&amp;quot;&quot;/&gt;&lt;property id=&quot;20307&quot; value=&quot;276&quot;/&gt;&lt;/object&gt;&lt;object type=&quot;3&quot; unique_id=&quot;11715&quot;&gt;&lt;property id=&quot;20148&quot; value=&quot;5&quot;/&gt;&lt;property id=&quot;20300&quot; value=&quot;Slide 7 - &amp;quot;TEKNOLOGI PENDUKUNG KEPUTUSAN&amp;#x0D;&amp;#x0A;SISTEM PENDUKUNG MANAJEMEN (mss)&amp;quot;&quot;/&gt;&lt;property id=&quot;20307&quot; value=&quot;277&quot;/&gt;&lt;/object&gt;&lt;object type=&quot;3&quot; unique_id=&quot;11716&quot;&gt;&lt;property id=&quot;20148&quot; value=&quot;5&quot;/&gt;&lt;property id=&quot;20300&quot; value=&quot;Slide 8 - &amp;quot;KERANGKA &amp;#x0D;&amp;#x0A;DUKUNGAN KEPUTUSAN&amp;quot;&quot;/&gt;&lt;property id=&quot;20307&quot; value=&quot;279&quot;/&gt;&lt;/object&gt;&lt;object type=&quot;3&quot; unique_id=&quot;11770&quot;&gt;&lt;property id=&quot;20148&quot; value=&quot;5&quot;/&gt;&lt;property id=&quot;20300&quot; value=&quot;Slide 3 - &amp;quot;Pandangan Sistem pendukung manajemen&amp;quot;&quot;/&gt;&lt;property id=&quot;20307&quot; value=&quot;282&quot;/&gt;&lt;/object&gt;&lt;object type=&quot;3&quot; unique_id=&quot;11771&quot;&gt;&lt;property id=&quot;20148&quot; value=&quot;5&quot;/&gt;&lt;property id=&quot;20300&quot; value=&quot;Slide 4&quot;/&gt;&lt;property id=&quot;20307&quot; value=&quot;283&quot;/&gt;&lt;/object&gt;&lt;object type=&quot;3&quot; unique_id=&quot;11772&quot;&gt;&lt;property id=&quot;20148&quot; value=&quot;5&quot;/&gt;&lt;property id=&quot;20300&quot; value=&quot;Slide 5&quot;/&gt;&lt;property id=&quot;20307&quot; value=&quot;284&quot;/&gt;&lt;/object&gt;&lt;object type=&quot;3&quot; unique_id=&quot;11795&quot;&gt;&lt;property id=&quot;20148&quot; value=&quot;5&quot;/&gt;&lt;property id=&quot;20300&quot; value=&quot;Slide 10&quot;/&gt;&lt;property id=&quot;20307&quot; value=&quot;285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</TotalTime>
  <Words>154</Words>
  <Application>Microsoft Office PowerPoint</Application>
  <PresentationFormat>On-screen Show (4:3)</PresentationFormat>
  <Paragraphs>37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Office Theme</vt:lpstr>
      <vt:lpstr>PowerPoint Presentation</vt:lpstr>
      <vt:lpstr>Tugas mandiri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Cikar</cp:lastModifiedBy>
  <cp:revision>144</cp:revision>
  <dcterms:created xsi:type="dcterms:W3CDTF">2010-04-18T12:06:30Z</dcterms:created>
  <dcterms:modified xsi:type="dcterms:W3CDTF">2021-11-28T15:40:55Z</dcterms:modified>
</cp:coreProperties>
</file>