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1" r:id="rId3"/>
    <p:sldId id="304" r:id="rId4"/>
    <p:sldId id="349" r:id="rId5"/>
    <p:sldId id="305" r:id="rId6"/>
    <p:sldId id="306" r:id="rId7"/>
    <p:sldId id="338" r:id="rId8"/>
    <p:sldId id="340" r:id="rId9"/>
    <p:sldId id="341" r:id="rId10"/>
    <p:sldId id="339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50" r:id="rId19"/>
    <p:sldId id="351" r:id="rId20"/>
    <p:sldId id="353" r:id="rId21"/>
    <p:sldId id="354" r:id="rId22"/>
    <p:sldId id="355" r:id="rId23"/>
    <p:sldId id="352" r:id="rId24"/>
    <p:sldId id="358" r:id="rId25"/>
    <p:sldId id="360" r:id="rId26"/>
    <p:sldId id="361" r:id="rId27"/>
    <p:sldId id="356" r:id="rId28"/>
    <p:sldId id="357" r:id="rId29"/>
    <p:sldId id="274" r:id="rId30"/>
  </p:sldIdLst>
  <p:sldSz cx="9144000" cy="6858000" type="screen4x3"/>
  <p:notesSz cx="6761163" cy="9942513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5332" autoAdjust="0"/>
  </p:normalViewPr>
  <p:slideViewPr>
    <p:cSldViewPr>
      <p:cViewPr>
        <p:scale>
          <a:sx n="40" d="100"/>
          <a:sy n="40" d="100"/>
        </p:scale>
        <p:origin x="2645" y="10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61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14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76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90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83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44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5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96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1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06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4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24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86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26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9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1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9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1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5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6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0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762B2D-8DAB-4AE0-BD23-69097DC842B5}" type="datetime1">
              <a:rPr lang="id-ID" smtClean="0"/>
              <a:pPr/>
              <a:t>27/05/2021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9DE89-F621-4298-8A76-B66799EDB6EC}" type="datetime1">
              <a:rPr lang="id-ID" smtClean="0"/>
              <a:pPr/>
              <a:t>27/05/2021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FBFFE7-027A-439B-AD98-FF9D552FAC15}" type="datetime1">
              <a:rPr lang="id-ID" smtClean="0"/>
              <a:pPr/>
              <a:t>27/05/2021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C173E5-3126-4775-A9A3-68E2FFB1EB80}" type="datetime1">
              <a:rPr lang="id-ID" smtClean="0"/>
              <a:pPr/>
              <a:t>27/05/2021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C353D-4EB2-4032-9718-7AF22F2B0B21}" type="datetime1">
              <a:rPr lang="id-ID" smtClean="0"/>
              <a:pPr/>
              <a:t>27/05/2021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15168-0D14-48D2-BE44-3FC169F1F70C}" type="datetime1">
              <a:rPr lang="id-ID" smtClean="0"/>
              <a:pPr/>
              <a:t>27/05/2021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B5331-05F8-4E10-8AFB-7E8FDA613370}" type="datetime1">
              <a:rPr lang="id-ID" smtClean="0"/>
              <a:pPr/>
              <a:t>27/05/2021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31CC2-24FF-4409-A120-924DAAEB2957}" type="datetime1">
              <a:rPr lang="id-ID" smtClean="0"/>
              <a:pPr/>
              <a:t>27/05/2021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FB686-2AEF-4395-B7AA-3D65813429D3}" type="datetime1">
              <a:rPr lang="id-ID" smtClean="0"/>
              <a:pPr/>
              <a:t>27/05/2021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-19455" y="24384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ARTIFICIAL NEURAL NETWORK</a:t>
            </a:r>
            <a:endParaRPr lang="en-US" sz="36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52400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3AC4B-0A69-42D2-913B-701541193407}" type="datetime1"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27/05/2021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DATA DARMAJAYA\Tari_lain-lain\Webinar AI ku\ai6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19601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0" dirty="0"/>
              <a:t>Model </a:t>
            </a:r>
            <a:r>
              <a:rPr lang="en-US" b="0" dirty="0" err="1" smtClean="0"/>
              <a:t>Struktur</a:t>
            </a:r>
            <a:r>
              <a:rPr lang="en-US" b="0" dirty="0" smtClean="0"/>
              <a:t> Neuron JST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250" t="24814" r="26667" b="24815"/>
          <a:stretch/>
        </p:blipFill>
        <p:spPr>
          <a:xfrm>
            <a:off x="709748" y="1333500"/>
            <a:ext cx="769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587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JARINGAN SYARAF TIRUAN (JST)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tiruan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generalisasi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contoh-contoh</a:t>
            </a:r>
            <a:r>
              <a:rPr lang="en-US" dirty="0"/>
              <a:t> yang </a:t>
            </a:r>
            <a:r>
              <a:rPr lang="en-US" dirty="0" err="1"/>
              <a:t>diperolehnya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mengabstraksi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esensial</a:t>
            </a:r>
            <a:r>
              <a:rPr lang="en-US" dirty="0"/>
              <a:t> input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JST </a:t>
            </a:r>
            <a:r>
              <a:rPr lang="en-US" dirty="0" err="1"/>
              <a:t>beroperasi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data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data </a:t>
            </a:r>
            <a:r>
              <a:rPr lang="en-US" dirty="0" err="1"/>
              <a:t>numerik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JST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diprogram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yang </a:t>
            </a:r>
            <a:r>
              <a:rPr lang="en-US" dirty="0" err="1"/>
              <a:t>ditarik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pengalamannya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.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204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JARINGAN SYARAF TIRUAN (JST)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,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JST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pola-pola</a:t>
            </a:r>
            <a:r>
              <a:rPr lang="en-US" dirty="0"/>
              <a:t> input (</a:t>
            </a:r>
            <a:r>
              <a:rPr lang="en-US" dirty="0" err="1"/>
              <a:t>dan</a:t>
            </a:r>
            <a:r>
              <a:rPr lang="en-US" dirty="0"/>
              <a:t> output)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diajari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 smtClean="0"/>
              <a:t>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JST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endParaRPr lang="en-US" dirty="0" smtClean="0"/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neuron (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 smtClean="0"/>
              <a:t>)</a:t>
            </a: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bobot-bobot</a:t>
            </a:r>
            <a:r>
              <a:rPr lang="en-US" dirty="0"/>
              <a:t> </a:t>
            </a:r>
            <a:r>
              <a:rPr lang="en-US" dirty="0" err="1"/>
              <a:t>sambungan</a:t>
            </a:r>
            <a:r>
              <a:rPr lang="en-US" dirty="0"/>
              <a:t> (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proses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 smtClean="0"/>
              <a:t>)</a:t>
            </a:r>
          </a:p>
          <a:p>
            <a:pPr marL="914400" lvl="1" indent="-514350">
              <a:lnSpc>
                <a:spcPct val="9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aktivasi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040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0" dirty="0"/>
              <a:t>ARSITEKTUR JST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Pada</a:t>
            </a:r>
            <a:r>
              <a:rPr lang="en-US" dirty="0"/>
              <a:t> JST, neuron-neuron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lapisan-lapisan</a:t>
            </a:r>
            <a:r>
              <a:rPr lang="en-US" dirty="0"/>
              <a:t> (layer)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neuron (neuron layers</a:t>
            </a:r>
            <a:r>
              <a:rPr lang="en-US" dirty="0" smtClean="0"/>
              <a:t>).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Neuron-neuron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lapisan-lapisan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sesudahnya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dirambatkan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input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output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tersembunyi</a:t>
            </a:r>
            <a:r>
              <a:rPr lang="en-US" dirty="0"/>
              <a:t> (hidden layer</a:t>
            </a:r>
            <a:r>
              <a:rPr lang="en-US" dirty="0" smtClean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487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JARINGAN SYARAF TIRUAN (JST)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terpenting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kelakuan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neuron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aktivasi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bobotnya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/>
              <a:t>neuron-neuron yang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neuron-neuron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aktivasi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/>
              <a:t>neuron-neuron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(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tersembunyi</a:t>
            </a:r>
            <a:r>
              <a:rPr lang="en-US" dirty="0"/>
              <a:t>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neuron-neuron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lain (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output)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neuron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(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tersembunyi</a:t>
            </a:r>
            <a:r>
              <a:rPr lang="en-US" dirty="0"/>
              <a:t>)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neuron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(</a:t>
            </a:r>
            <a:r>
              <a:rPr lang="en-US" dirty="0" err="1"/>
              <a:t>lapisan</a:t>
            </a:r>
            <a:r>
              <a:rPr lang="en-US" dirty="0"/>
              <a:t> output)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91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JST </a:t>
            </a:r>
            <a:r>
              <a:rPr lang="en-US" dirty="0" err="1"/>
              <a:t>ada</a:t>
            </a:r>
            <a:r>
              <a:rPr lang="en-US" dirty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(single layer net</a:t>
            </a:r>
            <a:r>
              <a:rPr lang="en-US" dirty="0" smtClean="0"/>
              <a:t>)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(multilayer net</a:t>
            </a:r>
            <a:r>
              <a:rPr lang="en-US" dirty="0" smtClean="0"/>
              <a:t>)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(competitive layer net)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937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single layer 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1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bobot-bobot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input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mengolahnya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output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tersembunyi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2 neuron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yang </a:t>
            </a:r>
            <a:r>
              <a:rPr lang="en-US" dirty="0" err="1"/>
              <a:t>bersesuaian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/>
              <a:t>unit input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unit output.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696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neuron-neuron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250" t="29258" r="32917" b="27779"/>
          <a:stretch/>
        </p:blipFill>
        <p:spPr>
          <a:xfrm>
            <a:off x="428896" y="1504950"/>
            <a:ext cx="8257903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848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multilayer 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Memiliki</a:t>
            </a:r>
            <a:r>
              <a:rPr lang="en-US" dirty="0"/>
              <a:t> 1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yang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input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output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bobot-bobot</a:t>
            </a:r>
            <a:r>
              <a:rPr lang="en-US" dirty="0"/>
              <a:t> yang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2 </a:t>
            </a:r>
            <a:r>
              <a:rPr lang="en-US" dirty="0" err="1"/>
              <a:t>lapisan</a:t>
            </a:r>
            <a:r>
              <a:rPr lang="en-US" dirty="0"/>
              <a:t> yang </a:t>
            </a:r>
            <a:r>
              <a:rPr lang="en-US" dirty="0" err="1"/>
              <a:t>bersebelahan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096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(multilayer 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500" t="25555" r="34583" b="23333"/>
          <a:stretch/>
        </p:blipFill>
        <p:spPr>
          <a:xfrm>
            <a:off x="428896" y="1311275"/>
            <a:ext cx="848650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726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ea typeface="Cambria" pitchFamily="18" charset="0"/>
              </a:rPr>
              <a:t>OUTLINE</a:t>
            </a:r>
            <a:endParaRPr lang="id-ID" dirty="0"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Syaraf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JST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JST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Syaraf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JST</a:t>
            </a:r>
          </a:p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Arsitektur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JST</a:t>
            </a:r>
          </a:p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JST</a:t>
            </a:r>
          </a:p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JST</a:t>
            </a:r>
          </a:p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3800-C4BC-414E-AD86-C13587FBC951}" type="datetime1">
              <a:rPr lang="id-ID" smtClean="0"/>
              <a:pPr/>
              <a:t>27/05/2021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(competitive layer 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neuron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neuron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diperlihatkan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diagram </a:t>
            </a:r>
            <a:r>
              <a:rPr lang="en-US" dirty="0" err="1"/>
              <a:t>arsitektur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-</a:t>
            </a:r>
            <a:r>
              <a:rPr lang="el-GR" dirty="0"/>
              <a:t>η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520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(competitive layer 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084" t="32963" r="30417" b="30740"/>
          <a:stretch/>
        </p:blipFill>
        <p:spPr>
          <a:xfrm>
            <a:off x="428896" y="1562099"/>
            <a:ext cx="8410303" cy="45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418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PROSES PEMBELAJARAN JARINGAN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Cara </a:t>
            </a:r>
            <a:r>
              <a:rPr lang="en-US" dirty="0" err="1"/>
              <a:t>belajar</a:t>
            </a:r>
            <a:r>
              <a:rPr lang="en-US" dirty="0"/>
              <a:t> JST 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JST </a:t>
            </a:r>
            <a:r>
              <a:rPr lang="en-US" dirty="0" err="1"/>
              <a:t>diinputkan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keluarannya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Penginputan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node-node </a:t>
            </a:r>
            <a:r>
              <a:rPr lang="en-US" dirty="0" err="1"/>
              <a:t>atau</a:t>
            </a:r>
            <a:r>
              <a:rPr lang="en-US" dirty="0"/>
              <a:t> unit-unit input.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Bobot-bobot</a:t>
            </a:r>
            <a:r>
              <a:rPr lang="en-US" dirty="0" smtClean="0"/>
              <a:t> </a:t>
            </a:r>
            <a:r>
              <a:rPr lang="en-US" dirty="0" err="1"/>
              <a:t>antarkoneksi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JST </a:t>
            </a:r>
            <a:r>
              <a:rPr lang="en-US" dirty="0" err="1"/>
              <a:t>dijalankan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Bobot-bobot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terus-menerus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.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665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Hal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melatih</a:t>
            </a:r>
            <a:r>
              <a:rPr lang="en-US" dirty="0"/>
              <a:t>/</a:t>
            </a:r>
            <a:r>
              <a:rPr lang="en-US" dirty="0" err="1"/>
              <a:t>mengajari</a:t>
            </a:r>
            <a:r>
              <a:rPr lang="en-US" dirty="0"/>
              <a:t> JST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memorisasi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generalisasi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/>
              <a:t>memorisasi</a:t>
            </a:r>
            <a:r>
              <a:rPr lang="en-US" dirty="0"/>
              <a:t> = </a:t>
            </a:r>
            <a:r>
              <a:rPr lang="en-US" dirty="0" err="1"/>
              <a:t>kemampuan</a:t>
            </a:r>
            <a:r>
              <a:rPr lang="en-US" dirty="0"/>
              <a:t> JST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generalisasi</a:t>
            </a:r>
            <a:r>
              <a:rPr lang="en-US" dirty="0"/>
              <a:t> =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JST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pola-pola</a:t>
            </a:r>
            <a:r>
              <a:rPr lang="en-US" dirty="0"/>
              <a:t> input yang </a:t>
            </a:r>
            <a:r>
              <a:rPr lang="en-US" dirty="0" err="1"/>
              <a:t>serupa</a:t>
            </a:r>
            <a:r>
              <a:rPr lang="en-US" dirty="0"/>
              <a:t> (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identik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pola-pola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JST </a:t>
            </a:r>
            <a:r>
              <a:rPr lang="en-US" dirty="0" err="1"/>
              <a:t>diinputkan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JST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tanggapan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yang paling </a:t>
            </a:r>
            <a:r>
              <a:rPr lang="en-US" dirty="0" err="1"/>
              <a:t>mendekati</a:t>
            </a:r>
            <a:r>
              <a:rPr lang="en-US" dirty="0"/>
              <a:t>.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82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JST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371600"/>
            <a:ext cx="8257903" cy="4984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err="1"/>
              <a:t>Biasanya</a:t>
            </a:r>
            <a:r>
              <a:rPr lang="en-US" sz="3200" dirty="0"/>
              <a:t> </a:t>
            </a:r>
            <a:r>
              <a:rPr lang="en-US" sz="3200" dirty="0" err="1"/>
              <a:t>berhubungan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angka</a:t>
            </a:r>
            <a:r>
              <a:rPr lang="en-US" sz="3200" dirty="0"/>
              <a:t> (</a:t>
            </a:r>
            <a:r>
              <a:rPr lang="en-US" sz="3200" dirty="0" err="1"/>
              <a:t>numerik</a:t>
            </a:r>
            <a:r>
              <a:rPr lang="en-US" sz="3200" dirty="0"/>
              <a:t>) </a:t>
            </a:r>
            <a:r>
              <a:rPr lang="en-US" sz="3200" dirty="0" err="1"/>
              <a:t>sehingga</a:t>
            </a:r>
            <a:r>
              <a:rPr lang="en-US" sz="3200" dirty="0"/>
              <a:t> data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numerik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dibuat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 smtClean="0"/>
              <a:t>numerik</a:t>
            </a:r>
            <a:endParaRPr lang="en-US" sz="32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rumus</a:t>
            </a:r>
            <a:r>
              <a:rPr lang="en-US" sz="3200" dirty="0"/>
              <a:t> yang </a:t>
            </a:r>
            <a:r>
              <a:rPr lang="en-US" sz="3200" dirty="0" err="1"/>
              <a:t>tetap</a:t>
            </a:r>
            <a:r>
              <a:rPr lang="en-US" sz="3200" dirty="0"/>
              <a:t> (fixed)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free-estimator</a:t>
            </a:r>
            <a:r>
              <a:rPr lang="en-US" sz="3200" dirty="0" smtClean="0"/>
              <a:t>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JST </a:t>
            </a:r>
            <a:r>
              <a:rPr lang="en-US" sz="3200" dirty="0" err="1"/>
              <a:t>disebut</a:t>
            </a:r>
            <a:r>
              <a:rPr lang="en-US" sz="3200" dirty="0"/>
              <a:t> black box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transparan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mampu</a:t>
            </a:r>
            <a:r>
              <a:rPr lang="en-US" sz="3200" dirty="0"/>
              <a:t> </a:t>
            </a:r>
            <a:r>
              <a:rPr lang="en-US" sz="3200" dirty="0" err="1"/>
              <a:t>menjelaskan</a:t>
            </a:r>
            <a:r>
              <a:rPr lang="en-US" sz="3200" dirty="0"/>
              <a:t> </a:t>
            </a:r>
            <a:r>
              <a:rPr lang="en-US" sz="3200" dirty="0" err="1"/>
              <a:t>bagaimana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 smtClean="0"/>
              <a:t>didapatkan</a:t>
            </a:r>
            <a:r>
              <a:rPr lang="en-US" sz="3200" dirty="0" smtClean="0"/>
              <a:t>!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JST </a:t>
            </a:r>
            <a:r>
              <a:rPr lang="en-US" sz="3200" dirty="0" err="1"/>
              <a:t>mampu</a:t>
            </a:r>
            <a:r>
              <a:rPr lang="en-US" sz="3200" dirty="0"/>
              <a:t> </a:t>
            </a:r>
            <a:r>
              <a:rPr lang="en-US" sz="3200" dirty="0" err="1"/>
              <a:t>menyelesaikan</a:t>
            </a:r>
            <a:r>
              <a:rPr lang="en-US" sz="3200" dirty="0"/>
              <a:t> </a:t>
            </a:r>
            <a:r>
              <a:rPr lang="en-US" sz="3200" dirty="0" err="1"/>
              <a:t>permasalahan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terstruktur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sulit</a:t>
            </a:r>
            <a:r>
              <a:rPr lang="en-US" sz="3200" dirty="0"/>
              <a:t> </a:t>
            </a:r>
            <a:r>
              <a:rPr lang="en-US" sz="3200" dirty="0" err="1"/>
              <a:t>didefinisikan</a:t>
            </a:r>
            <a:r>
              <a:rPr lang="en-US" sz="3200" dirty="0" smtClean="0"/>
              <a:t>!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54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0" dirty="0" err="1"/>
              <a:t>Kelebihan</a:t>
            </a:r>
            <a:r>
              <a:rPr lang="en-US" b="0" dirty="0"/>
              <a:t> JST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Belajar</a:t>
            </a:r>
            <a:r>
              <a:rPr lang="en-US" dirty="0"/>
              <a:t> adaptive :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data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Self-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sebuah</a:t>
            </a:r>
            <a:r>
              <a:rPr lang="en-US" dirty="0"/>
              <a:t> JST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diterimanya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Real </a:t>
            </a:r>
            <a:r>
              <a:rPr lang="en-US" dirty="0"/>
              <a:t>time operation : </a:t>
            </a:r>
            <a:r>
              <a:rPr lang="en-US" dirty="0" err="1"/>
              <a:t>perhitungan</a:t>
            </a:r>
            <a:r>
              <a:rPr lang="en-US" dirty="0"/>
              <a:t> JST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050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0" dirty="0" err="1"/>
              <a:t>Kelemahan</a:t>
            </a:r>
            <a:r>
              <a:rPr lang="en-US" b="0" dirty="0"/>
              <a:t> JST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dirty="0" err="1"/>
              <a:t>Kurang</a:t>
            </a:r>
            <a:r>
              <a:rPr lang="en-US" sz="3600" dirty="0"/>
              <a:t> </a:t>
            </a:r>
            <a:r>
              <a:rPr lang="en-US" sz="3600" dirty="0" err="1"/>
              <a:t>mampu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operasi</a:t>
            </a:r>
            <a:r>
              <a:rPr lang="en-US" sz="3600" dirty="0"/>
              <a:t> </a:t>
            </a:r>
            <a:r>
              <a:rPr lang="en-US" sz="3600" dirty="0" err="1"/>
              <a:t>operasi</a:t>
            </a:r>
            <a:r>
              <a:rPr lang="en-US" sz="3600" dirty="0"/>
              <a:t> </a:t>
            </a:r>
            <a:r>
              <a:rPr lang="en-US" sz="3600" dirty="0" err="1"/>
              <a:t>numerik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presisi</a:t>
            </a:r>
            <a:r>
              <a:rPr lang="en-US" sz="3600" dirty="0"/>
              <a:t> </a:t>
            </a:r>
            <a:r>
              <a:rPr lang="en-US" sz="3600" dirty="0" err="1" smtClean="0"/>
              <a:t>tinggi</a:t>
            </a:r>
            <a:endParaRPr lang="en-US" sz="36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dirty="0" err="1" smtClean="0"/>
              <a:t>Kurang</a:t>
            </a:r>
            <a:r>
              <a:rPr lang="en-US" sz="3600" dirty="0" smtClean="0"/>
              <a:t> </a:t>
            </a:r>
            <a:r>
              <a:rPr lang="en-US" sz="3600" dirty="0" err="1"/>
              <a:t>mampu</a:t>
            </a:r>
            <a:r>
              <a:rPr lang="en-US" sz="3600" dirty="0"/>
              <a:t>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operasi</a:t>
            </a:r>
            <a:r>
              <a:rPr lang="en-US" sz="3600" dirty="0"/>
              <a:t> </a:t>
            </a:r>
            <a:r>
              <a:rPr lang="en-US" sz="3600" dirty="0" err="1"/>
              <a:t>algoritma</a:t>
            </a:r>
            <a:r>
              <a:rPr lang="en-US" sz="3600" dirty="0"/>
              <a:t> </a:t>
            </a:r>
            <a:r>
              <a:rPr lang="en-US" sz="3600" dirty="0" err="1"/>
              <a:t>aritmatik</a:t>
            </a:r>
            <a:r>
              <a:rPr lang="en-US" sz="3600" dirty="0"/>
              <a:t>, </a:t>
            </a:r>
            <a:r>
              <a:rPr lang="en-US" sz="3600" dirty="0" err="1"/>
              <a:t>operasi</a:t>
            </a:r>
            <a:r>
              <a:rPr lang="en-US" sz="3600" dirty="0"/>
              <a:t> </a:t>
            </a:r>
            <a:r>
              <a:rPr lang="en-US" sz="3600" dirty="0" err="1"/>
              <a:t>logika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 smtClean="0"/>
              <a:t>simbolis</a:t>
            </a:r>
            <a:endParaRPr lang="en-US" sz="36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dirty="0" err="1" smtClean="0"/>
              <a:t>Lamanya</a:t>
            </a:r>
            <a:r>
              <a:rPr lang="en-US" sz="3600" dirty="0" smtClean="0"/>
              <a:t> </a:t>
            </a:r>
            <a:r>
              <a:rPr lang="en-US" sz="3600" dirty="0"/>
              <a:t>proses training yang </a:t>
            </a:r>
            <a:r>
              <a:rPr lang="en-US" sz="3600" dirty="0" err="1"/>
              <a:t>mungkin</a:t>
            </a:r>
            <a:r>
              <a:rPr lang="en-US" sz="3600" dirty="0"/>
              <a:t> </a:t>
            </a:r>
            <a:r>
              <a:rPr lang="en-US" sz="3600" dirty="0" err="1"/>
              <a:t>terjadi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waktu</a:t>
            </a:r>
            <a:r>
              <a:rPr lang="en-US" sz="3600" dirty="0"/>
              <a:t> yang </a:t>
            </a:r>
            <a:r>
              <a:rPr lang="en-US" sz="3600" dirty="0" err="1"/>
              <a:t>sangat</a:t>
            </a:r>
            <a:r>
              <a:rPr lang="en-US" sz="3600" dirty="0"/>
              <a:t> lama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jumlah</a:t>
            </a:r>
            <a:r>
              <a:rPr lang="en-US" sz="3600" dirty="0"/>
              <a:t> data yang </a:t>
            </a:r>
            <a:r>
              <a:rPr lang="en-US" sz="3600" dirty="0" err="1"/>
              <a:t>besar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10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APLIKASI JARINGAN SYARAF TIRUAN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447800"/>
            <a:ext cx="8257903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 Aerospace : autopilot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terbang</a:t>
            </a:r>
            <a:r>
              <a:rPr lang="en-US" dirty="0"/>
              <a:t>,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penerbangan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, </a:t>
            </a:r>
            <a:r>
              <a:rPr lang="en-US" dirty="0" err="1"/>
              <a:t>perbaikan</a:t>
            </a:r>
            <a:r>
              <a:rPr lang="en-US" dirty="0"/>
              <a:t> autopilot,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 smtClean="0"/>
              <a:t>pesawat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Otomotif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 smtClean="0"/>
              <a:t>mobil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: </a:t>
            </a:r>
            <a:r>
              <a:rPr lang="en-US" dirty="0" err="1"/>
              <a:t>pendeteksian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, evaluator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, </a:t>
            </a:r>
            <a:r>
              <a:rPr lang="en-US" dirty="0" err="1"/>
              <a:t>pengidentifikasian</a:t>
            </a:r>
            <a:r>
              <a:rPr lang="en-US" dirty="0"/>
              <a:t> </a:t>
            </a:r>
            <a:r>
              <a:rPr lang="en-US" dirty="0" err="1"/>
              <a:t>pola-pola</a:t>
            </a:r>
            <a:r>
              <a:rPr lang="en-US" dirty="0"/>
              <a:t> data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 smtClean="0"/>
              <a:t>saham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Militer</a:t>
            </a:r>
            <a:r>
              <a:rPr lang="en-US" dirty="0"/>
              <a:t> : </a:t>
            </a:r>
            <a:r>
              <a:rPr lang="en-US" dirty="0" err="1"/>
              <a:t>Pengendali</a:t>
            </a:r>
            <a:r>
              <a:rPr lang="en-US" dirty="0"/>
              <a:t> </a:t>
            </a:r>
            <a:r>
              <a:rPr lang="en-US" dirty="0" err="1"/>
              <a:t>senjata</a:t>
            </a:r>
            <a:r>
              <a:rPr lang="en-US" dirty="0"/>
              <a:t>, </a:t>
            </a:r>
            <a:r>
              <a:rPr lang="en-US" dirty="0" err="1"/>
              <a:t>pendeteksi</a:t>
            </a:r>
            <a:r>
              <a:rPr lang="en-US" dirty="0"/>
              <a:t> </a:t>
            </a:r>
            <a:r>
              <a:rPr lang="en-US" dirty="0" err="1"/>
              <a:t>bom</a:t>
            </a:r>
            <a:r>
              <a:rPr lang="en-US" dirty="0"/>
              <a:t>, </a:t>
            </a:r>
            <a:r>
              <a:rPr lang="en-US" dirty="0" err="1"/>
              <a:t>penelusuran</a:t>
            </a:r>
            <a:r>
              <a:rPr lang="en-US" dirty="0"/>
              <a:t> target, </a:t>
            </a:r>
            <a:r>
              <a:rPr lang="en-US" dirty="0" err="1"/>
              <a:t>pembedaan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, </a:t>
            </a:r>
            <a:r>
              <a:rPr lang="en-US" dirty="0" err="1"/>
              <a:t>pengendali</a:t>
            </a:r>
            <a:r>
              <a:rPr lang="en-US" dirty="0"/>
              <a:t> sensor, sonar, radar,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kompresi</a:t>
            </a:r>
            <a:r>
              <a:rPr lang="en-US" dirty="0"/>
              <a:t> data, </a:t>
            </a:r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istimewa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penghilangan</a:t>
            </a:r>
            <a:r>
              <a:rPr lang="en-US" dirty="0"/>
              <a:t> </a:t>
            </a:r>
            <a:r>
              <a:rPr lang="en-US" dirty="0" err="1"/>
              <a:t>derau</a:t>
            </a:r>
            <a:r>
              <a:rPr lang="en-US" dirty="0"/>
              <a:t>,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JST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, machine vision, </a:t>
            </a:r>
            <a:r>
              <a:rPr lang="en-US" dirty="0" err="1"/>
              <a:t>pengontrol</a:t>
            </a:r>
            <a:r>
              <a:rPr lang="en-US" dirty="0"/>
              <a:t> </a:t>
            </a:r>
            <a:r>
              <a:rPr lang="en-US" dirty="0" err="1" smtClean="0"/>
              <a:t>gerakan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780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APLIKASI JARINGAN SYARAF TIRUAN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147864"/>
            <a:ext cx="8257903" cy="5329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Broadcast :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klip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 smtClean="0"/>
              <a:t>wajah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/>
              <a:t>: JST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wajah</a:t>
            </a:r>
            <a:r>
              <a:rPr lang="en-US" dirty="0"/>
              <a:t> </a:t>
            </a:r>
            <a:r>
              <a:rPr lang="en-US" dirty="0" err="1" smtClean="0"/>
              <a:t>oknum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kankerPengenalan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: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,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 smtClean="0"/>
              <a:t>suara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/>
              <a:t>tulisan</a:t>
            </a:r>
            <a:r>
              <a:rPr lang="en-US" dirty="0"/>
              <a:t> :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, </a:t>
            </a:r>
            <a:r>
              <a:rPr lang="en-US" dirty="0" err="1"/>
              <a:t>penerjemahan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 smtClean="0"/>
              <a:t>latin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Matematika</a:t>
            </a:r>
            <a:r>
              <a:rPr lang="en-US" dirty="0"/>
              <a:t> :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eksplisit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variabel-variabel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diketahui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: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JST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video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orang yang </a:t>
            </a:r>
            <a:r>
              <a:rPr lang="en-US" dirty="0" err="1"/>
              <a:t>bergerak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JST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detektor</a:t>
            </a:r>
            <a:r>
              <a:rPr lang="en-US" dirty="0"/>
              <a:t> virus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penginderaan</a:t>
            </a:r>
            <a:r>
              <a:rPr lang="en-US" dirty="0"/>
              <a:t> </a:t>
            </a:r>
            <a:r>
              <a:rPr lang="en-US" dirty="0" err="1"/>
              <a:t>bau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433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	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id-ID" sz="4000" b="1" dirty="0" smtClean="0">
                <a:sym typeface="Wingdings" panose="05000000000000000000" pitchFamily="2" charset="2"/>
              </a:rPr>
              <a:t> </a:t>
            </a:r>
            <a:r>
              <a:rPr lang="en-US" sz="4000" b="1" dirty="0" smtClean="0"/>
              <a:t>END</a:t>
            </a:r>
            <a:r>
              <a:rPr lang="id-ID" sz="4000" b="1" dirty="0" smtClean="0"/>
              <a:t> </a:t>
            </a:r>
            <a:r>
              <a:rPr lang="id-ID" sz="4000" b="1" dirty="0" smtClean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AE68-8F74-4A46-A02F-C7B17A7E7BB3}" type="datetime1">
              <a:rPr lang="id-ID" smtClean="0"/>
              <a:pPr/>
              <a:t>27/05/2021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1417639"/>
            <a:ext cx="8011886" cy="384016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1011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(neuron)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lain (</a:t>
            </a:r>
            <a:r>
              <a:rPr lang="en-US" dirty="0" err="1"/>
              <a:t>sinapsis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prosesor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Syaraf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10 Cara Mengatasi Motor Mogok yang Mudah dan Cepat | Otoflik"/>
          <p:cNvSpPr>
            <a:spLocks noChangeAspect="1" noChangeArrowheads="1"/>
          </p:cNvSpPr>
          <p:nvPr/>
        </p:nvSpPr>
        <p:spPr bwMode="auto">
          <a:xfrm>
            <a:off x="144689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388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750" t="27778" r="32501" b="37408"/>
          <a:stretch/>
        </p:blipFill>
        <p:spPr>
          <a:xfrm>
            <a:off x="457200" y="1427163"/>
            <a:ext cx="8462456" cy="42767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34811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Model </a:t>
            </a:r>
            <a:r>
              <a:rPr lang="en-US" dirty="0" err="1"/>
              <a:t>Struktur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8220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668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Analogi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JST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Syaraf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59" t="4906" r="7366" b="16596"/>
          <a:stretch/>
        </p:blipFill>
        <p:spPr>
          <a:xfrm>
            <a:off x="426720" y="1432877"/>
            <a:ext cx="8412480" cy="48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0857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Neuron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3 </a:t>
            </a:r>
            <a:r>
              <a:rPr lang="en-US" dirty="0" err="1"/>
              <a:t>bagian</a:t>
            </a:r>
            <a:r>
              <a:rPr lang="en-US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err="1"/>
              <a:t>Dendrit</a:t>
            </a:r>
            <a:r>
              <a:rPr lang="en-US" dirty="0"/>
              <a:t> :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=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b="1" dirty="0"/>
              <a:t>input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smtClean="0"/>
              <a:t>soma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err="1" smtClean="0"/>
              <a:t>Badan</a:t>
            </a:r>
            <a:r>
              <a:rPr lang="en-US" b="1" dirty="0" smtClean="0"/>
              <a:t> </a:t>
            </a:r>
            <a:r>
              <a:rPr lang="en-US" b="1" dirty="0" err="1"/>
              <a:t>sel</a:t>
            </a:r>
            <a:r>
              <a:rPr lang="en-US" b="1" dirty="0"/>
              <a:t> (soma) </a:t>
            </a:r>
            <a:r>
              <a:rPr lang="en-US" dirty="0"/>
              <a:t>=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err="1" smtClean="0"/>
              <a:t>Akson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impuls-impuls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lain =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b="1" dirty="0"/>
              <a:t>output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soma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32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JARINGAN SYARAF BIOLOGIS (JSB)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295400"/>
            <a:ext cx="8257903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Sebuah</a:t>
            </a:r>
            <a:r>
              <a:rPr lang="en-US" dirty="0"/>
              <a:t> neuron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impuls-impuls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(</a:t>
            </a:r>
            <a:r>
              <a:rPr lang="en-US" dirty="0" err="1"/>
              <a:t>informasi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neuron lain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dendrit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yang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akson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bercabang-cabang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dendrit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lain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sinapsis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unit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B, </a:t>
            </a:r>
            <a:r>
              <a:rPr lang="en-US" dirty="0" err="1"/>
              <a:t>dimana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serabut</a:t>
            </a:r>
            <a:r>
              <a:rPr lang="en-US" dirty="0"/>
              <a:t> </a:t>
            </a:r>
            <a:r>
              <a:rPr lang="en-US" dirty="0" err="1"/>
              <a:t>akson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neuron 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dendrit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neuron B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sinapsis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/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propagasi</a:t>
            </a:r>
            <a:r>
              <a:rPr lang="en-US" dirty="0"/>
              <a:t> (</a:t>
            </a:r>
            <a:r>
              <a:rPr lang="en-US" dirty="0" err="1"/>
              <a:t>penyiaran</a:t>
            </a:r>
            <a:r>
              <a:rPr lang="en-US" dirty="0"/>
              <a:t>) </a:t>
            </a:r>
            <a:r>
              <a:rPr lang="en-US" dirty="0" err="1"/>
              <a:t>sinyal</a:t>
            </a:r>
            <a:r>
              <a:rPr lang="en-US" dirty="0"/>
              <a:t> yang </a:t>
            </a:r>
            <a:r>
              <a:rPr lang="en-US" dirty="0" err="1"/>
              <a:t>diterimanya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Impuls-impuls</a:t>
            </a:r>
            <a:r>
              <a:rPr lang="en-US" dirty="0" smtClean="0"/>
              <a:t> </a:t>
            </a:r>
            <a:r>
              <a:rPr lang="en-US" dirty="0" err="1"/>
              <a:t>sinyal</a:t>
            </a:r>
            <a:r>
              <a:rPr lang="en-US" dirty="0"/>
              <a:t> (</a:t>
            </a:r>
            <a:r>
              <a:rPr lang="en-US" dirty="0" err="1"/>
              <a:t>informasi</a:t>
            </a:r>
            <a:r>
              <a:rPr lang="en-US" dirty="0"/>
              <a:t>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neuron lain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(threshold).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012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JARINGAN SYARAF TIRUAN (JST)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JST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(JSB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JST </a:t>
            </a:r>
            <a:r>
              <a:rPr lang="en-US" dirty="0" err="1"/>
              <a:t>tercipta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generalisasi</a:t>
            </a:r>
            <a:r>
              <a:rPr lang="en-US" dirty="0"/>
              <a:t> model </a:t>
            </a:r>
            <a:r>
              <a:rPr lang="en-US" dirty="0" err="1"/>
              <a:t>matematis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(human cognition) yang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smtClean="0"/>
              <a:t>neuron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/neuron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sambungan</a:t>
            </a:r>
            <a:r>
              <a:rPr lang="en-US" dirty="0"/>
              <a:t> </a:t>
            </a:r>
            <a:r>
              <a:rPr lang="en-US" dirty="0" err="1"/>
              <a:t>penghubung</a:t>
            </a:r>
            <a:r>
              <a:rPr lang="en-US" sz="4000" dirty="0"/>
              <a:t/>
            </a:r>
            <a:br>
              <a:rPr lang="en-US" sz="4000" dirty="0"/>
            </a:b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532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68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JARINGAN SYARAF TIRUAN (JST)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524000"/>
            <a:ext cx="825790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sambungan</a:t>
            </a:r>
            <a:r>
              <a:rPr lang="en-US" dirty="0"/>
              <a:t> </a:t>
            </a:r>
            <a:r>
              <a:rPr lang="en-US" dirty="0" err="1"/>
              <a:t>penghubung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yang </a:t>
            </a:r>
            <a:r>
              <a:rPr lang="en-US" dirty="0" err="1"/>
              <a:t>bersesuaian</a:t>
            </a:r>
            <a:r>
              <a:rPr lang="en-US" dirty="0"/>
              <a:t>.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menggandakan</a:t>
            </a:r>
            <a:r>
              <a:rPr lang="en-US" dirty="0"/>
              <a:t> / </a:t>
            </a:r>
            <a:r>
              <a:rPr lang="en-US" dirty="0" err="1"/>
              <a:t>mengalikan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yang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melaluinya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aktivasi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 </a:t>
            </a:r>
            <a:r>
              <a:rPr lang="en-US" dirty="0" err="1"/>
              <a:t>berbobot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keluarannya</a:t>
            </a:r>
            <a:r>
              <a:rPr lang="en-US" dirty="0"/>
              <a:t>.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27/05/2021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319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4998</TotalTime>
  <Words>1350</Words>
  <Application>Microsoft Office PowerPoint</Application>
  <PresentationFormat>On-screen Show (4:3)</PresentationFormat>
  <Paragraphs>148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Komponen utama Neuron dapat dikelompokkan menjadi 3 bagian :</vt:lpstr>
      <vt:lpstr>JARINGAN SYARAF BIOLOGIS (JSB)</vt:lpstr>
      <vt:lpstr>JARINGAN SYARAF TIRUAN (JST)</vt:lpstr>
      <vt:lpstr>JARINGAN SYARAF TIRUAN (JST)</vt:lpstr>
      <vt:lpstr>Model Struktur Neuron JST</vt:lpstr>
      <vt:lpstr>JARINGAN SYARAF TIRUAN (JST)</vt:lpstr>
      <vt:lpstr>JARINGAN SYARAF TIRUAN (JST)</vt:lpstr>
      <vt:lpstr>ARSITEKTUR JST</vt:lpstr>
      <vt:lpstr>JARINGAN SYARAF TIRUAN (JST)</vt:lpstr>
      <vt:lpstr>Macam arsitektur JST ada 3</vt:lpstr>
      <vt:lpstr>Jaringan dengan lapisan tunggal  (single layer net)</vt:lpstr>
      <vt:lpstr>Gambar berikut neuron-neuron pada kedua lapisan saling berhubungan.</vt:lpstr>
      <vt:lpstr>Jaringan dengan banyak lapisan  (multilayer net)</vt:lpstr>
      <vt:lpstr>Gambar Jaringan dengan banyak lapisan  (multilayer net)</vt:lpstr>
      <vt:lpstr>Jaringan dengan lapisan kompetitif (competitive layer net)</vt:lpstr>
      <vt:lpstr>Gambar Jaringan dengan lapisan kompetitif (competitive layer net)</vt:lpstr>
      <vt:lpstr>PROSES PEMBELAJARAN JARINGAN</vt:lpstr>
      <vt:lpstr>PowerPoint Presentation</vt:lpstr>
      <vt:lpstr>JST dapat belajar dari pengalaman!</vt:lpstr>
      <vt:lpstr>Kelebihan JST</vt:lpstr>
      <vt:lpstr>Kelemahan JST</vt:lpstr>
      <vt:lpstr>APLIKASI JARINGAN SYARAF TIRUAN</vt:lpstr>
      <vt:lpstr>APLIKASI JARINGAN SYARAF TIRUAN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Yulif</dc:creator>
  <cp:lastModifiedBy>Windows User</cp:lastModifiedBy>
  <cp:revision>570</cp:revision>
  <cp:lastPrinted>2015-09-17T08:41:14Z</cp:lastPrinted>
  <dcterms:created xsi:type="dcterms:W3CDTF">2010-04-18T12:06:30Z</dcterms:created>
  <dcterms:modified xsi:type="dcterms:W3CDTF">2021-05-27T13:45:04Z</dcterms:modified>
</cp:coreProperties>
</file>