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D:\Picture\logo ibi small.gif"/>
          <p:cNvPicPr/>
          <p:nvPr/>
        </p:nvPicPr>
        <p:blipFill>
          <a:blip r:embed="rId2"/>
          <a:stretch/>
        </p:blipFill>
        <p:spPr>
          <a:xfrm>
            <a:off x="7524720" y="0"/>
            <a:ext cx="1576080" cy="1576080"/>
          </a:xfrm>
          <a:prstGeom prst="rect">
            <a:avLst/>
          </a:prstGeom>
          <a:ln w="9525">
            <a:noFill/>
          </a:ln>
        </p:spPr>
      </p:pic>
      <p:sp>
        <p:nvSpPr>
          <p:cNvPr id="39" name="Text Box 7"/>
          <p:cNvSpPr/>
          <p:nvPr/>
        </p:nvSpPr>
        <p:spPr>
          <a:xfrm>
            <a:off x="1222200" y="2434680"/>
            <a:ext cx="7718040" cy="516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Sistem Tertanam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ftr"/>
          </p:nvPr>
        </p:nvSpPr>
        <p:spPr>
          <a:xfrm>
            <a:off x="2876400" y="6488280"/>
            <a:ext cx="363564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latin typeface="Calibri"/>
              </a:rPr>
              <a:t>Sistem Tertanam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1" name="Rectangle 7"/>
          <p:cNvSpPr/>
          <p:nvPr/>
        </p:nvSpPr>
        <p:spPr>
          <a:xfrm>
            <a:off x="1187280" y="1127160"/>
            <a:ext cx="5897520" cy="1144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2000" spc="-1" strike="noStrike" u="sng">
                <a:solidFill>
                  <a:srgbClr val="0070c0"/>
                </a:solidFill>
                <a:uFillTx/>
                <a:latin typeface="Calibri"/>
                <a:ea typeface="Arial"/>
              </a:rPr>
              <a:t>Materi Pembelajaran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 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Matakuliah :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42" name="Rectangle 7"/>
          <p:cNvSpPr/>
          <p:nvPr/>
        </p:nvSpPr>
        <p:spPr>
          <a:xfrm>
            <a:off x="1222200" y="3387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Calibri"/>
                <a:ea typeface="Arial"/>
              </a:rPr>
              <a:t>Kode Matakuliah : SKO20416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Rectangle 7"/>
          <p:cNvSpPr/>
          <p:nvPr/>
        </p:nvSpPr>
        <p:spPr>
          <a:xfrm>
            <a:off x="1187280" y="4829040"/>
            <a:ext cx="6300720" cy="9428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Dosen Pengampu </a:t>
            </a:r>
            <a:r>
              <a:rPr b="0" lang="en-US" sz="1800" spc="-1" strike="noStrike">
                <a:solidFill>
                  <a:srgbClr val="0d0d0d"/>
                </a:solidFill>
                <a:latin typeface="Calibri"/>
                <a:ea typeface="Arial"/>
              </a:rPr>
              <a:t>Matakuliah</a:t>
            </a: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:</a:t>
            </a:r>
            <a:r>
              <a:rPr b="0" lang="en-ID" sz="2400" spc="-1" strike="noStrike">
                <a:solidFill>
                  <a:srgbClr val="0d0d0d"/>
                </a:solidFill>
                <a:latin typeface="Calibri"/>
                <a:ea typeface="Arial"/>
              </a:rPr>
              <a:t>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d0d0d"/>
                </a:solidFill>
                <a:latin typeface="Calibri"/>
                <a:ea typeface="Arial"/>
              </a:rPr>
              <a:t>Dodi Yudo Setyawan, S.Si., M.T.I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4" name="Rectangle 7"/>
          <p:cNvSpPr/>
          <p:nvPr/>
        </p:nvSpPr>
        <p:spPr>
          <a:xfrm>
            <a:off x="1187280" y="298440"/>
            <a:ext cx="3060360" cy="382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en-US" sz="1800" spc="-1" strike="noStrike">
                <a:solidFill>
                  <a:srgbClr val="595959"/>
                </a:solidFill>
                <a:latin typeface="Arial Narrow Bold"/>
                <a:ea typeface="Arial"/>
              </a:rPr>
              <a:t>Bahan Ajar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Rectangle 7"/>
          <p:cNvSpPr/>
          <p:nvPr/>
        </p:nvSpPr>
        <p:spPr>
          <a:xfrm>
            <a:off x="1222200" y="3981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e46c0a"/>
                </a:solidFill>
                <a:latin typeface="Calibri"/>
                <a:ea typeface="DejaVu Sans"/>
              </a:rPr>
              <a:t>Prodi : SISTEM KOMPUTER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46" name="Picture 1" descr=""/>
          <p:cNvPicPr/>
          <p:nvPr/>
        </p:nvPicPr>
        <p:blipFill>
          <a:blip r:embed="rId3"/>
          <a:stretch/>
        </p:blipFill>
        <p:spPr>
          <a:xfrm>
            <a:off x="4951800" y="404640"/>
            <a:ext cx="2536200" cy="10432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 txBox="1"/>
          <p:nvPr/>
        </p:nvSpPr>
        <p:spPr>
          <a:xfrm>
            <a:off x="3834360" y="3279600"/>
            <a:ext cx="151272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Audio Output</a:t>
            </a:r>
            <a:endParaRPr b="0" lang="en-US" sz="1800" spc="-1" strike="noStrike">
              <a:latin typeface="Arial"/>
            </a:endParaRPr>
          </a:p>
        </p:txBody>
      </p:sp>
    </p:spTree>
  </p:cSld>
  <p:transition spd="slow">
    <p:fade thruBlk="true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 txBox="1"/>
          <p:nvPr/>
        </p:nvSpPr>
        <p:spPr>
          <a:xfrm>
            <a:off x="2743200" y="685800"/>
            <a:ext cx="398160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Generating sound using digital pulses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1582560" y="1147320"/>
            <a:ext cx="6418440" cy="50248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 txBox="1"/>
          <p:nvPr/>
        </p:nvSpPr>
        <p:spPr>
          <a:xfrm>
            <a:off x="2734560" y="685800"/>
            <a:ext cx="366624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Connecting to an audio transducer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890280" y="2076480"/>
            <a:ext cx="7400520" cy="275220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3205440" y="685800"/>
            <a:ext cx="159516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Playing Tones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18720" y="838080"/>
            <a:ext cx="9143640" cy="52293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 txBox="1"/>
          <p:nvPr/>
        </p:nvSpPr>
        <p:spPr>
          <a:xfrm>
            <a:off x="2221200" y="685800"/>
            <a:ext cx="463680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Generating Audio Tones and Fading an LED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237960" y="2057400"/>
            <a:ext cx="8705520" cy="27903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 txBox="1"/>
          <p:nvPr/>
        </p:nvSpPr>
        <p:spPr>
          <a:xfrm>
            <a:off x="2823120" y="796320"/>
            <a:ext cx="312048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Arial"/>
              </a:rPr>
              <a:t>Making an Audio Synthesizer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933120" y="1371600"/>
            <a:ext cx="7296480" cy="48963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imple 1"/>
          <p:cNvSpPr txBox="1"/>
          <p:nvPr/>
        </p:nvSpPr>
        <p:spPr>
          <a:xfrm>
            <a:off x="3717360" y="3001680"/>
            <a:ext cx="1808280" cy="903960"/>
          </a:xfrm>
          <a:prstGeom prst="rect">
            <a:avLst/>
          </a:prstGeom>
        </p:spPr>
        <p:txBody>
          <a:bodyPr wrap="none" lIns="94680" rIns="94680" tIns="51480" bIns="5148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ln w="19080">
                  <a:solidFill>
                    <a:srgbClr val="808080"/>
                  </a:solidFill>
                  <a:miter/>
                </a:ln>
                <a:solidFill>
                  <a:srgbClr val="ffffff"/>
                </a:solidFill>
                <a:latin typeface="Noto Sans"/>
                <a:ea typeface="MS Gothic"/>
              </a:rPr>
              <a:t>Simple</a:t>
            </a: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</p:txBody>
      </p:sp>
    </p:spTree>
  </p:cSld>
  <p:transition spd="slow">
    <p:fade thruBlk="true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LibreOffice/7.2.4.1$Linux_X86_64 LibreOffice_project/27d75539669ac387bb498e35313b970b7fe9c4f9</Application>
  <AppVersion>15.0000</AppVersion>
  <Words>2957</Words>
  <Paragraphs>153</Paragraphs>
  <Company>IBI Darmajaya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2022-03-16T17:06:30Z</dcterms:created>
  <dc:creator>CTC</dc:creator>
  <dc:description/>
  <dc:language>en-US</dc:language>
  <cp:lastModifiedBy/>
  <dcterms:modified xsi:type="dcterms:W3CDTF">2022-04-04T08:29:09Z</dcterms:modified>
  <cp:revision>386</cp:revision>
  <dc:subject/>
  <dc:title>Sub title …………….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  <property fmtid="{D5CDD505-2E9C-101B-9397-08002B2CF9AE}" pid="3" name="Notes">
    <vt:i4>3</vt:i4>
  </property>
  <property fmtid="{D5CDD505-2E9C-101B-9397-08002B2CF9AE}" pid="4" name="PresentationFormat">
    <vt:lpwstr>On-screen Show (4:3)</vt:lpwstr>
  </property>
  <property fmtid="{D5CDD505-2E9C-101B-9397-08002B2CF9AE}" pid="5" name="Slides">
    <vt:i4>13</vt:i4>
  </property>
</Properties>
</file>