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6" r:id="rId5"/>
    <p:sldId id="267" r:id="rId6"/>
    <p:sldId id="268" r:id="rId7"/>
    <p:sldId id="273" r:id="rId8"/>
    <p:sldId id="269" r:id="rId9"/>
    <p:sldId id="270" r:id="rId10"/>
    <p:sldId id="271" r:id="rId11"/>
    <p:sldId id="272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64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7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4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6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95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2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8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8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4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1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5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8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8073-67B1-4502-93FF-D47AFFC486BD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5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2634" y="1373698"/>
            <a:ext cx="5053051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6600" b="1" cap="none" spc="0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</a:p>
        </p:txBody>
      </p:sp>
      <p:sp>
        <p:nvSpPr>
          <p:cNvPr id="5" name="Rectangle 4"/>
          <p:cNvSpPr/>
          <p:nvPr/>
        </p:nvSpPr>
        <p:spPr>
          <a:xfrm>
            <a:off x="3554573" y="2471058"/>
            <a:ext cx="4949175" cy="4924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Sutedi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S.Kom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M.T.I, MTA, MCP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D9B67B-9ED2-4C9D-A7CE-EB393119E8EA}"/>
              </a:ext>
            </a:extLst>
          </p:cNvPr>
          <p:cNvSpPr txBox="1"/>
          <p:nvPr/>
        </p:nvSpPr>
        <p:spPr>
          <a:xfrm>
            <a:off x="3080784" y="3861024"/>
            <a:ext cx="60977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chemeClr val="accent5"/>
                </a:solidFill>
                <a:effectLst/>
                <a:latin typeface="-apple-system"/>
              </a:rPr>
              <a:t>Ekstraksi</a:t>
            </a:r>
            <a:r>
              <a:rPr lang="en-US" sz="3200" b="1" i="0" dirty="0">
                <a:solidFill>
                  <a:schemeClr val="accent5"/>
                </a:solidFill>
                <a:effectLst/>
                <a:latin typeface="-apple-system"/>
              </a:rPr>
              <a:t> Data dan Cleansing Data</a:t>
            </a:r>
            <a:endParaRPr lang="en-US" sz="3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9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39793" y="178744"/>
            <a:ext cx="375487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0560" y="916314"/>
            <a:ext cx="1152144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3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3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</a:p>
          <a:p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 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pembersihan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data,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3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0560" y="2176093"/>
            <a:ext cx="11143896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1. </a:t>
            </a:r>
            <a:r>
              <a:rPr lang="en-US" sz="23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Data </a:t>
            </a:r>
          </a:p>
          <a:p>
            <a:pPr marL="339725" algn="just"/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3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 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terlebih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dahulu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audit data. 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Tujuannya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agar anomaly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kontradiksi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basis data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terdeteksi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endParaRPr lang="en-US" sz="2300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algn="just"/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-audit data,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tentunya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maksimal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meminimalkan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algoritma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300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2. </a:t>
            </a:r>
            <a:r>
              <a:rPr lang="en-US" sz="23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Spesifikasi</a:t>
            </a:r>
            <a:r>
              <a:rPr lang="en-US" sz="23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23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endParaRPr lang="en-US" sz="2300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4813" algn="just"/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anomaly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kontradiksi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basis data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dihapus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nantinya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dieksekusi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3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23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3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540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39793" y="189377"/>
            <a:ext cx="375487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0560" y="1267191"/>
            <a:ext cx="10887031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0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</a:p>
          <a:p>
            <a:pPr algn="just">
              <a:spcAft>
                <a:spcPts val="600"/>
              </a:spcAft>
            </a:pP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 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pembersihan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data,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0560" y="2402960"/>
            <a:ext cx="111528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1. 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</a:p>
          <a:p>
            <a:pPr marL="287338" algn="just">
              <a:spcAft>
                <a:spcPts val="600"/>
              </a:spcAft>
            </a:pP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spesifikasi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berikutnya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dipilih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diverifikasi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benar-benar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spcAft>
                <a:spcPts val="600"/>
              </a:spcAft>
            </a:pPr>
            <a:endParaRPr lang="en-US" sz="2000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2. 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Pengendalian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Pasca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sz="20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</a:p>
          <a:p>
            <a:pPr marL="287338" algn="just">
              <a:spcAft>
                <a:spcPts val="600"/>
              </a:spcAft>
            </a:pP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mengendalikan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pasca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eksekusinya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Tujuannya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mengevaluasi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rangkaian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ditemukan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diperbaiki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selama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dikoreksi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manual.  Data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diperbaiki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kemudia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dikumpulkan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dimasukkan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benar-benar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diolah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maksimal</a:t>
            </a:r>
            <a:r>
              <a:rPr lang="en-US" sz="20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4619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62841" y="3470523"/>
            <a:ext cx="4987840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…..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3432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54030" y="253175"/>
            <a:ext cx="35648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Ekstraksi</a:t>
            </a:r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2270" y="1169496"/>
            <a:ext cx="10971900" cy="5563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Langkah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skenario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ETL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39725" algn="just">
              <a:lnSpc>
                <a:spcPct val="15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data warehouse,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pengambilan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dimasukkan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pada 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staging area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diproses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39725" indent="-339725" algn="just">
              <a:lnSpc>
                <a:spcPct val="15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indent="-52388" algn="just">
              <a:lnSpc>
                <a:spcPct val="150000"/>
              </a:lnSpc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Data Staging Area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penyimpanan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sementara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Clean, Transform, Combine, 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Deduplicate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, Household, archive,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menyiapkan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Data Warehouse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Staging Area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dijadikan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datanya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kotor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sementara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864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34786" y="189377"/>
            <a:ext cx="35648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Ekstraksi</a:t>
            </a:r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04867" y="1502161"/>
            <a:ext cx="78470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logical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4867" y="2376664"/>
            <a:ext cx="10893575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Penuh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Extraction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algn="just">
              <a:spcAft>
                <a:spcPts val="600"/>
              </a:spcAft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menyeluruh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create data warehouse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kali,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704867" y="4889688"/>
            <a:ext cx="10751419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Inkremental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Incremental Extraction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algn="just">
              <a:spcAft>
                <a:spcPts val="600"/>
              </a:spcAft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sebagian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diekstraksi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mengalami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609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75564" y="402032"/>
            <a:ext cx="356488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Ekstraksi</a:t>
            </a:r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3817" y="1559912"/>
            <a:ext cx="95846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ekstraksi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extraction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3817" y="2420180"/>
            <a:ext cx="11145856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Extraction</a:t>
            </a:r>
          </a:p>
          <a:p>
            <a:pPr marL="509588">
              <a:spcAft>
                <a:spcPts val="6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diekstrak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memakai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snapshot log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memakai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trigger database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653817" y="4225356"/>
            <a:ext cx="11145856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n-NO" sz="2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Offline Extraction</a:t>
            </a:r>
          </a:p>
          <a:p>
            <a:pPr marL="457200">
              <a:spcAft>
                <a:spcPts val="6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diekstrak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data.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memakai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Flat File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Dump File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Redo Log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Archive Log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Transportable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Tabelspace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6557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03854" y="412668"/>
            <a:ext cx="375487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7141" y="1693064"/>
            <a:ext cx="11174931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diekstraksi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data cleansing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data scrubbing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Data cleansing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>
              <a:spcAft>
                <a:spcPts val="600"/>
              </a:spcAft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mengoreksi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menghapus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rusak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akurat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format.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pembersihan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otomatis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manual.   Hal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optimal.</a:t>
            </a:r>
          </a:p>
        </p:txBody>
      </p:sp>
    </p:spTree>
    <p:extLst>
      <p:ext uri="{BB962C8B-B14F-4D97-AF65-F5344CB8AC3E}">
        <p14:creationId xmlns:p14="http://schemas.microsoft.com/office/powerpoint/2010/main" val="3148945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52633" y="221276"/>
            <a:ext cx="38441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1263" y="1210442"/>
            <a:ext cx="114134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81263" y="2275115"/>
            <a:ext cx="11413404" cy="3967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Validitas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4813" algn="just">
              <a:lnSpc>
                <a:spcPct val="150000"/>
              </a:lnSpc>
              <a:spcAft>
                <a:spcPts val="6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hendak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divalidasi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ketentuan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basis data yang valid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kosong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jangkauan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kisaran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keunikan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pengekspresian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067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A06ED4-A726-47D6-8FB6-663E171FA727}"/>
              </a:ext>
            </a:extLst>
          </p:cNvPr>
          <p:cNvSpPr/>
          <p:nvPr/>
        </p:nvSpPr>
        <p:spPr>
          <a:xfrm>
            <a:off x="481263" y="1108610"/>
            <a:ext cx="11309684" cy="518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Decleansing</a:t>
            </a: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pendeteksian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pengoreksian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data.  Proses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penindaklanjutannya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Parcing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mendeteksi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sintaks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Data transformation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pengubahan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format data.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Duplicate elimination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penghapusan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tergandakan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Statistical method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menganalisa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mempergunakan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statistika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B31E16-42A1-4DF9-AEC9-4560633ACC2B}"/>
              </a:ext>
            </a:extLst>
          </p:cNvPr>
          <p:cNvSpPr/>
          <p:nvPr/>
        </p:nvSpPr>
        <p:spPr>
          <a:xfrm>
            <a:off x="8052633" y="221276"/>
            <a:ext cx="38441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1600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2712" y="352995"/>
            <a:ext cx="37548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1263" y="2369193"/>
            <a:ext cx="11213432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4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1. </a:t>
            </a:r>
            <a:r>
              <a:rPr lang="en-US" sz="24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Akurasi</a:t>
            </a:r>
            <a:endParaRPr lang="en-US" sz="2400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38" algn="just">
              <a:spcAft>
                <a:spcPts val="600"/>
              </a:spcAft>
            </a:pP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disesuaikan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sebenarnya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akses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keakurasian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lewat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i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cleansing.</a:t>
            </a:r>
            <a:endParaRPr lang="en-US" sz="24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1263" y="1327398"/>
            <a:ext cx="114134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1263" y="4454078"/>
            <a:ext cx="11413404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4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4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endParaRPr lang="en-US" sz="2400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algn="just">
              <a:spcAft>
                <a:spcPts val="600"/>
              </a:spcAft>
            </a:pP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dikatakan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data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data,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dihapus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000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0614" y="384892"/>
            <a:ext cx="38441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Cleansing </a:t>
            </a:r>
            <a:endParaRPr lang="en-US" sz="4400" b="1" cap="none" spc="0" dirty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1263" y="1582582"/>
            <a:ext cx="114134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1263" y="2698002"/>
            <a:ext cx="1141340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3. </a:t>
            </a:r>
            <a:r>
              <a:rPr lang="en-US" sz="24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endParaRPr lang="en-US" sz="2400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>
              <a:spcAft>
                <a:spcPts val="600"/>
              </a:spcAft>
            </a:pP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kestabilan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walaupun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perekaman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prosesnya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bersamaan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1263" y="4367418"/>
            <a:ext cx="1141340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4. </a:t>
            </a:r>
            <a:r>
              <a:rPr lang="en-US" sz="2400" b="1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Keseragaman</a:t>
            </a:r>
            <a:endParaRPr lang="en-US" sz="2400" b="1" dirty="0">
              <a:solidFill>
                <a:srgbClr val="3347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>
              <a:spcAft>
                <a:spcPts val="600"/>
              </a:spcAft>
            </a:pP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keseragaman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basis data. 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keseragaman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tipe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sz="2400" dirty="0" err="1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dipergunakan</a:t>
            </a:r>
            <a:r>
              <a:rPr lang="en-US" sz="2400" dirty="0">
                <a:solidFill>
                  <a:srgbClr val="3347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0" i="0" dirty="0">
              <a:solidFill>
                <a:srgbClr val="33475B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249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837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-apple-system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Nurjoko Nurjoko</cp:lastModifiedBy>
  <cp:revision>57</cp:revision>
  <dcterms:created xsi:type="dcterms:W3CDTF">2020-03-21T03:40:31Z</dcterms:created>
  <dcterms:modified xsi:type="dcterms:W3CDTF">2021-10-13T04:07:31Z</dcterms:modified>
</cp:coreProperties>
</file>