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8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D0AF3C-687B-7E98-CCAD-93619783A6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FC2536-6E5B-0C0F-9CD1-27B2810FF6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2ACEB0-8D93-FE6A-D5F7-5C696F9B8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3FACF-0E15-4E4F-B1B6-61378918EC89}" type="datetimeFigureOut">
              <a:rPr lang="en-ID" smtClean="0"/>
              <a:t>05/11/2023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1794F8-B117-BEDC-02F7-A534A6642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D427D6-67A2-1256-448A-D8C69C049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88724-A450-4520-BAD1-E968BE1DA45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11263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1F2BEC-D9E0-1B1C-E45D-0656603086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9E9306-51DE-36D3-D62E-9B6D1FD5D1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9841A9-0570-2ECD-6D5B-C64216C66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3FACF-0E15-4E4F-B1B6-61378918EC89}" type="datetimeFigureOut">
              <a:rPr lang="en-ID" smtClean="0"/>
              <a:t>05/11/2023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0EBE4C-082F-2541-1ABD-41D437FF4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1043F-2584-4D90-4A3F-00A436513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88724-A450-4520-BAD1-E968BE1DA45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41780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4AFBF1-F479-160E-3202-9E57DFCC87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F595BC-B33B-8415-FC8D-96BE556EB7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AEBB48-14A3-6EBB-A301-60E4F5EC2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3FACF-0E15-4E4F-B1B6-61378918EC89}" type="datetimeFigureOut">
              <a:rPr lang="en-ID" smtClean="0"/>
              <a:t>05/11/2023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7ADE3C-1C47-5719-73F1-041FC0768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F60F5E-FBE3-D9D4-B001-323F63095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88724-A450-4520-BAD1-E968BE1DA45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00895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8C844-91E0-BDEA-DC71-586668357A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25054F-745F-438A-3B80-D8AB9F4A32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1A2A09-0446-1FFF-CD1A-BBB3CBCE6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3FACF-0E15-4E4F-B1B6-61378918EC89}" type="datetimeFigureOut">
              <a:rPr lang="en-ID" smtClean="0"/>
              <a:t>05/11/2023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D5C417-C752-3B8D-88CC-28A0BD740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17D4C-6130-457B-348A-7C02A7649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88724-A450-4520-BAD1-E968BE1DA45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27045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A5781E-9EE6-C183-7176-1060244B7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E5D688-CA50-3833-B641-52EB92027B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1FA896-1EB0-9D3C-4E9A-DB1FEA00C8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3FACF-0E15-4E4F-B1B6-61378918EC89}" type="datetimeFigureOut">
              <a:rPr lang="en-ID" smtClean="0"/>
              <a:t>05/11/2023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18AE77-4179-AB63-E041-B017BDE18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B258FE-BF30-981F-7372-ED1D88549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88724-A450-4520-BAD1-E968BE1DA45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03640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08034-A399-33D2-CAA9-964E82ACD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8B4298-12E3-8653-D5A3-3304E039D5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0C3FE8-7BF8-C9A1-E1E3-B31169B477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E4B581-446E-697F-B79C-B45D32614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3FACF-0E15-4E4F-B1B6-61378918EC89}" type="datetimeFigureOut">
              <a:rPr lang="en-ID" smtClean="0"/>
              <a:t>05/11/2023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4328B1-6B22-2524-D7E6-EAEDF76AE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DAB775-3DF4-72B0-68EB-CE371233B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88724-A450-4520-BAD1-E968BE1DA45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09914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757684-0FFA-6A32-063A-D4A5162AC7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987128-602D-4410-3A8C-CBF0A053F9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069AD8-7D9D-12D2-8412-A13DE7447A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098C39-E11F-8A84-9DCA-95BB00CEBE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D354D3-FBC1-566D-CAF0-F274CA5198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5BB9F23-89EB-843E-9068-125D4AB03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3FACF-0E15-4E4F-B1B6-61378918EC89}" type="datetimeFigureOut">
              <a:rPr lang="en-ID" smtClean="0"/>
              <a:t>05/11/2023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F51DDE7-3E36-A35E-4F26-E889D1825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A223EB1-17D0-F4FD-9B45-03ECE1C6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88724-A450-4520-BAD1-E968BE1DA45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67375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4FE56-33FA-5696-FCE1-3992B793A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00542C8-E56D-D253-E952-5C9CDEA61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3FACF-0E15-4E4F-B1B6-61378918EC89}" type="datetimeFigureOut">
              <a:rPr lang="en-ID" smtClean="0"/>
              <a:t>05/11/2023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D5E463-9495-BC0F-9FE1-0D8587D39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830863-9F18-1008-6138-5B1DF1CDB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88724-A450-4520-BAD1-E968BE1DA45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69739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546BFEF-46E1-2865-389A-3CD8E771D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3FACF-0E15-4E4F-B1B6-61378918EC89}" type="datetimeFigureOut">
              <a:rPr lang="en-ID" smtClean="0"/>
              <a:t>05/11/2023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0FDB02-BEAB-6947-F107-558E146ED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E1991F-9DF3-3266-EF48-7F0F8ED83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88724-A450-4520-BAD1-E968BE1DA45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42088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3E6D07-E03A-E264-828F-82FA6C469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A302E3-06AA-BE76-A04E-3230A598A1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51D2DB-97AD-1AC6-DB55-944B6676D2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051507-FBB4-35C0-948B-262C93FE8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3FACF-0E15-4E4F-B1B6-61378918EC89}" type="datetimeFigureOut">
              <a:rPr lang="en-ID" smtClean="0"/>
              <a:t>05/11/2023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4BCA5C-2BE4-2F6D-39BC-18778B41F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5E781C-743D-245A-4A0B-53E467145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88724-A450-4520-BAD1-E968BE1DA45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18270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CAEE85-84DF-48B6-BA2E-2136D65AF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3444317-88F7-4A31-2E28-29B83766B8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1DED8D-C750-A2BF-E607-BA274ECC82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E732F4-F731-1BED-04D7-2E54C7473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3FACF-0E15-4E4F-B1B6-61378918EC89}" type="datetimeFigureOut">
              <a:rPr lang="en-ID" smtClean="0"/>
              <a:t>05/11/2023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D17D4E-B038-CAA5-A44B-7190280CB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F48019-1CB3-028B-D509-306E37296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88724-A450-4520-BAD1-E968BE1DA45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38599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F194EC6-116F-4337-0317-84654C43A4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A08771-4F8F-DEEC-B3B1-07EE7A33C7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352CB9-68DD-D3B4-1F6A-6FE8936AC0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03FACF-0E15-4E4F-B1B6-61378918EC89}" type="datetimeFigureOut">
              <a:rPr lang="en-ID" smtClean="0"/>
              <a:t>05/11/2023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D2AB7F-0566-6029-48E6-9E5BECF13F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988C46-1CAD-2482-B8F8-56E75DA81E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88724-A450-4520-BAD1-E968BE1DA45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28226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184763-A1C4-0DB6-0F6A-11EE6E7955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BB7C5F-5990-CFCD-A01B-D2F29CF8786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6325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Dika Tondo</dc:creator>
  <cp:lastModifiedBy>Dika Tondo</cp:lastModifiedBy>
  <cp:revision>1</cp:revision>
  <dcterms:created xsi:type="dcterms:W3CDTF">2023-11-04T18:29:12Z</dcterms:created>
  <dcterms:modified xsi:type="dcterms:W3CDTF">2023-11-04T18:30:11Z</dcterms:modified>
</cp:coreProperties>
</file>