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16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13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7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93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6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9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13DFAE3-14DB-48A7-A80F-80DDB072CE3D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5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7F45AC6-C491-4585-A584-9CE2AF7D5500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60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6ffWi_TL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9A6B1-EE91-4512-B2DB-969F0945C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3394" y="1585762"/>
            <a:ext cx="3788767" cy="2811737"/>
          </a:xfrm>
        </p:spPr>
        <p:txBody>
          <a:bodyPr>
            <a:normAutofit/>
          </a:bodyPr>
          <a:lstStyle/>
          <a:p>
            <a:pPr algn="l"/>
            <a:r>
              <a:rPr lang="en-US" sz="3400"/>
              <a:t>PROPOSAL TESIS </a:t>
            </a:r>
            <a:br>
              <a:rPr lang="en-US" sz="3400"/>
            </a:br>
            <a:r>
              <a:rPr lang="en-US" sz="3400"/>
              <a:t>BAB I. PENDAHULUAN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A284BA-2FA0-4DCA-BB3D-52D93548C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3395" y="4524046"/>
            <a:ext cx="3614857" cy="131995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Study Independent – MM IIB </a:t>
            </a:r>
            <a:r>
              <a:rPr lang="en-US" dirty="0" err="1"/>
              <a:t>Darmajaya</a:t>
            </a:r>
            <a:r>
              <a:rPr lang="en-US" dirty="0"/>
              <a:t>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746D66-A487-DF48-6B3F-05517306D4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59" r="32201" b="-1"/>
          <a:stretch/>
        </p:blipFill>
        <p:spPr>
          <a:xfrm>
            <a:off x="2" y="-182870"/>
            <a:ext cx="73677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80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C13-BA72-4D47-9BB4-8A444E87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 BAB 1. PENDAHULUAN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9DEA2-A900-4C8B-8D57-2391E7599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1.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endParaRPr lang="en-US" dirty="0"/>
          </a:p>
          <a:p>
            <a:r>
              <a:rPr lang="en-US" dirty="0"/>
              <a:t>- RL </a:t>
            </a:r>
            <a:r>
              <a:rPr lang="en-US" dirty="0" err="1"/>
              <a:t>Subyek</a:t>
            </a:r>
            <a:endParaRPr lang="en-US" dirty="0"/>
          </a:p>
          <a:p>
            <a:r>
              <a:rPr lang="en-US" dirty="0"/>
              <a:t>- RL </a:t>
            </a:r>
            <a:r>
              <a:rPr lang="en-US" dirty="0" err="1"/>
              <a:t>Obyek</a:t>
            </a:r>
            <a:endParaRPr lang="en-US" dirty="0"/>
          </a:p>
          <a:p>
            <a:r>
              <a:rPr lang="en-US" dirty="0"/>
              <a:t>- RL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/>
              <a:t>- RL </a:t>
            </a:r>
            <a:r>
              <a:rPr lang="en-US" dirty="0" err="1"/>
              <a:t>Tempat</a:t>
            </a:r>
            <a:endParaRPr lang="en-US" dirty="0"/>
          </a:p>
          <a:p>
            <a:r>
              <a:rPr lang="en-US" dirty="0"/>
              <a:t>- RL Waktu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/>
              <a:t>-RL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endParaRPr lang="en-US" dirty="0"/>
          </a:p>
          <a:p>
            <a:r>
              <a:rPr lang="en-US" dirty="0"/>
              <a:t>5. </a:t>
            </a:r>
            <a:r>
              <a:rPr lang="en-US" dirty="0" err="1"/>
              <a:t>Sistematika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Tesis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88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CC493-E408-4B59-A24C-7AEE33DBF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LATAR BELAKANG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3DD59-7866-44E9-99FA-C1BD81FFB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en-US" dirty="0" err="1"/>
              <a:t>Latar</a:t>
            </a:r>
            <a:r>
              <a:rPr lang="en-US" altLang="en-US" dirty="0"/>
              <a:t> </a:t>
            </a:r>
            <a:r>
              <a:rPr lang="en-US" altLang="en-US" dirty="0" err="1"/>
              <a:t>Belakang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yang </a:t>
            </a:r>
            <a:r>
              <a:rPr lang="en-US" altLang="en-US" dirty="0" err="1"/>
              <a:t>tersusun</a:t>
            </a:r>
            <a:r>
              <a:rPr lang="en-US" altLang="en-US" dirty="0"/>
              <a:t> </a:t>
            </a:r>
            <a:r>
              <a:rPr lang="en-US" altLang="en-US" dirty="0" err="1"/>
              <a:t>sistematis</a:t>
            </a:r>
            <a:r>
              <a:rPr lang="en-US" altLang="en-US" dirty="0"/>
              <a:t> </a:t>
            </a:r>
            <a:r>
              <a:rPr lang="en-US" altLang="en-US" dirty="0" err="1"/>
              <a:t>berkenaan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fenomena</a:t>
            </a:r>
            <a:r>
              <a:rPr lang="en-US" altLang="en-US" dirty="0"/>
              <a:t> dan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problematik</a:t>
            </a:r>
            <a:r>
              <a:rPr lang="en-US" altLang="en-US" dirty="0"/>
              <a:t> yang </a:t>
            </a:r>
            <a:r>
              <a:rPr lang="en-US" altLang="en-US" dirty="0" err="1"/>
              <a:t>menarik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di </a:t>
            </a:r>
            <a:r>
              <a:rPr lang="en-US" altLang="en-US" dirty="0" err="1"/>
              <a:t>teliti</a:t>
            </a:r>
            <a:r>
              <a:rPr lang="en-US" altLang="en-US" dirty="0"/>
              <a:t>.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terjadi</a:t>
            </a:r>
            <a:r>
              <a:rPr lang="en-US" altLang="en-US" dirty="0"/>
              <a:t> </a:t>
            </a:r>
            <a:r>
              <a:rPr lang="en-US" altLang="en-US" dirty="0" err="1"/>
              <a:t>saat</a:t>
            </a:r>
            <a:r>
              <a:rPr lang="en-US" altLang="en-US" dirty="0"/>
              <a:t> </a:t>
            </a:r>
            <a:r>
              <a:rPr lang="en-US" altLang="en-US" dirty="0" err="1"/>
              <a:t>harapan</a:t>
            </a:r>
            <a:r>
              <a:rPr lang="en-US" altLang="en-US" dirty="0"/>
              <a:t> idea</a:t>
            </a:r>
            <a:r>
              <a:rPr lang="id-ID" altLang="en-US" dirty="0"/>
              <a:t>l</a:t>
            </a:r>
            <a:r>
              <a:rPr lang="en-US" altLang="en-US" dirty="0"/>
              <a:t>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sesuatu</a:t>
            </a:r>
            <a:r>
              <a:rPr lang="en-US" altLang="en-US" dirty="0"/>
              <a:t> </a:t>
            </a:r>
            <a:r>
              <a:rPr lang="en-US" altLang="en-US" dirty="0" err="1"/>
              <a:t>hal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realita</a:t>
            </a:r>
            <a:r>
              <a:rPr lang="en-US" altLang="en-US" dirty="0"/>
              <a:t> yang </a:t>
            </a:r>
            <a:r>
              <a:rPr lang="en-US" altLang="en-US" dirty="0" err="1"/>
              <a:t>terjadi</a:t>
            </a:r>
            <a:r>
              <a:rPr lang="en-US" altLang="en-US" dirty="0"/>
              <a:t>.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fenomena</a:t>
            </a:r>
            <a:r>
              <a:rPr lang="en-US" altLang="en-US" dirty="0"/>
              <a:t> dan </a:t>
            </a:r>
            <a:r>
              <a:rPr lang="en-US" altLang="en-US" dirty="0" err="1"/>
              <a:t>menarik</a:t>
            </a:r>
            <a:r>
              <a:rPr lang="en-US" altLang="en-US" dirty="0"/>
              <a:t>. </a:t>
            </a:r>
            <a:r>
              <a:rPr lang="en-US" altLang="en-US" dirty="0" err="1"/>
              <a:t>Masalah</a:t>
            </a:r>
            <a:r>
              <a:rPr lang="en-US" altLang="en-US" dirty="0"/>
              <a:t> yang </a:t>
            </a:r>
            <a:r>
              <a:rPr lang="en-US" altLang="en-US" dirty="0" err="1"/>
              <a:t>fenomenal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saat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/>
              <a:t>perhatian</a:t>
            </a:r>
            <a:r>
              <a:rPr lang="en-US" altLang="en-US" dirty="0"/>
              <a:t> </a:t>
            </a:r>
            <a:r>
              <a:rPr lang="en-US" altLang="en-US" dirty="0" err="1"/>
              <a:t>banyak</a:t>
            </a:r>
            <a:r>
              <a:rPr lang="en-US" altLang="en-US" dirty="0"/>
              <a:t> orang dan di </a:t>
            </a:r>
            <a:r>
              <a:rPr lang="en-US" altLang="en-US" dirty="0" err="1"/>
              <a:t>bicarakan</a:t>
            </a:r>
            <a:r>
              <a:rPr lang="en-US" altLang="en-US" dirty="0"/>
              <a:t> di </a:t>
            </a:r>
            <a:r>
              <a:rPr lang="en-US" altLang="en-US" dirty="0" err="1"/>
              <a:t>berbagai</a:t>
            </a:r>
            <a:r>
              <a:rPr lang="en-US" altLang="en-US" dirty="0"/>
              <a:t> </a:t>
            </a:r>
            <a:r>
              <a:rPr lang="en-US" altLang="en-US" dirty="0" err="1"/>
              <a:t>kalangan</a:t>
            </a:r>
            <a:r>
              <a:rPr lang="en-US" altLang="en-US" dirty="0"/>
              <a:t> di </a:t>
            </a:r>
            <a:r>
              <a:rPr lang="en-US" altLang="en-US" dirty="0" err="1"/>
              <a:t>masyarakat</a:t>
            </a:r>
            <a:r>
              <a:rPr lang="en-US" altLang="en-US" dirty="0"/>
              <a:t>.</a:t>
            </a:r>
            <a:endParaRPr lang="id-ID" altLang="en-US" dirty="0"/>
          </a:p>
          <a:p>
            <a:pPr algn="just"/>
            <a:r>
              <a:rPr lang="en-US" altLang="en-US" dirty="0" err="1"/>
              <a:t>Latar</a:t>
            </a:r>
            <a:r>
              <a:rPr lang="en-US" altLang="en-US" dirty="0"/>
              <a:t> </a:t>
            </a:r>
            <a:r>
              <a:rPr lang="en-US" altLang="en-US" dirty="0" err="1"/>
              <a:t>belakang</a:t>
            </a:r>
            <a:r>
              <a:rPr lang="en-US" altLang="en-US" dirty="0"/>
              <a:t> </a:t>
            </a:r>
            <a:r>
              <a:rPr lang="en-US" altLang="en-US" dirty="0" err="1"/>
              <a:t>dimaksudkan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menjelaskan</a:t>
            </a:r>
            <a:r>
              <a:rPr lang="en-US" altLang="en-US" dirty="0"/>
              <a:t> </a:t>
            </a:r>
            <a:r>
              <a:rPr lang="en-US" altLang="en-US" dirty="0" err="1"/>
              <a:t>alasan</a:t>
            </a:r>
            <a:r>
              <a:rPr lang="en-US" altLang="en-US" dirty="0"/>
              <a:t> </a:t>
            </a:r>
            <a:r>
              <a:rPr lang="en-US" altLang="en-US" dirty="0" err="1"/>
              <a:t>mengapa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ingin</a:t>
            </a:r>
            <a:r>
              <a:rPr lang="en-US" altLang="en-US" dirty="0"/>
              <a:t> </a:t>
            </a:r>
            <a:r>
              <a:rPr lang="en-US" altLang="en-US" dirty="0" err="1"/>
              <a:t>diteliti</a:t>
            </a:r>
            <a:r>
              <a:rPr lang="en-US" altLang="en-US" dirty="0"/>
              <a:t>, </a:t>
            </a:r>
            <a:r>
              <a:rPr lang="en-US" altLang="en-US" dirty="0" err="1"/>
              <a:t>pentingnya</a:t>
            </a:r>
            <a:r>
              <a:rPr lang="en-US" altLang="en-US" dirty="0"/>
              <a:t> </a:t>
            </a:r>
            <a:r>
              <a:rPr lang="en-US" altLang="en-US" dirty="0" err="1"/>
              <a:t>permasalahan</a:t>
            </a:r>
            <a:r>
              <a:rPr lang="en-US" altLang="en-US" dirty="0"/>
              <a:t> dan </a:t>
            </a:r>
            <a:r>
              <a:rPr lang="en-US" altLang="en-US" dirty="0" err="1"/>
              <a:t>pendekatan</a:t>
            </a:r>
            <a:r>
              <a:rPr lang="en-US" altLang="en-US" dirty="0"/>
              <a:t> yang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menyelesaikan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 </a:t>
            </a: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sisi</a:t>
            </a:r>
            <a:r>
              <a:rPr lang="en-US" altLang="en-US" dirty="0"/>
              <a:t> </a:t>
            </a:r>
            <a:r>
              <a:rPr lang="en-US" altLang="en-US" dirty="0" err="1"/>
              <a:t>teoritis</a:t>
            </a:r>
            <a:r>
              <a:rPr lang="en-US" altLang="en-US" dirty="0"/>
              <a:t> dan </a:t>
            </a:r>
            <a:r>
              <a:rPr lang="en-US" altLang="en-US" dirty="0" err="1"/>
              <a:t>praktis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4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AE257-6A41-422E-83D8-E41C68F4E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D96D6-8A74-4EEB-A72E-C11220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Alasan</a:t>
            </a:r>
            <a:r>
              <a:rPr lang="en-US" altLang="en-US" dirty="0"/>
              <a:t> </a:t>
            </a:r>
            <a:r>
              <a:rPr lang="en-US" altLang="en-US" dirty="0" err="1"/>
              <a:t>rasional</a:t>
            </a:r>
            <a:r>
              <a:rPr lang="en-US" altLang="en-US" dirty="0"/>
              <a:t> dan </a:t>
            </a:r>
            <a:r>
              <a:rPr lang="en-US" altLang="en-US" dirty="0" err="1"/>
              <a:t>esensial</a:t>
            </a:r>
            <a:r>
              <a:rPr lang="en-US" altLang="en-US" dirty="0"/>
              <a:t> yang </a:t>
            </a:r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peneliti</a:t>
            </a:r>
            <a:r>
              <a:rPr lang="en-US" altLang="en-US" dirty="0"/>
              <a:t> </a:t>
            </a:r>
            <a:r>
              <a:rPr lang="en-US" altLang="en-US" dirty="0" err="1"/>
              <a:t>tertarik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melakukan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fakta-fakta</a:t>
            </a:r>
            <a:r>
              <a:rPr lang="en-US" altLang="en-US" dirty="0"/>
              <a:t>, data, </a:t>
            </a:r>
            <a:r>
              <a:rPr lang="en-US" altLang="en-US" dirty="0" err="1"/>
              <a:t>referensi</a:t>
            </a:r>
            <a:r>
              <a:rPr lang="en-US" altLang="en-US" dirty="0"/>
              <a:t> dan </a:t>
            </a:r>
            <a:r>
              <a:rPr lang="en-US" altLang="en-US" dirty="0" err="1"/>
              <a:t>temuan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sebelumnya</a:t>
            </a:r>
            <a:r>
              <a:rPr lang="en-US" altLang="en-US" dirty="0"/>
              <a:t>. </a:t>
            </a:r>
            <a:r>
              <a:rPr lang="en-US" altLang="en-US" dirty="0" err="1"/>
              <a:t>Gejala-gejala</a:t>
            </a:r>
            <a:r>
              <a:rPr lang="en-US" altLang="en-US" dirty="0"/>
              <a:t> </a:t>
            </a:r>
            <a:r>
              <a:rPr lang="en-US" altLang="en-US" dirty="0" err="1"/>
              <a:t>kesenjangan</a:t>
            </a:r>
            <a:r>
              <a:rPr lang="en-US" altLang="en-US" dirty="0"/>
              <a:t> yang </a:t>
            </a:r>
            <a:r>
              <a:rPr lang="en-US" altLang="en-US" dirty="0" err="1"/>
              <a:t>terdapat</a:t>
            </a:r>
            <a:r>
              <a:rPr lang="en-US" altLang="en-US" dirty="0"/>
              <a:t> </a:t>
            </a:r>
            <a:r>
              <a:rPr lang="en-US" altLang="en-US" dirty="0" err="1"/>
              <a:t>dilapangan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dasar</a:t>
            </a:r>
            <a:r>
              <a:rPr lang="en-US" altLang="en-US" dirty="0"/>
              <a:t> </a:t>
            </a:r>
            <a:r>
              <a:rPr lang="en-US" altLang="en-US" dirty="0" err="1"/>
              <a:t>pemikiran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memunculkan</a:t>
            </a:r>
            <a:r>
              <a:rPr lang="en-US" altLang="en-US" dirty="0"/>
              <a:t> </a:t>
            </a:r>
            <a:r>
              <a:rPr lang="en-US" altLang="en-US" dirty="0" err="1"/>
              <a:t>permasalahan</a:t>
            </a:r>
            <a:r>
              <a:rPr lang="en-US" altLang="en-US" dirty="0"/>
              <a:t> dan </a:t>
            </a:r>
            <a:r>
              <a:rPr lang="en-US" altLang="en-US" dirty="0" err="1"/>
              <a:t>bagaimana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mengisi</a:t>
            </a:r>
            <a:r>
              <a:rPr lang="en-US" altLang="en-US" dirty="0"/>
              <a:t> </a:t>
            </a:r>
            <a:r>
              <a:rPr lang="en-US" altLang="en-US" dirty="0" err="1"/>
              <a:t>ketimpangan</a:t>
            </a:r>
            <a:r>
              <a:rPr lang="en-US" altLang="en-US" dirty="0"/>
              <a:t> yang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berkaitan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topik</a:t>
            </a:r>
            <a:r>
              <a:rPr lang="en-US" altLang="en-US" dirty="0"/>
              <a:t> yang </a:t>
            </a:r>
            <a:r>
              <a:rPr lang="en-US" altLang="en-US" dirty="0" err="1"/>
              <a:t>diteliti</a:t>
            </a:r>
            <a:r>
              <a:rPr lang="en-US" altLang="en-US" dirty="0"/>
              <a:t>. </a:t>
            </a:r>
            <a:r>
              <a:rPr lang="en-US" altLang="en-US" dirty="0" err="1"/>
              <a:t>Kompleksitas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 </a:t>
            </a:r>
            <a:r>
              <a:rPr lang="en-US" altLang="en-US" dirty="0" err="1"/>
              <a:t>dibiarkan</a:t>
            </a:r>
            <a:r>
              <a:rPr lang="en-US" altLang="en-US" dirty="0"/>
              <a:t> dan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menimbulkan</a:t>
            </a:r>
            <a:r>
              <a:rPr lang="en-US" altLang="en-US" dirty="0"/>
              <a:t> </a:t>
            </a:r>
            <a:r>
              <a:rPr lang="en-US" altLang="en-US" dirty="0" err="1"/>
              <a:t>dampak</a:t>
            </a:r>
            <a:r>
              <a:rPr lang="en-US" altLang="en-US" dirty="0"/>
              <a:t> yang </a:t>
            </a:r>
            <a:r>
              <a:rPr lang="en-US" altLang="en-US" dirty="0" err="1"/>
              <a:t>menyulitkan</a:t>
            </a:r>
            <a:r>
              <a:rPr lang="en-US" altLang="en-US" dirty="0"/>
              <a:t>, </a:t>
            </a:r>
            <a:r>
              <a:rPr lang="en-US" altLang="en-US" dirty="0" err="1"/>
              <a:t>menghambat</a:t>
            </a:r>
            <a:r>
              <a:rPr lang="en-US" altLang="en-US" dirty="0"/>
              <a:t>, </a:t>
            </a:r>
            <a:r>
              <a:rPr lang="en-US" altLang="en-US" dirty="0" err="1"/>
              <a:t>mengganggu</a:t>
            </a:r>
            <a:r>
              <a:rPr lang="en-US" altLang="en-US" dirty="0"/>
              <a:t> </a:t>
            </a:r>
            <a:r>
              <a:rPr lang="en-US" altLang="en-US" dirty="0" err="1"/>
              <a:t>bahkan</a:t>
            </a:r>
            <a:r>
              <a:rPr lang="en-US" altLang="en-US" dirty="0"/>
              <a:t> </a:t>
            </a:r>
            <a:r>
              <a:rPr lang="en-US" altLang="en-US" dirty="0" err="1"/>
              <a:t>mengancam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19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91D2C-0243-4084-BE0F-82741EA92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Cara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99FA9-C4F3-4820-AF09-0B7D8D674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Pada </a:t>
            </a:r>
            <a:r>
              <a:rPr lang="en-US" altLang="en-US" dirty="0" err="1"/>
              <a:t>bagian</a:t>
            </a:r>
            <a:r>
              <a:rPr lang="en-US" altLang="en-US" dirty="0"/>
              <a:t> </a:t>
            </a:r>
            <a:r>
              <a:rPr lang="en-US" altLang="en-US" dirty="0" err="1"/>
              <a:t>awal</a:t>
            </a:r>
            <a:r>
              <a:rPr lang="en-US" altLang="en-US" dirty="0"/>
              <a:t> </a:t>
            </a:r>
            <a:r>
              <a:rPr lang="en-US" altLang="en-US" dirty="0" err="1"/>
              <a:t>latar</a:t>
            </a:r>
            <a:r>
              <a:rPr lang="en-US" altLang="en-US" dirty="0"/>
              <a:t> </a:t>
            </a:r>
            <a:r>
              <a:rPr lang="en-US" altLang="en-US" dirty="0" err="1"/>
              <a:t>belakang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gambaran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 </a:t>
            </a:r>
            <a:r>
              <a:rPr lang="en-US" altLang="en-US" dirty="0" err="1"/>
              <a:t>tentang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yang </a:t>
            </a:r>
            <a:r>
              <a:rPr lang="en-US" altLang="en-US" dirty="0" err="1"/>
              <a:t>akan</a:t>
            </a:r>
            <a:r>
              <a:rPr lang="en-US" altLang="en-US" dirty="0"/>
              <a:t> di </a:t>
            </a:r>
            <a:r>
              <a:rPr lang="en-US" altLang="en-US" dirty="0" err="1"/>
              <a:t>angkat</a:t>
            </a:r>
            <a:r>
              <a:rPr lang="en-US" altLang="en-US" dirty="0"/>
              <a:t>. </a:t>
            </a:r>
            <a:r>
              <a:rPr lang="en-US" altLang="en-US" dirty="0" err="1"/>
              <a:t>Dengan</a:t>
            </a:r>
            <a:r>
              <a:rPr lang="en-US" altLang="en-US" dirty="0"/>
              <a:t> model </a:t>
            </a:r>
            <a:r>
              <a:rPr lang="en-US" altLang="en-US" dirty="0" err="1"/>
              <a:t>piramid</a:t>
            </a:r>
            <a:r>
              <a:rPr lang="en-US" altLang="en-US" dirty="0"/>
              <a:t> </a:t>
            </a:r>
            <a:r>
              <a:rPr lang="en-US" altLang="en-US" dirty="0" err="1"/>
              <a:t>terbalik</a:t>
            </a:r>
            <a:r>
              <a:rPr lang="en-US" altLang="en-US" dirty="0"/>
              <a:t> </a:t>
            </a:r>
            <a:r>
              <a:rPr lang="en-US" altLang="en-US" dirty="0" err="1"/>
              <a:t>buat</a:t>
            </a:r>
            <a:r>
              <a:rPr lang="en-US" altLang="en-US" dirty="0"/>
              <a:t> </a:t>
            </a:r>
            <a:r>
              <a:rPr lang="en-US" altLang="en-US" dirty="0" err="1"/>
              <a:t>gambaran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 </a:t>
            </a:r>
            <a:r>
              <a:rPr lang="en-US" altLang="en-US" dirty="0" err="1"/>
              <a:t>tentang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mulai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hal</a:t>
            </a:r>
            <a:r>
              <a:rPr lang="en-US" altLang="en-US" dirty="0"/>
              <a:t> global </a:t>
            </a:r>
            <a:r>
              <a:rPr lang="en-US" altLang="en-US" dirty="0" err="1"/>
              <a:t>sampai</a:t>
            </a:r>
            <a:r>
              <a:rPr lang="en-US" altLang="en-US" dirty="0"/>
              <a:t> </a:t>
            </a:r>
            <a:r>
              <a:rPr lang="en-US" altLang="en-US" dirty="0" err="1"/>
              <a:t>mengerucut</a:t>
            </a:r>
            <a:r>
              <a:rPr lang="en-US" altLang="en-US" dirty="0"/>
              <a:t> </a:t>
            </a:r>
            <a:r>
              <a:rPr lang="en-US" altLang="en-US" dirty="0" err="1"/>
              <a:t>fokus</a:t>
            </a:r>
            <a:r>
              <a:rPr lang="en-US" altLang="en-US" dirty="0"/>
              <a:t> pada </a:t>
            </a:r>
            <a:r>
              <a:rPr lang="en-US" altLang="en-US" dirty="0" err="1"/>
              <a:t>masalah</a:t>
            </a:r>
            <a:r>
              <a:rPr lang="en-US" altLang="en-US" dirty="0"/>
              <a:t> inti, </a:t>
            </a:r>
            <a:r>
              <a:rPr lang="en-US" altLang="en-US" dirty="0" err="1"/>
              <a:t>objek</a:t>
            </a:r>
            <a:r>
              <a:rPr lang="en-US" altLang="en-US" dirty="0"/>
              <a:t> </a:t>
            </a:r>
            <a:r>
              <a:rPr lang="en-US" altLang="en-US" dirty="0" err="1"/>
              <a:t>serta</a:t>
            </a:r>
            <a:r>
              <a:rPr lang="en-US" altLang="en-US" dirty="0"/>
              <a:t> </a:t>
            </a:r>
            <a:r>
              <a:rPr lang="en-US" altLang="en-US" dirty="0" err="1"/>
              <a:t>ruang</a:t>
            </a:r>
            <a:r>
              <a:rPr lang="en-US" altLang="en-US" dirty="0"/>
              <a:t> </a:t>
            </a:r>
            <a:r>
              <a:rPr lang="en-US" altLang="en-US" dirty="0" err="1"/>
              <a:t>lingkup</a:t>
            </a:r>
            <a:r>
              <a:rPr lang="en-US" altLang="en-US" dirty="0"/>
              <a:t> yang </a:t>
            </a:r>
            <a:r>
              <a:rPr lang="en-US" altLang="en-US" dirty="0" err="1"/>
              <a:t>akan</a:t>
            </a:r>
            <a:r>
              <a:rPr lang="en-US" altLang="en-US" dirty="0"/>
              <a:t> di </a:t>
            </a:r>
            <a:r>
              <a:rPr lang="en-US" altLang="en-US" dirty="0" err="1"/>
              <a:t>teliti</a:t>
            </a:r>
            <a:r>
              <a:rPr lang="en-US" altLang="en-US" dirty="0"/>
              <a:t>. </a:t>
            </a:r>
          </a:p>
          <a:p>
            <a:r>
              <a:rPr lang="en-US" altLang="en-US" dirty="0"/>
              <a:t>Pada </a:t>
            </a:r>
            <a:r>
              <a:rPr lang="en-US" altLang="en-US" dirty="0" err="1"/>
              <a:t>bagian</a:t>
            </a:r>
            <a:r>
              <a:rPr lang="en-US" altLang="en-US" dirty="0"/>
              <a:t> </a:t>
            </a:r>
            <a:r>
              <a:rPr lang="en-US" altLang="en-US" dirty="0" err="1"/>
              <a:t>tengah</a:t>
            </a:r>
            <a:r>
              <a:rPr lang="en-US" altLang="en-US" dirty="0"/>
              <a:t> </a:t>
            </a:r>
            <a:r>
              <a:rPr lang="en-US" altLang="en-US" dirty="0" err="1"/>
              <a:t>unkapkan</a:t>
            </a:r>
            <a:r>
              <a:rPr lang="en-US" altLang="en-US" dirty="0"/>
              <a:t> </a:t>
            </a:r>
            <a:r>
              <a:rPr lang="en-US" altLang="en-US" dirty="0" err="1"/>
              <a:t>fakta</a:t>
            </a:r>
            <a:r>
              <a:rPr lang="en-US" altLang="en-US" dirty="0"/>
              <a:t>, </a:t>
            </a:r>
            <a:r>
              <a:rPr lang="en-US" altLang="en-US" dirty="0" err="1"/>
              <a:t>fenomena</a:t>
            </a:r>
            <a:r>
              <a:rPr lang="en-US" altLang="en-US" dirty="0"/>
              <a:t>, data-data dan </a:t>
            </a:r>
            <a:r>
              <a:rPr lang="en-US" altLang="en-US" dirty="0" err="1"/>
              <a:t>pendapat</a:t>
            </a:r>
            <a:r>
              <a:rPr lang="en-US" altLang="en-US" dirty="0"/>
              <a:t> </a:t>
            </a:r>
            <a:r>
              <a:rPr lang="en-US" altLang="en-US" dirty="0" err="1"/>
              <a:t>ahli</a:t>
            </a:r>
            <a:r>
              <a:rPr lang="en-US" altLang="en-US" dirty="0"/>
              <a:t> </a:t>
            </a:r>
            <a:r>
              <a:rPr lang="en-US" altLang="en-US" dirty="0" err="1"/>
              <a:t>berkenaan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pentingnya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dan </a:t>
            </a:r>
            <a:r>
              <a:rPr lang="en-US" altLang="en-US" dirty="0" err="1"/>
              <a:t>efek</a:t>
            </a:r>
            <a:r>
              <a:rPr lang="en-US" altLang="en-US" dirty="0"/>
              <a:t> </a:t>
            </a:r>
            <a:r>
              <a:rPr lang="en-US" altLang="en-US" dirty="0" err="1"/>
              <a:t>negatifnya</a:t>
            </a:r>
            <a:r>
              <a:rPr lang="en-US" altLang="en-US" dirty="0"/>
              <a:t>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segera</a:t>
            </a:r>
            <a:r>
              <a:rPr lang="en-US" altLang="en-US" dirty="0"/>
              <a:t> di </a:t>
            </a:r>
            <a:r>
              <a:rPr lang="en-US" altLang="en-US" dirty="0" err="1"/>
              <a:t>atasi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di </a:t>
            </a:r>
            <a:r>
              <a:rPr lang="en-US" altLang="en-US" dirty="0" err="1"/>
              <a:t>dukung</a:t>
            </a:r>
            <a:r>
              <a:rPr lang="en-US" altLang="en-US" dirty="0"/>
              <a:t> juga </a:t>
            </a:r>
            <a:r>
              <a:rPr lang="en-US" altLang="en-US" dirty="0" err="1"/>
              <a:t>teori</a:t>
            </a:r>
            <a:r>
              <a:rPr lang="en-US" altLang="en-US" dirty="0"/>
              <a:t> dan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terdahulu</a:t>
            </a:r>
            <a:r>
              <a:rPr lang="en-US" altLang="en-US" dirty="0"/>
              <a:t>. </a:t>
            </a:r>
          </a:p>
          <a:p>
            <a:r>
              <a:rPr lang="en-US" altLang="en-US" dirty="0" err="1"/>
              <a:t>Bagian</a:t>
            </a:r>
            <a:r>
              <a:rPr lang="en-US" altLang="en-US" dirty="0"/>
              <a:t> </a:t>
            </a:r>
            <a:r>
              <a:rPr lang="en-US" altLang="en-US" dirty="0" err="1"/>
              <a:t>akhir</a:t>
            </a:r>
            <a:r>
              <a:rPr lang="en-US" altLang="en-US" dirty="0"/>
              <a:t> di </a:t>
            </a:r>
            <a:r>
              <a:rPr lang="en-US" altLang="en-US" dirty="0" err="1"/>
              <a:t>isi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alternatif</a:t>
            </a:r>
            <a:r>
              <a:rPr lang="en-US" altLang="en-US" dirty="0"/>
              <a:t> </a:t>
            </a:r>
            <a:r>
              <a:rPr lang="en-US" altLang="en-US" dirty="0" err="1"/>
              <a:t>solusi</a:t>
            </a:r>
            <a:r>
              <a:rPr lang="en-US" altLang="en-US" dirty="0"/>
              <a:t> yang </a:t>
            </a:r>
            <a:r>
              <a:rPr lang="en-US" altLang="en-US" dirty="0" err="1"/>
              <a:t>bisa</a:t>
            </a:r>
            <a:r>
              <a:rPr lang="en-US" altLang="en-US" dirty="0"/>
              <a:t> di </a:t>
            </a:r>
            <a:r>
              <a:rPr lang="en-US" altLang="en-US" dirty="0" err="1"/>
              <a:t>tawarkan</a:t>
            </a:r>
            <a:r>
              <a:rPr lang="en-US" altLang="en-US" dirty="0"/>
              <a:t> (</a:t>
            </a:r>
            <a:r>
              <a:rPr lang="en-US" altLang="en-US" dirty="0" err="1"/>
              <a:t>teoritis</a:t>
            </a:r>
            <a:r>
              <a:rPr lang="en-US" altLang="en-US" dirty="0"/>
              <a:t> dan </a:t>
            </a:r>
            <a:r>
              <a:rPr lang="en-US" altLang="en-US" dirty="0" err="1"/>
              <a:t>praktis</a:t>
            </a:r>
            <a:r>
              <a:rPr lang="en-US" altLang="en-US" dirty="0"/>
              <a:t>) dan </a:t>
            </a:r>
            <a:r>
              <a:rPr lang="en-US" altLang="en-US" dirty="0" err="1"/>
              <a:t>akhirnya</a:t>
            </a:r>
            <a:r>
              <a:rPr lang="en-US" altLang="en-US" dirty="0"/>
              <a:t> </a:t>
            </a:r>
            <a:r>
              <a:rPr lang="en-US" altLang="en-US" dirty="0" err="1"/>
              <a:t>munculah</a:t>
            </a:r>
            <a:r>
              <a:rPr lang="en-US" altLang="en-US" dirty="0"/>
              <a:t> </a:t>
            </a:r>
            <a:r>
              <a:rPr lang="en-US" altLang="en-US" dirty="0" err="1"/>
              <a:t>judul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18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B2601-E712-4E3D-9558-01469864D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 dirty="0"/>
              <a:t>Kita simak video ini : </a:t>
            </a:r>
            <a:r>
              <a:rPr lang="id-ID" altLang="en-US" dirty="0">
                <a:hlinkClick r:id="rId2"/>
              </a:rPr>
              <a:t>https://www.youtube.com/watch?v=D6ffWi_TLUs</a:t>
            </a:r>
            <a:endParaRPr lang="id-ID" altLang="en-US" dirty="0"/>
          </a:p>
          <a:p>
            <a:endParaRPr lang="id-ID" altLang="en-US" dirty="0"/>
          </a:p>
          <a:p>
            <a:r>
              <a:rPr lang="id-ID" altLang="en-US" dirty="0"/>
              <a:t>https://www.youtube.com/watch?v=kAZKM1H04-U&amp;t=13s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6766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</TotalTime>
  <Words>369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PROPOSAL TESIS  BAB I. PENDAHULUAN</vt:lpstr>
      <vt:lpstr>ISI BAB 1. PENDAHULUAN</vt:lpstr>
      <vt:lpstr>LATAR BELAKANG</vt:lpstr>
      <vt:lpstr>Latar Belakang berisi :</vt:lpstr>
      <vt:lpstr>Cara membuat latar belakang masalah dengan langkah sebagai berikut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TESIS  BAB I. PENDAHULUAN</dc:title>
  <dc:creator>Winda Rika Lestari</dc:creator>
  <cp:lastModifiedBy>Winda Rika Lestari</cp:lastModifiedBy>
  <cp:revision>3</cp:revision>
  <dcterms:created xsi:type="dcterms:W3CDTF">2025-04-18T17:35:02Z</dcterms:created>
  <dcterms:modified xsi:type="dcterms:W3CDTF">2025-04-19T08:07:16Z</dcterms:modified>
</cp:coreProperties>
</file>