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4"/>
  </p:sldMasterIdLst>
  <p:notesMasterIdLst>
    <p:notesMasterId r:id="rId28"/>
  </p:notesMasterIdLst>
  <p:handoutMasterIdLst>
    <p:handoutMasterId r:id="rId29"/>
  </p:handoutMasterIdLst>
  <p:sldIdLst>
    <p:sldId id="257" r:id="rId5"/>
    <p:sldId id="258" r:id="rId6"/>
    <p:sldId id="268" r:id="rId7"/>
    <p:sldId id="269" r:id="rId8"/>
    <p:sldId id="271" r:id="rId9"/>
    <p:sldId id="272" r:id="rId10"/>
    <p:sldId id="273" r:id="rId11"/>
    <p:sldId id="266" r:id="rId12"/>
    <p:sldId id="277" r:id="rId13"/>
    <p:sldId id="278" r:id="rId14"/>
    <p:sldId id="279" r:id="rId15"/>
    <p:sldId id="280" r:id="rId16"/>
    <p:sldId id="274" r:id="rId17"/>
    <p:sldId id="281" r:id="rId18"/>
    <p:sldId id="282" r:id="rId19"/>
    <p:sldId id="283" r:id="rId20"/>
    <p:sldId id="285" r:id="rId21"/>
    <p:sldId id="286" r:id="rId22"/>
    <p:sldId id="287" r:id="rId23"/>
    <p:sldId id="288" r:id="rId24"/>
    <p:sldId id="284" r:id="rId25"/>
    <p:sldId id="275" r:id="rId26"/>
    <p:sldId id="27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C7"/>
    <a:srgbClr val="2C567A"/>
    <a:srgbClr val="0D1D51"/>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43" autoAdjust="0"/>
  </p:normalViewPr>
  <p:slideViewPr>
    <p:cSldViewPr snapToGrid="0" showGuides="1">
      <p:cViewPr varScale="1">
        <p:scale>
          <a:sx n="65" d="100"/>
          <a:sy n="65" d="100"/>
        </p:scale>
        <p:origin x="858"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1560" y="-14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243D74-B9C1-450A-B0F3-6C6DCB0CF20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2C27C33-9BB1-41D5-A236-12767E7E72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AB3EA8-A58D-4C92-A3AB-D271CCC294C7}" type="datetimeFigureOut">
              <a:rPr lang="en-US" smtClean="0"/>
              <a:t>6/12/2020</a:t>
            </a:fld>
            <a:endParaRPr lang="en-US" dirty="0"/>
          </a:p>
        </p:txBody>
      </p:sp>
      <p:sp>
        <p:nvSpPr>
          <p:cNvPr id="4" name="Footer Placeholder 3">
            <a:extLst>
              <a:ext uri="{FF2B5EF4-FFF2-40B4-BE49-F238E27FC236}">
                <a16:creationId xmlns:a16="http://schemas.microsoft.com/office/drawing/2014/main" id="{44A7EADB-04A4-4093-B238-438E2C7317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DDD8696-706D-440E-AE04-4C644F0613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2A5DE8-F2C4-4DB3-88D1-656DCD59E73E}" type="slidenum">
              <a:rPr lang="en-US" smtClean="0"/>
              <a:t>‹#›</a:t>
            </a:fld>
            <a:endParaRPr lang="en-US" dirty="0"/>
          </a:p>
        </p:txBody>
      </p:sp>
    </p:spTree>
    <p:extLst>
      <p:ext uri="{BB962C8B-B14F-4D97-AF65-F5344CB8AC3E}">
        <p14:creationId xmlns:p14="http://schemas.microsoft.com/office/powerpoint/2010/main" val="1789824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EFB4FA-E877-413E-B608-88789D806C57}" type="datetimeFigureOut">
              <a:rPr lang="en-US" noProof="0" smtClean="0"/>
              <a:t>6/12/2020</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36304E-FDE3-4B4F-A3B7-EBE87F3FA5E2}" type="slidenum">
              <a:rPr lang="en-US" noProof="0" smtClean="0"/>
              <a:t>‹#›</a:t>
            </a:fld>
            <a:endParaRPr lang="en-US" noProof="0" dirty="0"/>
          </a:p>
        </p:txBody>
      </p:sp>
    </p:spTree>
    <p:extLst>
      <p:ext uri="{BB962C8B-B14F-4D97-AF65-F5344CB8AC3E}">
        <p14:creationId xmlns:p14="http://schemas.microsoft.com/office/powerpoint/2010/main" val="4085138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1</a:t>
            </a:fld>
            <a:endParaRPr lang="en-US"/>
          </a:p>
        </p:txBody>
      </p:sp>
    </p:spTree>
    <p:extLst>
      <p:ext uri="{BB962C8B-B14F-4D97-AF65-F5344CB8AC3E}">
        <p14:creationId xmlns:p14="http://schemas.microsoft.com/office/powerpoint/2010/main" val="2985530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22</a:t>
            </a:fld>
            <a:endParaRPr lang="en-US"/>
          </a:p>
        </p:txBody>
      </p:sp>
    </p:spTree>
    <p:extLst>
      <p:ext uri="{BB962C8B-B14F-4D97-AF65-F5344CB8AC3E}">
        <p14:creationId xmlns:p14="http://schemas.microsoft.com/office/powerpoint/2010/main" val="4057122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23</a:t>
            </a:fld>
            <a:endParaRPr lang="en-US" noProof="0" dirty="0"/>
          </a:p>
        </p:txBody>
      </p:sp>
    </p:spTree>
    <p:extLst>
      <p:ext uri="{BB962C8B-B14F-4D97-AF65-F5344CB8AC3E}">
        <p14:creationId xmlns:p14="http://schemas.microsoft.com/office/powerpoint/2010/main" val="1003903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2</a:t>
            </a:fld>
            <a:endParaRPr lang="en-US"/>
          </a:p>
        </p:txBody>
      </p:sp>
    </p:spTree>
    <p:extLst>
      <p:ext uri="{BB962C8B-B14F-4D97-AF65-F5344CB8AC3E}">
        <p14:creationId xmlns:p14="http://schemas.microsoft.com/office/powerpoint/2010/main" val="3179795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3</a:t>
            </a:fld>
            <a:endParaRPr lang="en-US"/>
          </a:p>
        </p:txBody>
      </p:sp>
    </p:spTree>
    <p:extLst>
      <p:ext uri="{BB962C8B-B14F-4D97-AF65-F5344CB8AC3E}">
        <p14:creationId xmlns:p14="http://schemas.microsoft.com/office/powerpoint/2010/main" val="2243169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4</a:t>
            </a:fld>
            <a:endParaRPr lang="en-US"/>
          </a:p>
        </p:txBody>
      </p:sp>
    </p:spTree>
    <p:extLst>
      <p:ext uri="{BB962C8B-B14F-4D97-AF65-F5344CB8AC3E}">
        <p14:creationId xmlns:p14="http://schemas.microsoft.com/office/powerpoint/2010/main" val="2851398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5</a:t>
            </a:fld>
            <a:endParaRPr lang="en-US"/>
          </a:p>
        </p:txBody>
      </p:sp>
    </p:spTree>
    <p:extLst>
      <p:ext uri="{BB962C8B-B14F-4D97-AF65-F5344CB8AC3E}">
        <p14:creationId xmlns:p14="http://schemas.microsoft.com/office/powerpoint/2010/main" val="3880404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6</a:t>
            </a:fld>
            <a:endParaRPr lang="en-US"/>
          </a:p>
        </p:txBody>
      </p:sp>
    </p:spTree>
    <p:extLst>
      <p:ext uri="{BB962C8B-B14F-4D97-AF65-F5344CB8AC3E}">
        <p14:creationId xmlns:p14="http://schemas.microsoft.com/office/powerpoint/2010/main" val="163115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smtClean="0"/>
              <a:t>7</a:t>
            </a:fld>
            <a:endParaRPr lang="en-US"/>
          </a:p>
        </p:txBody>
      </p:sp>
    </p:spTree>
    <p:extLst>
      <p:ext uri="{BB962C8B-B14F-4D97-AF65-F5344CB8AC3E}">
        <p14:creationId xmlns:p14="http://schemas.microsoft.com/office/powerpoint/2010/main" val="4092240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8</a:t>
            </a:fld>
            <a:endParaRPr lang="en-US" noProof="0" dirty="0"/>
          </a:p>
        </p:txBody>
      </p:sp>
    </p:spTree>
    <p:extLst>
      <p:ext uri="{BB962C8B-B14F-4D97-AF65-F5344CB8AC3E}">
        <p14:creationId xmlns:p14="http://schemas.microsoft.com/office/powerpoint/2010/main" val="2395719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13</a:t>
            </a:fld>
            <a:endParaRPr lang="en-US"/>
          </a:p>
        </p:txBody>
      </p:sp>
    </p:spTree>
    <p:extLst>
      <p:ext uri="{BB962C8B-B14F-4D97-AF65-F5344CB8AC3E}">
        <p14:creationId xmlns:p14="http://schemas.microsoft.com/office/powerpoint/2010/main" val="1790594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accent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smtClean="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72999" y="1312605"/>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49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0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9758E15-A93D-4FB9-843D-1490E27A151B}"/>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email</a:t>
            </a:r>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smtClean="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72999" y="1844881"/>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4E0FBE0E-A6B0-483E-93DD-5C20DA069DB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lvl1pPr>
          </a:lstStyle>
          <a:p>
            <a:pPr marL="228600" lvl="0" indent="-228600"/>
            <a:r>
              <a:rPr lang="en-US" noProof="0" dirty="0"/>
              <a:t>Website </a:t>
            </a:r>
            <a:r>
              <a:rPr lang="en-US" noProof="0" dirty="0" err="1"/>
              <a:t>url</a:t>
            </a:r>
            <a:r>
              <a:rPr lang="en-US" noProof="0" dirty="0"/>
              <a:t> here</a:t>
            </a:r>
          </a:p>
        </p:txBody>
      </p:sp>
      <p:pic>
        <p:nvPicPr>
          <p:cNvPr id="17" name="Graphic 16" descr="Envelope">
            <a:extLst>
              <a:ext uri="{FF2B5EF4-FFF2-40B4-BE49-F238E27FC236}">
                <a16:creationId xmlns:a16="http://schemas.microsoft.com/office/drawing/2014/main" id="{E5B30B87-6C2E-48F1-9026-E4F6BEA1CFE7}"/>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6541475" y="4452337"/>
            <a:ext cx="387795" cy="387795"/>
          </a:xfrm>
          <a:prstGeom prst="rect">
            <a:avLst/>
          </a:prstGeom>
        </p:spPr>
      </p:pic>
      <p:pic>
        <p:nvPicPr>
          <p:cNvPr id="18" name="Graphic 17" descr="Network">
            <a:extLst>
              <a:ext uri="{FF2B5EF4-FFF2-40B4-BE49-F238E27FC236}">
                <a16:creationId xmlns:a16="http://schemas.microsoft.com/office/drawing/2014/main" id="{2DA3CFE0-4ED8-4345-A158-94E70F463E99}"/>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6522084" y="4925640"/>
            <a:ext cx="426575" cy="426575"/>
          </a:xfrm>
          <a:prstGeom prst="rect">
            <a:avLst/>
          </a:prstGeom>
        </p:spPr>
      </p:pic>
      <p:sp>
        <p:nvSpPr>
          <p:cNvPr id="2" name="Title 1">
            <a:extLst>
              <a:ext uri="{FF2B5EF4-FFF2-40B4-BE49-F238E27FC236}">
                <a16:creationId xmlns:a16="http://schemas.microsoft.com/office/drawing/2014/main" id="{2CE9908F-CF81-43F9-880A-401D0C0FB2ED}"/>
              </a:ext>
            </a:extLst>
          </p:cNvPr>
          <p:cNvSpPr>
            <a:spLocks noGrp="1"/>
          </p:cNvSpPr>
          <p:nvPr>
            <p:ph type="title"/>
          </p:nvPr>
        </p:nvSpPr>
        <p:spPr>
          <a:xfrm>
            <a:off x="6469778" y="3429000"/>
            <a:ext cx="5011410" cy="651448"/>
          </a:xfrm>
          <a:noFill/>
        </p:spPr>
        <p:txBody>
          <a:bodyPr wrap="square" rtlCol="0">
            <a:noAutofit/>
          </a:bodyPr>
          <a:lstStyle>
            <a:lvl1pPr>
              <a:defRPr lang="en-US" sz="6000" b="1" cap="all" baseline="0">
                <a:solidFill>
                  <a:schemeClr val="accent1"/>
                </a:solidFill>
                <a:ea typeface="+mn-ea"/>
                <a:cs typeface="+mn-cs"/>
              </a:defRPr>
            </a:lvl1pPr>
          </a:lstStyle>
          <a:p>
            <a:pPr marL="0" lvl="0"/>
            <a:r>
              <a:rPr lang="en-US" noProof="0" smtClean="0"/>
              <a:t>Click to edit Master title style</a:t>
            </a:r>
            <a:endParaRPr lang="en-US" noProof="0" dirty="0"/>
          </a:p>
        </p:txBody>
      </p:sp>
    </p:spTree>
    <p:extLst>
      <p:ext uri="{BB962C8B-B14F-4D97-AF65-F5344CB8AC3E}">
        <p14:creationId xmlns:p14="http://schemas.microsoft.com/office/powerpoint/2010/main" val="637136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smtClean="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12" name="Straight Connector 11">
            <a:extLst>
              <a:ext uri="{FF2B5EF4-FFF2-40B4-BE49-F238E27FC236}">
                <a16:creationId xmlns:a16="http://schemas.microsoft.com/office/drawing/2014/main" id="{77C312F4-62C2-4903-8C4B-423A8717E481}"/>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Graphic 18" descr="Envelope">
            <a:extLst>
              <a:ext uri="{FF2B5EF4-FFF2-40B4-BE49-F238E27FC236}">
                <a16:creationId xmlns:a16="http://schemas.microsoft.com/office/drawing/2014/main" id="{A686352B-226C-4579-B831-0DC14EC3895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541475" y="4452337"/>
            <a:ext cx="387795" cy="387795"/>
          </a:xfrm>
          <a:prstGeom prst="rect">
            <a:avLst/>
          </a:prstGeom>
        </p:spPr>
      </p:pic>
      <p:pic>
        <p:nvPicPr>
          <p:cNvPr id="20" name="Graphic 19" descr="Network">
            <a:extLst>
              <a:ext uri="{FF2B5EF4-FFF2-40B4-BE49-F238E27FC236}">
                <a16:creationId xmlns:a16="http://schemas.microsoft.com/office/drawing/2014/main" id="{460C8169-012B-451A-A6C2-6FEC0DC82AF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522084" y="4925640"/>
            <a:ext cx="426575" cy="426575"/>
          </a:xfrm>
          <a:prstGeom prst="rect">
            <a:avLst/>
          </a:prstGeom>
        </p:spPr>
      </p:pic>
      <p:sp>
        <p:nvSpPr>
          <p:cNvPr id="21" name="Subtitle 2">
            <a:extLst>
              <a:ext uri="{FF2B5EF4-FFF2-40B4-BE49-F238E27FC236}">
                <a16:creationId xmlns:a16="http://schemas.microsoft.com/office/drawing/2014/main" id="{ADF17BC1-06CE-42EA-A970-31A7ED871AA4}"/>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email</a:t>
            </a:r>
          </a:p>
        </p:txBody>
      </p:sp>
      <p:sp>
        <p:nvSpPr>
          <p:cNvPr id="22" name="Text Placeholder 6">
            <a:extLst>
              <a:ext uri="{FF2B5EF4-FFF2-40B4-BE49-F238E27FC236}">
                <a16:creationId xmlns:a16="http://schemas.microsoft.com/office/drawing/2014/main" id="{7035F1B3-4E91-44FF-B4E7-E5D87C7A034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solidFill>
                  <a:schemeClr val="bg1"/>
                </a:solidFill>
              </a:defRPr>
            </a:lvl1pPr>
          </a:lstStyle>
          <a:p>
            <a:pPr marL="228600" lvl="0" indent="-228600"/>
            <a:r>
              <a:rPr lang="en-US" noProof="0" dirty="0"/>
              <a:t>Website </a:t>
            </a:r>
            <a:r>
              <a:rPr lang="en-US" noProof="0" dirty="0" err="1"/>
              <a:t>url</a:t>
            </a:r>
            <a:r>
              <a:rPr lang="en-US" noProof="0" dirty="0"/>
              <a:t> here</a:t>
            </a:r>
          </a:p>
        </p:txBody>
      </p:sp>
      <p:sp>
        <p:nvSpPr>
          <p:cNvPr id="18" name="Title 1">
            <a:extLst>
              <a:ext uri="{FF2B5EF4-FFF2-40B4-BE49-F238E27FC236}">
                <a16:creationId xmlns:a16="http://schemas.microsoft.com/office/drawing/2014/main" id="{525B5135-F466-4A63-A42C-3BB2BAA7D24D}"/>
              </a:ext>
            </a:extLst>
          </p:cNvPr>
          <p:cNvSpPr>
            <a:spLocks noGrp="1"/>
          </p:cNvSpPr>
          <p:nvPr>
            <p:ph type="title"/>
          </p:nvPr>
        </p:nvSpPr>
        <p:spPr>
          <a:xfrm>
            <a:off x="6469778" y="3158641"/>
            <a:ext cx="5011410" cy="921807"/>
          </a:xfrm>
          <a:noFill/>
        </p:spPr>
        <p:txBody>
          <a:bodyPr wrap="square" rtlCol="0">
            <a:noAutofit/>
          </a:bodyPr>
          <a:lstStyle>
            <a:lvl1pPr>
              <a:defRPr lang="en-US" sz="6000" b="1" cap="all" baseline="0" dirty="0">
                <a:solidFill>
                  <a:schemeClr val="bg1"/>
                </a:solidFill>
                <a:ea typeface="+mn-ea"/>
                <a:cs typeface="+mn-cs"/>
              </a:defRPr>
            </a:lvl1pPr>
          </a:lstStyle>
          <a:p>
            <a:pPr marL="0" lvl="0"/>
            <a:r>
              <a:rPr lang="en-US" noProof="0" smtClean="0"/>
              <a:t>Click to edit Master title style</a:t>
            </a:r>
            <a:endParaRPr lang="en-US" noProof="0" dirty="0"/>
          </a:p>
        </p:txBody>
      </p:sp>
    </p:spTree>
    <p:extLst>
      <p:ext uri="{BB962C8B-B14F-4D97-AF65-F5344CB8AC3E}">
        <p14:creationId xmlns:p14="http://schemas.microsoft.com/office/powerpoint/2010/main" val="810107028"/>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Oval 5">
            <a:extLst>
              <a:ext uri="{FF2B5EF4-FFF2-40B4-BE49-F238E27FC236}">
                <a16:creationId xmlns:a16="http://schemas.microsoft.com/office/drawing/2014/main" id="{1F54E98B-AC75-484D-9121-68498EB888AA}"/>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057881"/>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noProof="0" smtClean="0"/>
              <a:t>Click to edit Master title style</a:t>
            </a:r>
            <a:endParaRPr lang="en-US" noProof="0" dirty="0"/>
          </a:p>
        </p:txBody>
      </p:sp>
      <p:pic>
        <p:nvPicPr>
          <p:cNvPr id="8" name="Picture 7">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469638" y="6260507"/>
            <a:ext cx="1075427" cy="414929"/>
          </a:xfrm>
          <a:prstGeom prst="rect">
            <a:avLst/>
          </a:prstGeom>
        </p:spPr>
      </p:pic>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a:lstStyle>
            <a:lvl1pPr algn="ctr">
              <a:defRPr sz="900">
                <a:solidFill>
                  <a:srgbClr val="2C567A"/>
                </a:solidFill>
                <a:latin typeface="+mn-lt"/>
              </a:defRPr>
            </a:lvl1pPr>
          </a:lstStyle>
          <a:p>
            <a:fld id="{9EC71654-96A5-4280-94F3-931C61A9F92C}" type="slidenum">
              <a:rPr lang="en-US" noProof="0" smtClean="0"/>
              <a:pPr/>
              <a:t>‹#›</a:t>
            </a:fld>
            <a:endParaRPr lang="en-US" noProof="0" dirty="0"/>
          </a:p>
        </p:txBody>
      </p:sp>
      <p:grpSp>
        <p:nvGrpSpPr>
          <p:cNvPr id="4" name="Group 3">
            <a:extLst>
              <a:ext uri="{FF2B5EF4-FFF2-40B4-BE49-F238E27FC236}">
                <a16:creationId xmlns:a16="http://schemas.microsoft.com/office/drawing/2014/main" id="{AD5251EA-F450-4DD1-995B-DC89513424C8}"/>
              </a:ext>
            </a:extLst>
          </p:cNvPr>
          <p:cNvGrpSpPr/>
          <p:nvPr userDrawn="1"/>
        </p:nvGrpSpPr>
        <p:grpSpPr>
          <a:xfrm rot="16200000">
            <a:off x="1637386" y="1473117"/>
            <a:ext cx="8917229" cy="10769768"/>
            <a:chOff x="-1728305" y="-2049517"/>
            <a:chExt cx="8917229" cy="10769768"/>
          </a:xfrm>
        </p:grpSpPr>
        <p:sp>
          <p:nvSpPr>
            <p:cNvPr id="17" name="Oval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8" name="Group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reeform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0" name="Freeform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grpSp>
      <p:sp>
        <p:nvSpPr>
          <p:cNvPr id="21" name="Text Placeholder 2">
            <a:extLst>
              <a:ext uri="{FF2B5EF4-FFF2-40B4-BE49-F238E27FC236}">
                <a16:creationId xmlns:a16="http://schemas.microsoft.com/office/drawing/2014/main" id="{4D77C47B-CC1E-41DA-9146-5DFD63065491}"/>
              </a:ext>
            </a:extLst>
          </p:cNvPr>
          <p:cNvSpPr>
            <a:spLocks noGrp="1"/>
          </p:cNvSpPr>
          <p:nvPr>
            <p:ph type="body" idx="1"/>
          </p:nvPr>
        </p:nvSpPr>
        <p:spPr>
          <a:xfrm>
            <a:off x="831850" y="1153348"/>
            <a:ext cx="10515600" cy="648543"/>
          </a:xfr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smtClean="0"/>
              <a:t>Edit Master text styles</a:t>
            </a:r>
          </a:p>
        </p:txBody>
      </p:sp>
    </p:spTree>
    <p:extLst>
      <p:ext uri="{BB962C8B-B14F-4D97-AF65-F5344CB8AC3E}">
        <p14:creationId xmlns:p14="http://schemas.microsoft.com/office/powerpoint/2010/main" val="4226544123"/>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0E0B501-22AA-4685-BE9B-A267F6F675A7}"/>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4" name="Freeform 5">
              <a:extLst>
                <a:ext uri="{FF2B5EF4-FFF2-40B4-BE49-F238E27FC236}">
                  <a16:creationId xmlns:a16="http://schemas.microsoft.com/office/drawing/2014/main" id="{5D0E179E-CA3D-4874-9ACD-F8990F48F4BF}"/>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5" name="Freeform 6">
              <a:extLst>
                <a:ext uri="{FF2B5EF4-FFF2-40B4-BE49-F238E27FC236}">
                  <a16:creationId xmlns:a16="http://schemas.microsoft.com/office/drawing/2014/main" id="{A9C53936-B93A-4CF6-8766-2FA93ACFEBE3}"/>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6" name="Freeform 7">
              <a:extLst>
                <a:ext uri="{FF2B5EF4-FFF2-40B4-BE49-F238E27FC236}">
                  <a16:creationId xmlns:a16="http://schemas.microsoft.com/office/drawing/2014/main" id="{5776DEA2-5422-4F51-B359-652B71274D31}"/>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515938" y="1825625"/>
            <a:ext cx="10837862" cy="4351338"/>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pic>
        <p:nvPicPr>
          <p:cNvPr id="12" name="Picture 11">
            <a:extLst>
              <a:ext uri="{FF2B5EF4-FFF2-40B4-BE49-F238E27FC236}">
                <a16:creationId xmlns:a16="http://schemas.microsoft.com/office/drawing/2014/main" id="{EC2DFD46-BF74-47BA-A496-92ED1979C36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smtClean="0"/>
              <a:t>Click to edit Master title style</a:t>
            </a:r>
            <a:endParaRPr lang="en-US" noProof="0" dirty="0"/>
          </a:p>
        </p:txBody>
      </p:sp>
    </p:spTree>
    <p:extLst>
      <p:ext uri="{BB962C8B-B14F-4D97-AF65-F5344CB8AC3E}">
        <p14:creationId xmlns:p14="http://schemas.microsoft.com/office/powerpoint/2010/main" val="3789758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2A6B906-ACDA-40FD-8AC8-0B693AB1279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9" name="Freeform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0" name="Freeform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2" name="Freeform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Content Placeholder 2">
            <a:extLst>
              <a:ext uri="{FF2B5EF4-FFF2-40B4-BE49-F238E27FC236}">
                <a16:creationId xmlns:a16="http://schemas.microsoft.com/office/drawing/2014/main" id="{079DA8F4-EDD3-4D62-A90B-8C3C1AFB0083}"/>
              </a:ext>
            </a:extLst>
          </p:cNvPr>
          <p:cNvSpPr>
            <a:spLocks noGrp="1"/>
          </p:cNvSpPr>
          <p:nvPr>
            <p:ph sz="half" idx="1"/>
          </p:nvPr>
        </p:nvSpPr>
        <p:spPr>
          <a:xfrm>
            <a:off x="515938" y="1825625"/>
            <a:ext cx="5503862" cy="4351338"/>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7" name="Content Placeholder 3">
            <a:extLst>
              <a:ext uri="{FF2B5EF4-FFF2-40B4-BE49-F238E27FC236}">
                <a16:creationId xmlns:a16="http://schemas.microsoft.com/office/drawing/2014/main" id="{DA0DA994-B4A9-447A-BEBF-3EA31D3755A2}"/>
              </a:ext>
            </a:extLst>
          </p:cNvPr>
          <p:cNvSpPr>
            <a:spLocks noGrp="1"/>
          </p:cNvSpPr>
          <p:nvPr>
            <p:ph sz="half" idx="2"/>
          </p:nvPr>
        </p:nvSpPr>
        <p:spPr>
          <a:xfrm>
            <a:off x="6172200" y="1825625"/>
            <a:ext cx="5181600" cy="4351338"/>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pic>
        <p:nvPicPr>
          <p:cNvPr id="13" name="Picture 12">
            <a:extLst>
              <a:ext uri="{FF2B5EF4-FFF2-40B4-BE49-F238E27FC236}">
                <a16:creationId xmlns:a16="http://schemas.microsoft.com/office/drawing/2014/main" id="{332150F9-14BF-4DCB-884D-49596914C29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21" name="Title 1">
            <a:extLst>
              <a:ext uri="{FF2B5EF4-FFF2-40B4-BE49-F238E27FC236}">
                <a16:creationId xmlns:a16="http://schemas.microsoft.com/office/drawing/2014/main" id="{19DEF115-82C2-4E9D-A22C-8DA561FB37B8}"/>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smtClean="0"/>
              <a:t>Click to edit Master title style</a:t>
            </a:r>
            <a:endParaRPr lang="en-US" noProof="0" dirty="0"/>
          </a:p>
        </p:txBody>
      </p:sp>
    </p:spTree>
    <p:extLst>
      <p:ext uri="{BB962C8B-B14F-4D97-AF65-F5344CB8AC3E}">
        <p14:creationId xmlns:p14="http://schemas.microsoft.com/office/powerpoint/2010/main" val="2092934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16F52B4-215E-4237-893C-E22B23804744}"/>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2" name="Freeform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3" name="Freeform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4" name="Freeform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Text Placeholder 2">
            <a:extLst>
              <a:ext uri="{FF2B5EF4-FFF2-40B4-BE49-F238E27FC236}">
                <a16:creationId xmlns:a16="http://schemas.microsoft.com/office/drawing/2014/main" id="{774CF4BA-8DCB-42CF-A2C4-D6AF95EE3F54}"/>
              </a:ext>
            </a:extLst>
          </p:cNvPr>
          <p:cNvSpPr>
            <a:spLocks noGrp="1"/>
          </p:cNvSpPr>
          <p:nvPr>
            <p:ph type="body" idx="1"/>
          </p:nvPr>
        </p:nvSpPr>
        <p:spPr>
          <a:xfrm>
            <a:off x="51593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17" name="Content Placeholder 3">
            <a:extLst>
              <a:ext uri="{FF2B5EF4-FFF2-40B4-BE49-F238E27FC236}">
                <a16:creationId xmlns:a16="http://schemas.microsoft.com/office/drawing/2014/main" id="{67BA8B6E-A28D-4658-8C91-6CA7BD539B85}"/>
              </a:ext>
            </a:extLst>
          </p:cNvPr>
          <p:cNvSpPr>
            <a:spLocks noGrp="1"/>
          </p:cNvSpPr>
          <p:nvPr>
            <p:ph sz="half" idx="2"/>
          </p:nvPr>
        </p:nvSpPr>
        <p:spPr>
          <a:xfrm>
            <a:off x="515938" y="2505075"/>
            <a:ext cx="5157787" cy="3684588"/>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8" name="Text Placeholder 4">
            <a:extLst>
              <a:ext uri="{FF2B5EF4-FFF2-40B4-BE49-F238E27FC236}">
                <a16:creationId xmlns:a16="http://schemas.microsoft.com/office/drawing/2014/main" id="{F73B3215-82DB-4DBF-9E77-3AE2308C6920}"/>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19" name="Content Placeholder 5">
            <a:extLst>
              <a:ext uri="{FF2B5EF4-FFF2-40B4-BE49-F238E27FC236}">
                <a16:creationId xmlns:a16="http://schemas.microsoft.com/office/drawing/2014/main" id="{8DFD34E8-36CC-4FFE-926B-C170208FEDB8}"/>
              </a:ext>
            </a:extLst>
          </p:cNvPr>
          <p:cNvSpPr>
            <a:spLocks noGrp="1"/>
          </p:cNvSpPr>
          <p:nvPr>
            <p:ph sz="quarter" idx="4"/>
          </p:nvPr>
        </p:nvSpPr>
        <p:spPr>
          <a:xfrm>
            <a:off x="6172200" y="2505075"/>
            <a:ext cx="5183188" cy="3684588"/>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pic>
        <p:nvPicPr>
          <p:cNvPr id="21" name="Picture 20">
            <a:extLst>
              <a:ext uri="{FF2B5EF4-FFF2-40B4-BE49-F238E27FC236}">
                <a16:creationId xmlns:a16="http://schemas.microsoft.com/office/drawing/2014/main" id="{03383C6B-3BE4-4380-AF26-1C21492FCE8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25" name="Title 1">
            <a:extLst>
              <a:ext uri="{FF2B5EF4-FFF2-40B4-BE49-F238E27FC236}">
                <a16:creationId xmlns:a16="http://schemas.microsoft.com/office/drawing/2014/main" id="{AE3770E9-CB74-47B0-8229-91F6F756015E}"/>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smtClean="0"/>
              <a:t>Click to edit Master title style</a:t>
            </a:r>
            <a:endParaRPr lang="en-US" noProof="0" dirty="0"/>
          </a:p>
        </p:txBody>
      </p:sp>
    </p:spTree>
    <p:extLst>
      <p:ext uri="{BB962C8B-B14F-4D97-AF65-F5344CB8AC3E}">
        <p14:creationId xmlns:p14="http://schemas.microsoft.com/office/powerpoint/2010/main" val="2461794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57825D7-DD33-4B70-BBBE-D46E7A5352EC}"/>
              </a:ext>
            </a:extLst>
          </p:cNvPr>
          <p:cNvSpPr>
            <a:spLocks noGrp="1"/>
          </p:cNvSpPr>
          <p:nvPr>
            <p:ph type="pic" idx="1"/>
          </p:nvPr>
        </p:nvSpPr>
        <p:spPr>
          <a:xfrm>
            <a:off x="6096000" y="768485"/>
            <a:ext cx="5305662" cy="5305662"/>
          </a:xfrm>
          <a:custGeom>
            <a:avLst/>
            <a:gdLst>
              <a:gd name="connsiteX0" fmla="*/ 2652831 w 5305662"/>
              <a:gd name="connsiteY0" fmla="*/ 0 h 5305662"/>
              <a:gd name="connsiteX1" fmla="*/ 5305662 w 5305662"/>
              <a:gd name="connsiteY1" fmla="*/ 2652831 h 5305662"/>
              <a:gd name="connsiteX2" fmla="*/ 2652831 w 5305662"/>
              <a:gd name="connsiteY2" fmla="*/ 5305662 h 5305662"/>
              <a:gd name="connsiteX3" fmla="*/ 0 w 5305662"/>
              <a:gd name="connsiteY3" fmla="*/ 2652831 h 5305662"/>
              <a:gd name="connsiteX4" fmla="*/ 2652831 w 5305662"/>
              <a:gd name="connsiteY4" fmla="*/ 0 h 530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662" h="5305662">
                <a:moveTo>
                  <a:pt x="2652831" y="0"/>
                </a:moveTo>
                <a:cubicBezTo>
                  <a:pt x="4117949" y="0"/>
                  <a:pt x="5305662" y="1187713"/>
                  <a:pt x="5305662" y="2652831"/>
                </a:cubicBezTo>
                <a:cubicBezTo>
                  <a:pt x="5305662" y="4117949"/>
                  <a:pt x="4117949" y="5305662"/>
                  <a:pt x="2652831" y="5305662"/>
                </a:cubicBezTo>
                <a:cubicBezTo>
                  <a:pt x="1187713" y="5305662"/>
                  <a:pt x="0" y="4117949"/>
                  <a:pt x="0" y="2652831"/>
                </a:cubicBezTo>
                <a:cubicBezTo>
                  <a:pt x="0" y="1187713"/>
                  <a:pt x="1187713" y="0"/>
                  <a:pt x="2652831" y="0"/>
                </a:cubicBezTo>
                <a:close/>
              </a:path>
            </a:pathLst>
          </a:custGeom>
          <a:solidFill>
            <a:schemeClr val="bg2"/>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flipH="1">
            <a:off x="5400786" y="-2003509"/>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19" name="Title 1">
            <a:extLst>
              <a:ext uri="{FF2B5EF4-FFF2-40B4-BE49-F238E27FC236}">
                <a16:creationId xmlns:a16="http://schemas.microsoft.com/office/drawing/2014/main" id="{19A1397F-1946-4CBE-9EC5-159C3CBC78B6}"/>
              </a:ext>
            </a:extLst>
          </p:cNvPr>
          <p:cNvSpPr>
            <a:spLocks noGrp="1"/>
          </p:cNvSpPr>
          <p:nvPr>
            <p:ph type="title"/>
          </p:nvPr>
        </p:nvSpPr>
        <p:spPr>
          <a:xfrm>
            <a:off x="839788" y="457200"/>
            <a:ext cx="3932237" cy="1600200"/>
          </a:xfrm>
        </p:spPr>
        <p:txBody>
          <a:bodyPr anchor="b"/>
          <a:lstStyle>
            <a:lvl1pPr>
              <a:defRPr sz="3200"/>
            </a:lvl1pPr>
          </a:lstStyle>
          <a:p>
            <a:r>
              <a:rPr lang="en-US" noProof="0" smtClean="0"/>
              <a:t>Click to edit Master title style</a:t>
            </a:r>
            <a:endParaRPr lang="en-US" noProof="0" dirty="0"/>
          </a:p>
        </p:txBody>
      </p:sp>
      <p:sp>
        <p:nvSpPr>
          <p:cNvPr id="20" name="Text Placeholder 3">
            <a:extLst>
              <a:ext uri="{FF2B5EF4-FFF2-40B4-BE49-F238E27FC236}">
                <a16:creationId xmlns:a16="http://schemas.microsoft.com/office/drawing/2014/main" id="{C535F2AB-153E-44A9-97BE-00553BEC1770}"/>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Edit Master text styles</a:t>
            </a:r>
          </a:p>
        </p:txBody>
      </p:sp>
      <p:pic>
        <p:nvPicPr>
          <p:cNvPr id="8" name="Picture 7">
            <a:extLst>
              <a:ext uri="{FF2B5EF4-FFF2-40B4-BE49-F238E27FC236}">
                <a16:creationId xmlns:a16="http://schemas.microsoft.com/office/drawing/2014/main" id="{06298D65-1027-4897-A948-DCEEF8FC3D9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Tree>
    <p:extLst>
      <p:ext uri="{BB962C8B-B14F-4D97-AF65-F5344CB8AC3E}">
        <p14:creationId xmlns:p14="http://schemas.microsoft.com/office/powerpoint/2010/main" val="2107185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F866E5C-B8AA-4805-B232-831BA01AAF1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0" name="Freeform 5">
              <a:extLst>
                <a:ext uri="{FF2B5EF4-FFF2-40B4-BE49-F238E27FC236}">
                  <a16:creationId xmlns:a16="http://schemas.microsoft.com/office/drawing/2014/main" id="{F98614F0-2DA3-4F29-8CB3-D61424AC850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2" name="Freeform 6">
              <a:extLst>
                <a:ext uri="{FF2B5EF4-FFF2-40B4-BE49-F238E27FC236}">
                  <a16:creationId xmlns:a16="http://schemas.microsoft.com/office/drawing/2014/main" id="{66D52F08-13EC-4AB4-BB79-89A5395A03B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3" name="Freeform 7">
              <a:extLst>
                <a:ext uri="{FF2B5EF4-FFF2-40B4-BE49-F238E27FC236}">
                  <a16:creationId xmlns:a16="http://schemas.microsoft.com/office/drawing/2014/main" id="{2544236D-8C3A-41EF-9A68-C84A8A7D0F5A}"/>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Title 1">
            <a:extLst>
              <a:ext uri="{FF2B5EF4-FFF2-40B4-BE49-F238E27FC236}">
                <a16:creationId xmlns:a16="http://schemas.microsoft.com/office/drawing/2014/main" id="{9009D5C6-6206-4291-8037-67DC025F0B4C}"/>
              </a:ext>
            </a:extLst>
          </p:cNvPr>
          <p:cNvSpPr>
            <a:spLocks noGrp="1"/>
          </p:cNvSpPr>
          <p:nvPr>
            <p:ph type="title"/>
          </p:nvPr>
        </p:nvSpPr>
        <p:spPr>
          <a:xfrm>
            <a:off x="839788" y="457200"/>
            <a:ext cx="3932237" cy="1600200"/>
          </a:xfrm>
        </p:spPr>
        <p:txBody>
          <a:bodyPr anchor="b"/>
          <a:lstStyle>
            <a:lvl1pPr>
              <a:defRPr sz="3200"/>
            </a:lvl1pPr>
          </a:lstStyle>
          <a:p>
            <a:r>
              <a:rPr lang="en-US" noProof="0" smtClean="0"/>
              <a:t>Click to edit Master title style</a:t>
            </a:r>
            <a:endParaRPr lang="en-US" noProof="0" dirty="0"/>
          </a:p>
        </p:txBody>
      </p:sp>
      <p:sp>
        <p:nvSpPr>
          <p:cNvPr id="17" name="Text Placeholder 3">
            <a:extLst>
              <a:ext uri="{FF2B5EF4-FFF2-40B4-BE49-F238E27FC236}">
                <a16:creationId xmlns:a16="http://schemas.microsoft.com/office/drawing/2014/main" id="{BEB643FD-AA85-4A43-8EBD-AFD10DD987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Edit Master text styles</a:t>
            </a:r>
          </a:p>
        </p:txBody>
      </p:sp>
      <p:sp>
        <p:nvSpPr>
          <p:cNvPr id="18" name="Content Placeholder 2">
            <a:extLst>
              <a:ext uri="{FF2B5EF4-FFF2-40B4-BE49-F238E27FC236}">
                <a16:creationId xmlns:a16="http://schemas.microsoft.com/office/drawing/2014/main" id="{9001F313-F798-43BE-AFF0-A68C84C3640D}"/>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pic>
        <p:nvPicPr>
          <p:cNvPr id="13" name="Picture 12">
            <a:extLst>
              <a:ext uri="{FF2B5EF4-FFF2-40B4-BE49-F238E27FC236}">
                <a16:creationId xmlns:a16="http://schemas.microsoft.com/office/drawing/2014/main" id="{91881DEA-0ECB-4310-ADF5-4337ACB4338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Tree>
    <p:extLst>
      <p:ext uri="{BB962C8B-B14F-4D97-AF65-F5344CB8AC3E}">
        <p14:creationId xmlns:p14="http://schemas.microsoft.com/office/powerpoint/2010/main" val="3025310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smtClean="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214083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333" userDrawn="1">
          <p15:clr>
            <a:srgbClr val="FBAE40"/>
          </p15:clr>
        </p15:guide>
        <p15:guide id="4" pos="36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2139388" y="1154832"/>
            <a:ext cx="7900525" cy="764460"/>
          </a:xfrm>
        </p:spPr>
        <p:txBody>
          <a:bodyPr>
            <a:noAutofit/>
          </a:bodyPr>
          <a:lstStyle>
            <a:lvl1pPr marL="0" indent="0" algn="ctr">
              <a:buNone/>
              <a:defRPr sz="18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Dummy Text Comes Here</a:t>
            </a:r>
          </a:p>
        </p:txBody>
      </p:sp>
      <p:pic>
        <p:nvPicPr>
          <p:cNvPr id="8" name="Picture 7">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469638" y="6260507"/>
            <a:ext cx="1075427" cy="414929"/>
          </a:xfrm>
          <a:prstGeom prst="rect">
            <a:avLst/>
          </a:prstGeom>
        </p:spPr>
      </p:pic>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a:lstStyle>
            <a:lvl1pPr algn="ctr">
              <a:defRPr sz="900">
                <a:solidFill>
                  <a:srgbClr val="2C567A"/>
                </a:solidFill>
                <a:latin typeface="+mn-lt"/>
              </a:defRPr>
            </a:lvl1pPr>
          </a:lstStyle>
          <a:p>
            <a:fld id="{9EC71654-96A5-4280-94F3-931C61A9F92C}" type="slidenum">
              <a:rPr lang="en-US" noProof="0" smtClean="0"/>
              <a:pPr/>
              <a:t>‹#›</a:t>
            </a:fld>
            <a:endParaRPr lang="en-US" noProof="0" dirty="0"/>
          </a:p>
        </p:txBody>
      </p:sp>
      <p:sp>
        <p:nvSpPr>
          <p:cNvPr id="15" name="Picture Placeholder 14">
            <a:extLst>
              <a:ext uri="{FF2B5EF4-FFF2-40B4-BE49-F238E27FC236}">
                <a16:creationId xmlns:a16="http://schemas.microsoft.com/office/drawing/2014/main" id="{B5A30B6B-EEDB-4142-8138-D50F5A307D76}"/>
              </a:ext>
            </a:extLst>
          </p:cNvPr>
          <p:cNvSpPr>
            <a:spLocks noGrp="1"/>
          </p:cNvSpPr>
          <p:nvPr>
            <p:ph type="pic" sz="quarter" idx="13"/>
          </p:nvPr>
        </p:nvSpPr>
        <p:spPr>
          <a:xfrm>
            <a:off x="2993041" y="2270376"/>
            <a:ext cx="62064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anchor="ctr">
            <a:noAutofit/>
          </a:bodyPr>
          <a:lstStyle>
            <a:lvl1pPr marL="0" indent="0" algn="ctr">
              <a:buNone/>
              <a:defRPr sz="2400"/>
            </a:lvl1pPr>
          </a:lstStyle>
          <a:p>
            <a:r>
              <a:rPr lang="en-US" noProof="0" smtClean="0"/>
              <a:t>Click icon to add picture</a:t>
            </a:r>
            <a:endParaRPr lang="en-US" noProof="0" dirty="0"/>
          </a:p>
        </p:txBody>
      </p:sp>
    </p:spTree>
    <p:extLst>
      <p:ext uri="{BB962C8B-B14F-4D97-AF65-F5344CB8AC3E}">
        <p14:creationId xmlns:p14="http://schemas.microsoft.com/office/powerpoint/2010/main" val="275049557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grpSp>
        <p:nvGrpSpPr>
          <p:cNvPr id="10" name="Group 9">
            <a:extLst>
              <a:ext uri="{FF2B5EF4-FFF2-40B4-BE49-F238E27FC236}">
                <a16:creationId xmlns:a16="http://schemas.microsoft.com/office/drawing/2014/main" id="{42E17FB3-B5C4-4B3A-A57B-C6493A9D0C66}"/>
              </a:ext>
            </a:extLst>
          </p:cNvPr>
          <p:cNvGrpSpPr/>
          <p:nvPr userDrawn="1"/>
        </p:nvGrpSpPr>
        <p:grpSpPr>
          <a:xfrm rot="8650774">
            <a:off x="5037655" y="4336093"/>
            <a:ext cx="1905000" cy="2354263"/>
            <a:chOff x="11114088" y="2241550"/>
            <a:chExt cx="1905000" cy="2354263"/>
          </a:xfrm>
          <a:solidFill>
            <a:schemeClr val="bg2"/>
          </a:solidFill>
        </p:grpSpPr>
        <p:sp>
          <p:nvSpPr>
            <p:cNvPr id="11" name="Freeform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2" name="Freeform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3" name="Picture Placeholder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anchor="ctr">
            <a:noAutofit/>
          </a:bodyPr>
          <a:lstStyle>
            <a:lvl1pPr marL="0" indent="0" algn="ctr">
              <a:buNone/>
              <a:defRPr/>
            </a:lvl1pPr>
          </a:lstStyle>
          <a:p>
            <a:r>
              <a:rPr lang="en-US" noProof="0" smtClean="0"/>
              <a:t>Click icon to add picture</a:t>
            </a:r>
            <a:endParaRPr lang="en-US" noProof="0" dirty="0"/>
          </a:p>
        </p:txBody>
      </p:sp>
      <p:sp>
        <p:nvSpPr>
          <p:cNvPr id="14" name="Title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smtClean="0"/>
              <a:t>Click to edit Master title style</a:t>
            </a:r>
            <a:endParaRPr lang="en-US" noProof="0" dirty="0"/>
          </a:p>
        </p:txBody>
      </p:sp>
    </p:spTree>
    <p:extLst>
      <p:ext uri="{BB962C8B-B14F-4D97-AF65-F5344CB8AC3E}">
        <p14:creationId xmlns:p14="http://schemas.microsoft.com/office/powerpoint/2010/main" val="169620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Rectangle 13">
            <a:extLst>
              <a:ext uri="{FF2B5EF4-FFF2-40B4-BE49-F238E27FC236}">
                <a16:creationId xmlns:a16="http://schemas.microsoft.com/office/drawing/2014/main" id="{9D415693-E2CB-4DB4-B07C-2F96B0CAB302}"/>
              </a:ext>
            </a:extLst>
          </p:cNvPr>
          <p:cNvSpPr/>
          <p:nvPr userDrawn="1"/>
        </p:nvSpPr>
        <p:spPr>
          <a:xfrm>
            <a:off x="7854462" y="988536"/>
            <a:ext cx="4329129"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5">
            <a:extLst>
              <a:ext uri="{FF2B5EF4-FFF2-40B4-BE49-F238E27FC236}">
                <a16:creationId xmlns:a16="http://schemas.microsoft.com/office/drawing/2014/main" id="{FF6AC390-6F85-4B64-AE7A-E8E0D8FC89CF}"/>
              </a:ext>
            </a:extLst>
          </p:cNvPr>
          <p:cNvSpPr>
            <a:spLocks noGrp="1"/>
          </p:cNvSpPr>
          <p:nvPr>
            <p:ph type="pic" sz="quarter" idx="13"/>
          </p:nvPr>
        </p:nvSpPr>
        <p:spPr>
          <a:xfrm>
            <a:off x="5455212" y="988536"/>
            <a:ext cx="4884848" cy="4884848"/>
          </a:xfrm>
          <a:prstGeom prst="ellipse">
            <a:avLst/>
          </a:prstGeom>
          <a:solidFill>
            <a:schemeClr val="bg1">
              <a:lumMod val="85000"/>
            </a:schemeClr>
          </a:solidFill>
        </p:spPr>
        <p:txBody>
          <a:bodyPr anchor="ctr"/>
          <a:lstStyle>
            <a:lvl1pPr marL="0" indent="0" algn="ctr">
              <a:buNone/>
              <a:defRPr/>
            </a:lvl1pPr>
          </a:lstStyle>
          <a:p>
            <a:r>
              <a:rPr lang="en-US" noProof="0" smtClean="0"/>
              <a:t>Click icon to add picture</a:t>
            </a:r>
            <a:endParaRPr lang="en-US" noProof="0" dirty="0"/>
          </a:p>
        </p:txBody>
      </p:sp>
    </p:spTree>
    <p:extLst>
      <p:ext uri="{BB962C8B-B14F-4D97-AF65-F5344CB8AC3E}">
        <p14:creationId xmlns:p14="http://schemas.microsoft.com/office/powerpoint/2010/main" val="19699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2E4E194-63F1-4D43-AC02-75733DF045E9}"/>
              </a:ext>
            </a:extLst>
          </p:cNvPr>
          <p:cNvSpPr/>
          <p:nvPr userDrawn="1"/>
        </p:nvSpPr>
        <p:spPr>
          <a:xfrm>
            <a:off x="8308181"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799E3E2-888B-2343-9A63-F84C03265CB5}"/>
              </a:ext>
            </a:extLst>
          </p:cNvPr>
          <p:cNvSpPr>
            <a:spLocks noChangeAspect="1"/>
          </p:cNvSpPr>
          <p:nvPr userDrawn="1"/>
        </p:nvSpPr>
        <p:spPr>
          <a:xfrm>
            <a:off x="9833702" y="1823757"/>
            <a:ext cx="832104" cy="832104"/>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Picture Placeholder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9998318" y="1988373"/>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
        <p:nvSpPr>
          <p:cNvPr id="9" name="Rectangle 8">
            <a:extLst>
              <a:ext uri="{FF2B5EF4-FFF2-40B4-BE49-F238E27FC236}">
                <a16:creationId xmlns:a16="http://schemas.microsoft.com/office/drawing/2014/main" id="{3755C1FB-E61C-4BBC-8179-D34908DEA1B6}"/>
              </a:ext>
            </a:extLst>
          </p:cNvPr>
          <p:cNvSpPr/>
          <p:nvPr userDrawn="1"/>
        </p:nvSpPr>
        <p:spPr>
          <a:xfrm>
            <a:off x="0"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8C1E0992-271E-4948-9461-C7AA54AF8FEA}"/>
              </a:ext>
            </a:extLst>
          </p:cNvPr>
          <p:cNvSpPr>
            <a:spLocks noChangeAspect="1"/>
          </p:cNvSpPr>
          <p:nvPr userDrawn="1"/>
        </p:nvSpPr>
        <p:spPr>
          <a:xfrm>
            <a:off x="1526011" y="1823757"/>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219126" y="3207024"/>
            <a:ext cx="3445566"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6" name="Picture Placeholder 5">
            <a:extLst>
              <a:ext uri="{FF2B5EF4-FFF2-40B4-BE49-F238E27FC236}">
                <a16:creationId xmlns:a16="http://schemas.microsoft.com/office/drawing/2014/main" id="{35B71D50-AA4B-4E0C-8F6A-0F64F2C8A8C7}"/>
              </a:ext>
            </a:extLst>
          </p:cNvPr>
          <p:cNvSpPr>
            <a:spLocks noGrp="1"/>
          </p:cNvSpPr>
          <p:nvPr>
            <p:ph type="pic" sz="quarter" idx="13"/>
          </p:nvPr>
        </p:nvSpPr>
        <p:spPr>
          <a:xfrm>
            <a:off x="3883819" y="1630018"/>
            <a:ext cx="4424362" cy="4373217"/>
          </a:xfrm>
          <a:solidFill>
            <a:schemeClr val="bg2">
              <a:lumMod val="90000"/>
            </a:schemeClr>
          </a:solidFill>
        </p:spPr>
        <p:txBody>
          <a:bodyPr anchor="ctr"/>
          <a:lstStyle>
            <a:lvl1pPr marL="0" indent="0" algn="ctr">
              <a:buNone/>
              <a:defRPr/>
            </a:lvl1pPr>
          </a:lstStyle>
          <a:p>
            <a:r>
              <a:rPr lang="en-US" noProof="0" smtClean="0"/>
              <a:t>Click icon to add picture</a:t>
            </a:r>
            <a:endParaRPr lang="en-US" noProof="0" dirty="0"/>
          </a:p>
        </p:txBody>
      </p:sp>
      <p:sp>
        <p:nvSpPr>
          <p:cNvPr id="17" name="Content Placeholder 2">
            <a:extLst>
              <a:ext uri="{FF2B5EF4-FFF2-40B4-BE49-F238E27FC236}">
                <a16:creationId xmlns:a16="http://schemas.microsoft.com/office/drawing/2014/main" id="{147C9C38-5B17-467D-B581-EF28ECB11E80}"/>
              </a:ext>
            </a:extLst>
          </p:cNvPr>
          <p:cNvSpPr>
            <a:spLocks noGrp="1"/>
          </p:cNvSpPr>
          <p:nvPr>
            <p:ph idx="14" hasCustomPrompt="1"/>
          </p:nvPr>
        </p:nvSpPr>
        <p:spPr>
          <a:xfrm>
            <a:off x="8527490" y="3207024"/>
            <a:ext cx="3445200"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219126"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1" name="Content Placeholder 2">
            <a:extLst>
              <a:ext uri="{FF2B5EF4-FFF2-40B4-BE49-F238E27FC236}">
                <a16:creationId xmlns:a16="http://schemas.microsoft.com/office/drawing/2014/main" id="{F694448B-800C-40EF-8F61-18C018E8374C}"/>
              </a:ext>
            </a:extLst>
          </p:cNvPr>
          <p:cNvSpPr>
            <a:spLocks noGrp="1"/>
          </p:cNvSpPr>
          <p:nvPr>
            <p:ph idx="16" hasCustomPrompt="1"/>
          </p:nvPr>
        </p:nvSpPr>
        <p:spPr>
          <a:xfrm>
            <a:off x="8527124"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12" name="Picture Placeholder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1690627" y="1988373"/>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1741033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B6EB0C6-606C-4AFB-8FF8-AB43606B95BD}"/>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3">
            <a:extLst>
              <a:ext uri="{FF2B5EF4-FFF2-40B4-BE49-F238E27FC236}">
                <a16:creationId xmlns:a16="http://schemas.microsoft.com/office/drawing/2014/main" id="{25CE6D5A-A5C0-4B12-A26A-691D5743FA5C}"/>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680934" y="2863158"/>
            <a:ext cx="4074002" cy="2846648"/>
          </a:xfrm>
        </p:spPr>
        <p:txBody>
          <a:bodyPr lIns="0" tIns="0" rIns="0" bIns="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accent2"/>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1309370" y="1903728"/>
            <a:ext cx="3445566" cy="495389"/>
          </a:xfrm>
        </p:spPr>
        <p:txBody>
          <a:bodyPr lIns="0" tIns="0" rIns="0" bIns="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Topic 01 comes here</a:t>
            </a:r>
          </a:p>
        </p:txBody>
      </p:sp>
      <p:sp>
        <p:nvSpPr>
          <p:cNvPr id="23" name="Content Placeholder 2">
            <a:extLst>
              <a:ext uri="{FF2B5EF4-FFF2-40B4-BE49-F238E27FC236}">
                <a16:creationId xmlns:a16="http://schemas.microsoft.com/office/drawing/2014/main" id="{E5123CE7-2F8A-489B-BD99-0C2A33ADF49A}"/>
              </a:ext>
            </a:extLst>
          </p:cNvPr>
          <p:cNvSpPr>
            <a:spLocks noGrp="1"/>
          </p:cNvSpPr>
          <p:nvPr>
            <p:ph idx="19" hasCustomPrompt="1"/>
          </p:nvPr>
        </p:nvSpPr>
        <p:spPr>
          <a:xfrm>
            <a:off x="7327918" y="1648186"/>
            <a:ext cx="4074002" cy="2834508"/>
          </a:xfrm>
        </p:spPr>
        <p:txBody>
          <a:bodyPr lIns="0" tIns="0" rIns="0" bIns="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5" name="Content Placeholder 2">
            <a:extLst>
              <a:ext uri="{FF2B5EF4-FFF2-40B4-BE49-F238E27FC236}">
                <a16:creationId xmlns:a16="http://schemas.microsoft.com/office/drawing/2014/main" id="{07730BCF-AC2A-4FEC-8F01-63964DB444CF}"/>
              </a:ext>
            </a:extLst>
          </p:cNvPr>
          <p:cNvSpPr>
            <a:spLocks noGrp="1"/>
          </p:cNvSpPr>
          <p:nvPr>
            <p:ph idx="20" hasCustomPrompt="1"/>
          </p:nvPr>
        </p:nvSpPr>
        <p:spPr>
          <a:xfrm>
            <a:off x="7475709" y="4963450"/>
            <a:ext cx="3445566" cy="495389"/>
          </a:xfrm>
        </p:spPr>
        <p:txBody>
          <a:bodyPr lIns="0" tIns="0" rIns="0" bIns="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Topic 02 comes here</a:t>
            </a:r>
          </a:p>
        </p:txBody>
      </p:sp>
      <p:sp>
        <p:nvSpPr>
          <p:cNvPr id="21" name="Oval 20">
            <a:extLst>
              <a:ext uri="{FF2B5EF4-FFF2-40B4-BE49-F238E27FC236}">
                <a16:creationId xmlns:a16="http://schemas.microsoft.com/office/drawing/2014/main" id="{919C8692-230B-D543-A7F7-4FD61B04D1C6}"/>
              </a:ext>
            </a:extLst>
          </p:cNvPr>
          <p:cNvSpPr>
            <a:spLocks noChangeAspect="1"/>
          </p:cNvSpPr>
          <p:nvPr userDrawn="1"/>
        </p:nvSpPr>
        <p:spPr>
          <a:xfrm>
            <a:off x="5084763" y="1652762"/>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11">
            <a:extLst>
              <a:ext uri="{FF2B5EF4-FFF2-40B4-BE49-F238E27FC236}">
                <a16:creationId xmlns:a16="http://schemas.microsoft.com/office/drawing/2014/main" id="{E150BFC7-A11D-CC46-B5A2-8BD93C269506}"/>
              </a:ext>
            </a:extLst>
          </p:cNvPr>
          <p:cNvSpPr>
            <a:spLocks noGrp="1"/>
          </p:cNvSpPr>
          <p:nvPr>
            <p:ph type="pic" sz="quarter" idx="21" hasCustomPrompt="1"/>
          </p:nvPr>
        </p:nvSpPr>
        <p:spPr>
          <a:xfrm>
            <a:off x="5282969" y="1850968"/>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
        <p:nvSpPr>
          <p:cNvPr id="28" name="Oval 27">
            <a:extLst>
              <a:ext uri="{FF2B5EF4-FFF2-40B4-BE49-F238E27FC236}">
                <a16:creationId xmlns:a16="http://schemas.microsoft.com/office/drawing/2014/main" id="{F95B55F4-B501-3440-8904-A1C7F049CBE8}"/>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Picture Placeholder 11">
            <a:extLst>
              <a:ext uri="{FF2B5EF4-FFF2-40B4-BE49-F238E27FC236}">
                <a16:creationId xmlns:a16="http://schemas.microsoft.com/office/drawing/2014/main" id="{F2116994-BE3E-6A43-9C15-E71BA8EC821F}"/>
              </a:ext>
            </a:extLst>
          </p:cNvPr>
          <p:cNvSpPr>
            <a:spLocks noGrp="1"/>
          </p:cNvSpPr>
          <p:nvPr>
            <p:ph type="pic" sz="quarter" idx="22" hasCustomPrompt="1"/>
          </p:nvPr>
        </p:nvSpPr>
        <p:spPr>
          <a:xfrm>
            <a:off x="6298782" y="4906113"/>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89140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4B31150-A166-4DB3-A898-2154C9665891}"/>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2" name="Freeform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4" name="Freeform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smtClean="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8B0944B4-FE4A-459A-85B1-3476FE6C4C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9" name="Oval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Tree>
    <p:extLst>
      <p:ext uri="{BB962C8B-B14F-4D97-AF65-F5344CB8AC3E}">
        <p14:creationId xmlns:p14="http://schemas.microsoft.com/office/powerpoint/2010/main" val="1564760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31CD316-21C7-4FA9-A45A-374D6AE71ED5}"/>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36" name="Freeform 5">
              <a:extLst>
                <a:ext uri="{FF2B5EF4-FFF2-40B4-BE49-F238E27FC236}">
                  <a16:creationId xmlns:a16="http://schemas.microsoft.com/office/drawing/2014/main" id="{E107D9FB-3967-4583-A9DA-6787AF71202C}"/>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7" name="Freeform 6">
              <a:extLst>
                <a:ext uri="{FF2B5EF4-FFF2-40B4-BE49-F238E27FC236}">
                  <a16:creationId xmlns:a16="http://schemas.microsoft.com/office/drawing/2014/main" id="{138D5FEB-37FF-4F26-B625-CE2BE91FF21B}"/>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8" name="Freeform 7">
              <a:extLst>
                <a:ext uri="{FF2B5EF4-FFF2-40B4-BE49-F238E27FC236}">
                  <a16:creationId xmlns:a16="http://schemas.microsoft.com/office/drawing/2014/main" id="{6C2B67E8-673C-422C-B021-296E2E2B952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23" name="Oval 22">
            <a:extLst>
              <a:ext uri="{FF2B5EF4-FFF2-40B4-BE49-F238E27FC236}">
                <a16:creationId xmlns:a16="http://schemas.microsoft.com/office/drawing/2014/main" id="{687010E4-ADF2-486D-8DF7-B0FF38C6DADF}"/>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Oval 23">
            <a:extLst>
              <a:ext uri="{FF2B5EF4-FFF2-40B4-BE49-F238E27FC236}">
                <a16:creationId xmlns:a16="http://schemas.microsoft.com/office/drawing/2014/main" id="{9159AA79-2237-4A27-BBC2-D44032158D19}"/>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Oval 24">
            <a:extLst>
              <a:ext uri="{FF2B5EF4-FFF2-40B4-BE49-F238E27FC236}">
                <a16:creationId xmlns:a16="http://schemas.microsoft.com/office/drawing/2014/main" id="{0272B962-9566-42D2-B4C3-E7AA81884A83}"/>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19733285-016C-4C38-816C-83D30C075C70}"/>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EF40DBA4-AB63-4B47-B37F-BCC3D59B5392}"/>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33EF0AFB-D099-4FF1-8963-7DA87268867F}"/>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6872C96E-9AF3-4FA0-8180-C213C7F2209E}"/>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3A08BE29-CFA5-4E0D-9DBE-A430AE1B8072}"/>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smtClean="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8B0944B4-FE4A-459A-85B1-3476FE6C4C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9" name="Oval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3" name="Picture Placeholder 2">
            <a:extLst>
              <a:ext uri="{FF2B5EF4-FFF2-40B4-BE49-F238E27FC236}">
                <a16:creationId xmlns:a16="http://schemas.microsoft.com/office/drawing/2014/main" id="{B1B995BE-66C2-4379-885F-4BE069DA39E4}"/>
              </a:ext>
            </a:extLst>
          </p:cNvPr>
          <p:cNvSpPr>
            <a:spLocks noGrp="1"/>
          </p:cNvSpPr>
          <p:nvPr>
            <p:ph type="pic" sz="quarter" idx="13"/>
          </p:nvPr>
        </p:nvSpPr>
        <p:spPr>
          <a:xfrm>
            <a:off x="1103638"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smtClean="0"/>
              <a:t>Click icon to add picture</a:t>
            </a:r>
            <a:endParaRPr lang="en-US" noProof="0" dirty="0"/>
          </a:p>
        </p:txBody>
      </p:sp>
      <p:sp>
        <p:nvSpPr>
          <p:cNvPr id="11" name="Picture Placeholder 2">
            <a:extLst>
              <a:ext uri="{FF2B5EF4-FFF2-40B4-BE49-F238E27FC236}">
                <a16:creationId xmlns:a16="http://schemas.microsoft.com/office/drawing/2014/main" id="{9B56B6C6-9F3C-4E80-BBAD-280E697B895C}"/>
              </a:ext>
            </a:extLst>
          </p:cNvPr>
          <p:cNvSpPr>
            <a:spLocks noGrp="1"/>
          </p:cNvSpPr>
          <p:nvPr>
            <p:ph type="pic" sz="quarter" idx="14"/>
          </p:nvPr>
        </p:nvSpPr>
        <p:spPr>
          <a:xfrm>
            <a:off x="3957037"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smtClean="0"/>
              <a:t>Click icon to add picture</a:t>
            </a:r>
            <a:endParaRPr lang="en-US" noProof="0" dirty="0"/>
          </a:p>
        </p:txBody>
      </p:sp>
      <p:sp>
        <p:nvSpPr>
          <p:cNvPr id="12" name="Picture Placeholder 2">
            <a:extLst>
              <a:ext uri="{FF2B5EF4-FFF2-40B4-BE49-F238E27FC236}">
                <a16:creationId xmlns:a16="http://schemas.microsoft.com/office/drawing/2014/main" id="{54704160-1ED7-4B90-8963-0F887C73E94D}"/>
              </a:ext>
            </a:extLst>
          </p:cNvPr>
          <p:cNvSpPr>
            <a:spLocks noGrp="1"/>
          </p:cNvSpPr>
          <p:nvPr>
            <p:ph type="pic" sz="quarter" idx="15"/>
          </p:nvPr>
        </p:nvSpPr>
        <p:spPr>
          <a:xfrm>
            <a:off x="6795773"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smtClean="0"/>
              <a:t>Click icon to add picture</a:t>
            </a:r>
            <a:endParaRPr lang="en-US" noProof="0" dirty="0"/>
          </a:p>
        </p:txBody>
      </p:sp>
      <p:sp>
        <p:nvSpPr>
          <p:cNvPr id="13" name="Picture Placeholder 2">
            <a:extLst>
              <a:ext uri="{FF2B5EF4-FFF2-40B4-BE49-F238E27FC236}">
                <a16:creationId xmlns:a16="http://schemas.microsoft.com/office/drawing/2014/main" id="{36610597-6A76-4A06-82A5-A8FFC5BAEA0F}"/>
              </a:ext>
            </a:extLst>
          </p:cNvPr>
          <p:cNvSpPr>
            <a:spLocks noGrp="1"/>
          </p:cNvSpPr>
          <p:nvPr>
            <p:ph type="pic" sz="quarter" idx="16"/>
          </p:nvPr>
        </p:nvSpPr>
        <p:spPr>
          <a:xfrm>
            <a:off x="9648156"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smtClean="0"/>
              <a:t>Click icon to add picture</a:t>
            </a:r>
            <a:endParaRPr lang="en-US" noProof="0" dirty="0"/>
          </a:p>
        </p:txBody>
      </p:sp>
      <p:sp>
        <p:nvSpPr>
          <p:cNvPr id="27" name="Content Placeholder 2">
            <a:extLst>
              <a:ext uri="{FF2B5EF4-FFF2-40B4-BE49-F238E27FC236}">
                <a16:creationId xmlns:a16="http://schemas.microsoft.com/office/drawing/2014/main" id="{FF56D2E5-86E4-473A-A62F-B7029E5B2558}"/>
              </a:ext>
            </a:extLst>
          </p:cNvPr>
          <p:cNvSpPr>
            <a:spLocks noGrp="1"/>
          </p:cNvSpPr>
          <p:nvPr>
            <p:ph idx="1"/>
          </p:nvPr>
        </p:nvSpPr>
        <p:spPr>
          <a:xfrm>
            <a:off x="524454"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smtClean="0"/>
              <a:t>Edit Master text styles</a:t>
            </a:r>
          </a:p>
        </p:txBody>
      </p:sp>
      <p:sp>
        <p:nvSpPr>
          <p:cNvPr id="28" name="Content Placeholder 2">
            <a:extLst>
              <a:ext uri="{FF2B5EF4-FFF2-40B4-BE49-F238E27FC236}">
                <a16:creationId xmlns:a16="http://schemas.microsoft.com/office/drawing/2014/main" id="{93934E34-6CC7-492D-9515-EBEC72EFF4CB}"/>
              </a:ext>
            </a:extLst>
          </p:cNvPr>
          <p:cNvSpPr>
            <a:spLocks noGrp="1"/>
          </p:cNvSpPr>
          <p:nvPr>
            <p:ph idx="17" hasCustomPrompt="1"/>
          </p:nvPr>
        </p:nvSpPr>
        <p:spPr>
          <a:xfrm>
            <a:off x="524454"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29" name="Content Placeholder 2">
            <a:extLst>
              <a:ext uri="{FF2B5EF4-FFF2-40B4-BE49-F238E27FC236}">
                <a16:creationId xmlns:a16="http://schemas.microsoft.com/office/drawing/2014/main" id="{E4E27467-A1AA-4773-AAB5-A96267FBD712}"/>
              </a:ext>
            </a:extLst>
          </p:cNvPr>
          <p:cNvSpPr>
            <a:spLocks noGrp="1"/>
          </p:cNvSpPr>
          <p:nvPr>
            <p:ph idx="18"/>
          </p:nvPr>
        </p:nvSpPr>
        <p:spPr>
          <a:xfrm>
            <a:off x="3377853"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smtClean="0"/>
              <a:t>Edit Master text styles</a:t>
            </a:r>
          </a:p>
        </p:txBody>
      </p:sp>
      <p:sp>
        <p:nvSpPr>
          <p:cNvPr id="30" name="Content Placeholder 2">
            <a:extLst>
              <a:ext uri="{FF2B5EF4-FFF2-40B4-BE49-F238E27FC236}">
                <a16:creationId xmlns:a16="http://schemas.microsoft.com/office/drawing/2014/main" id="{6CABD5EB-4A8B-448B-8ED1-B8B420815B2D}"/>
              </a:ext>
            </a:extLst>
          </p:cNvPr>
          <p:cNvSpPr>
            <a:spLocks noGrp="1"/>
          </p:cNvSpPr>
          <p:nvPr>
            <p:ph idx="19" hasCustomPrompt="1"/>
          </p:nvPr>
        </p:nvSpPr>
        <p:spPr>
          <a:xfrm>
            <a:off x="3377853"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1" name="Content Placeholder 2">
            <a:extLst>
              <a:ext uri="{FF2B5EF4-FFF2-40B4-BE49-F238E27FC236}">
                <a16:creationId xmlns:a16="http://schemas.microsoft.com/office/drawing/2014/main" id="{0D86883C-E501-47FF-AE1A-E9CE8B71B421}"/>
              </a:ext>
            </a:extLst>
          </p:cNvPr>
          <p:cNvSpPr>
            <a:spLocks noGrp="1"/>
          </p:cNvSpPr>
          <p:nvPr>
            <p:ph idx="20"/>
          </p:nvPr>
        </p:nvSpPr>
        <p:spPr>
          <a:xfrm>
            <a:off x="6216589"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smtClean="0"/>
              <a:t>Edit Master text styles</a:t>
            </a:r>
          </a:p>
        </p:txBody>
      </p:sp>
      <p:sp>
        <p:nvSpPr>
          <p:cNvPr id="32" name="Content Placeholder 2">
            <a:extLst>
              <a:ext uri="{FF2B5EF4-FFF2-40B4-BE49-F238E27FC236}">
                <a16:creationId xmlns:a16="http://schemas.microsoft.com/office/drawing/2014/main" id="{3683A037-F698-4CC9-904D-F377D71F690F}"/>
              </a:ext>
            </a:extLst>
          </p:cNvPr>
          <p:cNvSpPr>
            <a:spLocks noGrp="1"/>
          </p:cNvSpPr>
          <p:nvPr>
            <p:ph idx="21" hasCustomPrompt="1"/>
          </p:nvPr>
        </p:nvSpPr>
        <p:spPr>
          <a:xfrm>
            <a:off x="6216589"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3" name="Content Placeholder 2">
            <a:extLst>
              <a:ext uri="{FF2B5EF4-FFF2-40B4-BE49-F238E27FC236}">
                <a16:creationId xmlns:a16="http://schemas.microsoft.com/office/drawing/2014/main" id="{0A095594-2B82-44ED-8C9B-DA7C4D3D2872}"/>
              </a:ext>
            </a:extLst>
          </p:cNvPr>
          <p:cNvSpPr>
            <a:spLocks noGrp="1"/>
          </p:cNvSpPr>
          <p:nvPr>
            <p:ph idx="22"/>
          </p:nvPr>
        </p:nvSpPr>
        <p:spPr>
          <a:xfrm>
            <a:off x="9068972"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smtClean="0"/>
              <a:t>Edit Master text styles</a:t>
            </a:r>
          </a:p>
        </p:txBody>
      </p:sp>
      <p:sp>
        <p:nvSpPr>
          <p:cNvPr id="34" name="Content Placeholder 2">
            <a:extLst>
              <a:ext uri="{FF2B5EF4-FFF2-40B4-BE49-F238E27FC236}">
                <a16:creationId xmlns:a16="http://schemas.microsoft.com/office/drawing/2014/main" id="{54CDD46A-22ED-48F5-9B5F-13B1B5C4B320}"/>
              </a:ext>
            </a:extLst>
          </p:cNvPr>
          <p:cNvSpPr>
            <a:spLocks noGrp="1"/>
          </p:cNvSpPr>
          <p:nvPr>
            <p:ph idx="23" hasCustomPrompt="1"/>
          </p:nvPr>
        </p:nvSpPr>
        <p:spPr>
          <a:xfrm>
            <a:off x="9068972"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Tree>
    <p:extLst>
      <p:ext uri="{BB962C8B-B14F-4D97-AF65-F5344CB8AC3E}">
        <p14:creationId xmlns:p14="http://schemas.microsoft.com/office/powerpoint/2010/main" val="3876503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D95D08EF-72FB-4F19-9916-65815A9CA9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1F27F-98F9-A147-8986-34441C7B752D}" type="datetime1">
              <a:rPr lang="en-US" noProof="0" smtClean="0"/>
              <a:t>6/12/2020</a:t>
            </a:fld>
            <a:endParaRPr lang="en-US" noProof="0" dirty="0"/>
          </a:p>
        </p:txBody>
      </p:sp>
      <p:sp>
        <p:nvSpPr>
          <p:cNvPr id="5" name="Footer Placeholder 4">
            <a:extLst>
              <a:ext uri="{FF2B5EF4-FFF2-40B4-BE49-F238E27FC236}">
                <a16:creationId xmlns:a16="http://schemas.microsoft.com/office/drawing/2014/main" id="{1365084D-BC85-4A55-BD80-93876AD10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dirty="0"/>
          </a:p>
        </p:txBody>
      </p:sp>
      <p:sp>
        <p:nvSpPr>
          <p:cNvPr id="6" name="Slide Number Placeholder 5">
            <a:extLst>
              <a:ext uri="{FF2B5EF4-FFF2-40B4-BE49-F238E27FC236}">
                <a16:creationId xmlns:a16="http://schemas.microsoft.com/office/drawing/2014/main" id="{45FDEF23-A140-4DD6-A0D0-A86BD4DF3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C71654-96A5-4280-94F3-931C61A9F92C}" type="slidenum">
              <a:rPr lang="en-US" noProof="0" smtClean="0"/>
              <a:t>‹#›</a:t>
            </a:fld>
            <a:endParaRPr lang="en-US" noProof="0" dirty="0"/>
          </a:p>
        </p:txBody>
      </p:sp>
    </p:spTree>
    <p:extLst>
      <p:ext uri="{BB962C8B-B14F-4D97-AF65-F5344CB8AC3E}">
        <p14:creationId xmlns:p14="http://schemas.microsoft.com/office/powerpoint/2010/main" val="234708230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0" r:id="rId4"/>
    <p:sldLayoutId id="2147483661" r:id="rId5"/>
    <p:sldLayoutId id="2147483662" r:id="rId6"/>
    <p:sldLayoutId id="2147483663" r:id="rId7"/>
    <p:sldLayoutId id="2147483654"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8.sv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15.png"/><Relationship Id="rId4" Type="http://schemas.openxmlformats.org/officeDocument/2006/relationships/image" Target="../media/image20.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EF7BD-FE81-4B20-8DC5-0B3EB736F9F8}"/>
              </a:ext>
            </a:extLst>
          </p:cNvPr>
          <p:cNvSpPr>
            <a:spLocks noGrp="1"/>
          </p:cNvSpPr>
          <p:nvPr>
            <p:ph type="ctrTitle"/>
          </p:nvPr>
        </p:nvSpPr>
        <p:spPr/>
        <p:txBody>
          <a:bodyPr/>
          <a:lstStyle/>
          <a:p>
            <a:r>
              <a:rPr lang="en-US" dirty="0" smtClean="0"/>
              <a:t>KAJIAN AGAMA HINDU</a:t>
            </a:r>
            <a:endParaRPr lang="en-US" dirty="0"/>
          </a:p>
        </p:txBody>
      </p:sp>
      <p:sp>
        <p:nvSpPr>
          <p:cNvPr id="3" name="Subtitle 2">
            <a:extLst>
              <a:ext uri="{FF2B5EF4-FFF2-40B4-BE49-F238E27FC236}">
                <a16:creationId xmlns:a16="http://schemas.microsoft.com/office/drawing/2014/main" id="{1AFF0EFE-C50F-44EB-8978-B97795477C9E}"/>
              </a:ext>
            </a:extLst>
          </p:cNvPr>
          <p:cNvSpPr>
            <a:spLocks noGrp="1"/>
          </p:cNvSpPr>
          <p:nvPr>
            <p:ph type="subTitle" idx="1"/>
          </p:nvPr>
        </p:nvSpPr>
        <p:spPr/>
        <p:txBody>
          <a:bodyPr/>
          <a:lstStyle/>
          <a:p>
            <a:r>
              <a:rPr lang="en-US" dirty="0" smtClean="0"/>
              <a:t>IBI19213</a:t>
            </a:r>
            <a:endParaRPr lang="en-US" dirty="0"/>
          </a:p>
        </p:txBody>
      </p:sp>
      <p:pic>
        <p:nvPicPr>
          <p:cNvPr id="10" name="Picture Placeholder 9">
            <a:extLst>
              <a:ext uri="{FF2B5EF4-FFF2-40B4-BE49-F238E27FC236}">
                <a16:creationId xmlns:a16="http://schemas.microsoft.com/office/drawing/2014/main" id="{CF143FEA-6E93-4548-8A9B-318F437CD88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710812" y="1502650"/>
            <a:ext cx="5305661" cy="3757451"/>
          </a:xfrm>
        </p:spPr>
      </p:pic>
    </p:spTree>
    <p:extLst>
      <p:ext uri="{BB962C8B-B14F-4D97-AF65-F5344CB8AC3E}">
        <p14:creationId xmlns:p14="http://schemas.microsoft.com/office/powerpoint/2010/main" val="3737989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renungan</a:t>
            </a:r>
            <a:endParaRPr lang="id-ID" dirty="0"/>
          </a:p>
        </p:txBody>
      </p:sp>
      <p:sp>
        <p:nvSpPr>
          <p:cNvPr id="3" name="Slide Number Placeholder 2"/>
          <p:cNvSpPr>
            <a:spLocks noGrp="1"/>
          </p:cNvSpPr>
          <p:nvPr>
            <p:ph type="sldNum" sz="quarter" idx="12"/>
          </p:nvPr>
        </p:nvSpPr>
        <p:spPr/>
        <p:txBody>
          <a:bodyPr/>
          <a:lstStyle/>
          <a:p>
            <a:fld id="{9EC71654-96A5-4280-94F3-931C61A9F92C}" type="slidenum">
              <a:rPr lang="en-US" noProof="0" smtClean="0"/>
              <a:pPr/>
              <a:t>10</a:t>
            </a:fld>
            <a:endParaRPr lang="en-US" noProof="0" dirty="0"/>
          </a:p>
        </p:txBody>
      </p:sp>
      <p:sp>
        <p:nvSpPr>
          <p:cNvPr id="4" name="TextBox 3"/>
          <p:cNvSpPr txBox="1"/>
          <p:nvPr/>
        </p:nvSpPr>
        <p:spPr>
          <a:xfrm>
            <a:off x="1135626" y="2521974"/>
            <a:ext cx="9320980" cy="1631216"/>
          </a:xfrm>
          <a:prstGeom prst="rect">
            <a:avLst/>
          </a:prstGeom>
          <a:noFill/>
        </p:spPr>
        <p:txBody>
          <a:bodyPr wrap="square" rtlCol="0">
            <a:spAutoFit/>
          </a:bodyPr>
          <a:lstStyle/>
          <a:p>
            <a:pPr algn="ctr"/>
            <a:r>
              <a:rPr lang="sv-SE" sz="2000" i="1" dirty="0"/>
              <a:t>Sudahkah Anda sebagai mahasiswa Hindu menyadari perannya </a:t>
            </a:r>
            <a:r>
              <a:rPr lang="sv-SE" sz="2000" i="1" dirty="0" smtClean="0"/>
              <a:t>atau </a:t>
            </a:r>
            <a:r>
              <a:rPr lang="id-ID" sz="2000" i="1" dirty="0" smtClean="0"/>
              <a:t>setidaknya </a:t>
            </a:r>
            <a:r>
              <a:rPr lang="id-ID" sz="2000" i="1" dirty="0"/>
              <a:t>berkontribusi sedikit pada sebuah perubahan? </a:t>
            </a:r>
            <a:r>
              <a:rPr lang="id-ID" sz="2000" i="1" dirty="0" smtClean="0"/>
              <a:t>Sudah</a:t>
            </a:r>
            <a:r>
              <a:rPr lang="en-US" sz="2000" i="1" dirty="0" smtClean="0"/>
              <a:t> </a:t>
            </a:r>
            <a:r>
              <a:rPr lang="id-ID" sz="2000" i="1" dirty="0" smtClean="0"/>
              <a:t>berapa </a:t>
            </a:r>
            <a:r>
              <a:rPr lang="id-ID" sz="2000" i="1" dirty="0"/>
              <a:t>banyak kegiatan kemahasiswaan yang Anda lakukan </a:t>
            </a:r>
            <a:r>
              <a:rPr lang="id-ID" sz="2000" i="1" dirty="0" smtClean="0"/>
              <a:t>yang</a:t>
            </a:r>
            <a:r>
              <a:rPr lang="en-US" sz="2000" i="1" dirty="0" smtClean="0"/>
              <a:t> </a:t>
            </a:r>
            <a:r>
              <a:rPr lang="id-ID" sz="2000" i="1" dirty="0" smtClean="0"/>
              <a:t>berdampak </a:t>
            </a:r>
            <a:r>
              <a:rPr lang="id-ID" sz="2000" i="1" dirty="0"/>
              <a:t>positif tidak hanya bagi Anda sendiri tetapi juga </a:t>
            </a:r>
            <a:r>
              <a:rPr lang="id-ID" sz="2000" i="1" dirty="0" smtClean="0"/>
              <a:t>bagi</a:t>
            </a:r>
            <a:r>
              <a:rPr lang="en-US" sz="2000" i="1" dirty="0" smtClean="0"/>
              <a:t> </a:t>
            </a:r>
            <a:r>
              <a:rPr lang="nn-NO" sz="2000" i="1" dirty="0" smtClean="0"/>
              <a:t>lingkungan </a:t>
            </a:r>
            <a:r>
              <a:rPr lang="nn-NO" sz="2000" i="1" dirty="0"/>
              <a:t>di sekitar Anda? Apa saja kegiatan yang Anda lakukan </a:t>
            </a:r>
            <a:r>
              <a:rPr lang="nn-NO" sz="2000" i="1" dirty="0" smtClean="0"/>
              <a:t>di </a:t>
            </a:r>
            <a:r>
              <a:rPr lang="id-ID" sz="2000" i="1" dirty="0" smtClean="0"/>
              <a:t>waktu </a:t>
            </a:r>
            <a:r>
              <a:rPr lang="id-ID" sz="2000" i="1" dirty="0"/>
              <a:t>senggang?</a:t>
            </a:r>
            <a:endParaRPr lang="id-ID" sz="2000" dirty="0"/>
          </a:p>
        </p:txBody>
      </p:sp>
      <p:sp>
        <p:nvSpPr>
          <p:cNvPr id="5" name="TextBox 4"/>
          <p:cNvSpPr txBox="1"/>
          <p:nvPr/>
        </p:nvSpPr>
        <p:spPr>
          <a:xfrm>
            <a:off x="1135626" y="4940710"/>
            <a:ext cx="9704439" cy="646331"/>
          </a:xfrm>
          <a:prstGeom prst="rect">
            <a:avLst/>
          </a:prstGeom>
          <a:noFill/>
        </p:spPr>
        <p:txBody>
          <a:bodyPr wrap="square" rtlCol="0">
            <a:spAutoFit/>
          </a:bodyPr>
          <a:lstStyle/>
          <a:p>
            <a:r>
              <a:rPr lang="en-US" dirty="0" err="1" smtClean="0"/>
              <a:t>Sebutkan</a:t>
            </a:r>
            <a:r>
              <a:rPr lang="en-US" dirty="0" smtClean="0"/>
              <a:t> </a:t>
            </a:r>
            <a:r>
              <a:rPr lang="en-US" dirty="0" err="1" smtClean="0"/>
              <a:t>kegiatan</a:t>
            </a:r>
            <a:r>
              <a:rPr lang="en-US" dirty="0" smtClean="0"/>
              <a:t> </a:t>
            </a:r>
            <a:r>
              <a:rPr lang="en-US" dirty="0" err="1" smtClean="0"/>
              <a:t>apa</a:t>
            </a:r>
            <a:r>
              <a:rPr lang="en-US" dirty="0" smtClean="0"/>
              <a:t> </a:t>
            </a:r>
            <a:r>
              <a:rPr lang="en-US" dirty="0" err="1" smtClean="0"/>
              <a:t>sajakah</a:t>
            </a:r>
            <a:r>
              <a:rPr lang="en-US" dirty="0" smtClean="0"/>
              <a:t> yang </a:t>
            </a:r>
            <a:r>
              <a:rPr lang="en-US" dirty="0" err="1" smtClean="0"/>
              <a:t>sudah</a:t>
            </a:r>
            <a:r>
              <a:rPr lang="en-US" dirty="0" smtClean="0"/>
              <a:t> </a:t>
            </a:r>
            <a:r>
              <a:rPr lang="en-US" dirty="0" err="1" smtClean="0"/>
              <a:t>Anda</a:t>
            </a:r>
            <a:r>
              <a:rPr lang="en-US" dirty="0" smtClean="0"/>
              <a:t> </a:t>
            </a:r>
            <a:r>
              <a:rPr lang="en-US" dirty="0" err="1" smtClean="0"/>
              <a:t>ikuti</a:t>
            </a:r>
            <a:r>
              <a:rPr lang="en-US" dirty="0" smtClean="0"/>
              <a:t> </a:t>
            </a:r>
            <a:r>
              <a:rPr lang="en-US" dirty="0" err="1" smtClean="0"/>
              <a:t>baik</a:t>
            </a:r>
            <a:r>
              <a:rPr lang="en-US" dirty="0" smtClean="0"/>
              <a:t> internal </a:t>
            </a:r>
            <a:r>
              <a:rPr lang="en-US" dirty="0" err="1" smtClean="0"/>
              <a:t>Organisasi</a:t>
            </a:r>
            <a:r>
              <a:rPr lang="en-US" dirty="0" smtClean="0"/>
              <a:t> UKM </a:t>
            </a:r>
            <a:r>
              <a:rPr lang="en-US" dirty="0" err="1" smtClean="0"/>
              <a:t>Permadu</a:t>
            </a:r>
            <a:r>
              <a:rPr lang="en-US" dirty="0" smtClean="0"/>
              <a:t> </a:t>
            </a:r>
            <a:r>
              <a:rPr lang="en-US" dirty="0" err="1" smtClean="0"/>
              <a:t>maupun</a:t>
            </a:r>
            <a:r>
              <a:rPr lang="en-US" dirty="0" smtClean="0"/>
              <a:t> </a:t>
            </a:r>
            <a:r>
              <a:rPr lang="en-US" dirty="0" err="1" smtClean="0"/>
              <a:t>Organisasi</a:t>
            </a:r>
            <a:r>
              <a:rPr lang="en-US" dirty="0" smtClean="0"/>
              <a:t> External </a:t>
            </a:r>
            <a:r>
              <a:rPr lang="en-US" dirty="0" err="1" smtClean="0"/>
              <a:t>lainnya</a:t>
            </a:r>
            <a:r>
              <a:rPr lang="en-US" dirty="0" smtClean="0"/>
              <a:t>.</a:t>
            </a:r>
            <a:endParaRPr lang="id-ID" dirty="0"/>
          </a:p>
        </p:txBody>
      </p:sp>
    </p:spTree>
    <p:extLst>
      <p:ext uri="{BB962C8B-B14F-4D97-AF65-F5344CB8AC3E}">
        <p14:creationId xmlns:p14="http://schemas.microsoft.com/office/powerpoint/2010/main" val="1022860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246621"/>
            <a:ext cx="10847758" cy="920336"/>
          </a:xfrm>
        </p:spPr>
        <p:txBody>
          <a:bodyPr/>
          <a:lstStyle/>
          <a:p>
            <a:r>
              <a:rPr lang="nb-NO" sz="2000" dirty="0"/>
              <a:t>Menggali sumber filosofis, teologis, dan sosiologis tentang </a:t>
            </a:r>
            <a:r>
              <a:rPr lang="nb-NO" sz="2000" dirty="0" smtClean="0"/>
              <a:t>konsep </a:t>
            </a:r>
            <a:r>
              <a:rPr lang="id-ID" sz="2000" dirty="0" smtClean="0"/>
              <a:t>manusia </a:t>
            </a:r>
            <a:r>
              <a:rPr lang="id-ID" sz="2000" dirty="0"/>
              <a:t>Hindu dalam membangun kepribadian mahasiswa </a:t>
            </a:r>
            <a:r>
              <a:rPr lang="id-ID" sz="2000" dirty="0" smtClean="0"/>
              <a:t>yang</a:t>
            </a:r>
            <a:r>
              <a:rPr lang="en-US" sz="2000" dirty="0" smtClean="0"/>
              <a:t> </a:t>
            </a:r>
            <a:r>
              <a:rPr lang="id-ID" sz="2000" dirty="0" smtClean="0"/>
              <a:t>berjiwa </a:t>
            </a:r>
            <a:r>
              <a:rPr lang="id-ID" sz="2000" dirty="0"/>
              <a:t>pemimpin, taat hukum, kreatif, sehat, dan adaptif.</a:t>
            </a:r>
          </a:p>
        </p:txBody>
      </p:sp>
      <p:sp>
        <p:nvSpPr>
          <p:cNvPr id="3" name="Slide Number Placeholder 2"/>
          <p:cNvSpPr>
            <a:spLocks noGrp="1"/>
          </p:cNvSpPr>
          <p:nvPr>
            <p:ph type="sldNum" sz="quarter" idx="12"/>
          </p:nvPr>
        </p:nvSpPr>
        <p:spPr/>
        <p:txBody>
          <a:bodyPr/>
          <a:lstStyle/>
          <a:p>
            <a:fld id="{9EC71654-96A5-4280-94F3-931C61A9F92C}" type="slidenum">
              <a:rPr lang="en-US" noProof="0" smtClean="0"/>
              <a:pPr/>
              <a:t>11</a:t>
            </a:fld>
            <a:endParaRPr lang="en-US" noProof="0" dirty="0"/>
          </a:p>
        </p:txBody>
      </p:sp>
      <p:sp>
        <p:nvSpPr>
          <p:cNvPr id="4" name="TextBox 3"/>
          <p:cNvSpPr txBox="1"/>
          <p:nvPr/>
        </p:nvSpPr>
        <p:spPr>
          <a:xfrm>
            <a:off x="663677" y="1592826"/>
            <a:ext cx="4041058" cy="461665"/>
          </a:xfrm>
          <a:prstGeom prst="rect">
            <a:avLst/>
          </a:prstGeom>
          <a:noFill/>
        </p:spPr>
        <p:txBody>
          <a:bodyPr wrap="square" rtlCol="0">
            <a:spAutoFit/>
          </a:bodyPr>
          <a:lstStyle/>
          <a:p>
            <a:r>
              <a:rPr lang="id-ID" sz="2400" b="1" dirty="0"/>
              <a:t>Siapakah Manusia Hindu itu?</a:t>
            </a:r>
          </a:p>
        </p:txBody>
      </p:sp>
      <p:sp>
        <p:nvSpPr>
          <p:cNvPr id="5" name="TextBox 4"/>
          <p:cNvSpPr txBox="1"/>
          <p:nvPr/>
        </p:nvSpPr>
        <p:spPr>
          <a:xfrm>
            <a:off x="663677" y="2180132"/>
            <a:ext cx="10176388" cy="1631216"/>
          </a:xfrm>
          <a:prstGeom prst="rect">
            <a:avLst/>
          </a:prstGeom>
          <a:noFill/>
        </p:spPr>
        <p:txBody>
          <a:bodyPr wrap="square" rtlCol="0">
            <a:spAutoFit/>
          </a:bodyPr>
          <a:lstStyle/>
          <a:p>
            <a:pPr algn="just"/>
            <a:r>
              <a:rPr lang="id-ID" sz="2000" dirty="0"/>
              <a:t>Dalam konsep Hindu, manusia pertama adalah </a:t>
            </a:r>
            <a:r>
              <a:rPr lang="id-ID" sz="2000" i="1" dirty="0"/>
              <a:t>Svambhu</a:t>
            </a:r>
            <a:r>
              <a:rPr lang="id-ID" sz="2000" dirty="0"/>
              <a:t>, yang artinya </a:t>
            </a:r>
            <a:r>
              <a:rPr lang="id-ID" sz="2000" dirty="0" smtClean="0"/>
              <a:t>makhluk</a:t>
            </a:r>
            <a:r>
              <a:rPr lang="en-US" sz="2000" dirty="0" smtClean="0"/>
              <a:t> </a:t>
            </a:r>
            <a:r>
              <a:rPr lang="id-ID" sz="2000" dirty="0" smtClean="0"/>
              <a:t>berpikir </a:t>
            </a:r>
            <a:r>
              <a:rPr lang="id-ID" sz="2000" dirty="0"/>
              <a:t>pertama yang menjadikan dirinya sendiri. Secara etimologi kata </a:t>
            </a:r>
            <a:r>
              <a:rPr lang="id-ID" sz="2000" dirty="0" smtClean="0"/>
              <a:t>manusia</a:t>
            </a:r>
            <a:r>
              <a:rPr lang="en-US" sz="2000" dirty="0" smtClean="0"/>
              <a:t> </a:t>
            </a:r>
            <a:r>
              <a:rPr lang="id-ID" sz="2000" dirty="0" smtClean="0"/>
              <a:t>berasal </a:t>
            </a:r>
            <a:r>
              <a:rPr lang="id-ID" sz="2000" dirty="0"/>
              <a:t>dari kata manu yang artinya pikiran atau berpikir, dalam bentuk </a:t>
            </a:r>
            <a:r>
              <a:rPr lang="id-ID" sz="2000" dirty="0" smtClean="0"/>
              <a:t>genetif</a:t>
            </a:r>
            <a:r>
              <a:rPr lang="en-US" sz="2000" dirty="0" smtClean="0"/>
              <a:t> </a:t>
            </a:r>
            <a:r>
              <a:rPr lang="id-ID" sz="2000" dirty="0" smtClean="0"/>
              <a:t>menjadi </a:t>
            </a:r>
            <a:r>
              <a:rPr lang="id-ID" sz="2000" dirty="0"/>
              <a:t>kata </a:t>
            </a:r>
            <a:r>
              <a:rPr lang="id-ID" sz="2000" i="1" dirty="0"/>
              <a:t>“manusya”</a:t>
            </a:r>
            <a:r>
              <a:rPr lang="id-ID" sz="2000" dirty="0"/>
              <a:t>, artinya ia yang berpikir atau menggunakan </a:t>
            </a:r>
            <a:r>
              <a:rPr lang="id-ID" sz="2000" dirty="0" smtClean="0"/>
              <a:t>pikirannya.</a:t>
            </a:r>
            <a:r>
              <a:rPr lang="en-US" sz="2000" dirty="0" smtClean="0"/>
              <a:t> </a:t>
            </a:r>
            <a:r>
              <a:rPr lang="id-ID" sz="2000" dirty="0" smtClean="0"/>
              <a:t>Menurut </a:t>
            </a:r>
            <a:r>
              <a:rPr lang="id-ID" sz="2000" dirty="0"/>
              <a:t>konsep Hindu, manusia adalah kesatuan antara badan jasmani dan </a:t>
            </a:r>
            <a:r>
              <a:rPr lang="id-ID" sz="2000" dirty="0" smtClean="0"/>
              <a:t>jiwa</a:t>
            </a:r>
            <a:r>
              <a:rPr lang="en-US" sz="2000" dirty="0" smtClean="0"/>
              <a:t> </a:t>
            </a:r>
            <a:r>
              <a:rPr lang="id-ID" sz="2000" i="1" dirty="0" smtClean="0"/>
              <a:t>(atman</a:t>
            </a:r>
            <a:r>
              <a:rPr lang="id-ID" sz="2000" i="1" dirty="0"/>
              <a:t>) </a:t>
            </a:r>
            <a:r>
              <a:rPr lang="id-ID" sz="2000" dirty="0"/>
              <a:t>menjadikan ia secara psikopisik terus berkembang.</a:t>
            </a:r>
          </a:p>
        </p:txBody>
      </p:sp>
      <p:sp>
        <p:nvSpPr>
          <p:cNvPr id="6" name="TextBox 5"/>
          <p:cNvSpPr txBox="1"/>
          <p:nvPr/>
        </p:nvSpPr>
        <p:spPr>
          <a:xfrm>
            <a:off x="663677" y="4085859"/>
            <a:ext cx="10058400" cy="1754326"/>
          </a:xfrm>
          <a:prstGeom prst="rect">
            <a:avLst/>
          </a:prstGeom>
          <a:noFill/>
        </p:spPr>
        <p:txBody>
          <a:bodyPr wrap="square" rtlCol="0">
            <a:spAutoFit/>
          </a:bodyPr>
          <a:lstStyle/>
          <a:p>
            <a:pPr algn="just"/>
            <a:r>
              <a:rPr lang="id-ID" dirty="0" smtClean="0"/>
              <a:t>Manusia</a:t>
            </a:r>
            <a:r>
              <a:rPr lang="en-US" dirty="0" smtClean="0"/>
              <a:t> </a:t>
            </a:r>
            <a:r>
              <a:rPr lang="sv-SE" dirty="0" smtClean="0"/>
              <a:t>juga dikatakan sebagai makhluk </a:t>
            </a:r>
            <a:r>
              <a:rPr lang="sv-SE" i="1" dirty="0" smtClean="0"/>
              <a:t>Tri </a:t>
            </a:r>
            <a:r>
              <a:rPr lang="id-ID" i="1" dirty="0" smtClean="0"/>
              <a:t>Pramana </a:t>
            </a:r>
            <a:r>
              <a:rPr lang="id-ID" dirty="0" smtClean="0"/>
              <a:t>karena memiliki tiga</a:t>
            </a:r>
            <a:r>
              <a:rPr lang="en-US" dirty="0" smtClean="0"/>
              <a:t> </a:t>
            </a:r>
            <a:r>
              <a:rPr lang="id-ID" dirty="0" smtClean="0"/>
              <a:t>kemampuan utama yaitu berpikir,</a:t>
            </a:r>
            <a:r>
              <a:rPr lang="en-US" dirty="0" smtClean="0"/>
              <a:t> </a:t>
            </a:r>
            <a:r>
              <a:rPr lang="id-ID" dirty="0" smtClean="0"/>
              <a:t>berkata dan berbuat, yang</a:t>
            </a:r>
            <a:r>
              <a:rPr lang="en-US" dirty="0" smtClean="0"/>
              <a:t> </a:t>
            </a:r>
            <a:r>
              <a:rPr lang="id-ID" dirty="0" smtClean="0"/>
              <a:t>menyebabkan ia berbeda dengan</a:t>
            </a:r>
            <a:r>
              <a:rPr lang="en-US" dirty="0" smtClean="0"/>
              <a:t> </a:t>
            </a:r>
            <a:r>
              <a:rPr lang="id-ID" dirty="0" smtClean="0"/>
              <a:t>makhluk lainnya. Dengan</a:t>
            </a:r>
            <a:r>
              <a:rPr lang="en-US" dirty="0" smtClean="0"/>
              <a:t> </a:t>
            </a:r>
            <a:r>
              <a:rPr lang="id-ID" dirty="0" smtClean="0"/>
              <a:t>kemampuan</a:t>
            </a:r>
            <a:r>
              <a:rPr lang="en-US" dirty="0" smtClean="0"/>
              <a:t> </a:t>
            </a:r>
            <a:r>
              <a:rPr lang="id-ID" dirty="0" smtClean="0"/>
              <a:t>berpikir, berkata dan berbuat, manusia</a:t>
            </a:r>
            <a:r>
              <a:rPr lang="en-US" dirty="0" smtClean="0"/>
              <a:t> </a:t>
            </a:r>
            <a:r>
              <a:rPr lang="id-ID" dirty="0" smtClean="0"/>
              <a:t>melakukan perbuatan baik dan</a:t>
            </a:r>
            <a:r>
              <a:rPr lang="en-US" dirty="0" smtClean="0"/>
              <a:t> </a:t>
            </a:r>
            <a:r>
              <a:rPr lang="id-ID" dirty="0" smtClean="0"/>
              <a:t>perbuatan buruk yang disebut subha</a:t>
            </a:r>
            <a:r>
              <a:rPr lang="en-US" dirty="0" smtClean="0"/>
              <a:t> </a:t>
            </a:r>
            <a:r>
              <a:rPr lang="id-ID" dirty="0" smtClean="0"/>
              <a:t>asubha karma. Dengan mengutamakan</a:t>
            </a:r>
            <a:r>
              <a:rPr lang="en-US" dirty="0" smtClean="0"/>
              <a:t> </a:t>
            </a:r>
            <a:r>
              <a:rPr lang="id-ID" dirty="0" smtClean="0"/>
              <a:t>perbuatan baik yang disebut subha</a:t>
            </a:r>
            <a:r>
              <a:rPr lang="en-US" dirty="0" smtClean="0"/>
              <a:t> </a:t>
            </a:r>
            <a:r>
              <a:rPr lang="id-ID" dirty="0" smtClean="0"/>
              <a:t>karma inilah manusia mampu menolong</a:t>
            </a:r>
            <a:r>
              <a:rPr lang="en-US" dirty="0" smtClean="0"/>
              <a:t> </a:t>
            </a:r>
            <a:r>
              <a:rPr lang="it-IT" dirty="0" smtClean="0"/>
              <a:t>dirinya sendiri, mengangkat dirinya dari </a:t>
            </a:r>
            <a:r>
              <a:rPr lang="id-ID" dirty="0"/>
              <a:t>kesengsaraan. Inilah keistimewaan lahir menjadi manusia di mana tidak dimiliki </a:t>
            </a:r>
            <a:r>
              <a:rPr lang="id-ID" dirty="0" smtClean="0"/>
              <a:t>oleh</a:t>
            </a:r>
            <a:r>
              <a:rPr lang="en-US" dirty="0" smtClean="0"/>
              <a:t> </a:t>
            </a:r>
            <a:r>
              <a:rPr lang="id-ID" dirty="0" smtClean="0"/>
              <a:t>makhluk </a:t>
            </a:r>
            <a:r>
              <a:rPr lang="id-ID" dirty="0"/>
              <a:t>lain selain manusia.</a:t>
            </a:r>
          </a:p>
        </p:txBody>
      </p:sp>
    </p:spTree>
    <p:extLst>
      <p:ext uri="{BB962C8B-B14F-4D97-AF65-F5344CB8AC3E}">
        <p14:creationId xmlns:p14="http://schemas.microsoft.com/office/powerpoint/2010/main" val="27415361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Keutamaan</a:t>
            </a:r>
            <a:r>
              <a:rPr lang="en-US" dirty="0" smtClean="0"/>
              <a:t> </a:t>
            </a:r>
            <a:r>
              <a:rPr lang="en-US" dirty="0" err="1" smtClean="0"/>
              <a:t>menjadi</a:t>
            </a:r>
            <a:r>
              <a:rPr lang="en-US" dirty="0" smtClean="0"/>
              <a:t> </a:t>
            </a:r>
            <a:r>
              <a:rPr lang="en-US" dirty="0" err="1" smtClean="0"/>
              <a:t>manusia</a:t>
            </a:r>
            <a:endParaRPr lang="id-ID" dirty="0"/>
          </a:p>
        </p:txBody>
      </p:sp>
      <p:sp>
        <p:nvSpPr>
          <p:cNvPr id="3" name="Content Placeholder 2"/>
          <p:cNvSpPr>
            <a:spLocks noGrp="1"/>
          </p:cNvSpPr>
          <p:nvPr>
            <p:ph idx="1"/>
          </p:nvPr>
        </p:nvSpPr>
        <p:spPr>
          <a:xfrm>
            <a:off x="680934" y="2863157"/>
            <a:ext cx="4074002" cy="3257423"/>
          </a:xfrm>
        </p:spPr>
        <p:txBody>
          <a:bodyPr/>
          <a:lstStyle/>
          <a:p>
            <a:r>
              <a:rPr lang="id-ID" dirty="0"/>
              <a:t>Manusah sarvabhutesu</a:t>
            </a:r>
          </a:p>
          <a:p>
            <a:r>
              <a:rPr lang="id-ID" dirty="0"/>
              <a:t>Vartatte vai subhasubbe</a:t>
            </a:r>
          </a:p>
          <a:p>
            <a:r>
              <a:rPr lang="id-ID" dirty="0"/>
              <a:t>Asubhesu samavistam</a:t>
            </a:r>
          </a:p>
          <a:p>
            <a:r>
              <a:rPr lang="id-ID" dirty="0"/>
              <a:t>Subhesvevavakarayet</a:t>
            </a:r>
            <a:r>
              <a:rPr lang="id-ID" dirty="0" smtClean="0"/>
              <a:t>.</a:t>
            </a:r>
            <a:endParaRPr lang="en-US" dirty="0" smtClean="0"/>
          </a:p>
          <a:p>
            <a:pPr algn="just"/>
            <a:r>
              <a:rPr lang="id-ID" dirty="0"/>
              <a:t>Artinya:</a:t>
            </a:r>
          </a:p>
          <a:p>
            <a:pPr algn="just"/>
            <a:r>
              <a:rPr lang="id-ID" dirty="0"/>
              <a:t>Diantara semua mahluk hidup, hanya yang dilahirkan menjadi manusia sajalah yang dapat melaksankan perbuatan baik ataupun buruk, leburlah kedalam perbuatan baik, segala perbuatan yang buruk itu, demikianlah gunanya (pahalanya menjadi manusia.)</a:t>
            </a:r>
          </a:p>
          <a:p>
            <a:endParaRPr lang="id-ID" dirty="0"/>
          </a:p>
        </p:txBody>
      </p:sp>
      <p:sp>
        <p:nvSpPr>
          <p:cNvPr id="4" name="Slide Number Placeholder 3"/>
          <p:cNvSpPr>
            <a:spLocks noGrp="1"/>
          </p:cNvSpPr>
          <p:nvPr>
            <p:ph type="sldNum" sz="quarter" idx="12"/>
          </p:nvPr>
        </p:nvSpPr>
        <p:spPr/>
        <p:txBody>
          <a:bodyPr/>
          <a:lstStyle/>
          <a:p>
            <a:fld id="{9EC71654-96A5-4280-94F3-931C61A9F92C}" type="slidenum">
              <a:rPr lang="en-US" noProof="0" smtClean="0"/>
              <a:pPr/>
              <a:t>12</a:t>
            </a:fld>
            <a:endParaRPr lang="en-US" noProof="0" dirty="0"/>
          </a:p>
        </p:txBody>
      </p:sp>
      <p:sp>
        <p:nvSpPr>
          <p:cNvPr id="5" name="Content Placeholder 4"/>
          <p:cNvSpPr>
            <a:spLocks noGrp="1"/>
          </p:cNvSpPr>
          <p:nvPr>
            <p:ph idx="15"/>
          </p:nvPr>
        </p:nvSpPr>
        <p:spPr/>
        <p:txBody>
          <a:bodyPr/>
          <a:lstStyle/>
          <a:p>
            <a:r>
              <a:rPr lang="en-US" dirty="0" err="1" smtClean="0"/>
              <a:t>Sarasamuccaya</a:t>
            </a:r>
            <a:r>
              <a:rPr lang="en-US" dirty="0" smtClean="0"/>
              <a:t> </a:t>
            </a:r>
            <a:r>
              <a:rPr lang="en-US" dirty="0" err="1" smtClean="0"/>
              <a:t>sloka</a:t>
            </a:r>
            <a:r>
              <a:rPr lang="en-US" dirty="0" smtClean="0"/>
              <a:t> 2</a:t>
            </a:r>
            <a:endParaRPr lang="id-ID" dirty="0"/>
          </a:p>
        </p:txBody>
      </p:sp>
      <p:sp>
        <p:nvSpPr>
          <p:cNvPr id="6" name="Content Placeholder 5"/>
          <p:cNvSpPr>
            <a:spLocks noGrp="1"/>
          </p:cNvSpPr>
          <p:nvPr>
            <p:ph idx="19"/>
          </p:nvPr>
        </p:nvSpPr>
        <p:spPr/>
        <p:txBody>
          <a:bodyPr/>
          <a:lstStyle/>
          <a:p>
            <a:pPr algn="just"/>
            <a:r>
              <a:rPr lang="id-ID" i="1" dirty="0"/>
              <a:t>Apan iking dadi wwang, uttama juga ya, nimittaning mangkana, wenang ya tumulung awaknya sangkeng sangsara, makasadhanang subhakarma, hinganing kottamaning dadi wwang ika</a:t>
            </a:r>
            <a:r>
              <a:rPr lang="id-ID" i="1" dirty="0" smtClean="0"/>
              <a:t>.</a:t>
            </a:r>
            <a:endParaRPr lang="en-US" i="1" dirty="0"/>
          </a:p>
          <a:p>
            <a:pPr algn="r"/>
            <a:r>
              <a:rPr lang="id-ID" dirty="0"/>
              <a:t>Artinya:</a:t>
            </a:r>
          </a:p>
          <a:p>
            <a:pPr algn="r"/>
            <a:r>
              <a:rPr lang="id-ID" dirty="0"/>
              <a:t>Menjelma menjadi manusia itu adalah sungguh-sungguh utama, sebabnya demikian, karena ia dapat menolong dirinya dari keadaan sengsara (lahir dan mati berulang-ulang) dengan jalan berbuat baik, demikianlah keuntungannya dapat menjelma menjadi manusia</a:t>
            </a:r>
            <a:r>
              <a:rPr lang="id-ID" dirty="0" smtClean="0"/>
              <a:t>.</a:t>
            </a:r>
            <a:endParaRPr lang="id-ID" dirty="0"/>
          </a:p>
        </p:txBody>
      </p:sp>
      <p:sp>
        <p:nvSpPr>
          <p:cNvPr id="7" name="Content Placeholder 6"/>
          <p:cNvSpPr>
            <a:spLocks noGrp="1"/>
          </p:cNvSpPr>
          <p:nvPr>
            <p:ph idx="20"/>
          </p:nvPr>
        </p:nvSpPr>
        <p:spPr/>
        <p:txBody>
          <a:bodyPr/>
          <a:lstStyle/>
          <a:p>
            <a:r>
              <a:rPr lang="en-US" dirty="0" err="1"/>
              <a:t>Sarasamuccaya</a:t>
            </a:r>
            <a:r>
              <a:rPr lang="en-US" dirty="0"/>
              <a:t> </a:t>
            </a:r>
            <a:r>
              <a:rPr lang="en-US" dirty="0" err="1"/>
              <a:t>sloka</a:t>
            </a:r>
            <a:r>
              <a:rPr lang="en-US" dirty="0"/>
              <a:t> 4</a:t>
            </a:r>
            <a:endParaRPr lang="id-ID" dirty="0"/>
          </a:p>
        </p:txBody>
      </p:sp>
      <p:pic>
        <p:nvPicPr>
          <p:cNvPr id="10" name="Picture Placeholder 9"/>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a:stretch>
            <a:fillRect/>
          </a:stretch>
        </p:blipFill>
        <p:spPr/>
      </p:pic>
      <p:pic>
        <p:nvPicPr>
          <p:cNvPr id="11" name="Picture Placeholder 10"/>
          <p:cNvPicPr>
            <a:picLocks noGrp="1" noChangeAspect="1"/>
          </p:cNvPicPr>
          <p:nvPr>
            <p:ph type="pic" sz="quarter" idx="22"/>
          </p:nvPr>
        </p:nvPicPr>
        <p:blipFill>
          <a:blip r:embed="rId2">
            <a:extLst>
              <a:ext uri="{28A0092B-C50C-407E-A947-70E740481C1C}">
                <a14:useLocalDpi xmlns:a14="http://schemas.microsoft.com/office/drawing/2010/main" val="0"/>
              </a:ext>
            </a:extLst>
          </a:blip>
          <a:srcRect l="131" r="131"/>
          <a:stretch>
            <a:fillRect/>
          </a:stretch>
        </p:blipFill>
        <p:spPr/>
      </p:pic>
    </p:spTree>
    <p:extLst>
      <p:ext uri="{BB962C8B-B14F-4D97-AF65-F5344CB8AC3E}">
        <p14:creationId xmlns:p14="http://schemas.microsoft.com/office/powerpoint/2010/main" val="12699933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FCA16-8D78-4A87-9023-708458E3A4F3}"/>
              </a:ext>
            </a:extLst>
          </p:cNvPr>
          <p:cNvSpPr>
            <a:spLocks noGrp="1"/>
          </p:cNvSpPr>
          <p:nvPr>
            <p:ph type="title"/>
          </p:nvPr>
        </p:nvSpPr>
        <p:spPr>
          <a:xfrm>
            <a:off x="515938" y="501445"/>
            <a:ext cx="11150600" cy="383458"/>
          </a:xfrm>
        </p:spPr>
        <p:txBody>
          <a:bodyPr/>
          <a:lstStyle/>
          <a:p>
            <a:r>
              <a:rPr lang="sv-SE" sz="2400" dirty="0"/>
              <a:t>Catur Purusa Artha Sebagai Landasan Hidup Manusia Hindu</a:t>
            </a:r>
            <a:endParaRPr lang="en-US" sz="2400" dirty="0"/>
          </a:p>
        </p:txBody>
      </p:sp>
      <p:pic>
        <p:nvPicPr>
          <p:cNvPr id="17" name="Picture Placeholder 16">
            <a:extLst>
              <a:ext uri="{FF2B5EF4-FFF2-40B4-BE49-F238E27FC236}">
                <a16:creationId xmlns:a16="http://schemas.microsoft.com/office/drawing/2014/main" id="{CBB1FBB7-8048-6F41-A39C-61BDC2D38BF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103638" y="1848534"/>
            <a:ext cx="1430337" cy="1430337"/>
          </a:xfrm>
        </p:spPr>
      </p:pic>
      <p:sp>
        <p:nvSpPr>
          <p:cNvPr id="9" name="Content Placeholder 8">
            <a:extLst>
              <a:ext uri="{FF2B5EF4-FFF2-40B4-BE49-F238E27FC236}">
                <a16:creationId xmlns:a16="http://schemas.microsoft.com/office/drawing/2014/main" id="{D66C6D21-6780-4D8A-9B6F-582E0BD2DC2E}"/>
              </a:ext>
            </a:extLst>
          </p:cNvPr>
          <p:cNvSpPr>
            <a:spLocks noGrp="1"/>
          </p:cNvSpPr>
          <p:nvPr>
            <p:ph idx="17"/>
          </p:nvPr>
        </p:nvSpPr>
        <p:spPr/>
        <p:txBody>
          <a:bodyPr/>
          <a:lstStyle/>
          <a:p>
            <a:r>
              <a:rPr lang="id-ID" i="1" dirty="0"/>
              <a:t>Dharma</a:t>
            </a:r>
            <a:endParaRPr lang="en-US" dirty="0"/>
          </a:p>
        </p:txBody>
      </p:sp>
      <p:sp>
        <p:nvSpPr>
          <p:cNvPr id="8" name="Content Placeholder 7">
            <a:extLst>
              <a:ext uri="{FF2B5EF4-FFF2-40B4-BE49-F238E27FC236}">
                <a16:creationId xmlns:a16="http://schemas.microsoft.com/office/drawing/2014/main" id="{5935AC4D-C17D-4827-B693-43A34920A5FD}"/>
              </a:ext>
            </a:extLst>
          </p:cNvPr>
          <p:cNvSpPr>
            <a:spLocks noGrp="1"/>
          </p:cNvSpPr>
          <p:nvPr>
            <p:ph idx="1"/>
          </p:nvPr>
        </p:nvSpPr>
        <p:spPr/>
        <p:txBody>
          <a:bodyPr/>
          <a:lstStyle/>
          <a:p>
            <a:r>
              <a:rPr lang="id-ID" dirty="0"/>
              <a:t>Menurut Santi Parva (109.11) </a:t>
            </a:r>
            <a:r>
              <a:rPr lang="id-ID" dirty="0" smtClean="0"/>
              <a:t>bahwa</a:t>
            </a:r>
            <a:r>
              <a:rPr lang="en-US" dirty="0" smtClean="0"/>
              <a:t> </a:t>
            </a:r>
            <a:r>
              <a:rPr lang="id-ID" dirty="0" smtClean="0"/>
              <a:t>semua </a:t>
            </a:r>
            <a:r>
              <a:rPr lang="id-ID" dirty="0"/>
              <a:t>yang ada di dunia ini telah memiliki dharma dan diatur oleh </a:t>
            </a:r>
            <a:r>
              <a:rPr lang="id-ID" dirty="0" smtClean="0"/>
              <a:t>dharma</a:t>
            </a:r>
            <a:r>
              <a:rPr lang="en-US" dirty="0" smtClean="0"/>
              <a:t>. </a:t>
            </a:r>
            <a:r>
              <a:rPr lang="id-ID" dirty="0"/>
              <a:t>Artinya, </a:t>
            </a:r>
            <a:r>
              <a:rPr lang="id-ID" dirty="0" smtClean="0"/>
              <a:t>bahwa</a:t>
            </a:r>
            <a:r>
              <a:rPr lang="en-US" dirty="0" smtClean="0"/>
              <a:t> </a:t>
            </a:r>
            <a:r>
              <a:rPr lang="id-ID" dirty="0" smtClean="0"/>
              <a:t>kewajiban-kewajiban daripada</a:t>
            </a:r>
            <a:r>
              <a:rPr lang="en-US" dirty="0" smtClean="0"/>
              <a:t> </a:t>
            </a:r>
            <a:r>
              <a:rPr lang="id-ID" dirty="0" smtClean="0"/>
              <a:t>sorang </a:t>
            </a:r>
            <a:r>
              <a:rPr lang="id-ID" dirty="0"/>
              <a:t>manusia adalah melaksanakan Dharma </a:t>
            </a:r>
            <a:r>
              <a:rPr lang="id-ID" dirty="0" smtClean="0"/>
              <a:t>demi</a:t>
            </a:r>
            <a:r>
              <a:rPr lang="en-US" dirty="0" smtClean="0"/>
              <a:t> </a:t>
            </a:r>
            <a:r>
              <a:rPr lang="id-ID" dirty="0" smtClean="0"/>
              <a:t>mencapai </a:t>
            </a:r>
            <a:r>
              <a:rPr lang="id-ID" dirty="0"/>
              <a:t>moksa</a:t>
            </a:r>
            <a:endParaRPr lang="en-US" dirty="0"/>
          </a:p>
        </p:txBody>
      </p:sp>
      <p:pic>
        <p:nvPicPr>
          <p:cNvPr id="19" name="Picture Placeholder 18">
            <a:extLst>
              <a:ext uri="{FF2B5EF4-FFF2-40B4-BE49-F238E27FC236}">
                <a16:creationId xmlns:a16="http://schemas.microsoft.com/office/drawing/2014/main" id="{9F61DE0B-ECF7-B74B-80E5-B602A86B8F81}"/>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tretch>
            <a:fillRect/>
          </a:stretch>
        </p:blipFill>
        <p:spPr>
          <a:xfrm>
            <a:off x="3956021" y="1848535"/>
            <a:ext cx="1417706" cy="1430337"/>
          </a:xfrm>
        </p:spPr>
      </p:pic>
      <p:sp>
        <p:nvSpPr>
          <p:cNvPr id="11" name="Content Placeholder 10">
            <a:extLst>
              <a:ext uri="{FF2B5EF4-FFF2-40B4-BE49-F238E27FC236}">
                <a16:creationId xmlns:a16="http://schemas.microsoft.com/office/drawing/2014/main" id="{90DE57B2-448D-4C8D-8B9C-FFDDFB0A9208}"/>
              </a:ext>
            </a:extLst>
          </p:cNvPr>
          <p:cNvSpPr>
            <a:spLocks noGrp="1"/>
          </p:cNvSpPr>
          <p:nvPr>
            <p:ph idx="19"/>
          </p:nvPr>
        </p:nvSpPr>
        <p:spPr/>
        <p:txBody>
          <a:bodyPr/>
          <a:lstStyle/>
          <a:p>
            <a:r>
              <a:rPr lang="id-ID" i="1" dirty="0"/>
              <a:t>Artha</a:t>
            </a:r>
            <a:endParaRPr lang="en-US" dirty="0"/>
          </a:p>
        </p:txBody>
      </p:sp>
      <p:sp>
        <p:nvSpPr>
          <p:cNvPr id="10" name="Content Placeholder 9">
            <a:extLst>
              <a:ext uri="{FF2B5EF4-FFF2-40B4-BE49-F238E27FC236}">
                <a16:creationId xmlns:a16="http://schemas.microsoft.com/office/drawing/2014/main" id="{CCF1405A-05DA-4553-A7B3-B9592963C6B1}"/>
              </a:ext>
            </a:extLst>
          </p:cNvPr>
          <p:cNvSpPr>
            <a:spLocks noGrp="1"/>
          </p:cNvSpPr>
          <p:nvPr>
            <p:ph idx="18"/>
          </p:nvPr>
        </p:nvSpPr>
        <p:spPr/>
        <p:txBody>
          <a:bodyPr/>
          <a:lstStyle/>
          <a:p>
            <a:r>
              <a:rPr lang="id-ID" dirty="0"/>
              <a:t>Artha dapat diartikan </a:t>
            </a:r>
            <a:r>
              <a:rPr lang="id-ID" dirty="0" smtClean="0"/>
              <a:t>sebagai</a:t>
            </a:r>
            <a:r>
              <a:rPr lang="en-US" dirty="0" smtClean="0"/>
              <a:t> </a:t>
            </a:r>
            <a:r>
              <a:rPr lang="id-ID" dirty="0" smtClean="0"/>
              <a:t>tujuan </a:t>
            </a:r>
            <a:r>
              <a:rPr lang="id-ID" dirty="0"/>
              <a:t>hidup </a:t>
            </a:r>
            <a:r>
              <a:rPr lang="id-ID" dirty="0" smtClean="0"/>
              <a:t>ataupun</a:t>
            </a:r>
            <a:r>
              <a:rPr lang="en-US" dirty="0"/>
              <a:t> </a:t>
            </a:r>
            <a:r>
              <a:rPr lang="id-ID" dirty="0" smtClean="0"/>
              <a:t>kepentingan </a:t>
            </a:r>
            <a:r>
              <a:rPr lang="id-ID" dirty="0"/>
              <a:t>orang lain. </a:t>
            </a:r>
            <a:r>
              <a:rPr lang="id-ID" dirty="0" smtClean="0"/>
              <a:t>Namun</a:t>
            </a:r>
            <a:r>
              <a:rPr lang="en-US" dirty="0" smtClean="0"/>
              <a:t> </a:t>
            </a:r>
            <a:r>
              <a:rPr lang="id-ID" dirty="0" smtClean="0"/>
              <a:t>dalam </a:t>
            </a:r>
            <a:r>
              <a:rPr lang="id-ID" dirty="0"/>
              <a:t>hal ini, Artha lebih di fokuskan pada kekayaan atau harta. Agama </a:t>
            </a:r>
            <a:r>
              <a:rPr lang="id-ID" dirty="0" smtClean="0"/>
              <a:t>Hindu</a:t>
            </a:r>
            <a:r>
              <a:rPr lang="en-US" dirty="0" smtClean="0"/>
              <a:t> </a:t>
            </a:r>
            <a:r>
              <a:rPr lang="sv-SE" dirty="0" smtClean="0"/>
              <a:t>sangatlah </a:t>
            </a:r>
            <a:r>
              <a:rPr lang="sv-SE" dirty="0"/>
              <a:t>memperhatikan </a:t>
            </a:r>
            <a:r>
              <a:rPr lang="sv-SE" dirty="0" smtClean="0"/>
              <a:t>kedudukan dan </a:t>
            </a:r>
            <a:r>
              <a:rPr lang="sv-SE" dirty="0"/>
              <a:t>fungsi artha dalam kehidupan</a:t>
            </a:r>
            <a:endParaRPr lang="en-US" dirty="0"/>
          </a:p>
        </p:txBody>
      </p:sp>
      <p:pic>
        <p:nvPicPr>
          <p:cNvPr id="21" name="Picture Placeholder 20">
            <a:extLst>
              <a:ext uri="{FF2B5EF4-FFF2-40B4-BE49-F238E27FC236}">
                <a16:creationId xmlns:a16="http://schemas.microsoft.com/office/drawing/2014/main" id="{007C99FF-D296-8544-B04B-EA1DBB457808}"/>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tretch>
            <a:fillRect/>
          </a:stretch>
        </p:blipFill>
        <p:spPr>
          <a:xfrm>
            <a:off x="6795773" y="1848534"/>
            <a:ext cx="1419079" cy="1430337"/>
          </a:xfrm>
        </p:spPr>
      </p:pic>
      <p:sp>
        <p:nvSpPr>
          <p:cNvPr id="13" name="Content Placeholder 12">
            <a:extLst>
              <a:ext uri="{FF2B5EF4-FFF2-40B4-BE49-F238E27FC236}">
                <a16:creationId xmlns:a16="http://schemas.microsoft.com/office/drawing/2014/main" id="{FB9E2175-1C3C-4B3E-A872-A1B7E6D64D52}"/>
              </a:ext>
            </a:extLst>
          </p:cNvPr>
          <p:cNvSpPr>
            <a:spLocks noGrp="1"/>
          </p:cNvSpPr>
          <p:nvPr>
            <p:ph idx="21"/>
          </p:nvPr>
        </p:nvSpPr>
        <p:spPr/>
        <p:txBody>
          <a:bodyPr/>
          <a:lstStyle/>
          <a:p>
            <a:r>
              <a:rPr lang="id-ID" i="1" dirty="0"/>
              <a:t>Kama</a:t>
            </a:r>
            <a:endParaRPr lang="en-US" dirty="0"/>
          </a:p>
        </p:txBody>
      </p:sp>
      <p:sp>
        <p:nvSpPr>
          <p:cNvPr id="12" name="Content Placeholder 11">
            <a:extLst>
              <a:ext uri="{FF2B5EF4-FFF2-40B4-BE49-F238E27FC236}">
                <a16:creationId xmlns:a16="http://schemas.microsoft.com/office/drawing/2014/main" id="{780C3E07-3509-4911-AFF9-20EA8F12D0A4}"/>
              </a:ext>
            </a:extLst>
          </p:cNvPr>
          <p:cNvSpPr>
            <a:spLocks noGrp="1"/>
          </p:cNvSpPr>
          <p:nvPr>
            <p:ph idx="20"/>
          </p:nvPr>
        </p:nvSpPr>
        <p:spPr/>
        <p:txBody>
          <a:bodyPr/>
          <a:lstStyle/>
          <a:p>
            <a:r>
              <a:rPr lang="id-ID" dirty="0"/>
              <a:t>Kama dalam ajaran Agama Hindu berarti nafsu </a:t>
            </a:r>
            <a:r>
              <a:rPr lang="id-ID" dirty="0" smtClean="0"/>
              <a:t>atau</a:t>
            </a:r>
            <a:r>
              <a:rPr lang="en-US" dirty="0" smtClean="0"/>
              <a:t> </a:t>
            </a:r>
            <a:r>
              <a:rPr lang="id-ID" dirty="0" smtClean="0"/>
              <a:t>keinginan </a:t>
            </a:r>
            <a:r>
              <a:rPr lang="id-ID" dirty="0"/>
              <a:t>yang </a:t>
            </a:r>
            <a:r>
              <a:rPr lang="id-ID" dirty="0" smtClean="0"/>
              <a:t>dapat</a:t>
            </a:r>
            <a:r>
              <a:rPr lang="en-US" dirty="0"/>
              <a:t> </a:t>
            </a:r>
            <a:r>
              <a:rPr lang="fi-FI" dirty="0" smtClean="0"/>
              <a:t>memberikan </a:t>
            </a:r>
            <a:r>
              <a:rPr lang="fi-FI" dirty="0"/>
              <a:t>kepuasan </a:t>
            </a:r>
            <a:r>
              <a:rPr lang="fi-FI" dirty="0" smtClean="0"/>
              <a:t>atau kesejahteraan hidup</a:t>
            </a:r>
            <a:r>
              <a:rPr lang="en-US" dirty="0" smtClean="0"/>
              <a:t>. </a:t>
            </a:r>
            <a:r>
              <a:rPr lang="id-ID" dirty="0"/>
              <a:t>Kama atau nafsu tidak ada artinya jika diperoleh dengan cara </a:t>
            </a:r>
            <a:r>
              <a:rPr lang="id-ID" dirty="0" smtClean="0"/>
              <a:t>yang</a:t>
            </a:r>
            <a:r>
              <a:rPr lang="en-US" dirty="0" smtClean="0"/>
              <a:t> </a:t>
            </a:r>
            <a:r>
              <a:rPr lang="id-ID" dirty="0" smtClean="0"/>
              <a:t>menyimpang </a:t>
            </a:r>
            <a:r>
              <a:rPr lang="id-ID" dirty="0"/>
              <a:t>dari Dharma</a:t>
            </a:r>
            <a:endParaRPr lang="fi-FI" dirty="0" smtClean="0"/>
          </a:p>
        </p:txBody>
      </p:sp>
      <p:pic>
        <p:nvPicPr>
          <p:cNvPr id="23" name="Picture Placeholder 22">
            <a:extLst>
              <a:ext uri="{FF2B5EF4-FFF2-40B4-BE49-F238E27FC236}">
                <a16:creationId xmlns:a16="http://schemas.microsoft.com/office/drawing/2014/main" id="{A164AE4A-BFE4-F247-8542-C612BD5BFAB9}"/>
              </a:ext>
            </a:extLst>
          </p:cNvPr>
          <p:cNvPicPr>
            <a:picLocks noGrp="1" noChangeAspect="1"/>
          </p:cNvPicPr>
          <p:nvPr>
            <p:ph type="pic" sz="quarter" idx="16"/>
          </p:nvPr>
        </p:nvPicPr>
        <p:blipFill>
          <a:blip r:embed="rId6">
            <a:extLst>
              <a:ext uri="{28A0092B-C50C-407E-A947-70E740481C1C}">
                <a14:useLocalDpi xmlns:a14="http://schemas.microsoft.com/office/drawing/2010/main" val="0"/>
              </a:ext>
            </a:extLst>
          </a:blip>
          <a:stretch>
            <a:fillRect/>
          </a:stretch>
        </p:blipFill>
        <p:spPr>
          <a:xfrm>
            <a:off x="9648156" y="1848535"/>
            <a:ext cx="1430337" cy="1430337"/>
          </a:xfrm>
        </p:spPr>
      </p:pic>
      <p:sp>
        <p:nvSpPr>
          <p:cNvPr id="15" name="Content Placeholder 14">
            <a:extLst>
              <a:ext uri="{FF2B5EF4-FFF2-40B4-BE49-F238E27FC236}">
                <a16:creationId xmlns:a16="http://schemas.microsoft.com/office/drawing/2014/main" id="{471C9CF1-70B0-46DB-869F-6DC53668898D}"/>
              </a:ext>
            </a:extLst>
          </p:cNvPr>
          <p:cNvSpPr>
            <a:spLocks noGrp="1"/>
          </p:cNvSpPr>
          <p:nvPr>
            <p:ph idx="23"/>
          </p:nvPr>
        </p:nvSpPr>
        <p:spPr/>
        <p:txBody>
          <a:bodyPr/>
          <a:lstStyle/>
          <a:p>
            <a:r>
              <a:rPr lang="id-ID" i="1" dirty="0"/>
              <a:t>Moksa</a:t>
            </a:r>
            <a:endParaRPr lang="en-US" dirty="0"/>
          </a:p>
        </p:txBody>
      </p:sp>
      <p:sp>
        <p:nvSpPr>
          <p:cNvPr id="14" name="Content Placeholder 13">
            <a:extLst>
              <a:ext uri="{FF2B5EF4-FFF2-40B4-BE49-F238E27FC236}">
                <a16:creationId xmlns:a16="http://schemas.microsoft.com/office/drawing/2014/main" id="{4EAA9254-229F-4C3E-B078-B8912E5BBE98}"/>
              </a:ext>
            </a:extLst>
          </p:cNvPr>
          <p:cNvSpPr>
            <a:spLocks noGrp="1"/>
          </p:cNvSpPr>
          <p:nvPr>
            <p:ph idx="22"/>
          </p:nvPr>
        </p:nvSpPr>
        <p:spPr>
          <a:xfrm>
            <a:off x="8922774" y="4052306"/>
            <a:ext cx="2861186" cy="1749005"/>
          </a:xfrm>
        </p:spPr>
        <p:txBody>
          <a:bodyPr/>
          <a:lstStyle/>
          <a:p>
            <a:r>
              <a:rPr lang="id-ID" dirty="0"/>
              <a:t>Moksa merupakan </a:t>
            </a:r>
            <a:r>
              <a:rPr lang="id-ID" dirty="0" smtClean="0"/>
              <a:t>tujuan</a:t>
            </a:r>
            <a:r>
              <a:rPr lang="en-US" dirty="0" smtClean="0"/>
              <a:t> </a:t>
            </a:r>
            <a:r>
              <a:rPr lang="id-ID" dirty="0" smtClean="0"/>
              <a:t>tertinggi </a:t>
            </a:r>
            <a:r>
              <a:rPr lang="id-ID" dirty="0"/>
              <a:t>umat Hindu. </a:t>
            </a:r>
            <a:r>
              <a:rPr lang="id-ID" dirty="0" smtClean="0"/>
              <a:t>Moksa</a:t>
            </a:r>
            <a:r>
              <a:rPr lang="en-US" dirty="0" smtClean="0"/>
              <a:t> </a:t>
            </a:r>
            <a:r>
              <a:rPr lang="id-ID" dirty="0" smtClean="0"/>
              <a:t>memiliki </a:t>
            </a:r>
            <a:r>
              <a:rPr lang="id-ID" dirty="0"/>
              <a:t>arti, yakni </a:t>
            </a:r>
            <a:r>
              <a:rPr lang="id-ID" dirty="0" smtClean="0"/>
              <a:t>pelepasan</a:t>
            </a:r>
            <a:r>
              <a:rPr lang="en-US" dirty="0" smtClean="0"/>
              <a:t> </a:t>
            </a:r>
            <a:r>
              <a:rPr lang="id-ID" dirty="0" smtClean="0"/>
              <a:t>atau </a:t>
            </a:r>
            <a:r>
              <a:rPr lang="id-ID" dirty="0"/>
              <a:t>kebebasan. Maksud </a:t>
            </a:r>
            <a:r>
              <a:rPr lang="id-ID" dirty="0" smtClean="0"/>
              <a:t>dari</a:t>
            </a:r>
            <a:r>
              <a:rPr lang="en-US" dirty="0" smtClean="0"/>
              <a:t> </a:t>
            </a:r>
            <a:r>
              <a:rPr lang="id-ID" dirty="0" smtClean="0"/>
              <a:t>kebebasan </a:t>
            </a:r>
            <a:r>
              <a:rPr lang="id-ID" dirty="0"/>
              <a:t>disini </a:t>
            </a:r>
            <a:r>
              <a:rPr lang="id-ID" dirty="0" smtClean="0"/>
              <a:t>adalah</a:t>
            </a:r>
            <a:r>
              <a:rPr lang="en-US" dirty="0" smtClean="0"/>
              <a:t> </a:t>
            </a:r>
            <a:r>
              <a:rPr lang="id-ID" dirty="0" smtClean="0"/>
              <a:t>kebahagiaan </a:t>
            </a:r>
            <a:r>
              <a:rPr lang="id-ID" dirty="0"/>
              <a:t>dimana </a:t>
            </a:r>
            <a:r>
              <a:rPr lang="id-ID" dirty="0" smtClean="0"/>
              <a:t>atma</a:t>
            </a:r>
            <a:r>
              <a:rPr lang="en-US" dirty="0" smtClean="0"/>
              <a:t> </a:t>
            </a:r>
            <a:r>
              <a:rPr lang="sv-SE" dirty="0" smtClean="0"/>
              <a:t>dapat </a:t>
            </a:r>
            <a:r>
              <a:rPr lang="sv-SE" dirty="0"/>
              <a:t>terlepas dari pengaruh maya dan ikatan </a:t>
            </a:r>
            <a:r>
              <a:rPr lang="sv-SE" dirty="0" smtClean="0"/>
              <a:t>Subha-Asubha Karma</a:t>
            </a:r>
            <a:r>
              <a:rPr lang="sv-SE" dirty="0"/>
              <a:t>, </a:t>
            </a:r>
            <a:r>
              <a:rPr lang="sv-SE" dirty="0" smtClean="0"/>
              <a:t>serta </a:t>
            </a:r>
            <a:r>
              <a:rPr lang="id-ID" dirty="0" smtClean="0"/>
              <a:t>bersatunya sang</a:t>
            </a:r>
            <a:r>
              <a:rPr lang="en-US" dirty="0" smtClean="0"/>
              <a:t> </a:t>
            </a:r>
            <a:r>
              <a:rPr lang="id-ID" dirty="0" smtClean="0"/>
              <a:t>Atman </a:t>
            </a:r>
            <a:r>
              <a:rPr lang="id-ID" dirty="0"/>
              <a:t>dengan </a:t>
            </a:r>
            <a:r>
              <a:rPr lang="id-ID" dirty="0" smtClean="0"/>
              <a:t>Brahman</a:t>
            </a:r>
            <a:r>
              <a:rPr lang="en-US" dirty="0" smtClean="0"/>
              <a:t> </a:t>
            </a:r>
            <a:r>
              <a:rPr lang="id-ID" dirty="0" smtClean="0"/>
              <a:t>(asalnya</a:t>
            </a:r>
            <a:r>
              <a:rPr lang="id-ID" dirty="0"/>
              <a:t>). Moksa juga dapat </a:t>
            </a:r>
            <a:r>
              <a:rPr lang="id-ID" dirty="0" smtClean="0"/>
              <a:t>diartikan</a:t>
            </a:r>
            <a:r>
              <a:rPr lang="en-US" dirty="0" smtClean="0"/>
              <a:t> </a:t>
            </a:r>
            <a:r>
              <a:rPr lang="id-ID" dirty="0" smtClean="0"/>
              <a:t>sebagai </a:t>
            </a:r>
            <a:r>
              <a:rPr lang="id-ID" dirty="0"/>
              <a:t>Mukti atau Nirvana.</a:t>
            </a:r>
            <a:endParaRPr lang="en-US" dirty="0"/>
          </a:p>
        </p:txBody>
      </p:sp>
      <p:sp>
        <p:nvSpPr>
          <p:cNvPr id="3" name="Slide Number Placeholder 2">
            <a:extLst>
              <a:ext uri="{FF2B5EF4-FFF2-40B4-BE49-F238E27FC236}">
                <a16:creationId xmlns:a16="http://schemas.microsoft.com/office/drawing/2014/main" id="{C10F7B49-6C9D-4DBF-AD20-9D4CFAB1CBFD}"/>
              </a:ext>
            </a:extLst>
          </p:cNvPr>
          <p:cNvSpPr>
            <a:spLocks noGrp="1"/>
          </p:cNvSpPr>
          <p:nvPr>
            <p:ph type="sldNum" sz="quarter" idx="12"/>
          </p:nvPr>
        </p:nvSpPr>
        <p:spPr/>
        <p:txBody>
          <a:bodyPr/>
          <a:lstStyle/>
          <a:p>
            <a:fld id="{9EC71654-96A5-4280-94F3-931C61A9F92C}" type="slidenum">
              <a:rPr lang="en-US" smtClean="0"/>
              <a:pPr/>
              <a:t>13</a:t>
            </a:fld>
            <a:endParaRPr lang="en-US" dirty="0"/>
          </a:p>
        </p:txBody>
      </p:sp>
      <p:sp>
        <p:nvSpPr>
          <p:cNvPr id="4" name="TextBox 3"/>
          <p:cNvSpPr txBox="1"/>
          <p:nvPr/>
        </p:nvSpPr>
        <p:spPr>
          <a:xfrm>
            <a:off x="484287" y="902552"/>
            <a:ext cx="11299673" cy="646331"/>
          </a:xfrm>
          <a:prstGeom prst="rect">
            <a:avLst/>
          </a:prstGeom>
          <a:noFill/>
        </p:spPr>
        <p:txBody>
          <a:bodyPr wrap="square" rtlCol="0">
            <a:spAutoFit/>
          </a:bodyPr>
          <a:lstStyle/>
          <a:p>
            <a:r>
              <a:rPr lang="id-ID" dirty="0"/>
              <a:t>Kehidupan manusia di dunia tidak akan lepas dari keinginan dan kebutuhan </a:t>
            </a:r>
            <a:r>
              <a:rPr lang="id-ID" dirty="0" smtClean="0"/>
              <a:t>untuk</a:t>
            </a:r>
            <a:r>
              <a:rPr lang="en-US" dirty="0" smtClean="0"/>
              <a:t> </a:t>
            </a:r>
            <a:r>
              <a:rPr lang="id-ID" dirty="0" smtClean="0"/>
              <a:t>mencapai kebahagiaan.</a:t>
            </a:r>
            <a:r>
              <a:rPr lang="en-US" dirty="0"/>
              <a:t> </a:t>
            </a:r>
            <a:r>
              <a:rPr lang="id-ID" dirty="0" smtClean="0"/>
              <a:t>Pencapaian </a:t>
            </a:r>
            <a:r>
              <a:rPr lang="id-ID" dirty="0"/>
              <a:t>kebahagiaan manusia pada dasarnya dibagi menjadi dua, </a:t>
            </a:r>
            <a:r>
              <a:rPr lang="id-ID" dirty="0" smtClean="0"/>
              <a:t>yakni</a:t>
            </a:r>
            <a:r>
              <a:rPr lang="en-US" dirty="0" smtClean="0"/>
              <a:t> </a:t>
            </a:r>
            <a:r>
              <a:rPr lang="id-ID" dirty="0" smtClean="0"/>
              <a:t>kebahagiaan </a:t>
            </a:r>
            <a:r>
              <a:rPr lang="id-ID" dirty="0"/>
              <a:t>duniawi dan kebahagiaan spiritual</a:t>
            </a:r>
          </a:p>
        </p:txBody>
      </p:sp>
    </p:spTree>
    <p:extLst>
      <p:ext uri="{BB962C8B-B14F-4D97-AF65-F5344CB8AC3E}">
        <p14:creationId xmlns:p14="http://schemas.microsoft.com/office/powerpoint/2010/main" val="4356344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renungkan</a:t>
            </a:r>
            <a:endParaRPr lang="id-ID" dirty="0"/>
          </a:p>
        </p:txBody>
      </p:sp>
      <p:sp>
        <p:nvSpPr>
          <p:cNvPr id="3" name="Slide Number Placeholder 2"/>
          <p:cNvSpPr>
            <a:spLocks noGrp="1"/>
          </p:cNvSpPr>
          <p:nvPr>
            <p:ph type="sldNum" sz="quarter" idx="12"/>
          </p:nvPr>
        </p:nvSpPr>
        <p:spPr/>
        <p:txBody>
          <a:bodyPr/>
          <a:lstStyle/>
          <a:p>
            <a:fld id="{9EC71654-96A5-4280-94F3-931C61A9F92C}" type="slidenum">
              <a:rPr lang="en-US" noProof="0" smtClean="0"/>
              <a:pPr/>
              <a:t>14</a:t>
            </a:fld>
            <a:endParaRPr lang="en-US" noProof="0" dirty="0"/>
          </a:p>
        </p:txBody>
      </p:sp>
      <p:sp>
        <p:nvSpPr>
          <p:cNvPr id="4" name="TextBox 3"/>
          <p:cNvSpPr txBox="1"/>
          <p:nvPr/>
        </p:nvSpPr>
        <p:spPr>
          <a:xfrm>
            <a:off x="1105874" y="2482803"/>
            <a:ext cx="8436332" cy="2308324"/>
          </a:xfrm>
          <a:prstGeom prst="rect">
            <a:avLst/>
          </a:prstGeom>
          <a:noFill/>
        </p:spPr>
        <p:txBody>
          <a:bodyPr wrap="square" rtlCol="0">
            <a:spAutoFit/>
          </a:bodyPr>
          <a:lstStyle/>
          <a:p>
            <a:pPr algn="ctr"/>
            <a:r>
              <a:rPr lang="nn-NO" sz="2400" i="1" dirty="0"/>
              <a:t>Refleksikan kepada diri Anda sendiri mengapa kegiatan </a:t>
            </a:r>
            <a:r>
              <a:rPr lang="nn-NO" sz="2400" i="1" dirty="0" smtClean="0"/>
              <a:t>untuk </a:t>
            </a:r>
            <a:r>
              <a:rPr lang="id-ID" sz="2400" i="1" dirty="0" smtClean="0"/>
              <a:t>bersenang-senang </a:t>
            </a:r>
            <a:r>
              <a:rPr lang="id-ID" sz="2400" i="1" dirty="0"/>
              <a:t>lebih mendominasi dibandingkan kegiatan </a:t>
            </a:r>
            <a:r>
              <a:rPr lang="id-ID" sz="2400" i="1" dirty="0" smtClean="0"/>
              <a:t>untuk</a:t>
            </a:r>
            <a:r>
              <a:rPr lang="en-US" sz="2400" i="1" dirty="0" smtClean="0"/>
              <a:t> </a:t>
            </a:r>
            <a:r>
              <a:rPr lang="id-ID" sz="2400" i="1" dirty="0" smtClean="0"/>
              <a:t>mendalami </a:t>
            </a:r>
            <a:r>
              <a:rPr lang="id-ID" sz="2400" i="1" dirty="0"/>
              <a:t>spiritual? Apakah anda juga setuju dengan </a:t>
            </a:r>
            <a:r>
              <a:rPr lang="id-ID" sz="2400" i="1" dirty="0" smtClean="0"/>
              <a:t>pepatah</a:t>
            </a:r>
            <a:r>
              <a:rPr lang="en-US" sz="2400" i="1" dirty="0" smtClean="0"/>
              <a:t> </a:t>
            </a:r>
            <a:r>
              <a:rPr lang="id-ID" sz="2400" i="1" dirty="0" smtClean="0"/>
              <a:t>“bersenang-senanglah </a:t>
            </a:r>
            <a:r>
              <a:rPr lang="id-ID" sz="2400" i="1" dirty="0"/>
              <a:t>selagi usia kita muda!”. Jawablah </a:t>
            </a:r>
            <a:r>
              <a:rPr lang="id-ID" sz="2400" i="1" dirty="0" smtClean="0"/>
              <a:t>pertanyaan</a:t>
            </a:r>
            <a:r>
              <a:rPr lang="en-US" sz="2400" i="1" dirty="0" smtClean="0"/>
              <a:t> </a:t>
            </a:r>
            <a:r>
              <a:rPr lang="id-ID" sz="2400" i="1" dirty="0" smtClean="0"/>
              <a:t>tersebut </a:t>
            </a:r>
            <a:r>
              <a:rPr lang="id-ID" sz="2400" i="1" dirty="0"/>
              <a:t>secara jujur berdasarkan pengamalan Anda sehari-hari!</a:t>
            </a:r>
            <a:endParaRPr lang="id-ID" sz="2400" dirty="0"/>
          </a:p>
        </p:txBody>
      </p:sp>
    </p:spTree>
    <p:extLst>
      <p:ext uri="{BB962C8B-B14F-4D97-AF65-F5344CB8AC3E}">
        <p14:creationId xmlns:p14="http://schemas.microsoft.com/office/powerpoint/2010/main" val="456967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id-ID" sz="1800" dirty="0"/>
              <a:t>Dalam tingkatan hidup </a:t>
            </a:r>
            <a:r>
              <a:rPr lang="id-ID" sz="1800" dirty="0" smtClean="0"/>
              <a:t>Brahmacari,</a:t>
            </a:r>
            <a:r>
              <a:rPr lang="en-US" sz="1800" dirty="0" smtClean="0"/>
              <a:t> </a:t>
            </a:r>
            <a:r>
              <a:rPr lang="sv-SE" sz="1800" dirty="0" smtClean="0"/>
              <a:t>kedudukan </a:t>
            </a:r>
            <a:r>
              <a:rPr lang="sv-SE" sz="1800" dirty="0"/>
              <a:t>Dharma (dalam hal </a:t>
            </a:r>
            <a:r>
              <a:rPr lang="sv-SE" sz="1800" dirty="0" smtClean="0"/>
              <a:t>ini </a:t>
            </a:r>
            <a:r>
              <a:rPr lang="id-ID" sz="1800" dirty="0" smtClean="0"/>
              <a:t>Kebenaran</a:t>
            </a:r>
            <a:r>
              <a:rPr lang="id-ID" sz="1800" dirty="0"/>
              <a:t>) sangatlah </a:t>
            </a:r>
            <a:r>
              <a:rPr lang="id-ID" sz="1800" dirty="0" smtClean="0"/>
              <a:t>penting.</a:t>
            </a:r>
            <a:r>
              <a:rPr lang="en-US" sz="1800" dirty="0" smtClean="0"/>
              <a:t> </a:t>
            </a:r>
            <a:r>
              <a:rPr lang="id-ID" sz="1800" dirty="0" smtClean="0"/>
              <a:t>Dharma </a:t>
            </a:r>
            <a:r>
              <a:rPr lang="id-ID" sz="1800" dirty="0"/>
              <a:t>adalah tujuan pokok </a:t>
            </a:r>
            <a:r>
              <a:rPr lang="id-ID" sz="1800" dirty="0" smtClean="0"/>
              <a:t>dalam</a:t>
            </a:r>
            <a:r>
              <a:rPr lang="en-US" sz="1800" dirty="0" smtClean="0"/>
              <a:t> </a:t>
            </a:r>
            <a:r>
              <a:rPr lang="id-ID" sz="1800" dirty="0" smtClean="0"/>
              <a:t>tingkat </a:t>
            </a:r>
            <a:r>
              <a:rPr lang="id-ID" sz="1800" dirty="0"/>
              <a:t>hidup Brahmacari. Artha </a:t>
            </a:r>
            <a:r>
              <a:rPr lang="id-ID" sz="1800" dirty="0" smtClean="0"/>
              <a:t>dan</a:t>
            </a:r>
            <a:r>
              <a:rPr lang="en-US" sz="1800" dirty="0" smtClean="0"/>
              <a:t> </a:t>
            </a:r>
            <a:r>
              <a:rPr lang="id-ID" sz="1800" dirty="0" smtClean="0"/>
              <a:t>Kama </a:t>
            </a:r>
            <a:r>
              <a:rPr lang="id-ID" sz="1800" dirty="0"/>
              <a:t>belum begitu </a:t>
            </a:r>
            <a:r>
              <a:rPr lang="id-ID" sz="1800" dirty="0" smtClean="0"/>
              <a:t>mendapat</a:t>
            </a:r>
            <a:r>
              <a:rPr lang="en-US" sz="1800" dirty="0" smtClean="0"/>
              <a:t> </a:t>
            </a:r>
            <a:r>
              <a:rPr lang="id-ID" sz="1800" dirty="0" smtClean="0"/>
              <a:t>tempat </a:t>
            </a:r>
            <a:r>
              <a:rPr lang="id-ID" sz="1800" dirty="0"/>
              <a:t>penting disini. </a:t>
            </a:r>
            <a:r>
              <a:rPr lang="id-ID" sz="1800" dirty="0" smtClean="0"/>
              <a:t>Sebagaimana</a:t>
            </a:r>
            <a:r>
              <a:rPr lang="en-US" sz="1800" dirty="0" smtClean="0"/>
              <a:t> </a:t>
            </a:r>
            <a:r>
              <a:rPr lang="id-ID" sz="1800" dirty="0" smtClean="0"/>
              <a:t>telah </a:t>
            </a:r>
            <a:r>
              <a:rPr lang="id-ID" sz="1800" dirty="0"/>
              <a:t>diungkapkan di atas, </a:t>
            </a:r>
            <a:r>
              <a:rPr lang="id-ID" sz="1800" dirty="0" smtClean="0"/>
              <a:t>bahwa</a:t>
            </a:r>
            <a:r>
              <a:rPr lang="en-US" sz="1800" dirty="0" smtClean="0"/>
              <a:t> </a:t>
            </a:r>
            <a:r>
              <a:rPr lang="fi-FI" sz="1800" dirty="0" smtClean="0"/>
              <a:t>mencari </a:t>
            </a:r>
            <a:r>
              <a:rPr lang="fi-FI" sz="1800" dirty="0"/>
              <a:t>Artha, Kama dan </a:t>
            </a:r>
            <a:r>
              <a:rPr lang="fi-FI" sz="1800" dirty="0" smtClean="0"/>
              <a:t>Moksa </a:t>
            </a:r>
            <a:r>
              <a:rPr lang="id-ID" sz="1800" dirty="0" smtClean="0"/>
              <a:t>maka </a:t>
            </a:r>
            <a:r>
              <a:rPr lang="id-ID" sz="1800" dirty="0"/>
              <a:t>Brahmacari merupakan </a:t>
            </a:r>
            <a:r>
              <a:rPr lang="id-ID" sz="1800" dirty="0" smtClean="0"/>
              <a:t>dasar</a:t>
            </a:r>
            <a:r>
              <a:rPr lang="en-US" sz="1800" dirty="0" smtClean="0"/>
              <a:t> </a:t>
            </a:r>
            <a:r>
              <a:rPr lang="id-ID" sz="1800" dirty="0" smtClean="0"/>
              <a:t>Asrama </a:t>
            </a:r>
            <a:r>
              <a:rPr lang="id-ID" sz="1800" dirty="0"/>
              <a:t>yang lain </a:t>
            </a:r>
            <a:r>
              <a:rPr lang="id-ID" sz="1800" dirty="0" smtClean="0"/>
              <a:t>Grhasta,</a:t>
            </a:r>
            <a:r>
              <a:rPr lang="en-US" sz="1800" dirty="0" smtClean="0"/>
              <a:t> </a:t>
            </a:r>
            <a:r>
              <a:rPr lang="id-ID" sz="1800" dirty="0" smtClean="0"/>
              <a:t>Wanaprastha</a:t>
            </a:r>
            <a:r>
              <a:rPr lang="id-ID" sz="1800" dirty="0"/>
              <a:t>, dan </a:t>
            </a:r>
            <a:r>
              <a:rPr lang="id-ID" sz="1800" dirty="0" smtClean="0"/>
              <a:t>Biksuka</a:t>
            </a:r>
            <a:r>
              <a:rPr lang="en-US" sz="1800" dirty="0" smtClean="0"/>
              <a:t>.</a:t>
            </a:r>
          </a:p>
          <a:p>
            <a:r>
              <a:rPr lang="id-ID" sz="1800" dirty="0" smtClean="0"/>
              <a:t>Tingkat</a:t>
            </a:r>
            <a:r>
              <a:rPr lang="en-US" sz="1800" dirty="0" smtClean="0"/>
              <a:t> </a:t>
            </a:r>
            <a:r>
              <a:rPr lang="it-IT" sz="1800" dirty="0" smtClean="0"/>
              <a:t>hidup </a:t>
            </a:r>
            <a:r>
              <a:rPr lang="it-IT" sz="1800" dirty="0"/>
              <a:t>pada masa Brahmacari </a:t>
            </a:r>
            <a:r>
              <a:rPr lang="it-IT" sz="1800" dirty="0" smtClean="0"/>
              <a:t>ini </a:t>
            </a:r>
            <a:r>
              <a:rPr lang="id-ID" sz="1800" dirty="0" smtClean="0"/>
              <a:t>sering </a:t>
            </a:r>
            <a:r>
              <a:rPr lang="id-ID" sz="1800" dirty="0"/>
              <a:t>sekali disebut </a:t>
            </a:r>
            <a:r>
              <a:rPr lang="id-ID" sz="1800" dirty="0" smtClean="0"/>
              <a:t>sebagai</a:t>
            </a:r>
            <a:r>
              <a:rPr lang="en-US" sz="1800" dirty="0" smtClean="0"/>
              <a:t> </a:t>
            </a:r>
            <a:r>
              <a:rPr lang="id-ID" sz="1800" dirty="0" smtClean="0"/>
              <a:t>aguron-guron </a:t>
            </a:r>
            <a:r>
              <a:rPr lang="id-ID" sz="1800" dirty="0"/>
              <a:t>atau asewaka </a:t>
            </a:r>
            <a:r>
              <a:rPr lang="id-ID" sz="1800" dirty="0" smtClean="0"/>
              <a:t>guru</a:t>
            </a:r>
            <a:r>
              <a:rPr lang="en-US" sz="1800" dirty="0" smtClean="0"/>
              <a:t> </a:t>
            </a:r>
            <a:r>
              <a:rPr lang="nn-NO" sz="1800" dirty="0"/>
              <a:t>yang artinya adalah suatu tingkat kehidupan yang memerlukan ketekunan </a:t>
            </a:r>
            <a:r>
              <a:rPr lang="nn-NO" sz="1800" dirty="0" smtClean="0"/>
              <a:t>dan </a:t>
            </a:r>
            <a:r>
              <a:rPr lang="id-ID" sz="1800" dirty="0" smtClean="0"/>
              <a:t>kesungguhan</a:t>
            </a:r>
            <a:r>
              <a:rPr lang="en-US" sz="1800" dirty="0" smtClean="0"/>
              <a:t>.</a:t>
            </a:r>
          </a:p>
          <a:p>
            <a:r>
              <a:rPr lang="id-ID" sz="1800" dirty="0"/>
              <a:t>Pada tahap Brahmacari ini juga, seseorang dapat </a:t>
            </a:r>
            <a:r>
              <a:rPr lang="id-ID" sz="1800" dirty="0" smtClean="0"/>
              <a:t>membentuk</a:t>
            </a:r>
            <a:r>
              <a:rPr lang="en-US" sz="1800" dirty="0" smtClean="0"/>
              <a:t> </a:t>
            </a:r>
            <a:r>
              <a:rPr lang="id-ID" sz="1800" dirty="0" smtClean="0"/>
              <a:t>wataknya </a:t>
            </a:r>
            <a:r>
              <a:rPr lang="id-ID" sz="1800" dirty="0"/>
              <a:t>berdasarkan pada Dharma.</a:t>
            </a:r>
          </a:p>
        </p:txBody>
      </p:sp>
      <p:sp>
        <p:nvSpPr>
          <p:cNvPr id="3" name="Slide Number Placeholder 2"/>
          <p:cNvSpPr>
            <a:spLocks noGrp="1"/>
          </p:cNvSpPr>
          <p:nvPr>
            <p:ph type="sldNum" sz="quarter" idx="12"/>
          </p:nvPr>
        </p:nvSpPr>
        <p:spPr/>
        <p:txBody>
          <a:bodyPr/>
          <a:lstStyle/>
          <a:p>
            <a:fld id="{9EC71654-96A5-4280-94F3-931C61A9F92C}" type="slidenum">
              <a:rPr lang="en-US" noProof="0" smtClean="0"/>
              <a:pPr/>
              <a:t>15</a:t>
            </a:fld>
            <a:endParaRPr lang="en-US" noProof="0" dirty="0"/>
          </a:p>
        </p:txBody>
      </p:sp>
      <p:sp>
        <p:nvSpPr>
          <p:cNvPr id="4" name="Picture Placeholder 3"/>
          <p:cNvSpPr>
            <a:spLocks noGrp="1"/>
          </p:cNvSpPr>
          <p:nvPr>
            <p:ph type="pic" sz="quarter" idx="13"/>
          </p:nvPr>
        </p:nvSpPr>
        <p:spPr/>
      </p:sp>
      <p:sp>
        <p:nvSpPr>
          <p:cNvPr id="5" name="Title 4"/>
          <p:cNvSpPr>
            <a:spLocks noGrp="1"/>
          </p:cNvSpPr>
          <p:nvPr>
            <p:ph type="title"/>
          </p:nvPr>
        </p:nvSpPr>
        <p:spPr/>
        <p:txBody>
          <a:bodyPr/>
          <a:lstStyle/>
          <a:p>
            <a:r>
              <a:rPr lang="id-ID" b="0" i="1" dirty="0"/>
              <a:t>Brahmacari </a:t>
            </a:r>
            <a:r>
              <a:rPr lang="id-ID" b="0" dirty="0"/>
              <a:t>Sebagai Etika Hidup Mahasiswa</a:t>
            </a:r>
            <a:endParaRPr lang="id-ID" dirty="0"/>
          </a:p>
        </p:txBody>
      </p:sp>
    </p:spTree>
    <p:extLst>
      <p:ext uri="{BB962C8B-B14F-4D97-AF65-F5344CB8AC3E}">
        <p14:creationId xmlns:p14="http://schemas.microsoft.com/office/powerpoint/2010/main" val="1982240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Gunakan</a:t>
            </a:r>
            <a:r>
              <a:rPr lang="en-US" dirty="0" smtClean="0"/>
              <a:t> masa </a:t>
            </a:r>
            <a:r>
              <a:rPr lang="en-US" dirty="0" err="1" smtClean="0"/>
              <a:t>brahmacari</a:t>
            </a:r>
            <a:r>
              <a:rPr lang="en-US" dirty="0" smtClean="0"/>
              <a:t> </a:t>
            </a:r>
            <a:r>
              <a:rPr lang="en-US" dirty="0" err="1" smtClean="0"/>
              <a:t>dengan</a:t>
            </a:r>
            <a:r>
              <a:rPr lang="en-US" dirty="0" smtClean="0"/>
              <a:t> </a:t>
            </a:r>
            <a:r>
              <a:rPr lang="en-US" dirty="0" err="1" smtClean="0"/>
              <a:t>baik</a:t>
            </a:r>
            <a:endParaRPr lang="id-ID" dirty="0"/>
          </a:p>
        </p:txBody>
      </p:sp>
      <p:sp>
        <p:nvSpPr>
          <p:cNvPr id="3" name="Slide Number Placeholder 2"/>
          <p:cNvSpPr>
            <a:spLocks noGrp="1"/>
          </p:cNvSpPr>
          <p:nvPr>
            <p:ph type="sldNum" sz="quarter" idx="12"/>
          </p:nvPr>
        </p:nvSpPr>
        <p:spPr/>
        <p:txBody>
          <a:bodyPr/>
          <a:lstStyle/>
          <a:p>
            <a:fld id="{9EC71654-96A5-4280-94F3-931C61A9F92C}" type="slidenum">
              <a:rPr lang="en-US" noProof="0" smtClean="0"/>
              <a:pPr/>
              <a:t>16</a:t>
            </a:fld>
            <a:endParaRPr lang="en-US" noProof="0" dirty="0"/>
          </a:p>
        </p:txBody>
      </p:sp>
      <p:sp>
        <p:nvSpPr>
          <p:cNvPr id="4" name="TextBox 3"/>
          <p:cNvSpPr txBox="1"/>
          <p:nvPr/>
        </p:nvSpPr>
        <p:spPr>
          <a:xfrm>
            <a:off x="515938" y="1519084"/>
            <a:ext cx="9055510" cy="1754326"/>
          </a:xfrm>
          <a:prstGeom prst="rect">
            <a:avLst/>
          </a:prstGeom>
          <a:noFill/>
        </p:spPr>
        <p:txBody>
          <a:bodyPr wrap="square" rtlCol="0">
            <a:spAutoFit/>
          </a:bodyPr>
          <a:lstStyle/>
          <a:p>
            <a:r>
              <a:rPr lang="id-ID" dirty="0"/>
              <a:t>Dalam Kitab Sarasamuccaya, Sloka 27 menyebutkan </a:t>
            </a:r>
            <a:r>
              <a:rPr lang="id-ID" dirty="0" smtClean="0"/>
              <a:t>:</a:t>
            </a:r>
            <a:endParaRPr lang="en-US" dirty="0" smtClean="0"/>
          </a:p>
          <a:p>
            <a:endParaRPr lang="id-ID" dirty="0"/>
          </a:p>
          <a:p>
            <a:r>
              <a:rPr lang="id-ID" i="1" dirty="0"/>
              <a:t>“Matangnya deyaning wwang, pengponganikang kayowanan, panedeng ning</a:t>
            </a:r>
          </a:p>
          <a:p>
            <a:r>
              <a:rPr lang="fi-FI" i="1" dirty="0"/>
              <a:t>awak, sadhanaken ri karjananing dharma, artha, jnana, kunang apan tan</a:t>
            </a:r>
          </a:p>
          <a:p>
            <a:r>
              <a:rPr lang="id-ID" i="1" dirty="0"/>
              <a:t>pada kacaktining atuha lawan rare, drstanta nahan yangalalang atuha, telas</a:t>
            </a:r>
          </a:p>
          <a:p>
            <a:r>
              <a:rPr lang="id-ID" i="1" dirty="0"/>
              <a:t>rumepa, marin alandep ika”.</a:t>
            </a:r>
            <a:endParaRPr lang="id-ID" dirty="0"/>
          </a:p>
        </p:txBody>
      </p:sp>
      <p:sp>
        <p:nvSpPr>
          <p:cNvPr id="5" name="TextBox 4"/>
          <p:cNvSpPr txBox="1"/>
          <p:nvPr/>
        </p:nvSpPr>
        <p:spPr>
          <a:xfrm>
            <a:off x="515938" y="3731342"/>
            <a:ext cx="10383120" cy="1323439"/>
          </a:xfrm>
          <a:prstGeom prst="rect">
            <a:avLst/>
          </a:prstGeom>
          <a:noFill/>
        </p:spPr>
        <p:txBody>
          <a:bodyPr wrap="square" rtlCol="0">
            <a:spAutoFit/>
          </a:bodyPr>
          <a:lstStyle/>
          <a:p>
            <a:pPr algn="just"/>
            <a:r>
              <a:rPr lang="id-ID" sz="2000" i="1" dirty="0"/>
              <a:t>Karenanya perilaku seseorang, hendaklah digunakan sebaik-baiknya </a:t>
            </a:r>
            <a:r>
              <a:rPr lang="id-ID" sz="2000" i="1" dirty="0" smtClean="0"/>
              <a:t>masa</a:t>
            </a:r>
            <a:r>
              <a:rPr lang="en-US" sz="2000" i="1" dirty="0" smtClean="0"/>
              <a:t> </a:t>
            </a:r>
            <a:r>
              <a:rPr lang="id-ID" sz="2000" i="1" dirty="0" smtClean="0"/>
              <a:t>muda</a:t>
            </a:r>
            <a:r>
              <a:rPr lang="id-ID" sz="2000" i="1" dirty="0"/>
              <a:t>, selagi badan sedang kuatnya, hendaklah dipergunakan untuk </a:t>
            </a:r>
            <a:r>
              <a:rPr lang="id-ID" sz="2000" i="1" dirty="0" smtClean="0"/>
              <a:t>usaha</a:t>
            </a:r>
            <a:r>
              <a:rPr lang="en-US" sz="2000" i="1" dirty="0" smtClean="0"/>
              <a:t> </a:t>
            </a:r>
            <a:r>
              <a:rPr lang="id-ID" sz="2000" i="1" dirty="0" smtClean="0"/>
              <a:t>menuntut </a:t>
            </a:r>
            <a:r>
              <a:rPr lang="id-ID" sz="2000" i="1" dirty="0"/>
              <a:t>dharma, artha dan ilmu pengetahuan, sebab tidak sama </a:t>
            </a:r>
            <a:r>
              <a:rPr lang="id-ID" sz="2000" i="1" dirty="0" smtClean="0"/>
              <a:t>kekuatan</a:t>
            </a:r>
            <a:r>
              <a:rPr lang="en-US" sz="2000" i="1" dirty="0" smtClean="0"/>
              <a:t> </a:t>
            </a:r>
            <a:r>
              <a:rPr lang="id-ID" sz="2000" i="1" dirty="0" smtClean="0"/>
              <a:t>orang </a:t>
            </a:r>
            <a:r>
              <a:rPr lang="id-ID" sz="2000" i="1" dirty="0"/>
              <a:t>tua dengan kekuatan anak muda; contohnya ialah seperti ilalang </a:t>
            </a:r>
            <a:r>
              <a:rPr lang="id-ID" sz="2000" i="1" dirty="0" smtClean="0"/>
              <a:t>yang</a:t>
            </a:r>
            <a:r>
              <a:rPr lang="en-US" sz="2000" i="1" dirty="0" smtClean="0"/>
              <a:t> </a:t>
            </a:r>
            <a:r>
              <a:rPr lang="id-ID" sz="2000" i="1" dirty="0" smtClean="0"/>
              <a:t>telah </a:t>
            </a:r>
            <a:r>
              <a:rPr lang="id-ID" sz="2000" i="1" dirty="0"/>
              <a:t>tua menjadi rebah dan ujungnya itu tidak tajam lagi (Kadjeng, 1991:16).</a:t>
            </a:r>
            <a:endParaRPr lang="id-ID" sz="2000" dirty="0"/>
          </a:p>
        </p:txBody>
      </p:sp>
    </p:spTree>
    <p:extLst>
      <p:ext uri="{BB962C8B-B14F-4D97-AF65-F5344CB8AC3E}">
        <p14:creationId xmlns:p14="http://schemas.microsoft.com/office/powerpoint/2010/main" val="3158045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9"/>
          </p:nvPr>
        </p:nvSpPr>
        <p:spPr/>
      </p:sp>
      <p:sp>
        <p:nvSpPr>
          <p:cNvPr id="3" name="Title 2"/>
          <p:cNvSpPr>
            <a:spLocks noGrp="1"/>
          </p:cNvSpPr>
          <p:nvPr>
            <p:ph type="title"/>
          </p:nvPr>
        </p:nvSpPr>
        <p:spPr/>
        <p:txBody>
          <a:bodyPr/>
          <a:lstStyle/>
          <a:p>
            <a:r>
              <a:rPr lang="id-ID" sz="2400" dirty="0"/>
              <a:t>Membangun kepribadian mahasiswa yang berjiwa pemimpin, taat</a:t>
            </a:r>
            <a:br>
              <a:rPr lang="id-ID" sz="2400" dirty="0"/>
            </a:br>
            <a:r>
              <a:rPr lang="id-ID" sz="2400" dirty="0"/>
              <a:t>hukum, sehat, kreatif, dan adaptif sesuai konsep manusia Hindu.</a:t>
            </a:r>
          </a:p>
        </p:txBody>
      </p:sp>
      <p:sp>
        <p:nvSpPr>
          <p:cNvPr id="4" name="Content Placeholder 3"/>
          <p:cNvSpPr>
            <a:spLocks noGrp="1"/>
          </p:cNvSpPr>
          <p:nvPr>
            <p:ph idx="1"/>
          </p:nvPr>
        </p:nvSpPr>
        <p:spPr>
          <a:xfrm>
            <a:off x="219126" y="3427415"/>
            <a:ext cx="3445566" cy="2284272"/>
          </a:xfrm>
        </p:spPr>
        <p:txBody>
          <a:bodyPr>
            <a:normAutofit/>
          </a:bodyPr>
          <a:lstStyle/>
          <a:p>
            <a:r>
              <a:rPr lang="id-ID" dirty="0"/>
              <a:t>Dalam konteks peran kepemimpinan mahasiswa, mahasiswa Hindu </a:t>
            </a:r>
            <a:r>
              <a:rPr lang="id-ID" dirty="0" smtClean="0"/>
              <a:t>dapat</a:t>
            </a:r>
            <a:r>
              <a:rPr lang="en-US" dirty="0" smtClean="0"/>
              <a:t> </a:t>
            </a:r>
            <a:r>
              <a:rPr lang="id-ID" dirty="0" smtClean="0"/>
              <a:t>memainkan </a:t>
            </a:r>
            <a:r>
              <a:rPr lang="id-ID" dirty="0"/>
              <a:t>peranan dengan menjadi garda terdepan dalam </a:t>
            </a:r>
            <a:r>
              <a:rPr lang="id-ID" dirty="0" smtClean="0"/>
              <a:t>memecahkan</a:t>
            </a:r>
            <a:r>
              <a:rPr lang="en-US" dirty="0" smtClean="0"/>
              <a:t> </a:t>
            </a:r>
            <a:r>
              <a:rPr lang="id-ID" dirty="0" smtClean="0"/>
              <a:t>permasalahan </a:t>
            </a:r>
            <a:r>
              <a:rPr lang="id-ID" dirty="0"/>
              <a:t>bangsa ini. Dengan berbagai sumber daya yang dimiliki, mulai </a:t>
            </a:r>
            <a:r>
              <a:rPr lang="id-ID" dirty="0" smtClean="0"/>
              <a:t>dari</a:t>
            </a:r>
            <a:r>
              <a:rPr lang="en-US" dirty="0" smtClean="0"/>
              <a:t> </a:t>
            </a:r>
            <a:r>
              <a:rPr lang="id-ID" dirty="0" smtClean="0"/>
              <a:t>kemampuan </a:t>
            </a:r>
            <a:r>
              <a:rPr lang="id-ID" dirty="0"/>
              <a:t>intelektual, jaringan dan semangat juang yang tinggi, Anda </a:t>
            </a:r>
            <a:r>
              <a:rPr lang="id-ID" dirty="0" smtClean="0"/>
              <a:t>sebagai</a:t>
            </a:r>
            <a:r>
              <a:rPr lang="en-US" dirty="0" smtClean="0"/>
              <a:t> </a:t>
            </a:r>
            <a:r>
              <a:rPr lang="id-ID" dirty="0" smtClean="0"/>
              <a:t>mahasiswa </a:t>
            </a:r>
            <a:r>
              <a:rPr lang="id-ID" dirty="0"/>
              <a:t>harus memanfaatkan hal tersebut.</a:t>
            </a:r>
          </a:p>
        </p:txBody>
      </p:sp>
      <p:sp>
        <p:nvSpPr>
          <p:cNvPr id="5" name="Slide Number Placeholder 4"/>
          <p:cNvSpPr>
            <a:spLocks noGrp="1"/>
          </p:cNvSpPr>
          <p:nvPr>
            <p:ph type="sldNum" sz="quarter" idx="12"/>
          </p:nvPr>
        </p:nvSpPr>
        <p:spPr/>
        <p:txBody>
          <a:bodyPr/>
          <a:lstStyle/>
          <a:p>
            <a:fld id="{9EC71654-96A5-4280-94F3-931C61A9F92C}" type="slidenum">
              <a:rPr lang="en-US" noProof="0" smtClean="0"/>
              <a:pPr/>
              <a:t>17</a:t>
            </a:fld>
            <a:endParaRPr lang="en-US" noProof="0" dirty="0"/>
          </a:p>
        </p:txBody>
      </p:sp>
      <p:sp>
        <p:nvSpPr>
          <p:cNvPr id="6" name="Picture Placeholder 5"/>
          <p:cNvSpPr>
            <a:spLocks noGrp="1"/>
          </p:cNvSpPr>
          <p:nvPr>
            <p:ph type="pic" sz="quarter" idx="13"/>
          </p:nvPr>
        </p:nvSpPr>
        <p:spPr/>
      </p:sp>
      <p:sp>
        <p:nvSpPr>
          <p:cNvPr id="7" name="Content Placeholder 6"/>
          <p:cNvSpPr>
            <a:spLocks noGrp="1"/>
          </p:cNvSpPr>
          <p:nvPr>
            <p:ph idx="14"/>
          </p:nvPr>
        </p:nvSpPr>
        <p:spPr>
          <a:xfrm>
            <a:off x="8527490" y="3312662"/>
            <a:ext cx="3445200" cy="2690573"/>
          </a:xfrm>
        </p:spPr>
        <p:txBody>
          <a:bodyPr>
            <a:normAutofit/>
          </a:bodyPr>
          <a:lstStyle/>
          <a:p>
            <a:r>
              <a:rPr lang="id-ID" dirty="0"/>
              <a:t>Kesehatan bisa dikatakan sebagai komponen utama bagi mahasiswa untuk </a:t>
            </a:r>
            <a:r>
              <a:rPr lang="id-ID" dirty="0" smtClean="0"/>
              <a:t>bias</a:t>
            </a:r>
            <a:r>
              <a:rPr lang="en-US" dirty="0" smtClean="0"/>
              <a:t> </a:t>
            </a:r>
            <a:r>
              <a:rPr lang="id-ID" dirty="0" smtClean="0"/>
              <a:t>terus </a:t>
            </a:r>
            <a:r>
              <a:rPr lang="id-ID" dirty="0"/>
              <a:t>melaksanakan aktivitasnya. Sesuai dengan konsep manusia Hindu </a:t>
            </a:r>
            <a:r>
              <a:rPr lang="id-ID" dirty="0" smtClean="0"/>
              <a:t>yang</a:t>
            </a:r>
            <a:r>
              <a:rPr lang="en-US" dirty="0" smtClean="0"/>
              <a:t> </a:t>
            </a:r>
            <a:r>
              <a:rPr lang="sv-SE" dirty="0" smtClean="0"/>
              <a:t>menekankan </a:t>
            </a:r>
            <a:r>
              <a:rPr lang="sv-SE" dirty="0"/>
              <a:t>pada aspek mental spiritual dan juga tubuh, maka meditasi </a:t>
            </a:r>
            <a:r>
              <a:rPr lang="sv-SE" dirty="0" smtClean="0"/>
              <a:t>adalah </a:t>
            </a:r>
            <a:r>
              <a:rPr lang="id-ID" dirty="0" smtClean="0"/>
              <a:t>sesuatu </a:t>
            </a:r>
            <a:r>
              <a:rPr lang="id-ID" dirty="0"/>
              <a:t>yang harus digiati oleh mahasiswa Hindu itu sendiri. Meditasi atau </a:t>
            </a:r>
            <a:r>
              <a:rPr lang="id-ID" dirty="0" smtClean="0"/>
              <a:t>Dhyana</a:t>
            </a:r>
            <a:r>
              <a:rPr lang="en-US" dirty="0" smtClean="0"/>
              <a:t> </a:t>
            </a:r>
            <a:r>
              <a:rPr lang="id-ID" dirty="0" smtClean="0"/>
              <a:t>adalah </a:t>
            </a:r>
            <a:r>
              <a:rPr lang="id-ID" dirty="0"/>
              <a:t>disiplin pemusatan pikiran dan perasaan secara mental dan </a:t>
            </a:r>
            <a:r>
              <a:rPr lang="id-ID" dirty="0" smtClean="0"/>
              <a:t>terus-menerus</a:t>
            </a:r>
            <a:r>
              <a:rPr lang="en-US" dirty="0" smtClean="0"/>
              <a:t> </a:t>
            </a:r>
            <a:r>
              <a:rPr lang="pt-BR" dirty="0" smtClean="0"/>
              <a:t>pada </a:t>
            </a:r>
            <a:r>
              <a:rPr lang="pt-BR" dirty="0"/>
              <a:t>objek meditasi atau pada Tuhan</a:t>
            </a:r>
            <a:endParaRPr lang="id-ID" dirty="0"/>
          </a:p>
        </p:txBody>
      </p:sp>
      <p:sp>
        <p:nvSpPr>
          <p:cNvPr id="8" name="Content Placeholder 7"/>
          <p:cNvSpPr>
            <a:spLocks noGrp="1"/>
          </p:cNvSpPr>
          <p:nvPr>
            <p:ph idx="15"/>
          </p:nvPr>
        </p:nvSpPr>
        <p:spPr/>
        <p:txBody>
          <a:bodyPr/>
          <a:lstStyle/>
          <a:p>
            <a:r>
              <a:rPr lang="nl-NL" dirty="0" smtClean="0"/>
              <a:t>1. Mahasiswa </a:t>
            </a:r>
            <a:r>
              <a:rPr lang="nl-NL" dirty="0"/>
              <a:t>Hindu Berjiwa Pemimpin dan Taat Hukum</a:t>
            </a:r>
            <a:endParaRPr lang="id-ID" dirty="0"/>
          </a:p>
        </p:txBody>
      </p:sp>
      <p:sp>
        <p:nvSpPr>
          <p:cNvPr id="9" name="Content Placeholder 8"/>
          <p:cNvSpPr>
            <a:spLocks noGrp="1"/>
          </p:cNvSpPr>
          <p:nvPr>
            <p:ph idx="16"/>
          </p:nvPr>
        </p:nvSpPr>
        <p:spPr/>
        <p:txBody>
          <a:bodyPr/>
          <a:lstStyle/>
          <a:p>
            <a:r>
              <a:rPr lang="en-US" dirty="0" smtClean="0"/>
              <a:t>2. </a:t>
            </a:r>
            <a:r>
              <a:rPr lang="id-ID" dirty="0" smtClean="0"/>
              <a:t>Mahasiswa </a:t>
            </a:r>
            <a:r>
              <a:rPr lang="id-ID" dirty="0"/>
              <a:t>Hindu Memiliki Jiwa dan Raga yang Sehat</a:t>
            </a:r>
          </a:p>
        </p:txBody>
      </p:sp>
      <p:sp>
        <p:nvSpPr>
          <p:cNvPr id="10" name="Picture Placeholder 9"/>
          <p:cNvSpPr>
            <a:spLocks noGrp="1"/>
          </p:cNvSpPr>
          <p:nvPr>
            <p:ph type="pic" sz="quarter" idx="17"/>
          </p:nvPr>
        </p:nvSpPr>
        <p:spPr/>
      </p:sp>
    </p:spTree>
    <p:extLst>
      <p:ext uri="{BB962C8B-B14F-4D97-AF65-F5344CB8AC3E}">
        <p14:creationId xmlns:p14="http://schemas.microsoft.com/office/powerpoint/2010/main" val="330915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EC71654-96A5-4280-94F3-931C61A9F92C}" type="slidenum">
              <a:rPr lang="en-US" noProof="0" smtClean="0"/>
              <a:pPr/>
              <a:t>18</a:t>
            </a:fld>
            <a:endParaRPr lang="en-US" noProof="0" dirty="0"/>
          </a:p>
        </p:txBody>
      </p:sp>
      <p:sp>
        <p:nvSpPr>
          <p:cNvPr id="4" name="TextBox 3"/>
          <p:cNvSpPr txBox="1"/>
          <p:nvPr/>
        </p:nvSpPr>
        <p:spPr>
          <a:xfrm>
            <a:off x="486696" y="693175"/>
            <a:ext cx="6548284" cy="461665"/>
          </a:xfrm>
          <a:prstGeom prst="rect">
            <a:avLst/>
          </a:prstGeom>
          <a:noFill/>
        </p:spPr>
        <p:txBody>
          <a:bodyPr wrap="square" rtlCol="0">
            <a:spAutoFit/>
          </a:bodyPr>
          <a:lstStyle/>
          <a:p>
            <a:r>
              <a:rPr lang="pt-BR" sz="2400" b="1" dirty="0" smtClean="0"/>
              <a:t>3. Tantangan </a:t>
            </a:r>
            <a:r>
              <a:rPr lang="pt-BR" sz="2400" b="1" dirty="0"/>
              <a:t>Dharma Agama dan Dharma Negara</a:t>
            </a:r>
            <a:endParaRPr lang="id-ID" sz="2400" b="1" dirty="0"/>
          </a:p>
        </p:txBody>
      </p:sp>
      <p:sp>
        <p:nvSpPr>
          <p:cNvPr id="5" name="TextBox 4"/>
          <p:cNvSpPr txBox="1"/>
          <p:nvPr/>
        </p:nvSpPr>
        <p:spPr>
          <a:xfrm>
            <a:off x="486696" y="1371599"/>
            <a:ext cx="9851922" cy="3970318"/>
          </a:xfrm>
          <a:prstGeom prst="rect">
            <a:avLst/>
          </a:prstGeom>
          <a:noFill/>
        </p:spPr>
        <p:txBody>
          <a:bodyPr wrap="square" rtlCol="0">
            <a:spAutoFit/>
          </a:bodyPr>
          <a:lstStyle/>
          <a:p>
            <a:r>
              <a:rPr lang="sv-SE" dirty="0"/>
              <a:t>Tantangan yang dihadapi oleh masyarakat Bali dalam pengrealisasian </a:t>
            </a:r>
            <a:r>
              <a:rPr lang="sv-SE" dirty="0" smtClean="0"/>
              <a:t>Dharma </a:t>
            </a:r>
            <a:r>
              <a:rPr lang="id-ID" dirty="0" smtClean="0"/>
              <a:t>Agama </a:t>
            </a:r>
            <a:r>
              <a:rPr lang="id-ID" dirty="0"/>
              <a:t>dan </a:t>
            </a:r>
            <a:r>
              <a:rPr lang="id-ID" dirty="0" smtClean="0"/>
              <a:t>Dharma</a:t>
            </a:r>
            <a:r>
              <a:rPr lang="en-US" dirty="0" smtClean="0"/>
              <a:t> </a:t>
            </a:r>
            <a:r>
              <a:rPr lang="id-ID" dirty="0" smtClean="0"/>
              <a:t>Negara </a:t>
            </a:r>
            <a:r>
              <a:rPr lang="id-ID" dirty="0"/>
              <a:t>di Zaman yang oleh banyak pihak disebut sebagai </a:t>
            </a:r>
            <a:r>
              <a:rPr lang="id-ID" dirty="0" smtClean="0"/>
              <a:t>era</a:t>
            </a:r>
            <a:r>
              <a:rPr lang="en-US" dirty="0" smtClean="0"/>
              <a:t> </a:t>
            </a:r>
            <a:r>
              <a:rPr lang="id-ID" dirty="0" smtClean="0"/>
              <a:t>globalisasi</a:t>
            </a:r>
            <a:r>
              <a:rPr lang="id-ID" dirty="0"/>
              <a:t>, secara garis besar adalah:</a:t>
            </a:r>
          </a:p>
          <a:p>
            <a:pPr marL="342900" indent="-342900">
              <a:buFont typeface="+mj-lt"/>
              <a:buAutoNum type="alphaLcParenR"/>
            </a:pPr>
            <a:r>
              <a:rPr lang="id-ID" dirty="0" smtClean="0"/>
              <a:t>Menyadari </a:t>
            </a:r>
            <a:r>
              <a:rPr lang="id-ID" dirty="0"/>
              <a:t>kepada masyarakat agar tetap berporos dan atau kembali </a:t>
            </a:r>
            <a:r>
              <a:rPr lang="id-ID" dirty="0" smtClean="0"/>
              <a:t>kepada</a:t>
            </a:r>
            <a:r>
              <a:rPr lang="en-US" dirty="0" smtClean="0"/>
              <a:t> </a:t>
            </a:r>
            <a:r>
              <a:rPr lang="id-ID" dirty="0" smtClean="0"/>
              <a:t>konsepsi </a:t>
            </a:r>
            <a:r>
              <a:rPr lang="id-ID" dirty="0"/>
              <a:t>swadharma kehidupan, sehingga tidak mudah terjebak </a:t>
            </a:r>
            <a:r>
              <a:rPr lang="id-ID" dirty="0" smtClean="0"/>
              <a:t>untuk</a:t>
            </a:r>
            <a:r>
              <a:rPr lang="en-US" dirty="0" smtClean="0"/>
              <a:t> </a:t>
            </a:r>
            <a:r>
              <a:rPr lang="fi-FI" dirty="0" smtClean="0"/>
              <a:t>melakukan </a:t>
            </a:r>
            <a:r>
              <a:rPr lang="fi-FI" dirty="0"/>
              <a:t>perilaku menyimpang dari etika kehidupan </a:t>
            </a:r>
            <a:r>
              <a:rPr lang="fi-FI" dirty="0" smtClean="0"/>
              <a:t>keagamaan.</a:t>
            </a:r>
          </a:p>
          <a:p>
            <a:pPr marL="342900" indent="-342900">
              <a:buFont typeface="+mj-lt"/>
              <a:buAutoNum type="alphaLcParenR"/>
            </a:pPr>
            <a:r>
              <a:rPr lang="id-ID" dirty="0" smtClean="0"/>
              <a:t>Masyarakat </a:t>
            </a:r>
            <a:r>
              <a:rPr lang="id-ID" dirty="0"/>
              <a:t>Hindu harus meningkatkan kemampuan dirinya untuk mendidik </a:t>
            </a:r>
            <a:r>
              <a:rPr lang="id-ID" dirty="0" smtClean="0"/>
              <a:t>diri</a:t>
            </a:r>
            <a:r>
              <a:rPr lang="en-US" dirty="0" smtClean="0"/>
              <a:t> </a:t>
            </a:r>
            <a:r>
              <a:rPr lang="id-ID" dirty="0" smtClean="0"/>
              <a:t>sendiri</a:t>
            </a:r>
            <a:r>
              <a:rPr lang="id-ID" dirty="0"/>
              <a:t>, dalam pemahaman dan penghayatan Dharma Agama dan </a:t>
            </a:r>
            <a:r>
              <a:rPr lang="id-ID" dirty="0" smtClean="0"/>
              <a:t>Dharma</a:t>
            </a:r>
            <a:r>
              <a:rPr lang="en-US" dirty="0" smtClean="0"/>
              <a:t> </a:t>
            </a:r>
            <a:r>
              <a:rPr lang="id-ID" dirty="0" smtClean="0"/>
              <a:t>Negara </a:t>
            </a:r>
            <a:r>
              <a:rPr lang="id-ID" dirty="0"/>
              <a:t>untuk bertujuan kerahayuan, diri sendiri, keluarga, masyarakat, </a:t>
            </a:r>
            <a:r>
              <a:rPr lang="id-ID" dirty="0" smtClean="0"/>
              <a:t>bangsa</a:t>
            </a:r>
            <a:r>
              <a:rPr lang="en-US" dirty="0" smtClean="0"/>
              <a:t> </a:t>
            </a:r>
            <a:r>
              <a:rPr lang="id-ID" dirty="0" smtClean="0"/>
              <a:t>dan </a:t>
            </a:r>
            <a:r>
              <a:rPr lang="id-ID" dirty="0"/>
              <a:t>Negara bahkan alam </a:t>
            </a:r>
            <a:r>
              <a:rPr lang="id-ID" dirty="0" smtClean="0"/>
              <a:t>semesta.</a:t>
            </a:r>
            <a:endParaRPr lang="en-US" dirty="0" smtClean="0"/>
          </a:p>
          <a:p>
            <a:pPr marL="342900" indent="-342900">
              <a:buFont typeface="+mj-lt"/>
              <a:buAutoNum type="alphaLcParenR"/>
            </a:pPr>
            <a:r>
              <a:rPr lang="id-ID" dirty="0" smtClean="0"/>
              <a:t>Melalui </a:t>
            </a:r>
            <a:r>
              <a:rPr lang="id-ID" dirty="0"/>
              <a:t>konsepsi: </a:t>
            </a:r>
            <a:r>
              <a:rPr lang="id-ID" i="1" dirty="0"/>
              <a:t>Utpati </a:t>
            </a:r>
            <a:r>
              <a:rPr lang="id-ID" dirty="0"/>
              <a:t>(penciptaan), </a:t>
            </a:r>
            <a:r>
              <a:rPr lang="id-ID" i="1" dirty="0"/>
              <a:t>Stiti </a:t>
            </a:r>
            <a:r>
              <a:rPr lang="id-ID" dirty="0"/>
              <a:t>(pelestarian) dan </a:t>
            </a:r>
            <a:r>
              <a:rPr lang="id-ID" i="1" dirty="0"/>
              <a:t>Pralina </a:t>
            </a:r>
            <a:r>
              <a:rPr lang="id-ID" dirty="0"/>
              <a:t>(peleburan</a:t>
            </a:r>
            <a:r>
              <a:rPr lang="id-ID" dirty="0" smtClean="0"/>
              <a:t>),</a:t>
            </a:r>
            <a:r>
              <a:rPr lang="en-US" dirty="0" smtClean="0"/>
              <a:t> </a:t>
            </a:r>
            <a:r>
              <a:rPr lang="id-ID" dirty="0" smtClean="0"/>
              <a:t>masyarakat </a:t>
            </a:r>
            <a:r>
              <a:rPr lang="id-ID" dirty="0"/>
              <a:t>Hindu tidak hanya sadar, tetapi menjadi yakin bahwa </a:t>
            </a:r>
            <a:r>
              <a:rPr lang="id-ID" dirty="0" smtClean="0"/>
              <a:t>fenomena</a:t>
            </a:r>
            <a:r>
              <a:rPr lang="en-US" dirty="0" smtClean="0"/>
              <a:t> </a:t>
            </a:r>
            <a:r>
              <a:rPr lang="id-ID" dirty="0" smtClean="0"/>
              <a:t>perubahan </a:t>
            </a:r>
            <a:r>
              <a:rPr lang="id-ID" dirty="0"/>
              <a:t>dalam masyarakat adalah cirri alamiah diri manusia, alam </a:t>
            </a:r>
            <a:r>
              <a:rPr lang="id-ID" dirty="0" smtClean="0"/>
              <a:t>dan</a:t>
            </a:r>
            <a:r>
              <a:rPr lang="en-US" dirty="0" smtClean="0"/>
              <a:t> </a:t>
            </a:r>
            <a:r>
              <a:rPr lang="id-ID" dirty="0" smtClean="0"/>
              <a:t>masyarakat </a:t>
            </a:r>
            <a:r>
              <a:rPr lang="id-ID" dirty="0"/>
              <a:t>itu sendiri, sehingga selalu siap untuk menerima perubahan </a:t>
            </a:r>
            <a:r>
              <a:rPr lang="id-ID" dirty="0" smtClean="0"/>
              <a:t>itu</a:t>
            </a:r>
            <a:r>
              <a:rPr lang="en-US" dirty="0" smtClean="0"/>
              <a:t> </a:t>
            </a:r>
            <a:r>
              <a:rPr lang="id-ID" dirty="0" smtClean="0"/>
              <a:t>sendiri</a:t>
            </a:r>
            <a:r>
              <a:rPr lang="id-ID" dirty="0"/>
              <a:t>. Dengan demikian, hendaknya masyarakat Hindu selalu </a:t>
            </a:r>
            <a:r>
              <a:rPr lang="id-ID" dirty="0" smtClean="0"/>
              <a:t>menyadari</a:t>
            </a:r>
            <a:r>
              <a:rPr lang="en-US" dirty="0" smtClean="0"/>
              <a:t> </a:t>
            </a:r>
            <a:r>
              <a:rPr lang="id-ID" dirty="0" smtClean="0"/>
              <a:t>bahwa </a:t>
            </a:r>
            <a:r>
              <a:rPr lang="id-ID" dirty="0"/>
              <a:t>dinamika perubahan tidak menggerus masyarakatnya untuk </a:t>
            </a:r>
            <a:r>
              <a:rPr lang="id-ID" dirty="0" smtClean="0"/>
              <a:t>keluar,</a:t>
            </a:r>
            <a:r>
              <a:rPr lang="en-US" dirty="0" smtClean="0"/>
              <a:t> </a:t>
            </a:r>
            <a:r>
              <a:rPr lang="id-ID" dirty="0" smtClean="0"/>
              <a:t>menyimpang</a:t>
            </a:r>
            <a:r>
              <a:rPr lang="id-ID" dirty="0"/>
              <a:t>, melawan Dharma kehidupan.</a:t>
            </a:r>
          </a:p>
        </p:txBody>
      </p:sp>
    </p:spTree>
    <p:extLst>
      <p:ext uri="{BB962C8B-B14F-4D97-AF65-F5344CB8AC3E}">
        <p14:creationId xmlns:p14="http://schemas.microsoft.com/office/powerpoint/2010/main" val="1905551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EC71654-96A5-4280-94F3-931C61A9F92C}" type="slidenum">
              <a:rPr lang="en-US" noProof="0" smtClean="0"/>
              <a:pPr/>
              <a:t>19</a:t>
            </a:fld>
            <a:endParaRPr lang="en-US" noProof="0" dirty="0"/>
          </a:p>
        </p:txBody>
      </p:sp>
      <p:sp>
        <p:nvSpPr>
          <p:cNvPr id="4" name="TextBox 3"/>
          <p:cNvSpPr txBox="1"/>
          <p:nvPr/>
        </p:nvSpPr>
        <p:spPr>
          <a:xfrm>
            <a:off x="663677" y="1129130"/>
            <a:ext cx="8613058" cy="461665"/>
          </a:xfrm>
          <a:prstGeom prst="rect">
            <a:avLst/>
          </a:prstGeom>
          <a:noFill/>
        </p:spPr>
        <p:txBody>
          <a:bodyPr wrap="square" rtlCol="0">
            <a:spAutoFit/>
          </a:bodyPr>
          <a:lstStyle/>
          <a:p>
            <a:r>
              <a:rPr lang="en-US" sz="2400" b="1" dirty="0" smtClean="0"/>
              <a:t>4. </a:t>
            </a:r>
            <a:r>
              <a:rPr lang="id-ID" sz="2400" b="1" dirty="0" smtClean="0"/>
              <a:t>Mahasiswa </a:t>
            </a:r>
            <a:r>
              <a:rPr lang="id-ID" sz="2400" b="1" dirty="0"/>
              <a:t>Hindu Berjiwa Kreatif dan Adaptif</a:t>
            </a:r>
          </a:p>
        </p:txBody>
      </p:sp>
      <p:sp>
        <p:nvSpPr>
          <p:cNvPr id="5" name="TextBox 4"/>
          <p:cNvSpPr txBox="1"/>
          <p:nvPr/>
        </p:nvSpPr>
        <p:spPr>
          <a:xfrm>
            <a:off x="575187" y="1826879"/>
            <a:ext cx="9556955" cy="1938992"/>
          </a:xfrm>
          <a:prstGeom prst="rect">
            <a:avLst/>
          </a:prstGeom>
          <a:noFill/>
        </p:spPr>
        <p:txBody>
          <a:bodyPr wrap="square" rtlCol="0">
            <a:spAutoFit/>
          </a:bodyPr>
          <a:lstStyle/>
          <a:p>
            <a:pPr algn="just"/>
            <a:r>
              <a:rPr lang="id-ID" sz="2000" dirty="0"/>
              <a:t>Semangat yang dibangun </a:t>
            </a:r>
            <a:r>
              <a:rPr lang="id-ID" sz="2000" dirty="0" smtClean="0"/>
              <a:t>di</a:t>
            </a:r>
            <a:r>
              <a:rPr lang="en-US" sz="2000" dirty="0" smtClean="0"/>
              <a:t> </a:t>
            </a:r>
            <a:r>
              <a:rPr lang="id-ID" sz="2000" dirty="0" smtClean="0"/>
              <a:t>mahasiswa </a:t>
            </a:r>
            <a:r>
              <a:rPr lang="id-ID" sz="2000" dirty="0"/>
              <a:t>yang bisa menjadi </a:t>
            </a:r>
            <a:r>
              <a:rPr lang="id-ID" sz="2000" dirty="0" smtClean="0"/>
              <a:t>gaya</a:t>
            </a:r>
            <a:r>
              <a:rPr lang="en-US" sz="2000" dirty="0" smtClean="0"/>
              <a:t> </a:t>
            </a:r>
            <a:r>
              <a:rPr lang="id-ID" sz="2000" dirty="0" smtClean="0"/>
              <a:t>hidup </a:t>
            </a:r>
            <a:r>
              <a:rPr lang="id-ID" sz="2000" dirty="0"/>
              <a:t>dalam melakukan </a:t>
            </a:r>
            <a:r>
              <a:rPr lang="id-ID" sz="2000" dirty="0" smtClean="0"/>
              <a:t>segala</a:t>
            </a:r>
            <a:r>
              <a:rPr lang="en-US" sz="2000" dirty="0"/>
              <a:t> </a:t>
            </a:r>
            <a:r>
              <a:rPr lang="id-ID" sz="2000" dirty="0" smtClean="0"/>
              <a:t>kegiatan </a:t>
            </a:r>
            <a:r>
              <a:rPr lang="id-ID" sz="2000" dirty="0"/>
              <a:t>adalah semangat </a:t>
            </a:r>
            <a:r>
              <a:rPr lang="id-ID" sz="2000" dirty="0" smtClean="0"/>
              <a:t>moralitas,</a:t>
            </a:r>
            <a:r>
              <a:rPr lang="en-US" sz="2000" dirty="0" smtClean="0"/>
              <a:t> </a:t>
            </a:r>
            <a:r>
              <a:rPr lang="id-ID" sz="2000" dirty="0" smtClean="0"/>
              <a:t>inovasi</a:t>
            </a:r>
            <a:r>
              <a:rPr lang="id-ID" sz="2000" dirty="0"/>
              <a:t>, kreatifitas, berpartisipasi </a:t>
            </a:r>
            <a:r>
              <a:rPr lang="id-ID" sz="2000" dirty="0" smtClean="0"/>
              <a:t>aktif,</a:t>
            </a:r>
            <a:r>
              <a:rPr lang="en-US" sz="2000" dirty="0" smtClean="0"/>
              <a:t> </a:t>
            </a:r>
            <a:r>
              <a:rPr lang="id-ID" sz="2000" dirty="0" smtClean="0"/>
              <a:t>apresiasi </a:t>
            </a:r>
            <a:r>
              <a:rPr lang="id-ID" sz="2000" dirty="0"/>
              <a:t>dan kolaborasi. </a:t>
            </a:r>
            <a:r>
              <a:rPr lang="id-ID" sz="2000" dirty="0" smtClean="0"/>
              <a:t>Saatnya</a:t>
            </a:r>
            <a:r>
              <a:rPr lang="en-US" sz="2000" dirty="0" smtClean="0"/>
              <a:t> </a:t>
            </a:r>
            <a:r>
              <a:rPr lang="id-ID" sz="2000" dirty="0" smtClean="0"/>
              <a:t>mahasiswa </a:t>
            </a:r>
            <a:r>
              <a:rPr lang="id-ID" sz="2000" dirty="0"/>
              <a:t>tidak terkungkung </a:t>
            </a:r>
            <a:r>
              <a:rPr lang="id-ID" sz="2000" dirty="0" smtClean="0"/>
              <a:t>pada</a:t>
            </a:r>
            <a:r>
              <a:rPr lang="en-US" sz="2000" dirty="0" smtClean="0"/>
              <a:t> </a:t>
            </a:r>
            <a:r>
              <a:rPr lang="es-ES" sz="2000" dirty="0" err="1" smtClean="0"/>
              <a:t>budaya</a:t>
            </a:r>
            <a:r>
              <a:rPr lang="es-ES" sz="2000" dirty="0" smtClean="0"/>
              <a:t> </a:t>
            </a:r>
            <a:r>
              <a:rPr lang="es-ES" sz="2000" dirty="0" err="1"/>
              <a:t>represif</a:t>
            </a:r>
            <a:r>
              <a:rPr lang="es-ES" sz="2000" dirty="0"/>
              <a:t> dan </a:t>
            </a:r>
            <a:r>
              <a:rPr lang="es-ES" sz="2000" dirty="0" err="1"/>
              <a:t>prasangka</a:t>
            </a:r>
            <a:r>
              <a:rPr lang="es-ES" sz="2000" dirty="0"/>
              <a:t> </a:t>
            </a:r>
            <a:r>
              <a:rPr lang="es-ES" sz="2000" dirty="0" smtClean="0"/>
              <a:t>yang </a:t>
            </a:r>
            <a:r>
              <a:rPr lang="id-ID" sz="2000" dirty="0" smtClean="0"/>
              <a:t>menjadi </a:t>
            </a:r>
            <a:r>
              <a:rPr lang="id-ID" sz="2000" dirty="0"/>
              <a:t>satu </a:t>
            </a:r>
            <a:r>
              <a:rPr lang="id-ID" sz="2000" dirty="0" smtClean="0"/>
              <a:t>pola</a:t>
            </a:r>
            <a:r>
              <a:rPr lang="en-US" sz="2000" dirty="0" smtClean="0"/>
              <a:t> </a:t>
            </a:r>
            <a:r>
              <a:rPr lang="id-ID" sz="2000" dirty="0" smtClean="0"/>
              <a:t>pandang akibat</a:t>
            </a:r>
            <a:r>
              <a:rPr lang="en-US" sz="2000" dirty="0" smtClean="0"/>
              <a:t> </a:t>
            </a:r>
            <a:r>
              <a:rPr lang="it-IT" sz="2000" dirty="0" smtClean="0"/>
              <a:t>terlalu </a:t>
            </a:r>
            <a:r>
              <a:rPr lang="it-IT" sz="2000" dirty="0"/>
              <a:t>lama rezim berkuasa di </a:t>
            </a:r>
            <a:r>
              <a:rPr lang="it-IT" sz="2000" dirty="0" smtClean="0"/>
              <a:t>negeri </a:t>
            </a:r>
            <a:r>
              <a:rPr lang="fi-FI" sz="2000" dirty="0" smtClean="0"/>
              <a:t>ini</a:t>
            </a:r>
            <a:r>
              <a:rPr lang="fi-FI" sz="2000" dirty="0"/>
              <a:t>. Mahasiswa masa depan </a:t>
            </a:r>
            <a:r>
              <a:rPr lang="fi-FI" sz="2000" dirty="0" smtClean="0"/>
              <a:t>dituntut </a:t>
            </a:r>
            <a:r>
              <a:rPr lang="id-ID" sz="2000" dirty="0" smtClean="0"/>
              <a:t>berpikir </a:t>
            </a:r>
            <a:r>
              <a:rPr lang="id-ID" sz="2000" dirty="0"/>
              <a:t>positif dan terbuka, </a:t>
            </a:r>
            <a:r>
              <a:rPr lang="id-ID" sz="2000" dirty="0" smtClean="0"/>
              <a:t>agar</a:t>
            </a:r>
            <a:r>
              <a:rPr lang="en-US" sz="2000" dirty="0" smtClean="0"/>
              <a:t> </a:t>
            </a:r>
            <a:r>
              <a:rPr lang="id-ID" sz="2000" dirty="0" smtClean="0"/>
              <a:t>menjadikan </a:t>
            </a:r>
            <a:r>
              <a:rPr lang="id-ID" sz="2000" dirty="0"/>
              <a:t>dirinya sebagai </a:t>
            </a:r>
            <a:r>
              <a:rPr lang="id-ID" sz="2000" dirty="0" smtClean="0"/>
              <a:t>insan</a:t>
            </a:r>
            <a:r>
              <a:rPr lang="en-US" sz="2000" dirty="0" smtClean="0"/>
              <a:t> </a:t>
            </a:r>
            <a:r>
              <a:rPr lang="id-ID" sz="2000" dirty="0" smtClean="0"/>
              <a:t>akademik </a:t>
            </a:r>
            <a:r>
              <a:rPr lang="id-ID" sz="2000" dirty="0"/>
              <a:t>yang solutif.</a:t>
            </a:r>
          </a:p>
        </p:txBody>
      </p:sp>
      <p:sp>
        <p:nvSpPr>
          <p:cNvPr id="6" name="TextBox 5"/>
          <p:cNvSpPr txBox="1"/>
          <p:nvPr/>
        </p:nvSpPr>
        <p:spPr>
          <a:xfrm>
            <a:off x="663677" y="4232787"/>
            <a:ext cx="9379974" cy="1323439"/>
          </a:xfrm>
          <a:prstGeom prst="rect">
            <a:avLst/>
          </a:prstGeom>
          <a:noFill/>
        </p:spPr>
        <p:txBody>
          <a:bodyPr wrap="square" rtlCol="0">
            <a:spAutoFit/>
          </a:bodyPr>
          <a:lstStyle/>
          <a:p>
            <a:pPr algn="just"/>
            <a:r>
              <a:rPr lang="id-ID" sz="2000" dirty="0"/>
              <a:t>Peran mahasiswa melalui lembaga kemahasiswaannya </a:t>
            </a:r>
            <a:r>
              <a:rPr lang="id-ID" sz="2000" dirty="0" smtClean="0"/>
              <a:t>diharapkan</a:t>
            </a:r>
            <a:r>
              <a:rPr lang="en-US" sz="2000" dirty="0" smtClean="0"/>
              <a:t> </a:t>
            </a:r>
            <a:r>
              <a:rPr lang="id-ID" sz="2000" dirty="0" smtClean="0"/>
              <a:t>mampu </a:t>
            </a:r>
            <a:r>
              <a:rPr lang="id-ID" sz="2000" dirty="0"/>
              <a:t>mengubah paradigma yang ada di masyarakat supaya lebih </a:t>
            </a:r>
            <a:r>
              <a:rPr lang="id-ID" sz="2000" dirty="0" smtClean="0"/>
              <a:t>positif,</a:t>
            </a:r>
            <a:r>
              <a:rPr lang="en-US" sz="2000" dirty="0" smtClean="0"/>
              <a:t> </a:t>
            </a:r>
            <a:r>
              <a:rPr lang="id-ID" sz="2000" dirty="0" smtClean="0"/>
              <a:t>kolaboratif</a:t>
            </a:r>
            <a:r>
              <a:rPr lang="id-ID" sz="2000" dirty="0"/>
              <a:t>, adaptif, dan inovatif. Semua hal ini tentu harus dimulai dari </a:t>
            </a:r>
            <a:r>
              <a:rPr lang="id-ID" sz="2000" dirty="0" smtClean="0"/>
              <a:t>para</a:t>
            </a:r>
            <a:r>
              <a:rPr lang="en-US" sz="2000" dirty="0" smtClean="0"/>
              <a:t> </a:t>
            </a:r>
            <a:r>
              <a:rPr lang="id-ID" sz="2000" dirty="0" smtClean="0"/>
              <a:t>mahasiswa </a:t>
            </a:r>
            <a:r>
              <a:rPr lang="id-ID" sz="2000" dirty="0"/>
              <a:t>itu sendiri sebagai seorang yang mampu membuat perubahan </a:t>
            </a:r>
            <a:r>
              <a:rPr lang="id-ID" sz="2000" dirty="0" smtClean="0"/>
              <a:t>besar</a:t>
            </a:r>
            <a:r>
              <a:rPr lang="en-US" sz="2000" dirty="0" smtClean="0"/>
              <a:t> </a:t>
            </a:r>
            <a:r>
              <a:rPr lang="id-ID" sz="2000" dirty="0" smtClean="0"/>
              <a:t>dengan </a:t>
            </a:r>
            <a:r>
              <a:rPr lang="id-ID" sz="2000" dirty="0"/>
              <a:t>energi besar</a:t>
            </a:r>
          </a:p>
        </p:txBody>
      </p:sp>
    </p:spTree>
    <p:extLst>
      <p:ext uri="{BB962C8B-B14F-4D97-AF65-F5344CB8AC3E}">
        <p14:creationId xmlns:p14="http://schemas.microsoft.com/office/powerpoint/2010/main" val="3924460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08B8-3DB3-4637-AE23-B8DB96D9FCEC}"/>
              </a:ext>
            </a:extLst>
          </p:cNvPr>
          <p:cNvSpPr>
            <a:spLocks noGrp="1"/>
          </p:cNvSpPr>
          <p:nvPr>
            <p:ph type="ctrTitle"/>
          </p:nvPr>
        </p:nvSpPr>
        <p:spPr/>
        <p:txBody>
          <a:bodyPr/>
          <a:lstStyle/>
          <a:p>
            <a:r>
              <a:rPr lang="en-US" dirty="0" smtClean="0"/>
              <a:t>KAJIAN AGAMA HINDU</a:t>
            </a:r>
            <a:endParaRPr lang="en-US" dirty="0"/>
          </a:p>
        </p:txBody>
      </p:sp>
      <p:sp>
        <p:nvSpPr>
          <p:cNvPr id="3" name="Subtitle 2">
            <a:extLst>
              <a:ext uri="{FF2B5EF4-FFF2-40B4-BE49-F238E27FC236}">
                <a16:creationId xmlns:a16="http://schemas.microsoft.com/office/drawing/2014/main" id="{2198AA37-E298-4CD8-9F0F-2123ACFD9653}"/>
              </a:ext>
            </a:extLst>
          </p:cNvPr>
          <p:cNvSpPr>
            <a:spLocks noGrp="1"/>
          </p:cNvSpPr>
          <p:nvPr>
            <p:ph type="subTitle" idx="1"/>
          </p:nvPr>
        </p:nvSpPr>
        <p:spPr/>
        <p:txBody>
          <a:bodyPr/>
          <a:lstStyle/>
          <a:p>
            <a:r>
              <a:rPr lang="en-US" dirty="0"/>
              <a:t>IBI19213</a:t>
            </a:r>
          </a:p>
        </p:txBody>
      </p:sp>
      <p:pic>
        <p:nvPicPr>
          <p:cNvPr id="10" name="Picture Placeholder 9" descr="city scape">
            <a:extLst>
              <a:ext uri="{FF2B5EF4-FFF2-40B4-BE49-F238E27FC236}">
                <a16:creationId xmlns:a16="http://schemas.microsoft.com/office/drawing/2014/main" id="{ABD7F97D-15E8-4032-B615-0562046B754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67172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556" y="485391"/>
            <a:ext cx="11150600" cy="920336"/>
          </a:xfrm>
        </p:spPr>
        <p:txBody>
          <a:bodyPr/>
          <a:lstStyle/>
          <a:p>
            <a:r>
              <a:rPr lang="sv-SE" sz="2400" dirty="0"/>
              <a:t>Mendeskripsikan esensi dan urgensi pembentukan kepribadian</a:t>
            </a:r>
            <a:br>
              <a:rPr lang="sv-SE" sz="2400" dirty="0"/>
            </a:br>
            <a:r>
              <a:rPr lang="id-ID" sz="2400" dirty="0"/>
              <a:t>mahasiswa yang berjiwa pemimpin, taat hukum, kreatif, sehat, dan</a:t>
            </a:r>
            <a:br>
              <a:rPr lang="id-ID" sz="2400" dirty="0"/>
            </a:br>
            <a:r>
              <a:rPr lang="id-ID" sz="2400" dirty="0"/>
              <a:t>adaptif sesuai konsep manusia Hindu.</a:t>
            </a:r>
          </a:p>
        </p:txBody>
      </p:sp>
      <p:sp>
        <p:nvSpPr>
          <p:cNvPr id="3" name="Slide Number Placeholder 2"/>
          <p:cNvSpPr>
            <a:spLocks noGrp="1"/>
          </p:cNvSpPr>
          <p:nvPr>
            <p:ph type="sldNum" sz="quarter" idx="12"/>
          </p:nvPr>
        </p:nvSpPr>
        <p:spPr/>
        <p:txBody>
          <a:bodyPr/>
          <a:lstStyle/>
          <a:p>
            <a:fld id="{9EC71654-96A5-4280-94F3-931C61A9F92C}" type="slidenum">
              <a:rPr lang="en-US" noProof="0" smtClean="0"/>
              <a:pPr/>
              <a:t>20</a:t>
            </a:fld>
            <a:endParaRPr lang="en-US" noProof="0" dirty="0"/>
          </a:p>
        </p:txBody>
      </p:sp>
      <p:sp>
        <p:nvSpPr>
          <p:cNvPr id="4" name="TextBox 3"/>
          <p:cNvSpPr txBox="1"/>
          <p:nvPr/>
        </p:nvSpPr>
        <p:spPr>
          <a:xfrm>
            <a:off x="507556" y="1843549"/>
            <a:ext cx="10058400" cy="1631216"/>
          </a:xfrm>
          <a:prstGeom prst="rect">
            <a:avLst/>
          </a:prstGeom>
          <a:noFill/>
        </p:spPr>
        <p:txBody>
          <a:bodyPr wrap="square" rtlCol="0">
            <a:spAutoFit/>
          </a:bodyPr>
          <a:lstStyle/>
          <a:p>
            <a:pPr algn="just"/>
            <a:r>
              <a:rPr lang="id-ID" sz="2000" dirty="0"/>
              <a:t>Salah satu kelebihan mahasiswa dibanding kelompok masyarakat lain </a:t>
            </a:r>
            <a:r>
              <a:rPr lang="id-ID" sz="2000" dirty="0" smtClean="0"/>
              <a:t>adalah</a:t>
            </a:r>
            <a:r>
              <a:rPr lang="en-US" sz="2000" dirty="0" smtClean="0"/>
              <a:t> </a:t>
            </a:r>
            <a:r>
              <a:rPr lang="id-ID" sz="2000" dirty="0" smtClean="0"/>
              <a:t>mereka </a:t>
            </a:r>
            <a:r>
              <a:rPr lang="id-ID" sz="2000" dirty="0"/>
              <a:t>memiliki kemampuan </a:t>
            </a:r>
            <a:r>
              <a:rPr lang="id-ID" sz="2000" b="1" dirty="0">
                <a:solidFill>
                  <a:schemeClr val="accent3">
                    <a:lumMod val="75000"/>
                    <a:lumOff val="25000"/>
                  </a:schemeClr>
                </a:solidFill>
              </a:rPr>
              <a:t>menganalisis realitas sosial</a:t>
            </a:r>
            <a:r>
              <a:rPr lang="id-ID" sz="2000" dirty="0"/>
              <a:t>. Kekuatan intelektual </a:t>
            </a:r>
            <a:r>
              <a:rPr lang="id-ID" sz="2000" dirty="0" smtClean="0"/>
              <a:t>dan</a:t>
            </a:r>
            <a:r>
              <a:rPr lang="en-US" sz="2000" dirty="0" smtClean="0"/>
              <a:t> </a:t>
            </a:r>
            <a:r>
              <a:rPr lang="id-ID" sz="2000" dirty="0" smtClean="0"/>
              <a:t>nuraninya </a:t>
            </a:r>
            <a:r>
              <a:rPr lang="id-ID" sz="2000" dirty="0"/>
              <a:t>telah menginspirasi tumbuhnya tanggung jawab dan kepekaan </a:t>
            </a:r>
            <a:r>
              <a:rPr lang="id-ID" sz="2000" dirty="0" smtClean="0"/>
              <a:t>sosial,</a:t>
            </a:r>
            <a:r>
              <a:rPr lang="en-US" sz="2000" dirty="0" smtClean="0"/>
              <a:t> </a:t>
            </a:r>
            <a:r>
              <a:rPr lang="id-ID" sz="2000" dirty="0" smtClean="0"/>
              <a:t>yaitu </a:t>
            </a:r>
            <a:r>
              <a:rPr lang="id-ID" sz="2000" dirty="0"/>
              <a:t>sebagai pembela kaum tertindas. Nilai-nilai kenabian (</a:t>
            </a:r>
            <a:r>
              <a:rPr lang="id-ID" sz="2000" i="1" dirty="0"/>
              <a:t>profetis</a:t>
            </a:r>
            <a:r>
              <a:rPr lang="id-ID" sz="2000" dirty="0"/>
              <a:t>) </a:t>
            </a:r>
            <a:r>
              <a:rPr lang="id-ID" sz="2000" dirty="0" smtClean="0"/>
              <a:t>selalu</a:t>
            </a:r>
            <a:r>
              <a:rPr lang="en-US" sz="2000" dirty="0" smtClean="0"/>
              <a:t> </a:t>
            </a:r>
            <a:r>
              <a:rPr lang="nl-NL" sz="2000" dirty="0" smtClean="0"/>
              <a:t>menancap </a:t>
            </a:r>
            <a:r>
              <a:rPr lang="nl-NL" sz="2000" dirty="0"/>
              <a:t>dan tercermin dalam pribadinya, di saat banyak orang berebut </a:t>
            </a:r>
            <a:r>
              <a:rPr lang="nl-NL" sz="2000" dirty="0" smtClean="0"/>
              <a:t>untuk </a:t>
            </a:r>
            <a:r>
              <a:rPr lang="id-ID" sz="2000" dirty="0" smtClean="0"/>
              <a:t>mengesampingkannya</a:t>
            </a:r>
            <a:r>
              <a:rPr lang="id-ID" sz="2000" dirty="0"/>
              <a:t>.</a:t>
            </a:r>
          </a:p>
        </p:txBody>
      </p:sp>
      <p:sp>
        <p:nvSpPr>
          <p:cNvPr id="5" name="TextBox 4"/>
          <p:cNvSpPr txBox="1"/>
          <p:nvPr/>
        </p:nvSpPr>
        <p:spPr>
          <a:xfrm>
            <a:off x="1760096" y="3613355"/>
            <a:ext cx="8841468" cy="2246769"/>
          </a:xfrm>
          <a:prstGeom prst="rect">
            <a:avLst/>
          </a:prstGeom>
          <a:noFill/>
        </p:spPr>
        <p:txBody>
          <a:bodyPr wrap="square" rtlCol="0">
            <a:spAutoFit/>
          </a:bodyPr>
          <a:lstStyle/>
          <a:p>
            <a:pPr algn="just"/>
            <a:r>
              <a:rPr lang="sv-SE" sz="2000" dirty="0"/>
              <a:t>Proses belajar diantara sekat ruang kuliah saja dirasa tidak cukup mampu </a:t>
            </a:r>
            <a:r>
              <a:rPr lang="sv-SE" sz="2000" dirty="0" smtClean="0"/>
              <a:t>untuk </a:t>
            </a:r>
            <a:r>
              <a:rPr lang="id-ID" sz="2000" dirty="0" smtClean="0"/>
              <a:t>menggali </a:t>
            </a:r>
            <a:r>
              <a:rPr lang="id-ID" sz="2000" dirty="0"/>
              <a:t>besarnya potensi mahasiswa. Perlu pengembangan potensi diri </a:t>
            </a:r>
            <a:r>
              <a:rPr lang="id-ID" sz="2000" dirty="0" smtClean="0"/>
              <a:t>diluar</a:t>
            </a:r>
            <a:r>
              <a:rPr lang="en-US" sz="2000" dirty="0" smtClean="0"/>
              <a:t> </a:t>
            </a:r>
            <a:r>
              <a:rPr lang="id-ID" sz="2000" dirty="0" smtClean="0"/>
              <a:t>ranah </a:t>
            </a:r>
            <a:r>
              <a:rPr lang="id-ID" sz="2000" dirty="0"/>
              <a:t>akademis yang disebut dengan </a:t>
            </a:r>
            <a:r>
              <a:rPr lang="id-ID" sz="2000" i="1" dirty="0"/>
              <a:t>soft skill</a:t>
            </a:r>
            <a:r>
              <a:rPr lang="id-ID" sz="2000" dirty="0"/>
              <a:t>. Keberadaan organisasi </a:t>
            </a:r>
            <a:r>
              <a:rPr lang="id-ID" sz="2000" dirty="0" smtClean="0"/>
              <a:t>kampus</a:t>
            </a:r>
            <a:r>
              <a:rPr lang="en-US" sz="2000" dirty="0" smtClean="0"/>
              <a:t> </a:t>
            </a:r>
            <a:r>
              <a:rPr lang="id-ID" sz="2000" dirty="0" smtClean="0"/>
              <a:t>menjadi </a:t>
            </a:r>
            <a:r>
              <a:rPr lang="id-ID" sz="2000" dirty="0"/>
              <a:t>penting untuk menunjang pengembangan kemampuan </a:t>
            </a:r>
            <a:r>
              <a:rPr lang="id-ID" sz="2000" dirty="0" smtClean="0"/>
              <a:t>non-akademis</a:t>
            </a:r>
            <a:r>
              <a:rPr lang="en-US" sz="2000" dirty="0" smtClean="0"/>
              <a:t> </a:t>
            </a:r>
            <a:r>
              <a:rPr lang="id-ID" sz="2000" dirty="0" smtClean="0"/>
              <a:t>mahasiswa</a:t>
            </a:r>
            <a:r>
              <a:rPr lang="id-ID" sz="2000" dirty="0"/>
              <a:t>. Berorganisasi dapat disama-artikan dengan belajar </a:t>
            </a:r>
            <a:r>
              <a:rPr lang="id-ID" sz="2000" dirty="0" smtClean="0"/>
              <a:t>mengasah</a:t>
            </a:r>
            <a:r>
              <a:rPr lang="en-US" sz="2000" dirty="0" smtClean="0"/>
              <a:t> </a:t>
            </a:r>
            <a:r>
              <a:rPr lang="id-ID" sz="2000" dirty="0" smtClean="0"/>
              <a:t>kemampuan </a:t>
            </a:r>
            <a:r>
              <a:rPr lang="id-ID" sz="2000" dirty="0"/>
              <a:t>kepekaan terhadap sekitar dan meningkatkan kepedulian </a:t>
            </a:r>
            <a:r>
              <a:rPr lang="id-ID" sz="2000" dirty="0" smtClean="0"/>
              <a:t>dengan</a:t>
            </a:r>
            <a:r>
              <a:rPr lang="en-US" sz="2000" dirty="0" smtClean="0"/>
              <a:t> </a:t>
            </a:r>
            <a:r>
              <a:rPr lang="id-ID" sz="2000" dirty="0" smtClean="0"/>
              <a:t>sesama </a:t>
            </a:r>
            <a:r>
              <a:rPr lang="id-ID" sz="2000" dirty="0"/>
              <a:t>sebagai bagian dari masyarakat yang terintegritas.</a:t>
            </a:r>
          </a:p>
        </p:txBody>
      </p:sp>
    </p:spTree>
    <p:extLst>
      <p:ext uri="{BB962C8B-B14F-4D97-AF65-F5344CB8AC3E}">
        <p14:creationId xmlns:p14="http://schemas.microsoft.com/office/powerpoint/2010/main" val="200659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tugas</a:t>
            </a:r>
            <a:endParaRPr lang="id-ID" dirty="0"/>
          </a:p>
        </p:txBody>
      </p:sp>
      <p:sp>
        <p:nvSpPr>
          <p:cNvPr id="3" name="Slide Number Placeholder 2"/>
          <p:cNvSpPr>
            <a:spLocks noGrp="1"/>
          </p:cNvSpPr>
          <p:nvPr>
            <p:ph type="sldNum" sz="quarter" idx="12"/>
          </p:nvPr>
        </p:nvSpPr>
        <p:spPr/>
        <p:txBody>
          <a:bodyPr/>
          <a:lstStyle/>
          <a:p>
            <a:fld id="{9EC71654-96A5-4280-94F3-931C61A9F92C}" type="slidenum">
              <a:rPr lang="en-US" noProof="0" smtClean="0"/>
              <a:pPr/>
              <a:t>21</a:t>
            </a:fld>
            <a:endParaRPr lang="en-US" noProof="0" dirty="0"/>
          </a:p>
        </p:txBody>
      </p:sp>
      <p:sp>
        <p:nvSpPr>
          <p:cNvPr id="4" name="TextBox 3"/>
          <p:cNvSpPr txBox="1"/>
          <p:nvPr/>
        </p:nvSpPr>
        <p:spPr>
          <a:xfrm>
            <a:off x="840658" y="3082413"/>
            <a:ext cx="9881419" cy="2308324"/>
          </a:xfrm>
          <a:prstGeom prst="rect">
            <a:avLst/>
          </a:prstGeom>
          <a:noFill/>
        </p:spPr>
        <p:txBody>
          <a:bodyPr wrap="square" rtlCol="0">
            <a:spAutoFit/>
          </a:bodyPr>
          <a:lstStyle/>
          <a:p>
            <a:pPr algn="ctr"/>
            <a:r>
              <a:rPr lang="pt-BR" sz="2400" i="1" dirty="0"/>
              <a:t>Buatlah reportase seluruh aktivitas Anda selama </a:t>
            </a:r>
            <a:r>
              <a:rPr lang="pt-BR" sz="2400" i="1" dirty="0" smtClean="0"/>
              <a:t>seminggu. </a:t>
            </a:r>
            <a:r>
              <a:rPr lang="id-ID" sz="2400" i="1" dirty="0" smtClean="0"/>
              <a:t>Perhatikan</a:t>
            </a:r>
            <a:r>
              <a:rPr lang="id-ID" sz="2400" i="1" dirty="0"/>
              <a:t>, apakah kegiatan Anda tersebut benar-benar </a:t>
            </a:r>
            <a:r>
              <a:rPr lang="id-ID" sz="2400" i="1" dirty="0" smtClean="0"/>
              <a:t>merupakan</a:t>
            </a:r>
            <a:r>
              <a:rPr lang="en-US" sz="2400" i="1" dirty="0" smtClean="0"/>
              <a:t> </a:t>
            </a:r>
            <a:r>
              <a:rPr lang="id-ID" sz="2400" i="1" dirty="0" smtClean="0"/>
              <a:t>kegiatan </a:t>
            </a:r>
            <a:r>
              <a:rPr lang="id-ID" sz="2400" i="1" dirty="0"/>
              <a:t>yang mampu menggiring Anda ke arah yang positif </a:t>
            </a:r>
            <a:r>
              <a:rPr lang="id-ID" sz="2400" i="1" dirty="0" smtClean="0"/>
              <a:t>atau</a:t>
            </a:r>
            <a:r>
              <a:rPr lang="en-US" sz="2400" i="1" dirty="0" smtClean="0"/>
              <a:t> </a:t>
            </a:r>
            <a:r>
              <a:rPr lang="id-ID" sz="2400" i="1" dirty="0" smtClean="0"/>
              <a:t>justru </a:t>
            </a:r>
            <a:r>
              <a:rPr lang="id-ID" sz="2400" i="1" dirty="0"/>
              <a:t>sebaliknya</a:t>
            </a:r>
            <a:r>
              <a:rPr lang="id-ID" sz="2400" i="1" dirty="0" smtClean="0"/>
              <a:t>.</a:t>
            </a:r>
            <a:endParaRPr lang="en-US" sz="2400" i="1" dirty="0" smtClean="0"/>
          </a:p>
          <a:p>
            <a:pPr algn="ctr"/>
            <a:endParaRPr lang="en-US" sz="2400" i="1" dirty="0"/>
          </a:p>
          <a:p>
            <a:pPr algn="ctr"/>
            <a:r>
              <a:rPr lang="en-US" sz="2400" i="1" dirty="0" smtClean="0"/>
              <a:t>Upload </a:t>
            </a:r>
            <a:r>
              <a:rPr lang="en-US" sz="2400" i="1" dirty="0" err="1" smtClean="0"/>
              <a:t>ke</a:t>
            </a:r>
            <a:r>
              <a:rPr lang="en-US" sz="2400" i="1" dirty="0" smtClean="0"/>
              <a:t> channel </a:t>
            </a:r>
            <a:r>
              <a:rPr lang="en-US" sz="2400" i="1" dirty="0" err="1" smtClean="0"/>
              <a:t>youtube</a:t>
            </a:r>
            <a:r>
              <a:rPr lang="en-US" sz="2400" i="1" dirty="0" smtClean="0"/>
              <a:t> </a:t>
            </a:r>
            <a:r>
              <a:rPr lang="en-US" sz="2400" i="1" dirty="0" err="1" smtClean="0"/>
              <a:t>anda</a:t>
            </a:r>
            <a:r>
              <a:rPr lang="en-US" sz="2400" i="1" dirty="0" smtClean="0"/>
              <a:t> </a:t>
            </a:r>
            <a:r>
              <a:rPr lang="en-US" sz="2400" i="1" dirty="0" err="1" smtClean="0"/>
              <a:t>masing-masing</a:t>
            </a:r>
            <a:r>
              <a:rPr lang="en-US" sz="2400" i="1" dirty="0" smtClean="0"/>
              <a:t>, </a:t>
            </a:r>
            <a:r>
              <a:rPr lang="en-US" sz="2400" i="1" dirty="0" err="1" smtClean="0"/>
              <a:t>kirim</a:t>
            </a:r>
            <a:r>
              <a:rPr lang="en-US" sz="2400" i="1" dirty="0" smtClean="0"/>
              <a:t> </a:t>
            </a:r>
            <a:r>
              <a:rPr lang="en-US" sz="2400" i="1" dirty="0" err="1" smtClean="0"/>
              <a:t>ke</a:t>
            </a:r>
            <a:r>
              <a:rPr lang="en-US" sz="2400" i="1" dirty="0" smtClean="0"/>
              <a:t> lms.darmajaya.ac.id</a:t>
            </a:r>
            <a:endParaRPr lang="id-ID" sz="2400" dirty="0"/>
          </a:p>
        </p:txBody>
      </p:sp>
    </p:spTree>
    <p:extLst>
      <p:ext uri="{BB962C8B-B14F-4D97-AF65-F5344CB8AC3E}">
        <p14:creationId xmlns:p14="http://schemas.microsoft.com/office/powerpoint/2010/main" val="3114517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cityscape">
            <a:extLst>
              <a:ext uri="{FF2B5EF4-FFF2-40B4-BE49-F238E27FC236}">
                <a16:creationId xmlns:a16="http://schemas.microsoft.com/office/drawing/2014/main" id="{3A7EDB62-3E60-F44C-AE34-9495623E004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7" name="Title 6">
            <a:extLst>
              <a:ext uri="{FF2B5EF4-FFF2-40B4-BE49-F238E27FC236}">
                <a16:creationId xmlns:a16="http://schemas.microsoft.com/office/drawing/2014/main" id="{39B0EC6D-03DD-4CEE-9979-34A964DCA45D}"/>
              </a:ext>
            </a:extLst>
          </p:cNvPr>
          <p:cNvSpPr>
            <a:spLocks noGrp="1"/>
          </p:cNvSpPr>
          <p:nvPr>
            <p:ph type="title"/>
          </p:nvPr>
        </p:nvSpPr>
        <p:spPr/>
        <p:txBody>
          <a:bodyPr/>
          <a:lstStyle/>
          <a:p>
            <a:r>
              <a:rPr lang="en-US" dirty="0"/>
              <a:t>Thank you</a:t>
            </a:r>
          </a:p>
        </p:txBody>
      </p:sp>
      <p:sp>
        <p:nvSpPr>
          <p:cNvPr id="2" name="Subtitle 1">
            <a:extLst>
              <a:ext uri="{FF2B5EF4-FFF2-40B4-BE49-F238E27FC236}">
                <a16:creationId xmlns:a16="http://schemas.microsoft.com/office/drawing/2014/main" id="{10F9F51E-A3D5-4726-BACE-D5CDD8A46429}"/>
              </a:ext>
            </a:extLst>
          </p:cNvPr>
          <p:cNvSpPr>
            <a:spLocks noGrp="1"/>
          </p:cNvSpPr>
          <p:nvPr>
            <p:ph type="subTitle" idx="1"/>
          </p:nvPr>
        </p:nvSpPr>
        <p:spPr/>
        <p:txBody>
          <a:bodyPr/>
          <a:lstStyle/>
          <a:p>
            <a:r>
              <a:rPr lang="en-US" dirty="0" smtClean="0"/>
              <a:t>artajaya@darmajaya.ac.id</a:t>
            </a:r>
            <a:endParaRPr lang="en-US" dirty="0"/>
          </a:p>
        </p:txBody>
      </p:sp>
      <p:sp>
        <p:nvSpPr>
          <p:cNvPr id="5" name="Text Placeholder 4">
            <a:extLst>
              <a:ext uri="{FF2B5EF4-FFF2-40B4-BE49-F238E27FC236}">
                <a16:creationId xmlns:a16="http://schemas.microsoft.com/office/drawing/2014/main" id="{F91501E1-4EA1-44EB-AF62-6F74678A2331}"/>
              </a:ext>
            </a:extLst>
          </p:cNvPr>
          <p:cNvSpPr>
            <a:spLocks noGrp="1"/>
          </p:cNvSpPr>
          <p:nvPr>
            <p:ph type="body" sz="quarter" idx="11"/>
          </p:nvPr>
        </p:nvSpPr>
        <p:spPr/>
        <p:txBody>
          <a:bodyPr/>
          <a:lstStyle/>
          <a:p>
            <a:r>
              <a:rPr lang="en-US" dirty="0" smtClean="0"/>
              <a:t>Lms.darmajaya.ac.id</a:t>
            </a:r>
          </a:p>
        </p:txBody>
      </p:sp>
    </p:spTree>
    <p:extLst>
      <p:ext uri="{BB962C8B-B14F-4D97-AF65-F5344CB8AC3E}">
        <p14:creationId xmlns:p14="http://schemas.microsoft.com/office/powerpoint/2010/main" val="2928802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descr="cityscape">
            <a:extLst>
              <a:ext uri="{FF2B5EF4-FFF2-40B4-BE49-F238E27FC236}">
                <a16:creationId xmlns:a16="http://schemas.microsoft.com/office/drawing/2014/main" id="{63493B9E-F6F8-4C0F-9706-CA547A8B2B3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t="39" b="39"/>
          <a:stretch>
            <a:fillRect/>
          </a:stretch>
        </p:blipFill>
        <p:spPr/>
      </p:pic>
      <p:sp>
        <p:nvSpPr>
          <p:cNvPr id="6" name="Title 5">
            <a:extLst>
              <a:ext uri="{FF2B5EF4-FFF2-40B4-BE49-F238E27FC236}">
                <a16:creationId xmlns:a16="http://schemas.microsoft.com/office/drawing/2014/main" id="{95D612B9-68B9-4C9F-98FE-CEE07DB1F00D}"/>
              </a:ext>
            </a:extLst>
          </p:cNvPr>
          <p:cNvSpPr>
            <a:spLocks noGrp="1"/>
          </p:cNvSpPr>
          <p:nvPr>
            <p:ph type="title"/>
          </p:nvPr>
        </p:nvSpPr>
        <p:spPr>
          <a:xfrm>
            <a:off x="6469777" y="3158641"/>
            <a:ext cx="5722223" cy="921807"/>
          </a:xfrm>
        </p:spPr>
        <p:txBody>
          <a:bodyPr/>
          <a:lstStyle/>
          <a:p>
            <a:r>
              <a:rPr lang="en-US" dirty="0"/>
              <a:t>Thank you!</a:t>
            </a:r>
          </a:p>
        </p:txBody>
      </p:sp>
      <p:sp>
        <p:nvSpPr>
          <p:cNvPr id="5" name="Subtitle 4">
            <a:extLst>
              <a:ext uri="{FF2B5EF4-FFF2-40B4-BE49-F238E27FC236}">
                <a16:creationId xmlns:a16="http://schemas.microsoft.com/office/drawing/2014/main" id="{E3C40962-BA6A-43E4-97BA-511A9B90CF41}"/>
              </a:ext>
            </a:extLst>
          </p:cNvPr>
          <p:cNvSpPr>
            <a:spLocks noGrp="1"/>
          </p:cNvSpPr>
          <p:nvPr>
            <p:ph type="subTitle" idx="1"/>
          </p:nvPr>
        </p:nvSpPr>
        <p:spPr/>
        <p:txBody>
          <a:bodyPr/>
          <a:lstStyle/>
          <a:p>
            <a:r>
              <a:rPr lang="en-US" dirty="0" smtClean="0"/>
              <a:t>artajaya@darmajaya.ac.id</a:t>
            </a:r>
            <a:endParaRPr lang="en-US" dirty="0"/>
          </a:p>
        </p:txBody>
      </p:sp>
      <p:sp>
        <p:nvSpPr>
          <p:cNvPr id="7" name="Text Placeholder 6">
            <a:extLst>
              <a:ext uri="{FF2B5EF4-FFF2-40B4-BE49-F238E27FC236}">
                <a16:creationId xmlns:a16="http://schemas.microsoft.com/office/drawing/2014/main" id="{11FDFFBF-E125-47CF-AAE0-ACC45013CE38}"/>
              </a:ext>
            </a:extLst>
          </p:cNvPr>
          <p:cNvSpPr>
            <a:spLocks noGrp="1"/>
          </p:cNvSpPr>
          <p:nvPr>
            <p:ph type="body" sz="quarter" idx="11"/>
          </p:nvPr>
        </p:nvSpPr>
        <p:spPr/>
        <p:txBody>
          <a:bodyPr/>
          <a:lstStyle/>
          <a:p>
            <a:r>
              <a:rPr lang="en-US" dirty="0"/>
              <a:t>http</a:t>
            </a:r>
            <a:r>
              <a:rPr lang="en-US" dirty="0" smtClean="0"/>
              <a:t>://lms.darmajaya.ac.id</a:t>
            </a:r>
            <a:endParaRPr lang="en-US" dirty="0"/>
          </a:p>
        </p:txBody>
      </p:sp>
    </p:spTree>
    <p:extLst>
      <p:ext uri="{BB962C8B-B14F-4D97-AF65-F5344CB8AC3E}">
        <p14:creationId xmlns:p14="http://schemas.microsoft.com/office/powerpoint/2010/main" val="1124779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4C2A7-EC84-4D8C-9CA2-F6AE46F51FB6}"/>
              </a:ext>
            </a:extLst>
          </p:cNvPr>
          <p:cNvSpPr>
            <a:spLocks noGrp="1"/>
          </p:cNvSpPr>
          <p:nvPr>
            <p:ph type="title"/>
          </p:nvPr>
        </p:nvSpPr>
        <p:spPr/>
        <p:txBody>
          <a:bodyPr/>
          <a:lstStyle/>
          <a:p>
            <a:r>
              <a:rPr lang="en-US" dirty="0" smtClean="0"/>
              <a:t>BAB V</a:t>
            </a:r>
            <a:endParaRPr lang="en-US" dirty="0"/>
          </a:p>
        </p:txBody>
      </p:sp>
      <p:sp>
        <p:nvSpPr>
          <p:cNvPr id="3" name="Text Placeholder 2">
            <a:extLst>
              <a:ext uri="{FF2B5EF4-FFF2-40B4-BE49-F238E27FC236}">
                <a16:creationId xmlns:a16="http://schemas.microsoft.com/office/drawing/2014/main" id="{56960426-AAA6-4126-93AF-30F7DEE010A4}"/>
              </a:ext>
            </a:extLst>
          </p:cNvPr>
          <p:cNvSpPr>
            <a:spLocks noGrp="1"/>
          </p:cNvSpPr>
          <p:nvPr>
            <p:ph type="body" idx="1"/>
          </p:nvPr>
        </p:nvSpPr>
        <p:spPr>
          <a:xfrm>
            <a:off x="1549016" y="1122744"/>
            <a:ext cx="9081268" cy="764460"/>
          </a:xfrm>
        </p:spPr>
        <p:txBody>
          <a:bodyPr/>
          <a:lstStyle/>
          <a:p>
            <a:r>
              <a:rPr lang="en-US" sz="2400" dirty="0"/>
              <a:t>B</a:t>
            </a:r>
            <a:r>
              <a:rPr lang="id-ID" sz="2400" dirty="0" smtClean="0"/>
              <a:t>agaimana </a:t>
            </a:r>
            <a:r>
              <a:rPr lang="en-US" sz="2400" dirty="0"/>
              <a:t>K</a:t>
            </a:r>
            <a:r>
              <a:rPr lang="id-ID" sz="2400" dirty="0" smtClean="0"/>
              <a:t>onsep </a:t>
            </a:r>
            <a:r>
              <a:rPr lang="en-US" sz="2400" dirty="0"/>
              <a:t>M</a:t>
            </a:r>
            <a:r>
              <a:rPr lang="id-ID" sz="2400" dirty="0" smtClean="0"/>
              <a:t>anusia Hindu Dalam Membangun Kepribadian Mahasiswa Yang Berjiwa Pemimpin, Taat Hukum, Sehat, Kreatif, Dan Adaptif?</a:t>
            </a:r>
            <a:endParaRPr lang="id-ID" sz="2400" dirty="0"/>
          </a:p>
        </p:txBody>
      </p:sp>
      <p:pic>
        <p:nvPicPr>
          <p:cNvPr id="11" name="Picture Placeholder 10" descr="city skyline">
            <a:extLst>
              <a:ext uri="{FF2B5EF4-FFF2-40B4-BE49-F238E27FC236}">
                <a16:creationId xmlns:a16="http://schemas.microsoft.com/office/drawing/2014/main" id="{9D82A855-CCB0-4075-B5EE-5CC6FD176DB4}"/>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4" name="Slide Number Placeholder 3">
            <a:extLst>
              <a:ext uri="{FF2B5EF4-FFF2-40B4-BE49-F238E27FC236}">
                <a16:creationId xmlns:a16="http://schemas.microsoft.com/office/drawing/2014/main" id="{D66E959E-B23F-467A-9B6E-30F9EE969EC2}"/>
              </a:ext>
            </a:extLst>
          </p:cNvPr>
          <p:cNvSpPr>
            <a:spLocks noGrp="1"/>
          </p:cNvSpPr>
          <p:nvPr>
            <p:ph type="sldNum" sz="quarter" idx="12"/>
          </p:nvPr>
        </p:nvSpPr>
        <p:spPr/>
        <p:txBody>
          <a:bodyPr/>
          <a:lstStyle/>
          <a:p>
            <a:fld id="{9EC71654-96A5-4280-94F3-931C61A9F92C}" type="slidenum">
              <a:rPr lang="en-US" smtClean="0"/>
              <a:pPr/>
              <a:t>3</a:t>
            </a:fld>
            <a:endParaRPr lang="en-US" dirty="0"/>
          </a:p>
        </p:txBody>
      </p:sp>
    </p:spTree>
    <p:extLst>
      <p:ext uri="{BB962C8B-B14F-4D97-AF65-F5344CB8AC3E}">
        <p14:creationId xmlns:p14="http://schemas.microsoft.com/office/powerpoint/2010/main" val="3187533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0832-0B36-43C5-98EC-4CD165D78718}"/>
              </a:ext>
            </a:extLst>
          </p:cNvPr>
          <p:cNvSpPr>
            <a:spLocks noGrp="1"/>
          </p:cNvSpPr>
          <p:nvPr>
            <p:ph type="title"/>
          </p:nvPr>
        </p:nvSpPr>
        <p:spPr/>
        <p:txBody>
          <a:bodyPr/>
          <a:lstStyle/>
          <a:p>
            <a:r>
              <a:rPr lang="en-US" dirty="0" err="1" smtClean="0"/>
              <a:t>Pendahuluan</a:t>
            </a:r>
            <a:r>
              <a:rPr lang="en-US" dirty="0" smtClean="0"/>
              <a:t/>
            </a:r>
            <a:br>
              <a:rPr lang="en-US" dirty="0" smtClean="0"/>
            </a:br>
            <a:endParaRPr lang="en-US" dirty="0"/>
          </a:p>
        </p:txBody>
      </p:sp>
      <p:sp>
        <p:nvSpPr>
          <p:cNvPr id="3" name="Content Placeholder 2">
            <a:extLst>
              <a:ext uri="{FF2B5EF4-FFF2-40B4-BE49-F238E27FC236}">
                <a16:creationId xmlns:a16="http://schemas.microsoft.com/office/drawing/2014/main" id="{552A9C73-06ED-419B-81B5-491CBFC22330}"/>
              </a:ext>
            </a:extLst>
          </p:cNvPr>
          <p:cNvSpPr>
            <a:spLocks noGrp="1"/>
          </p:cNvSpPr>
          <p:nvPr>
            <p:ph idx="1"/>
          </p:nvPr>
        </p:nvSpPr>
        <p:spPr>
          <a:xfrm>
            <a:off x="538961" y="1825625"/>
            <a:ext cx="3991476" cy="4351338"/>
          </a:xfrm>
        </p:spPr>
        <p:txBody>
          <a:bodyPr/>
          <a:lstStyle/>
          <a:p>
            <a:r>
              <a:rPr lang="en-US" sz="2000" dirty="0" err="1" smtClean="0"/>
              <a:t>Mahasiswa</a:t>
            </a:r>
            <a:r>
              <a:rPr lang="en-US" sz="2000" dirty="0" smtClean="0"/>
              <a:t> </a:t>
            </a:r>
            <a:r>
              <a:rPr lang="en-US" sz="2000" dirty="0" err="1" smtClean="0"/>
              <a:t>terdiri</a:t>
            </a:r>
            <a:r>
              <a:rPr lang="en-US" sz="2000" dirty="0" smtClean="0"/>
              <a:t> </a:t>
            </a:r>
            <a:r>
              <a:rPr lang="en-US" sz="2000" dirty="0" err="1" smtClean="0"/>
              <a:t>dari</a:t>
            </a:r>
            <a:r>
              <a:rPr lang="en-US" sz="2000" dirty="0" smtClean="0"/>
              <a:t> kata </a:t>
            </a:r>
            <a:r>
              <a:rPr lang="id-ID" sz="2000" dirty="0" smtClean="0"/>
              <a:t>“maha</a:t>
            </a:r>
            <a:r>
              <a:rPr lang="id-ID" sz="2000" dirty="0"/>
              <a:t>” </a:t>
            </a:r>
            <a:r>
              <a:rPr lang="en-US" sz="2000" dirty="0"/>
              <a:t>d</a:t>
            </a:r>
            <a:r>
              <a:rPr lang="id-ID" sz="2000" dirty="0"/>
              <a:t>alam bahasa sansekerta, </a:t>
            </a:r>
            <a:r>
              <a:rPr lang="id-ID" sz="2000" dirty="0" smtClean="0"/>
              <a:t>diartikan </a:t>
            </a:r>
            <a:r>
              <a:rPr lang="id-ID" sz="2000" dirty="0"/>
              <a:t>sebagai “</a:t>
            </a:r>
            <a:r>
              <a:rPr lang="id-ID" sz="2000" dirty="0" smtClean="0"/>
              <a:t>tak</a:t>
            </a:r>
            <a:r>
              <a:rPr lang="en-US" sz="2000" dirty="0" smtClean="0"/>
              <a:t> </a:t>
            </a:r>
            <a:r>
              <a:rPr lang="id-ID" sz="2000" dirty="0" smtClean="0"/>
              <a:t>terbatas/hebat</a:t>
            </a:r>
            <a:r>
              <a:rPr lang="id-ID" sz="2000" dirty="0"/>
              <a:t>”. Menjadi satu kontemplasi tersendiri untuk para mahasiswa </a:t>
            </a:r>
            <a:r>
              <a:rPr lang="id-ID" sz="2000" dirty="0" smtClean="0"/>
              <a:t>agar</a:t>
            </a:r>
            <a:r>
              <a:rPr lang="en-US" sz="2000" dirty="0" smtClean="0"/>
              <a:t> </a:t>
            </a:r>
            <a:r>
              <a:rPr lang="id-ID" sz="2000" dirty="0" smtClean="0"/>
              <a:t>memahami </a:t>
            </a:r>
            <a:r>
              <a:rPr lang="id-ID" sz="2000" dirty="0"/>
              <a:t>makna mendalam dari kata “mahasiswa</a:t>
            </a:r>
            <a:r>
              <a:rPr lang="id-ID" sz="2000" dirty="0" smtClean="0"/>
              <a:t>”</a:t>
            </a:r>
            <a:r>
              <a:rPr lang="en-US" sz="2000" dirty="0" smtClean="0"/>
              <a:t>.</a:t>
            </a:r>
          </a:p>
          <a:p>
            <a:r>
              <a:rPr lang="en-US" sz="2000" dirty="0" err="1" smtClean="0"/>
              <a:t>Artinya</a:t>
            </a:r>
            <a:r>
              <a:rPr lang="en-US" sz="2000" dirty="0" smtClean="0"/>
              <a:t> </a:t>
            </a:r>
            <a:r>
              <a:rPr lang="en-US" sz="2000" dirty="0" err="1" smtClean="0"/>
              <a:t>bahwa</a:t>
            </a:r>
            <a:r>
              <a:rPr lang="en-US" sz="2000" dirty="0" smtClean="0"/>
              <a:t> </a:t>
            </a:r>
            <a:r>
              <a:rPr lang="id-ID" sz="2000" dirty="0" smtClean="0"/>
              <a:t>suatu </a:t>
            </a:r>
            <a:r>
              <a:rPr lang="id-ID" sz="2000" dirty="0"/>
              <a:t>harapan kepada mahasiswa </a:t>
            </a:r>
            <a:r>
              <a:rPr lang="id-ID" sz="2000" dirty="0" smtClean="0"/>
              <a:t>agar</a:t>
            </a:r>
            <a:r>
              <a:rPr lang="en-US" sz="2000" dirty="0" smtClean="0"/>
              <a:t> </a:t>
            </a:r>
            <a:r>
              <a:rPr lang="id-ID" sz="2000" dirty="0" smtClean="0"/>
              <a:t>senantiasa </a:t>
            </a:r>
            <a:r>
              <a:rPr lang="id-ID" sz="2000" dirty="0"/>
              <a:t>menjadi seorang pembelajar di mana pun ia berada, tidak cepat puas </a:t>
            </a:r>
            <a:r>
              <a:rPr lang="id-ID" sz="2000" dirty="0" smtClean="0"/>
              <a:t>dan</a:t>
            </a:r>
            <a:r>
              <a:rPr lang="en-US" sz="2000" dirty="0" smtClean="0"/>
              <a:t> </a:t>
            </a:r>
            <a:r>
              <a:rPr lang="id-ID" sz="2000" dirty="0" smtClean="0"/>
              <a:t>selalu </a:t>
            </a:r>
            <a:r>
              <a:rPr lang="id-ID" sz="2000" dirty="0"/>
              <a:t>haus akan ilmu sehingga ia terus mencari dan belajar hingga akhir hayatnya.</a:t>
            </a:r>
            <a:endParaRPr lang="en-US" sz="2000" dirty="0"/>
          </a:p>
        </p:txBody>
      </p:sp>
      <p:pic>
        <p:nvPicPr>
          <p:cNvPr id="7" name="Picture Placeholder 6" descr="skycrapers">
            <a:extLst>
              <a:ext uri="{FF2B5EF4-FFF2-40B4-BE49-F238E27FC236}">
                <a16:creationId xmlns:a16="http://schemas.microsoft.com/office/drawing/2014/main" id="{A241642C-CB49-4AA1-9EAD-3BCEA280B5B6}"/>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4" name="Slide Number Placeholder 3">
            <a:extLst>
              <a:ext uri="{FF2B5EF4-FFF2-40B4-BE49-F238E27FC236}">
                <a16:creationId xmlns:a16="http://schemas.microsoft.com/office/drawing/2014/main" id="{3B5C6BAC-F3F8-4AA0-B332-02F663571328}"/>
              </a:ext>
            </a:extLst>
          </p:cNvPr>
          <p:cNvSpPr>
            <a:spLocks noGrp="1"/>
          </p:cNvSpPr>
          <p:nvPr>
            <p:ph type="sldNum" sz="quarter" idx="12"/>
          </p:nvPr>
        </p:nvSpPr>
        <p:spPr/>
        <p:txBody>
          <a:bodyPr/>
          <a:lstStyle/>
          <a:p>
            <a:fld id="{9EC71654-96A5-4280-94F3-931C61A9F92C}" type="slidenum">
              <a:rPr lang="en-US" smtClean="0"/>
              <a:pPr/>
              <a:t>4</a:t>
            </a:fld>
            <a:endParaRPr lang="en-US" dirty="0"/>
          </a:p>
        </p:txBody>
      </p:sp>
    </p:spTree>
    <p:extLst>
      <p:ext uri="{BB962C8B-B14F-4D97-AF65-F5344CB8AC3E}">
        <p14:creationId xmlns:p14="http://schemas.microsoft.com/office/powerpoint/2010/main" val="433561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B985D-7833-4E74-AA1C-E9A4BC3CC6D1}"/>
              </a:ext>
            </a:extLst>
          </p:cNvPr>
          <p:cNvSpPr>
            <a:spLocks noGrp="1"/>
          </p:cNvSpPr>
          <p:nvPr>
            <p:ph type="title"/>
          </p:nvPr>
        </p:nvSpPr>
        <p:spPr>
          <a:xfrm>
            <a:off x="515938" y="246621"/>
            <a:ext cx="11150600" cy="639345"/>
          </a:xfrm>
        </p:spPr>
        <p:txBody>
          <a:bodyPr/>
          <a:lstStyle/>
          <a:p>
            <a:r>
              <a:rPr lang="en-US" sz="2000" dirty="0" err="1"/>
              <a:t>menelusuri</a:t>
            </a:r>
            <a:r>
              <a:rPr lang="en-US" sz="2000" dirty="0"/>
              <a:t> </a:t>
            </a:r>
            <a:r>
              <a:rPr lang="en-US" sz="2000" dirty="0" err="1"/>
              <a:t>urgensi</a:t>
            </a:r>
            <a:r>
              <a:rPr lang="en-US" sz="2000" dirty="0"/>
              <a:t> </a:t>
            </a:r>
            <a:r>
              <a:rPr lang="en-US" sz="2000" dirty="0" err="1"/>
              <a:t>pembangunan</a:t>
            </a:r>
            <a:r>
              <a:rPr lang="en-US" sz="2000" dirty="0"/>
              <a:t> </a:t>
            </a:r>
            <a:r>
              <a:rPr lang="en-US" sz="2000" dirty="0" err="1"/>
              <a:t>kepribadian</a:t>
            </a:r>
            <a:r>
              <a:rPr lang="en-US" sz="2000" dirty="0"/>
              <a:t> </a:t>
            </a:r>
            <a:r>
              <a:rPr lang="en-US" sz="2000" dirty="0" err="1"/>
              <a:t>mahasiswa</a:t>
            </a:r>
            <a:r>
              <a:rPr lang="en-US" sz="2000" dirty="0"/>
              <a:t> </a:t>
            </a:r>
            <a:r>
              <a:rPr lang="en-US" sz="2000" dirty="0" smtClean="0"/>
              <a:t>yang </a:t>
            </a:r>
            <a:r>
              <a:rPr lang="en-US" sz="2000" dirty="0" err="1" smtClean="0"/>
              <a:t>berjiwa</a:t>
            </a:r>
            <a:r>
              <a:rPr lang="en-US" sz="2000" dirty="0" smtClean="0"/>
              <a:t> </a:t>
            </a:r>
            <a:r>
              <a:rPr lang="en-US" sz="2000" dirty="0" err="1"/>
              <a:t>pemimpin</a:t>
            </a:r>
            <a:r>
              <a:rPr lang="en-US" sz="2000" dirty="0"/>
              <a:t>, </a:t>
            </a:r>
            <a:r>
              <a:rPr lang="en-US" sz="2000" dirty="0" err="1"/>
              <a:t>taat</a:t>
            </a:r>
            <a:r>
              <a:rPr lang="en-US" sz="2000" dirty="0"/>
              <a:t> </a:t>
            </a:r>
            <a:r>
              <a:rPr lang="en-US" sz="2000" dirty="0" err="1"/>
              <a:t>hukum</a:t>
            </a:r>
            <a:r>
              <a:rPr lang="en-US" sz="2000" dirty="0"/>
              <a:t>, </a:t>
            </a:r>
            <a:r>
              <a:rPr lang="en-US" sz="2000" dirty="0" err="1"/>
              <a:t>kreatif</a:t>
            </a:r>
            <a:r>
              <a:rPr lang="en-US" sz="2000" dirty="0"/>
              <a:t>, </a:t>
            </a:r>
            <a:r>
              <a:rPr lang="en-US" sz="2000" dirty="0" err="1"/>
              <a:t>sehat</a:t>
            </a:r>
            <a:r>
              <a:rPr lang="en-US" sz="2000" dirty="0"/>
              <a:t> </a:t>
            </a:r>
            <a:r>
              <a:rPr lang="en-US" sz="2000" dirty="0" err="1"/>
              <a:t>dan</a:t>
            </a:r>
            <a:r>
              <a:rPr lang="en-US" sz="2000" dirty="0"/>
              <a:t> </a:t>
            </a:r>
            <a:r>
              <a:rPr lang="en-US" sz="2000" dirty="0" err="1"/>
              <a:t>adaptif</a:t>
            </a:r>
            <a:r>
              <a:rPr lang="en-US" sz="2000" dirty="0"/>
              <a:t> </a:t>
            </a:r>
            <a:r>
              <a:rPr lang="en-US" sz="2000" dirty="0" err="1" smtClean="0"/>
              <a:t>sesuai</a:t>
            </a:r>
            <a:r>
              <a:rPr lang="en-US" sz="2000" dirty="0"/>
              <a:t> </a:t>
            </a:r>
            <a:r>
              <a:rPr lang="en-US" sz="2000" dirty="0" err="1" smtClean="0"/>
              <a:t>konsep</a:t>
            </a:r>
            <a:r>
              <a:rPr lang="en-US" sz="2000" dirty="0" smtClean="0"/>
              <a:t> </a:t>
            </a:r>
            <a:r>
              <a:rPr lang="en-US" sz="2000" dirty="0" err="1"/>
              <a:t>manusia</a:t>
            </a:r>
            <a:r>
              <a:rPr lang="en-US" sz="2000" dirty="0"/>
              <a:t> </a:t>
            </a:r>
            <a:r>
              <a:rPr lang="en-US" sz="2000" dirty="0" err="1"/>
              <a:t>hindu</a:t>
            </a:r>
            <a:r>
              <a:rPr lang="en-US" sz="2000" dirty="0" smtClean="0"/>
              <a:t>.</a:t>
            </a:r>
            <a:endParaRPr lang="en-US" sz="2000" dirty="0"/>
          </a:p>
        </p:txBody>
      </p:sp>
      <p:pic>
        <p:nvPicPr>
          <p:cNvPr id="83" name="Picture Placeholder 82" descr="Bar chart">
            <a:extLst>
              <a:ext uri="{FF2B5EF4-FFF2-40B4-BE49-F238E27FC236}">
                <a16:creationId xmlns:a16="http://schemas.microsoft.com/office/drawing/2014/main" id="{C881BE4E-5D69-E447-A036-5172F6570748}"/>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 uri="{96DAC541-7B7A-43D3-8B79-37D633B846F1}">
                <asvg:svgBlip xmlns="" xmlns:asvg="http://schemas.microsoft.com/office/drawing/2016/SVG/main" r:embed="rId4"/>
              </a:ext>
            </a:extLst>
          </a:blip>
          <a:srcRect/>
          <a:stretch>
            <a:fillRect/>
          </a:stretch>
        </p:blipFill>
        <p:spPr/>
      </p:pic>
      <p:sp>
        <p:nvSpPr>
          <p:cNvPr id="7" name="Content Placeholder 6">
            <a:extLst>
              <a:ext uri="{FF2B5EF4-FFF2-40B4-BE49-F238E27FC236}">
                <a16:creationId xmlns:a16="http://schemas.microsoft.com/office/drawing/2014/main" id="{2E37A9B0-8DFC-4474-9F0A-612E661EF4EC}"/>
              </a:ext>
            </a:extLst>
          </p:cNvPr>
          <p:cNvSpPr>
            <a:spLocks noGrp="1"/>
          </p:cNvSpPr>
          <p:nvPr>
            <p:ph idx="15"/>
          </p:nvPr>
        </p:nvSpPr>
        <p:spPr/>
        <p:txBody>
          <a:bodyPr/>
          <a:lstStyle/>
          <a:p>
            <a:r>
              <a:rPr lang="en-US" dirty="0" err="1" smtClean="0"/>
              <a:t>Sadar</a:t>
            </a:r>
            <a:r>
              <a:rPr lang="en-US" dirty="0" smtClean="0"/>
              <a:t> Akan </a:t>
            </a:r>
            <a:r>
              <a:rPr lang="en-US" dirty="0" err="1" smtClean="0"/>
              <a:t>Peran</a:t>
            </a:r>
            <a:endParaRPr lang="en-US" dirty="0"/>
          </a:p>
        </p:txBody>
      </p:sp>
      <p:sp>
        <p:nvSpPr>
          <p:cNvPr id="3" name="Content Placeholder 2">
            <a:extLst>
              <a:ext uri="{FF2B5EF4-FFF2-40B4-BE49-F238E27FC236}">
                <a16:creationId xmlns:a16="http://schemas.microsoft.com/office/drawing/2014/main" id="{09548D1D-2547-44FC-BACD-2BCD769E2662}"/>
              </a:ext>
            </a:extLst>
          </p:cNvPr>
          <p:cNvSpPr>
            <a:spLocks noGrp="1"/>
          </p:cNvSpPr>
          <p:nvPr>
            <p:ph idx="1"/>
          </p:nvPr>
        </p:nvSpPr>
        <p:spPr/>
        <p:txBody>
          <a:bodyPr>
            <a:normAutofit/>
          </a:bodyPr>
          <a:lstStyle/>
          <a:p>
            <a:r>
              <a:rPr lang="sv-SE" dirty="0"/>
              <a:t>Sebagai mahasiswa Hindu, kesadaran Anda akan peran, posisi dan </a:t>
            </a:r>
            <a:r>
              <a:rPr lang="sv-SE" dirty="0" smtClean="0"/>
              <a:t>fungsi </a:t>
            </a:r>
            <a:r>
              <a:rPr lang="id-ID" dirty="0" smtClean="0"/>
              <a:t>mahasiswa </a:t>
            </a:r>
            <a:r>
              <a:rPr lang="id-ID" dirty="0"/>
              <a:t>menjadi sebuah tuntutan mendasar, karena bagaimana </a:t>
            </a:r>
            <a:r>
              <a:rPr lang="id-ID" dirty="0" smtClean="0"/>
              <a:t>mungkin</a:t>
            </a:r>
            <a:r>
              <a:rPr lang="en-US" dirty="0" smtClean="0"/>
              <a:t> </a:t>
            </a:r>
            <a:r>
              <a:rPr lang="id-ID" dirty="0" smtClean="0"/>
              <a:t>mahasiswa </a:t>
            </a:r>
            <a:r>
              <a:rPr lang="id-ID" dirty="0"/>
              <a:t>menjalankan perannya dengan baik jika ia tidak pernah </a:t>
            </a:r>
            <a:r>
              <a:rPr lang="id-ID" dirty="0" smtClean="0"/>
              <a:t>mengetahui</a:t>
            </a:r>
            <a:r>
              <a:rPr lang="en-US" dirty="0" smtClean="0"/>
              <a:t> </a:t>
            </a:r>
            <a:r>
              <a:rPr lang="id-ID" dirty="0" smtClean="0"/>
              <a:t>potensi </a:t>
            </a:r>
            <a:r>
              <a:rPr lang="id-ID" dirty="0"/>
              <a:t>apa yang dimiliki serta tanggung jawab besar apa yang harus </a:t>
            </a:r>
            <a:r>
              <a:rPr lang="id-ID" dirty="0" smtClean="0"/>
              <a:t>dipikul</a:t>
            </a:r>
            <a:r>
              <a:rPr lang="en-US" dirty="0" smtClean="0"/>
              <a:t> </a:t>
            </a:r>
            <a:r>
              <a:rPr lang="it-IT" dirty="0" smtClean="0"/>
              <a:t>olehnya </a:t>
            </a:r>
            <a:r>
              <a:rPr lang="it-IT" dirty="0"/>
              <a:t>di masa kini dan masa mendatang.</a:t>
            </a:r>
            <a:endParaRPr lang="en-US" sz="1400" dirty="0"/>
          </a:p>
        </p:txBody>
      </p:sp>
      <p:pic>
        <p:nvPicPr>
          <p:cNvPr id="22" name="Picture Placeholder 21">
            <a:extLst>
              <a:ext uri="{FF2B5EF4-FFF2-40B4-BE49-F238E27FC236}">
                <a16:creationId xmlns:a16="http://schemas.microsoft.com/office/drawing/2014/main" id="{900B31E0-725B-4414-BD86-F34DA104673A}"/>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tretch>
            <a:fillRect/>
          </a:stretch>
        </p:blipFill>
        <p:spPr>
          <a:xfrm>
            <a:off x="3883819" y="2157491"/>
            <a:ext cx="4424362" cy="3318271"/>
          </a:xfrm>
        </p:spPr>
      </p:pic>
      <p:pic>
        <p:nvPicPr>
          <p:cNvPr id="85" name="Picture Placeholder 84" descr="Single gear">
            <a:extLst>
              <a:ext uri="{FF2B5EF4-FFF2-40B4-BE49-F238E27FC236}">
                <a16:creationId xmlns:a16="http://schemas.microsoft.com/office/drawing/2014/main" id="{65FBD7DF-30E8-9042-8A0D-0F64C33E0B41}"/>
              </a:ext>
            </a:extLst>
          </p:cNvPr>
          <p:cNvPicPr>
            <a:picLocks noGrp="1" noChangeAspect="1"/>
          </p:cNvPicPr>
          <p:nvPr>
            <p:ph type="pic" sz="quarter" idx="19"/>
          </p:nvPr>
        </p:nvPicPr>
        <p:blipFill>
          <a:blip r:embed="rId6"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rcRect/>
          <a:stretch>
            <a:fillRect/>
          </a:stretch>
        </p:blipFill>
        <p:spPr/>
      </p:pic>
      <p:sp>
        <p:nvSpPr>
          <p:cNvPr id="8" name="Content Placeholder 7">
            <a:extLst>
              <a:ext uri="{FF2B5EF4-FFF2-40B4-BE49-F238E27FC236}">
                <a16:creationId xmlns:a16="http://schemas.microsoft.com/office/drawing/2014/main" id="{D78F2DCC-A50E-40A1-81F9-70371D4AA42F}"/>
              </a:ext>
            </a:extLst>
          </p:cNvPr>
          <p:cNvSpPr>
            <a:spLocks noGrp="1"/>
          </p:cNvSpPr>
          <p:nvPr>
            <p:ph idx="16"/>
          </p:nvPr>
        </p:nvSpPr>
        <p:spPr/>
        <p:txBody>
          <a:bodyPr/>
          <a:lstStyle/>
          <a:p>
            <a:r>
              <a:rPr lang="en-US" dirty="0" err="1" smtClean="0"/>
              <a:t>Belajar</a:t>
            </a:r>
            <a:r>
              <a:rPr lang="en-US" dirty="0" smtClean="0"/>
              <a:t> </a:t>
            </a:r>
            <a:r>
              <a:rPr lang="en-US" dirty="0" err="1" smtClean="0"/>
              <a:t>terus</a:t>
            </a:r>
            <a:r>
              <a:rPr lang="en-US" dirty="0" smtClean="0"/>
              <a:t> </a:t>
            </a:r>
            <a:r>
              <a:rPr lang="en-US" dirty="0" err="1" smtClean="0"/>
              <a:t>menerus</a:t>
            </a:r>
            <a:endParaRPr lang="en-US" dirty="0"/>
          </a:p>
        </p:txBody>
      </p:sp>
      <p:sp>
        <p:nvSpPr>
          <p:cNvPr id="6" name="Content Placeholder 5">
            <a:extLst>
              <a:ext uri="{FF2B5EF4-FFF2-40B4-BE49-F238E27FC236}">
                <a16:creationId xmlns:a16="http://schemas.microsoft.com/office/drawing/2014/main" id="{5CD639B0-7991-4B2B-9E50-32064EB91255}"/>
              </a:ext>
            </a:extLst>
          </p:cNvPr>
          <p:cNvSpPr>
            <a:spLocks noGrp="1"/>
          </p:cNvSpPr>
          <p:nvPr>
            <p:ph idx="14"/>
          </p:nvPr>
        </p:nvSpPr>
        <p:spPr/>
        <p:txBody>
          <a:bodyPr>
            <a:normAutofit fontScale="92500" lnSpcReduction="10000"/>
          </a:bodyPr>
          <a:lstStyle/>
          <a:p>
            <a:r>
              <a:rPr lang="id-ID" dirty="0"/>
              <a:t>Pembelajaran yang terus </a:t>
            </a:r>
            <a:r>
              <a:rPr lang="id-ID" dirty="0" smtClean="0"/>
              <a:t>menerus,</a:t>
            </a:r>
            <a:r>
              <a:rPr lang="en-US" dirty="0" smtClean="0"/>
              <a:t> </a:t>
            </a:r>
            <a:r>
              <a:rPr lang="id-ID" dirty="0" smtClean="0"/>
              <a:t>meningkatkan </a:t>
            </a:r>
            <a:r>
              <a:rPr lang="id-ID" dirty="0"/>
              <a:t>kapasitas diri serta membangun integritas akademik </a:t>
            </a:r>
            <a:r>
              <a:rPr lang="id-ID" dirty="0" smtClean="0"/>
              <a:t>merupakan</a:t>
            </a:r>
            <a:r>
              <a:rPr lang="en-US" dirty="0" smtClean="0"/>
              <a:t> </a:t>
            </a:r>
            <a:r>
              <a:rPr lang="id-ID" dirty="0" smtClean="0"/>
              <a:t>langkah-langkah </a:t>
            </a:r>
            <a:r>
              <a:rPr lang="id-ID" dirty="0"/>
              <a:t>yang bisa dilakukan mahasiswa untuk mewujudkan </a:t>
            </a:r>
            <a:r>
              <a:rPr lang="id-ID" dirty="0" smtClean="0"/>
              <a:t>perannya</a:t>
            </a:r>
            <a:r>
              <a:rPr lang="en-US" dirty="0" smtClean="0"/>
              <a:t> </a:t>
            </a:r>
            <a:r>
              <a:rPr lang="id-ID" dirty="0" smtClean="0"/>
              <a:t>sebagai </a:t>
            </a:r>
            <a:r>
              <a:rPr lang="id-ID" dirty="0"/>
              <a:t>pemimpin masa depan bangsa ini. Meski mungkin perlu disayangkan, </a:t>
            </a:r>
            <a:r>
              <a:rPr lang="id-ID" dirty="0" smtClean="0"/>
              <a:t>hanya</a:t>
            </a:r>
            <a:r>
              <a:rPr lang="en-US" dirty="0" smtClean="0"/>
              <a:t> </a:t>
            </a:r>
            <a:r>
              <a:rPr lang="id-ID" dirty="0" smtClean="0"/>
              <a:t>sedikit </a:t>
            </a:r>
            <a:r>
              <a:rPr lang="id-ID" dirty="0"/>
              <a:t>mahasiswa yang memahami tanggung jawab besar dibalik potensi </a:t>
            </a:r>
            <a:r>
              <a:rPr lang="id-ID" dirty="0" smtClean="0"/>
              <a:t>besar</a:t>
            </a:r>
            <a:r>
              <a:rPr lang="en-US" dirty="0" smtClean="0"/>
              <a:t> </a:t>
            </a:r>
            <a:r>
              <a:rPr lang="id-ID" dirty="0" smtClean="0"/>
              <a:t>yang </a:t>
            </a:r>
            <a:r>
              <a:rPr lang="id-ID" dirty="0"/>
              <a:t>dimilikinya. Sehingga dampak dari keberadaan tiga juta mahasiswa </a:t>
            </a:r>
            <a:r>
              <a:rPr lang="id-ID" dirty="0" smtClean="0"/>
              <a:t>di</a:t>
            </a:r>
            <a:r>
              <a:rPr lang="en-US" dirty="0" smtClean="0"/>
              <a:t> </a:t>
            </a:r>
            <a:r>
              <a:rPr lang="id-ID" dirty="0" smtClean="0"/>
              <a:t>Indonesia </a:t>
            </a:r>
            <a:r>
              <a:rPr lang="id-ID" dirty="0"/>
              <a:t>bisa dikatakan belum terasa.</a:t>
            </a:r>
            <a:endParaRPr lang="en-US" sz="1400" dirty="0"/>
          </a:p>
        </p:txBody>
      </p:sp>
      <p:sp>
        <p:nvSpPr>
          <p:cNvPr id="4" name="Slide Number Placeholder 3">
            <a:extLst>
              <a:ext uri="{FF2B5EF4-FFF2-40B4-BE49-F238E27FC236}">
                <a16:creationId xmlns:a16="http://schemas.microsoft.com/office/drawing/2014/main" id="{1B5E3677-5FC4-4712-BA70-5DBE574539E2}"/>
              </a:ext>
            </a:extLst>
          </p:cNvPr>
          <p:cNvSpPr>
            <a:spLocks noGrp="1"/>
          </p:cNvSpPr>
          <p:nvPr>
            <p:ph type="sldNum" sz="quarter" idx="12"/>
          </p:nvPr>
        </p:nvSpPr>
        <p:spPr/>
        <p:txBody>
          <a:bodyPr/>
          <a:lstStyle/>
          <a:p>
            <a:fld id="{9EC71654-96A5-4280-94F3-931C61A9F92C}" type="slidenum">
              <a:rPr lang="en-US" smtClean="0"/>
              <a:pPr/>
              <a:t>5</a:t>
            </a:fld>
            <a:endParaRPr lang="en-US" dirty="0"/>
          </a:p>
        </p:txBody>
      </p:sp>
    </p:spTree>
    <p:extLst>
      <p:ext uri="{BB962C8B-B14F-4D97-AF65-F5344CB8AC3E}">
        <p14:creationId xmlns:p14="http://schemas.microsoft.com/office/powerpoint/2010/main" val="460269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3C2D9-0850-4620-BE32-11F44A927662}"/>
              </a:ext>
            </a:extLst>
          </p:cNvPr>
          <p:cNvSpPr>
            <a:spLocks noGrp="1"/>
          </p:cNvSpPr>
          <p:nvPr>
            <p:ph type="title"/>
          </p:nvPr>
        </p:nvSpPr>
        <p:spPr/>
        <p:txBody>
          <a:bodyPr/>
          <a:lstStyle/>
          <a:p>
            <a:r>
              <a:rPr lang="en-US" dirty="0" err="1" smtClean="0"/>
              <a:t>Mahasiswa</a:t>
            </a:r>
            <a:r>
              <a:rPr lang="en-US" dirty="0" smtClean="0"/>
              <a:t> Hindu</a:t>
            </a:r>
            <a:endParaRPr lang="en-US" dirty="0"/>
          </a:p>
        </p:txBody>
      </p:sp>
      <p:sp>
        <p:nvSpPr>
          <p:cNvPr id="5" name="Content Placeholder 4">
            <a:extLst>
              <a:ext uri="{FF2B5EF4-FFF2-40B4-BE49-F238E27FC236}">
                <a16:creationId xmlns:a16="http://schemas.microsoft.com/office/drawing/2014/main" id="{93A6F33C-3AFE-474E-AC15-C00F368C3C6A}"/>
              </a:ext>
            </a:extLst>
          </p:cNvPr>
          <p:cNvSpPr>
            <a:spLocks noGrp="1"/>
          </p:cNvSpPr>
          <p:nvPr>
            <p:ph idx="15"/>
          </p:nvPr>
        </p:nvSpPr>
        <p:spPr/>
        <p:txBody>
          <a:bodyPr/>
          <a:lstStyle/>
          <a:p>
            <a:r>
              <a:rPr lang="en-US" dirty="0" err="1" smtClean="0"/>
              <a:t>Tujuan</a:t>
            </a:r>
            <a:endParaRPr lang="en-US" dirty="0"/>
          </a:p>
        </p:txBody>
      </p:sp>
      <p:pic>
        <p:nvPicPr>
          <p:cNvPr id="29" name="Picture Placeholder 28" descr="Pencil">
            <a:extLst>
              <a:ext uri="{FF2B5EF4-FFF2-40B4-BE49-F238E27FC236}">
                <a16:creationId xmlns:a16="http://schemas.microsoft.com/office/drawing/2014/main" id="{F0E35123-11A3-CD40-A44F-8A81B9105639}"/>
              </a:ext>
            </a:extLst>
          </p:cNvPr>
          <p:cNvPicPr>
            <a:picLocks noGrp="1" noChangeAspect="1"/>
          </p:cNvPicPr>
          <p:nvPr>
            <p:ph type="pic" sz="quarter" idx="21"/>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rcRect/>
          <a:stretch>
            <a:fillRect/>
          </a:stretch>
        </p:blipFill>
        <p:spPr/>
      </p:pic>
      <p:sp>
        <p:nvSpPr>
          <p:cNvPr id="3" name="Content Placeholder 2">
            <a:extLst>
              <a:ext uri="{FF2B5EF4-FFF2-40B4-BE49-F238E27FC236}">
                <a16:creationId xmlns:a16="http://schemas.microsoft.com/office/drawing/2014/main" id="{65015163-D5FD-4849-978B-77883FAF7928}"/>
              </a:ext>
            </a:extLst>
          </p:cNvPr>
          <p:cNvSpPr>
            <a:spLocks noGrp="1"/>
          </p:cNvSpPr>
          <p:nvPr>
            <p:ph idx="1"/>
          </p:nvPr>
        </p:nvSpPr>
        <p:spPr/>
        <p:txBody>
          <a:bodyPr/>
          <a:lstStyle/>
          <a:p>
            <a:r>
              <a:rPr lang="sv-SE" dirty="0"/>
              <a:t>Menjadi mahasiswa Hindu berarti menjalankan peran Anda </a:t>
            </a:r>
            <a:r>
              <a:rPr lang="sv-SE" dirty="0" smtClean="0"/>
              <a:t>sebagai </a:t>
            </a:r>
            <a:r>
              <a:rPr lang="id-ID" dirty="0" smtClean="0"/>
              <a:t>mahasiswa </a:t>
            </a:r>
            <a:r>
              <a:rPr lang="id-ID" dirty="0"/>
              <a:t>berdasarkan prinsip-prinsip moralitas dari agama Hindu </a:t>
            </a:r>
            <a:r>
              <a:rPr lang="id-ID" dirty="0" smtClean="0"/>
              <a:t>itu</a:t>
            </a:r>
            <a:r>
              <a:rPr lang="en-US" dirty="0" smtClean="0"/>
              <a:t> </a:t>
            </a:r>
            <a:r>
              <a:rPr lang="id-ID" dirty="0" smtClean="0"/>
              <a:t>sendiri.</a:t>
            </a:r>
            <a:endParaRPr lang="en-US" dirty="0"/>
          </a:p>
          <a:p>
            <a:r>
              <a:rPr lang="en-US" dirty="0"/>
              <a:t>T</a:t>
            </a:r>
            <a:r>
              <a:rPr lang="id-ID" dirty="0" smtClean="0"/>
              <a:t>ujuan </a:t>
            </a:r>
            <a:r>
              <a:rPr lang="id-ID" dirty="0"/>
              <a:t>yang mesti dicapai </a:t>
            </a:r>
            <a:r>
              <a:rPr lang="id-ID" dirty="0" smtClean="0"/>
              <a:t>manusia</a:t>
            </a:r>
            <a:r>
              <a:rPr lang="en-US" dirty="0" smtClean="0"/>
              <a:t> </a:t>
            </a:r>
            <a:r>
              <a:rPr lang="id-ID" dirty="0" smtClean="0"/>
              <a:t>yaitu </a:t>
            </a:r>
            <a:r>
              <a:rPr lang="id-ID" dirty="0"/>
              <a:t>suatu penyatuan kepada yang tertinggi, maka ini dibarengi dengan </a:t>
            </a:r>
            <a:r>
              <a:rPr lang="id-ID" dirty="0" smtClean="0"/>
              <a:t>tindakan</a:t>
            </a:r>
            <a:r>
              <a:rPr lang="en-US" dirty="0" smtClean="0"/>
              <a:t> </a:t>
            </a:r>
            <a:r>
              <a:rPr lang="id-ID" dirty="0" smtClean="0"/>
              <a:t>yang </a:t>
            </a:r>
            <a:r>
              <a:rPr lang="id-ID" dirty="0"/>
              <a:t>searah dengan tujuan </a:t>
            </a:r>
            <a:r>
              <a:rPr lang="id-ID" dirty="0" smtClean="0"/>
              <a:t>tersebut</a:t>
            </a:r>
            <a:endParaRPr lang="en-US" dirty="0" smtClean="0"/>
          </a:p>
          <a:p>
            <a:r>
              <a:rPr lang="id-ID" dirty="0"/>
              <a:t>Maka hal pertama yang menjadi </a:t>
            </a:r>
            <a:r>
              <a:rPr lang="id-ID" dirty="0" smtClean="0"/>
              <a:t>tugas</a:t>
            </a:r>
            <a:r>
              <a:rPr lang="en-US" dirty="0" smtClean="0"/>
              <a:t> </a:t>
            </a:r>
            <a:r>
              <a:rPr lang="sv-SE" dirty="0" smtClean="0"/>
              <a:t>manusia </a:t>
            </a:r>
            <a:r>
              <a:rPr lang="sv-SE" dirty="0"/>
              <a:t>menurut agama Hindu adalah </a:t>
            </a:r>
            <a:r>
              <a:rPr lang="sv-SE" dirty="0" smtClean="0"/>
              <a:t>menjalankan Dharma</a:t>
            </a:r>
            <a:r>
              <a:rPr lang="sv-SE" dirty="0"/>
              <a:t>. Menjalankan etika </a:t>
            </a:r>
            <a:r>
              <a:rPr lang="sv-SE" dirty="0" smtClean="0"/>
              <a:t>dan </a:t>
            </a:r>
            <a:r>
              <a:rPr lang="id-ID" dirty="0" smtClean="0"/>
              <a:t>ajaran-ajaran </a:t>
            </a:r>
            <a:r>
              <a:rPr lang="id-ID" dirty="0"/>
              <a:t>yang mulai dilupakan maka keseimbangan </a:t>
            </a:r>
            <a:r>
              <a:rPr lang="id-ID" dirty="0" smtClean="0"/>
              <a:t>dunia</a:t>
            </a:r>
            <a:r>
              <a:rPr lang="en-US" dirty="0" smtClean="0"/>
              <a:t> </a:t>
            </a:r>
            <a:r>
              <a:rPr lang="id-ID" dirty="0" smtClean="0"/>
              <a:t>akan </a:t>
            </a:r>
            <a:r>
              <a:rPr lang="id-ID" dirty="0"/>
              <a:t>terganggu.</a:t>
            </a:r>
            <a:endParaRPr lang="en-US" dirty="0" smtClean="0"/>
          </a:p>
          <a:p>
            <a:endParaRPr lang="en-US" sz="1600" dirty="0"/>
          </a:p>
        </p:txBody>
      </p:sp>
      <p:sp>
        <p:nvSpPr>
          <p:cNvPr id="8" name="Content Placeholder 7">
            <a:extLst>
              <a:ext uri="{FF2B5EF4-FFF2-40B4-BE49-F238E27FC236}">
                <a16:creationId xmlns:a16="http://schemas.microsoft.com/office/drawing/2014/main" id="{C8438480-8B6F-44E5-A602-6240C1B85FB3}"/>
              </a:ext>
            </a:extLst>
          </p:cNvPr>
          <p:cNvSpPr>
            <a:spLocks noGrp="1"/>
          </p:cNvSpPr>
          <p:nvPr>
            <p:ph idx="19"/>
          </p:nvPr>
        </p:nvSpPr>
        <p:spPr>
          <a:xfrm>
            <a:off x="7327918" y="1648186"/>
            <a:ext cx="4190572" cy="2834508"/>
          </a:xfrm>
        </p:spPr>
        <p:txBody>
          <a:bodyPr/>
          <a:lstStyle/>
          <a:p>
            <a:r>
              <a:rPr lang="id-ID" dirty="0"/>
              <a:t>fungsi agama </a:t>
            </a:r>
            <a:r>
              <a:rPr lang="en-US" dirty="0" err="1" smtClean="0"/>
              <a:t>adalah</a:t>
            </a:r>
            <a:r>
              <a:rPr lang="en-US" dirty="0" smtClean="0"/>
              <a:t> </a:t>
            </a:r>
            <a:r>
              <a:rPr lang="id-ID" dirty="0" smtClean="0"/>
              <a:t>sebagai</a:t>
            </a:r>
            <a:r>
              <a:rPr lang="en-US" dirty="0" smtClean="0"/>
              <a:t> </a:t>
            </a:r>
            <a:r>
              <a:rPr lang="id-ID" dirty="0" smtClean="0"/>
              <a:t>pengontrol </a:t>
            </a:r>
            <a:r>
              <a:rPr lang="id-ID" dirty="0"/>
              <a:t>mental dan spiritual manusia, diharapkan agar mahasiswa </a:t>
            </a:r>
            <a:r>
              <a:rPr lang="id-ID" dirty="0" smtClean="0"/>
              <a:t>Hindu</a:t>
            </a:r>
            <a:r>
              <a:rPr lang="en-US" dirty="0" smtClean="0"/>
              <a:t> </a:t>
            </a:r>
            <a:r>
              <a:rPr lang="sv-SE" dirty="0" smtClean="0"/>
              <a:t>senantiasa </a:t>
            </a:r>
            <a:r>
              <a:rPr lang="sv-SE" dirty="0"/>
              <a:t>menjalankan peran dan fungsinya dengan berlandaskan pada etika </a:t>
            </a:r>
            <a:r>
              <a:rPr lang="sv-SE" dirty="0" smtClean="0"/>
              <a:t>dan </a:t>
            </a:r>
            <a:r>
              <a:rPr lang="id-ID" dirty="0" smtClean="0"/>
              <a:t>moral </a:t>
            </a:r>
            <a:r>
              <a:rPr lang="id-ID" dirty="0"/>
              <a:t>agama sesuai yang diajarkan oleh Veda. </a:t>
            </a:r>
            <a:endParaRPr lang="en-US" dirty="0" smtClean="0"/>
          </a:p>
          <a:p>
            <a:r>
              <a:rPr lang="id-ID" dirty="0" smtClean="0"/>
              <a:t>Sebagai </a:t>
            </a:r>
            <a:r>
              <a:rPr lang="id-ID" dirty="0"/>
              <a:t>makhluk yang </a:t>
            </a:r>
            <a:r>
              <a:rPr lang="id-ID" dirty="0" smtClean="0"/>
              <a:t>sedang</a:t>
            </a:r>
            <a:r>
              <a:rPr lang="en-US" dirty="0" smtClean="0"/>
              <a:t> </a:t>
            </a:r>
            <a:r>
              <a:rPr lang="id-ID" dirty="0" smtClean="0"/>
              <a:t>mencari </a:t>
            </a:r>
            <a:r>
              <a:rPr lang="id-ID" dirty="0"/>
              <a:t>identitas diri, kondisi fisik, mental maupun spiritual yang tidak stabil </a:t>
            </a:r>
            <a:r>
              <a:rPr lang="id-ID" dirty="0" smtClean="0"/>
              <a:t>akan</a:t>
            </a:r>
            <a:r>
              <a:rPr lang="en-US" dirty="0" smtClean="0"/>
              <a:t> </a:t>
            </a:r>
            <a:r>
              <a:rPr lang="id-ID" dirty="0" smtClean="0"/>
              <a:t>memudahkan </a:t>
            </a:r>
            <a:r>
              <a:rPr lang="id-ID" dirty="0"/>
              <a:t>mahasiswa untuk menyelesaikan masalahnya pada hal-hal </a:t>
            </a:r>
            <a:r>
              <a:rPr lang="id-ID" dirty="0" smtClean="0"/>
              <a:t>yang</a:t>
            </a:r>
            <a:r>
              <a:rPr lang="en-US" dirty="0" smtClean="0"/>
              <a:t> </a:t>
            </a:r>
            <a:r>
              <a:rPr lang="id-ID" dirty="0" smtClean="0"/>
              <a:t>bertentangan </a:t>
            </a:r>
            <a:r>
              <a:rPr lang="id-ID" dirty="0"/>
              <a:t>dengan dharma. Inilah mengapa perlu kiranya </a:t>
            </a:r>
            <a:r>
              <a:rPr lang="id-ID" dirty="0" smtClean="0"/>
              <a:t>membentuk</a:t>
            </a:r>
            <a:r>
              <a:rPr lang="en-US" dirty="0" smtClean="0"/>
              <a:t> </a:t>
            </a:r>
            <a:r>
              <a:rPr lang="id-ID" dirty="0" smtClean="0"/>
              <a:t>mahasiswa </a:t>
            </a:r>
            <a:r>
              <a:rPr lang="id-ID" dirty="0"/>
              <a:t>Hindu yang memiliki jiwa pemimpin, taat hukum, kreatif, sehat </a:t>
            </a:r>
            <a:r>
              <a:rPr lang="id-ID" dirty="0" smtClean="0"/>
              <a:t>dan</a:t>
            </a:r>
            <a:r>
              <a:rPr lang="en-US" dirty="0" smtClean="0"/>
              <a:t> </a:t>
            </a:r>
            <a:r>
              <a:rPr lang="id-ID" dirty="0" smtClean="0"/>
              <a:t>adaptif </a:t>
            </a:r>
            <a:r>
              <a:rPr lang="id-ID" dirty="0"/>
              <a:t>sesuai dengan ajaran Hindu itu sendiri.</a:t>
            </a:r>
            <a:endParaRPr lang="en-US" sz="1600" dirty="0"/>
          </a:p>
        </p:txBody>
      </p:sp>
      <p:pic>
        <p:nvPicPr>
          <p:cNvPr id="31" name="Picture Placeholder 30" descr="Laptop">
            <a:extLst>
              <a:ext uri="{FF2B5EF4-FFF2-40B4-BE49-F238E27FC236}">
                <a16:creationId xmlns:a16="http://schemas.microsoft.com/office/drawing/2014/main" id="{6BF407E9-98AE-2B40-90E3-1B14FC14FDB8}"/>
              </a:ext>
            </a:extLst>
          </p:cNvPr>
          <p:cNvPicPr>
            <a:picLocks noGrp="1" noChangeAspect="1"/>
          </p:cNvPicPr>
          <p:nvPr>
            <p:ph type="pic" sz="quarter" idx="22"/>
          </p:nvPr>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rcRect/>
          <a:stretch>
            <a:fillRect/>
          </a:stretch>
        </p:blipFill>
        <p:spPr/>
      </p:pic>
      <p:sp>
        <p:nvSpPr>
          <p:cNvPr id="9" name="Content Placeholder 8">
            <a:extLst>
              <a:ext uri="{FF2B5EF4-FFF2-40B4-BE49-F238E27FC236}">
                <a16:creationId xmlns:a16="http://schemas.microsoft.com/office/drawing/2014/main" id="{A1EE8A19-6968-4C81-B180-20FEF61ADEE1}"/>
              </a:ext>
            </a:extLst>
          </p:cNvPr>
          <p:cNvSpPr>
            <a:spLocks noGrp="1"/>
          </p:cNvSpPr>
          <p:nvPr>
            <p:ph idx="20"/>
          </p:nvPr>
        </p:nvSpPr>
        <p:spPr>
          <a:xfrm>
            <a:off x="7475708" y="4963450"/>
            <a:ext cx="3887987" cy="495389"/>
          </a:xfrm>
        </p:spPr>
        <p:txBody>
          <a:bodyPr/>
          <a:lstStyle/>
          <a:p>
            <a:r>
              <a:rPr lang="en-US" dirty="0" err="1" smtClean="0"/>
              <a:t>Keyakinan</a:t>
            </a:r>
            <a:r>
              <a:rPr lang="en-US" dirty="0" smtClean="0"/>
              <a:t> </a:t>
            </a:r>
            <a:r>
              <a:rPr lang="en-US" dirty="0" err="1" smtClean="0"/>
              <a:t>dan</a:t>
            </a:r>
            <a:r>
              <a:rPr lang="en-US" dirty="0" smtClean="0"/>
              <a:t> </a:t>
            </a:r>
            <a:r>
              <a:rPr lang="en-US" dirty="0" err="1" smtClean="0"/>
              <a:t>kesungguhan</a:t>
            </a:r>
            <a:endParaRPr lang="en-US" dirty="0"/>
          </a:p>
        </p:txBody>
      </p:sp>
      <p:sp>
        <p:nvSpPr>
          <p:cNvPr id="4" name="Slide Number Placeholder 3">
            <a:extLst>
              <a:ext uri="{FF2B5EF4-FFF2-40B4-BE49-F238E27FC236}">
                <a16:creationId xmlns:a16="http://schemas.microsoft.com/office/drawing/2014/main" id="{CA1C0347-C2C9-46A2-B7A6-9653B525F7DD}"/>
              </a:ext>
            </a:extLst>
          </p:cNvPr>
          <p:cNvSpPr>
            <a:spLocks noGrp="1"/>
          </p:cNvSpPr>
          <p:nvPr>
            <p:ph type="sldNum" sz="quarter" idx="12"/>
          </p:nvPr>
        </p:nvSpPr>
        <p:spPr/>
        <p:txBody>
          <a:bodyPr/>
          <a:lstStyle/>
          <a:p>
            <a:fld id="{9EC71654-96A5-4280-94F3-931C61A9F92C}" type="slidenum">
              <a:rPr lang="en-US" smtClean="0"/>
              <a:pPr/>
              <a:t>6</a:t>
            </a:fld>
            <a:endParaRPr lang="en-US" dirty="0"/>
          </a:p>
        </p:txBody>
      </p:sp>
    </p:spTree>
    <p:extLst>
      <p:ext uri="{BB962C8B-B14F-4D97-AF65-F5344CB8AC3E}">
        <p14:creationId xmlns:p14="http://schemas.microsoft.com/office/powerpoint/2010/main" val="269403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B532-EB3E-428B-9224-EFA237D16A73}"/>
              </a:ext>
            </a:extLst>
          </p:cNvPr>
          <p:cNvSpPr>
            <a:spLocks noGrp="1"/>
          </p:cNvSpPr>
          <p:nvPr>
            <p:ph type="title"/>
          </p:nvPr>
        </p:nvSpPr>
        <p:spPr/>
        <p:txBody>
          <a:bodyPr/>
          <a:lstStyle/>
          <a:p>
            <a:r>
              <a:rPr lang="en-US" dirty="0" smtClean="0"/>
              <a:t>RENUNGAN</a:t>
            </a:r>
            <a:endParaRPr lang="en-US" dirty="0"/>
          </a:p>
        </p:txBody>
      </p:sp>
      <p:sp>
        <p:nvSpPr>
          <p:cNvPr id="3" name="Slide Number Placeholder 2">
            <a:extLst>
              <a:ext uri="{FF2B5EF4-FFF2-40B4-BE49-F238E27FC236}">
                <a16:creationId xmlns:a16="http://schemas.microsoft.com/office/drawing/2014/main" id="{EB5F9B50-CED9-4961-91E8-058BE256771F}"/>
              </a:ext>
            </a:extLst>
          </p:cNvPr>
          <p:cNvSpPr>
            <a:spLocks noGrp="1"/>
          </p:cNvSpPr>
          <p:nvPr>
            <p:ph type="sldNum" sz="quarter" idx="12"/>
          </p:nvPr>
        </p:nvSpPr>
        <p:spPr/>
        <p:txBody>
          <a:bodyPr/>
          <a:lstStyle/>
          <a:p>
            <a:fld id="{9EC71654-96A5-4280-94F3-931C61A9F92C}" type="slidenum">
              <a:rPr lang="en-US" smtClean="0"/>
              <a:pPr/>
              <a:t>7</a:t>
            </a:fld>
            <a:endParaRPr lang="en-US" dirty="0"/>
          </a:p>
        </p:txBody>
      </p:sp>
      <p:sp>
        <p:nvSpPr>
          <p:cNvPr id="4" name="TextBox 3"/>
          <p:cNvSpPr txBox="1"/>
          <p:nvPr/>
        </p:nvSpPr>
        <p:spPr>
          <a:xfrm>
            <a:off x="515937" y="2197510"/>
            <a:ext cx="9881676" cy="1938992"/>
          </a:xfrm>
          <a:prstGeom prst="rect">
            <a:avLst/>
          </a:prstGeom>
          <a:noFill/>
        </p:spPr>
        <p:txBody>
          <a:bodyPr wrap="square" rtlCol="0">
            <a:spAutoFit/>
          </a:bodyPr>
          <a:lstStyle/>
          <a:p>
            <a:pPr algn="ctr"/>
            <a:r>
              <a:rPr lang="id-ID" sz="2400" i="1" dirty="0"/>
              <a:t>Banyak sekali lulusan perguruan tinggi yang tidak bisa </a:t>
            </a:r>
            <a:r>
              <a:rPr lang="id-ID" sz="2400" i="1" dirty="0" smtClean="0"/>
              <a:t>memanfaatkan</a:t>
            </a:r>
            <a:r>
              <a:rPr lang="en-US" sz="2400" i="1" dirty="0" smtClean="0"/>
              <a:t> </a:t>
            </a:r>
            <a:r>
              <a:rPr lang="sv-SE" sz="2400" i="1" dirty="0" smtClean="0"/>
              <a:t>gelar </a:t>
            </a:r>
            <a:r>
              <a:rPr lang="sv-SE" sz="2400" i="1" dirty="0"/>
              <a:t>sarjananya sehingga untuk mendapatkan pekerjaan dan </a:t>
            </a:r>
            <a:r>
              <a:rPr lang="sv-SE" sz="2400" i="1" dirty="0" smtClean="0"/>
              <a:t>akhirnya </a:t>
            </a:r>
            <a:r>
              <a:rPr lang="id-ID" sz="2400" i="1" dirty="0" smtClean="0"/>
              <a:t>menjadi </a:t>
            </a:r>
            <a:r>
              <a:rPr lang="id-ID" sz="2400" i="1" dirty="0"/>
              <a:t>pengangguran. Temukan sejumlah penyebab mengapa </a:t>
            </a:r>
            <a:r>
              <a:rPr lang="id-ID" sz="2400" i="1" dirty="0" smtClean="0"/>
              <a:t>hal</a:t>
            </a:r>
            <a:r>
              <a:rPr lang="en-US" sz="2400" i="1" dirty="0" smtClean="0"/>
              <a:t> </a:t>
            </a:r>
            <a:r>
              <a:rPr lang="id-ID" sz="2400" i="1" dirty="0" smtClean="0"/>
              <a:t>tersebut </a:t>
            </a:r>
            <a:r>
              <a:rPr lang="id-ID" sz="2400" i="1" dirty="0"/>
              <a:t>bisa terjadi. Refleksikan kepada diri Anda apa yang </a:t>
            </a:r>
            <a:r>
              <a:rPr lang="id-ID" sz="2400" i="1" dirty="0" smtClean="0"/>
              <a:t>hendak</a:t>
            </a:r>
            <a:r>
              <a:rPr lang="en-US" sz="2400" i="1" dirty="0" smtClean="0"/>
              <a:t> </a:t>
            </a:r>
            <a:r>
              <a:rPr lang="fi-FI" sz="2400" i="1" dirty="0" smtClean="0"/>
              <a:t>Anda </a:t>
            </a:r>
            <a:r>
              <a:rPr lang="fi-FI" sz="2400" i="1" dirty="0"/>
              <a:t>lakukan setelah lulus nanti!</a:t>
            </a:r>
            <a:endParaRPr lang="id-ID" sz="2400" dirty="0"/>
          </a:p>
        </p:txBody>
      </p:sp>
    </p:spTree>
    <p:extLst>
      <p:ext uri="{BB962C8B-B14F-4D97-AF65-F5344CB8AC3E}">
        <p14:creationId xmlns:p14="http://schemas.microsoft.com/office/powerpoint/2010/main" val="1169930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id-ID" sz="2400" dirty="0"/>
              <a:t>Menanya alasan perlunya membangun kepribadian mahasiswa </a:t>
            </a:r>
            <a:r>
              <a:rPr lang="id-ID" sz="2400" dirty="0" smtClean="0"/>
              <a:t>yang</a:t>
            </a:r>
            <a:r>
              <a:rPr lang="en-US" sz="2400" dirty="0" smtClean="0"/>
              <a:t> </a:t>
            </a:r>
            <a:r>
              <a:rPr lang="id-ID" sz="2400" dirty="0" smtClean="0"/>
              <a:t>berjiwa </a:t>
            </a:r>
            <a:r>
              <a:rPr lang="id-ID" sz="2400" dirty="0"/>
              <a:t>pemimpin, taat hukum, kreatif, sehat, dan adaptif </a:t>
            </a:r>
            <a:r>
              <a:rPr lang="id-ID" sz="2400" dirty="0" smtClean="0"/>
              <a:t>sesuai</a:t>
            </a:r>
            <a:r>
              <a:rPr lang="en-US" sz="2400" dirty="0" smtClean="0"/>
              <a:t> </a:t>
            </a:r>
            <a:r>
              <a:rPr lang="id-ID" sz="2400" dirty="0" smtClean="0"/>
              <a:t>konsep </a:t>
            </a:r>
            <a:r>
              <a:rPr lang="id-ID" sz="2400" dirty="0"/>
              <a:t>Manusia Hindu.</a:t>
            </a:r>
            <a:endParaRPr lang="en-US" sz="2400" dirty="0"/>
          </a:p>
        </p:txBody>
      </p:sp>
      <p:sp>
        <p:nvSpPr>
          <p:cNvPr id="4" name="Slide Number Placeholder 3"/>
          <p:cNvSpPr>
            <a:spLocks noGrp="1"/>
          </p:cNvSpPr>
          <p:nvPr>
            <p:ph type="sldNum" sz="quarter" idx="12"/>
          </p:nvPr>
        </p:nvSpPr>
        <p:spPr/>
        <p:txBody>
          <a:bodyPr/>
          <a:lstStyle/>
          <a:p>
            <a:r>
              <a:rPr lang="en-US" dirty="0"/>
              <a:t>9</a:t>
            </a:r>
          </a:p>
        </p:txBody>
      </p:sp>
      <p:sp>
        <p:nvSpPr>
          <p:cNvPr id="2" name="TextBox 1"/>
          <p:cNvSpPr txBox="1"/>
          <p:nvPr/>
        </p:nvSpPr>
        <p:spPr>
          <a:xfrm>
            <a:off x="515938" y="1548580"/>
            <a:ext cx="10353367" cy="1477328"/>
          </a:xfrm>
          <a:prstGeom prst="rect">
            <a:avLst/>
          </a:prstGeom>
          <a:noFill/>
        </p:spPr>
        <p:txBody>
          <a:bodyPr wrap="square" rtlCol="0">
            <a:spAutoFit/>
          </a:bodyPr>
          <a:lstStyle/>
          <a:p>
            <a:pPr algn="just"/>
            <a:r>
              <a:rPr lang="id-ID" dirty="0"/>
              <a:t>Mahasiswa, selain sedang mengecap dunia akademis yang menjadikannya berpikir empiris dan teoretis, serta tidak terikatnya kepada berbagai kepentingan, seyogianya menjadikan mahasiswa memiliki perspektif dan pandangan luas untuk dapat bergerak di semua lapisan masyarakat. Sehingga tidak berlebihan, ketika kepada mahasiswa disematkan predikat </a:t>
            </a:r>
            <a:r>
              <a:rPr lang="id-ID" b="1" i="1" dirty="0"/>
              <a:t>agent of changes </a:t>
            </a:r>
            <a:r>
              <a:rPr lang="id-ID" dirty="0"/>
              <a:t>(agen perubahan), </a:t>
            </a:r>
            <a:r>
              <a:rPr lang="id-ID" b="1" i="1" dirty="0"/>
              <a:t>agent of social control </a:t>
            </a:r>
            <a:r>
              <a:rPr lang="id-ID" dirty="0"/>
              <a:t>(agen kontrol sosial), dan </a:t>
            </a:r>
            <a:r>
              <a:rPr lang="id-ID" b="1" i="1" dirty="0"/>
              <a:t>iron stock </a:t>
            </a:r>
            <a:r>
              <a:rPr lang="id-ID" dirty="0"/>
              <a:t>(calon pemimpin).</a:t>
            </a:r>
          </a:p>
        </p:txBody>
      </p:sp>
    </p:spTree>
    <p:extLst>
      <p:ext uri="{BB962C8B-B14F-4D97-AF65-F5344CB8AC3E}">
        <p14:creationId xmlns:p14="http://schemas.microsoft.com/office/powerpoint/2010/main" val="688656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EC71654-96A5-4280-94F3-931C61A9F92C}" type="slidenum">
              <a:rPr lang="en-US" noProof="0" smtClean="0"/>
              <a:pPr/>
              <a:t>9</a:t>
            </a:fld>
            <a:endParaRPr lang="en-US" noProof="0" dirty="0"/>
          </a:p>
        </p:txBody>
      </p:sp>
      <p:sp>
        <p:nvSpPr>
          <p:cNvPr id="4" name="TextBox 3"/>
          <p:cNvSpPr txBox="1"/>
          <p:nvPr/>
        </p:nvSpPr>
        <p:spPr>
          <a:xfrm>
            <a:off x="397952" y="412955"/>
            <a:ext cx="7138474" cy="677108"/>
          </a:xfrm>
          <a:prstGeom prst="rect">
            <a:avLst/>
          </a:prstGeom>
          <a:noFill/>
        </p:spPr>
        <p:txBody>
          <a:bodyPr wrap="square" rtlCol="0">
            <a:spAutoFit/>
          </a:bodyPr>
          <a:lstStyle/>
          <a:p>
            <a:r>
              <a:rPr lang="id-ID" dirty="0"/>
              <a:t>Setidaknya ada </a:t>
            </a:r>
            <a:r>
              <a:rPr lang="id-ID" sz="2000" b="1" dirty="0">
                <a:solidFill>
                  <a:schemeClr val="accent3">
                    <a:lumMod val="75000"/>
                    <a:lumOff val="25000"/>
                  </a:schemeClr>
                </a:solidFill>
              </a:rPr>
              <a:t>empat peran pentin</a:t>
            </a:r>
            <a:r>
              <a:rPr lang="id-ID" b="1" dirty="0">
                <a:solidFill>
                  <a:schemeClr val="accent3">
                    <a:lumMod val="75000"/>
                    <a:lumOff val="25000"/>
                  </a:schemeClr>
                </a:solidFill>
              </a:rPr>
              <a:t>g </a:t>
            </a:r>
            <a:r>
              <a:rPr lang="id-ID" dirty="0"/>
              <a:t>yang secara hakiki dimiliki oleh mahasiswa:</a:t>
            </a:r>
          </a:p>
        </p:txBody>
      </p:sp>
      <p:sp>
        <p:nvSpPr>
          <p:cNvPr id="5" name="TextBox 4"/>
          <p:cNvSpPr txBox="1"/>
          <p:nvPr/>
        </p:nvSpPr>
        <p:spPr>
          <a:xfrm>
            <a:off x="397952" y="1374089"/>
            <a:ext cx="10442113" cy="4524315"/>
          </a:xfrm>
          <a:prstGeom prst="rect">
            <a:avLst/>
          </a:prstGeom>
          <a:noFill/>
          <a:ln>
            <a:solidFill>
              <a:srgbClr val="0072C7"/>
            </a:solidFill>
          </a:ln>
        </p:spPr>
        <p:txBody>
          <a:bodyPr wrap="square" rtlCol="0">
            <a:spAutoFit/>
          </a:bodyPr>
          <a:lstStyle/>
          <a:p>
            <a:r>
              <a:rPr lang="id-ID" dirty="0"/>
              <a:t>1. Peran Moral</a:t>
            </a:r>
          </a:p>
          <a:p>
            <a:pPr marL="265113"/>
            <a:r>
              <a:rPr lang="id-ID" dirty="0" smtClean="0"/>
              <a:t>Mahasiswa </a:t>
            </a:r>
            <a:r>
              <a:rPr lang="id-ID" dirty="0"/>
              <a:t>yang dalam kehidupanya tidak dapat memberikan contoh </a:t>
            </a:r>
            <a:r>
              <a:rPr lang="id-ID" dirty="0" smtClean="0"/>
              <a:t>dan</a:t>
            </a:r>
            <a:r>
              <a:rPr lang="en-US" dirty="0" smtClean="0"/>
              <a:t> </a:t>
            </a:r>
            <a:r>
              <a:rPr lang="id-ID" dirty="0" smtClean="0"/>
              <a:t>keteladanan </a:t>
            </a:r>
            <a:r>
              <a:rPr lang="id-ID" dirty="0"/>
              <a:t>yang baik berarti </a:t>
            </a:r>
            <a:r>
              <a:rPr lang="id-ID" dirty="0" smtClean="0"/>
              <a:t>telah </a:t>
            </a:r>
            <a:r>
              <a:rPr lang="id-ID" dirty="0"/>
              <a:t>meninggalkan amanah dan tanggung </a:t>
            </a:r>
            <a:r>
              <a:rPr lang="id-ID" dirty="0" smtClean="0"/>
              <a:t>jawab</a:t>
            </a:r>
            <a:r>
              <a:rPr lang="en-US" dirty="0" smtClean="0"/>
              <a:t> </a:t>
            </a:r>
            <a:r>
              <a:rPr lang="id-ID" dirty="0" smtClean="0"/>
              <a:t>sebagai </a:t>
            </a:r>
            <a:r>
              <a:rPr lang="id-ID" dirty="0"/>
              <a:t>kaum terpelajar</a:t>
            </a:r>
            <a:r>
              <a:rPr lang="id-ID" dirty="0" smtClean="0"/>
              <a:t>.</a:t>
            </a:r>
            <a:endParaRPr lang="en-US" dirty="0" smtClean="0"/>
          </a:p>
          <a:p>
            <a:pPr marL="265113"/>
            <a:endParaRPr lang="en-US" dirty="0" smtClean="0"/>
          </a:p>
          <a:p>
            <a:r>
              <a:rPr lang="id-ID" dirty="0"/>
              <a:t>2. Peran Sosial</a:t>
            </a:r>
          </a:p>
          <a:p>
            <a:pPr marL="265113"/>
            <a:r>
              <a:rPr lang="id-ID" dirty="0"/>
              <a:t>Anda harus menumbuhkan jiwa-jiwa solidaritas sosial. Solidaritas yang tidak </a:t>
            </a:r>
            <a:r>
              <a:rPr lang="id-ID" dirty="0" smtClean="0"/>
              <a:t>dibatasi</a:t>
            </a:r>
            <a:r>
              <a:rPr lang="en-US" dirty="0" smtClean="0"/>
              <a:t> </a:t>
            </a:r>
            <a:r>
              <a:rPr lang="id-ID" dirty="0" smtClean="0"/>
              <a:t>oleh </a:t>
            </a:r>
            <a:r>
              <a:rPr lang="id-ID" dirty="0"/>
              <a:t>sekat </a:t>
            </a:r>
            <a:r>
              <a:rPr lang="id-ID" dirty="0" smtClean="0"/>
              <a:t>sekat</a:t>
            </a:r>
            <a:r>
              <a:rPr lang="en-US" dirty="0" smtClean="0"/>
              <a:t> </a:t>
            </a:r>
            <a:r>
              <a:rPr lang="id-ID" dirty="0" smtClean="0"/>
              <a:t>kelompok</a:t>
            </a:r>
            <a:r>
              <a:rPr lang="id-ID" dirty="0"/>
              <a:t>, namun solidaritas sosial yang universal </a:t>
            </a:r>
            <a:r>
              <a:rPr lang="id-ID" dirty="0" smtClean="0"/>
              <a:t>secara</a:t>
            </a:r>
            <a:r>
              <a:rPr lang="en-US" dirty="0" smtClean="0"/>
              <a:t> </a:t>
            </a:r>
            <a:r>
              <a:rPr lang="sv-SE" dirty="0" smtClean="0"/>
              <a:t>menyeluruh </a:t>
            </a:r>
            <a:r>
              <a:rPr lang="sv-SE" dirty="0"/>
              <a:t>serta dapat melepaskan keangkuhan dan kesombongan</a:t>
            </a:r>
            <a:r>
              <a:rPr lang="sv-SE" dirty="0" smtClean="0"/>
              <a:t>.</a:t>
            </a:r>
          </a:p>
          <a:p>
            <a:pPr marL="265113"/>
            <a:endParaRPr lang="sv-SE" dirty="0" smtClean="0"/>
          </a:p>
          <a:p>
            <a:r>
              <a:rPr lang="id-ID" dirty="0"/>
              <a:t>3. Peran Akademik</a:t>
            </a:r>
          </a:p>
          <a:p>
            <a:pPr marL="265113"/>
            <a:r>
              <a:rPr lang="fi-FI" dirty="0"/>
              <a:t>Sesibuk apapun mahasiswa, turun ke jalan, turun ke rakyat dengan aksi </a:t>
            </a:r>
            <a:r>
              <a:rPr lang="fi-FI" dirty="0" smtClean="0"/>
              <a:t>sosialnya, </a:t>
            </a:r>
            <a:r>
              <a:rPr lang="id-ID" dirty="0" smtClean="0"/>
              <a:t>sebanyak </a:t>
            </a:r>
            <a:r>
              <a:rPr lang="id-ID" dirty="0"/>
              <a:t>apapun agenda aktivitasnya jangan sampai membuat mahasiswa itu </a:t>
            </a:r>
            <a:r>
              <a:rPr lang="id-ID" dirty="0" smtClean="0"/>
              <a:t>lupa</a:t>
            </a:r>
            <a:r>
              <a:rPr lang="en-US" dirty="0" smtClean="0"/>
              <a:t> </a:t>
            </a:r>
            <a:r>
              <a:rPr lang="sv-SE" dirty="0" smtClean="0"/>
              <a:t>bahwa </a:t>
            </a:r>
            <a:r>
              <a:rPr lang="sv-SE" dirty="0"/>
              <a:t>ia adalah insan akademik</a:t>
            </a:r>
            <a:r>
              <a:rPr lang="sv-SE" dirty="0" smtClean="0"/>
              <a:t>.</a:t>
            </a:r>
          </a:p>
          <a:p>
            <a:pPr marL="265113"/>
            <a:endParaRPr lang="sv-SE" dirty="0" smtClean="0"/>
          </a:p>
          <a:p>
            <a:r>
              <a:rPr lang="id-ID" dirty="0"/>
              <a:t>4. Peran Politik</a:t>
            </a:r>
          </a:p>
          <a:p>
            <a:pPr marL="265113"/>
            <a:r>
              <a:rPr lang="id-ID" dirty="0"/>
              <a:t>Peran politik adalah peran yang paling berbahaya karena disini mahasiswa </a:t>
            </a:r>
            <a:r>
              <a:rPr lang="id-ID" dirty="0" smtClean="0"/>
              <a:t>berfungs</a:t>
            </a:r>
            <a:r>
              <a:rPr lang="en-US" dirty="0" err="1" smtClean="0"/>
              <a:t>i</a:t>
            </a:r>
            <a:r>
              <a:rPr lang="en-US" dirty="0" smtClean="0"/>
              <a:t> </a:t>
            </a:r>
            <a:r>
              <a:rPr lang="id-ID" dirty="0" smtClean="0"/>
              <a:t>sebagai </a:t>
            </a:r>
            <a:r>
              <a:rPr lang="id-ID" i="1" dirty="0"/>
              <a:t>preasure group </a:t>
            </a:r>
            <a:r>
              <a:rPr lang="id-ID" dirty="0"/>
              <a:t>(grup penekan) bagi pemerintah yang tidak </a:t>
            </a:r>
            <a:r>
              <a:rPr lang="id-ID" dirty="0" smtClean="0"/>
              <a:t>menjalankan</a:t>
            </a:r>
            <a:r>
              <a:rPr lang="en-US" dirty="0" smtClean="0"/>
              <a:t> </a:t>
            </a:r>
            <a:r>
              <a:rPr lang="sv-SE" dirty="0" smtClean="0"/>
              <a:t>tugas </a:t>
            </a:r>
            <a:r>
              <a:rPr lang="sv-SE" dirty="0"/>
              <a:t>dan fungsinya dengan baik.</a:t>
            </a:r>
            <a:endParaRPr lang="id-ID" dirty="0"/>
          </a:p>
        </p:txBody>
      </p:sp>
    </p:spTree>
    <p:extLst>
      <p:ext uri="{BB962C8B-B14F-4D97-AF65-F5344CB8AC3E}">
        <p14:creationId xmlns:p14="http://schemas.microsoft.com/office/powerpoint/2010/main" val="3562854651"/>
      </p:ext>
    </p:extLst>
  </p:cSld>
  <p:clrMapOvr>
    <a:masterClrMapping/>
  </p:clrMapOvr>
</p:sld>
</file>

<file path=ppt/theme/theme1.xml><?xml version="1.0" encoding="utf-8"?>
<a:theme xmlns:a="http://schemas.openxmlformats.org/drawingml/2006/main" name="Office Theme">
  <a:themeElements>
    <a:clrScheme name="Contoso v1">
      <a:dk1>
        <a:sysClr val="windowText" lastClr="000000"/>
      </a:dk1>
      <a:lt1>
        <a:sysClr val="window" lastClr="FFFFFF"/>
      </a:lt1>
      <a:dk2>
        <a:srgbClr val="44546A"/>
      </a:dk2>
      <a:lt2>
        <a:srgbClr val="E7E6E6"/>
      </a:lt2>
      <a:accent1>
        <a:srgbClr val="2C567A"/>
      </a:accent1>
      <a:accent2>
        <a:srgbClr val="0072C7"/>
      </a:accent2>
      <a:accent3>
        <a:srgbClr val="0D1D51"/>
      </a:accent3>
      <a:accent4>
        <a:srgbClr val="666666"/>
      </a:accent4>
      <a:accent5>
        <a:srgbClr val="3C76A6"/>
      </a:accent5>
      <a:accent6>
        <a:srgbClr val="1E44BC"/>
      </a:accent6>
      <a:hlink>
        <a:srgbClr val="0563C1"/>
      </a:hlink>
      <a:folHlink>
        <a:srgbClr val="954F72"/>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4076243_Blue spheres presentation_RVA_v5" id="{E4C0B511-76E7-4C07-AFEA-8FEA0A5A8C84}" vid="{3A463146-28EF-4F73-B63C-03710F66E2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C07E3D-60A7-4F4E-8208-D9CCD01982CB}">
  <ds:schemaRefs>
    <ds:schemaRef ds:uri="http://schemas.microsoft.com/sharepoint/v3/contenttype/forms"/>
  </ds:schemaRefs>
</ds:datastoreItem>
</file>

<file path=customXml/itemProps2.xml><?xml version="1.0" encoding="utf-8"?>
<ds:datastoreItem xmlns:ds="http://schemas.openxmlformats.org/officeDocument/2006/customXml" ds:itemID="{CEA9B47F-3DD8-4645-81DC-B88780643C07}">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631071E6-22AE-499A-B09C-BF21CF5F74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Blue spheres presentation</Template>
  <TotalTime>0</TotalTime>
  <Words>2164</Words>
  <Application>Microsoft Office PowerPoint</Application>
  <PresentationFormat>Widescreen</PresentationFormat>
  <Paragraphs>137</Paragraphs>
  <Slides>23</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Corbel</vt:lpstr>
      <vt:lpstr>Office Theme</vt:lpstr>
      <vt:lpstr>KAJIAN AGAMA HINDU</vt:lpstr>
      <vt:lpstr>KAJIAN AGAMA HINDU</vt:lpstr>
      <vt:lpstr>BAB V</vt:lpstr>
      <vt:lpstr>Pendahuluan </vt:lpstr>
      <vt:lpstr>menelusuri urgensi pembangunan kepribadian mahasiswa yang berjiwa pemimpin, taat hukum, kreatif, sehat dan adaptif sesuai konsep manusia hindu.</vt:lpstr>
      <vt:lpstr>Mahasiswa Hindu</vt:lpstr>
      <vt:lpstr>RENUNGAN</vt:lpstr>
      <vt:lpstr>Menanya alasan perlunya membangun kepribadian mahasiswa yang berjiwa pemimpin, taat hukum, kreatif, sehat, dan adaptif sesuai konsep Manusia Hindu.</vt:lpstr>
      <vt:lpstr>PowerPoint Presentation</vt:lpstr>
      <vt:lpstr>renungan</vt:lpstr>
      <vt:lpstr>Menggali sumber filosofis, teologis, dan sosiologis tentang konsep manusia Hindu dalam membangun kepribadian mahasiswa yang berjiwa pemimpin, taat hukum, kreatif, sehat, dan adaptif.</vt:lpstr>
      <vt:lpstr>Keutamaan menjadi manusia</vt:lpstr>
      <vt:lpstr>Catur Purusa Artha Sebagai Landasan Hidup Manusia Hindu</vt:lpstr>
      <vt:lpstr>renungkan</vt:lpstr>
      <vt:lpstr>Brahmacari Sebagai Etika Hidup Mahasiswa</vt:lpstr>
      <vt:lpstr>Gunakan masa brahmacari dengan baik</vt:lpstr>
      <vt:lpstr>Membangun kepribadian mahasiswa yang berjiwa pemimpin, taat hukum, sehat, kreatif, dan adaptif sesuai konsep manusia Hindu.</vt:lpstr>
      <vt:lpstr>PowerPoint Presentation</vt:lpstr>
      <vt:lpstr>PowerPoint Presentation</vt:lpstr>
      <vt:lpstr>Mendeskripsikan esensi dan urgensi pembentukan kepribadian mahasiswa yang berjiwa pemimpin, taat hukum, kreatif, sehat, dan adaptif sesuai konsep manusia Hindu.</vt:lpstr>
      <vt:lpstr>tugas</vt:lpstr>
      <vt:lpstr>Thank you</vt:lpstr>
      <vt:lpstr>Thank you!</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2020-06-11T14:52:26Z</dcterms:created>
  <dcterms:modified xsi:type="dcterms:W3CDTF">2020-06-12T02:19:03Z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