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9144000" cy="6858000" type="screen4x3"/>
  <p:notesSz cx="6858000" cy="9144000"/>
  <p:custDataLst>
    <p:tags r:id="rId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35"/>
  </p:normalViewPr>
  <p:slideViewPr>
    <p:cSldViewPr>
      <p:cViewPr varScale="1">
        <p:scale>
          <a:sx n="64" d="100"/>
          <a:sy n="64" d="100"/>
        </p:scale>
        <p:origin x="156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F834BD0-A8D8-445F-99D6-7FDF1AA9498E}" type="datetimeFigureOut">
              <a:rPr lang="en-US"/>
              <a:pPr>
                <a:defRPr/>
              </a:pPr>
              <a:t>4/28/2025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115B9BC-AB50-47BD-B413-E43708622D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DFDFA29-F580-4D2C-A514-2B597F94D68C}" type="datetimeFigureOut">
              <a:rPr lang="en-US"/>
              <a:pPr>
                <a:defRPr/>
              </a:pPr>
              <a:t>4/28/2025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86DAC53-8D96-4CF4-8522-6B28CB108D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9C0EEC-0D7A-4F4B-B9F4-75C32EB656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746069-5985-43D1-B35F-58A089B11B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665FD0-3761-443E-80C6-626C51434B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DF7B39-3883-4AEC-9E78-3774FFFF06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EA8758-527D-47BE-BE31-7A5EEC8F15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805E7D-7178-4E14-AC2B-A859FB3AA4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10EE2F-63C3-42C2-AED0-D5408A9079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A79081-FA7D-415D-BC1B-80527EC9BD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5DDC43-041F-44F8-9388-F5893A955A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D9840D-6F3A-4823-BD4E-4284803C02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C288C8-00D0-4678-B31B-927F15BD01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69D8898-4147-4A0C-BAE3-AC7B1048CD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1785926"/>
            <a:ext cx="8858280" cy="273921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ke-8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UJIAN TENGAH </a:t>
            </a:r>
            <a:r>
              <a:rPr lang="en-US" sz="5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SEMESTER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Cambria" pitchFamily="18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42E8EF-FE78-4091-9914-0C67FDDC024A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Rectangle 6"/>
          <p:cNvSpPr/>
          <p:nvPr/>
        </p:nvSpPr>
        <p:spPr>
          <a:xfrm>
            <a:off x="1714480" y="4929198"/>
            <a:ext cx="18473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en-US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</TotalTime>
  <Words>9</Words>
  <Application>Microsoft Office PowerPoint</Application>
  <PresentationFormat>On-screen Show (4:3)</PresentationFormat>
  <Paragraphs>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Cambria</vt:lpstr>
      <vt:lpstr>Office Theme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Lenovo</cp:lastModifiedBy>
  <cp:revision>80</cp:revision>
  <dcterms:created xsi:type="dcterms:W3CDTF">2010-04-18T12:06:30Z</dcterms:created>
  <dcterms:modified xsi:type="dcterms:W3CDTF">2025-04-28T01:10:04Z</dcterms:modified>
</cp:coreProperties>
</file>