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5"/>
  </p:normalViewPr>
  <p:slideViewPr>
    <p:cSldViewPr>
      <p:cViewPr varScale="1">
        <p:scale>
          <a:sx n="64" d="100"/>
          <a:sy n="64" d="100"/>
        </p:scale>
        <p:origin x="15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4/28/2025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ke-8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UJIAN TENGAH </a:t>
            </a:r>
            <a:r>
              <a:rPr lang="en-US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SEMESTER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14480" y="4929198"/>
            <a:ext cx="18473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9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80</cp:revision>
  <dcterms:created xsi:type="dcterms:W3CDTF">2010-04-18T12:06:30Z</dcterms:created>
  <dcterms:modified xsi:type="dcterms:W3CDTF">2025-04-28T01:10:04Z</dcterms:modified>
</cp:coreProperties>
</file>