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4"/>
  </p:handoutMasterIdLst>
  <p:sldIdLst>
    <p:sldId id="256" r:id="rId3"/>
    <p:sldId id="279" r:id="rId5"/>
    <p:sldId id="317" r:id="rId6"/>
    <p:sldId id="332" r:id="rId7"/>
    <p:sldId id="334" r:id="rId8"/>
    <p:sldId id="336" r:id="rId9"/>
    <p:sldId id="301" r:id="rId10"/>
    <p:sldId id="333" r:id="rId11"/>
    <p:sldId id="289" r:id="rId12"/>
    <p:sldId id="275" r:id="rId13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49"/>
        <p:guide pos="288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handoutMaster" Target="handoutMasters/handoutMaster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742248"/>
            <a:ext cx="748982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INTERFACING PERIPHERAL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20416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210" y="407670"/>
            <a:ext cx="2380615" cy="98044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85534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1709420"/>
            <a:ext cx="8608695" cy="384429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Python Lambda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 Lambda </a:t>
            </a:r>
            <a:r>
              <a:rPr lang="en-US" sz="3000" dirty="0">
                <a:sym typeface="+mn-ea"/>
              </a:rPr>
              <a:t>Functions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Why Use Lambda Functions?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Python Casting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Specify a Variable Type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Python Casting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Tugas Mandiri</a:t>
            </a:r>
            <a:endParaRPr lang="zh-CN" altLang="x-none" sz="3000">
              <a:solidFill>
                <a:srgbClr val="000000"/>
              </a:solidFill>
              <a:cs typeface="SimSun" charset="0"/>
              <a:sym typeface="Arial" panose="020B07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ct val="0"/>
              </a:spcBef>
              <a:buClrTx/>
              <a:buSzPct val="25000"/>
              <a:buNone/>
            </a:pPr>
            <a:r>
              <a:rPr lang="en-US" sz="3000" i="1" dirty="0">
                <a:solidFill>
                  <a:srgbClr val="000000"/>
                </a:solidFill>
                <a:latin typeface="Arial" panose="020B0704020202020204" pitchFamily="34" charset="0"/>
                <a:sym typeface="Arial" panose="020B0704020202020204" pitchFamily="34" charset="0"/>
              </a:rPr>
              <a:t>	</a:t>
            </a:r>
            <a:endParaRPr lang="en-US" sz="3000" i="1" dirty="0">
              <a:solidFill>
                <a:srgbClr val="000000"/>
              </a:solidFill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39725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Python </a:t>
            </a:r>
            <a:r>
              <a:rPr lang="en-US" sz="3000" b="1">
                <a:sym typeface="+mn-ea"/>
              </a:rPr>
              <a:t>Lambda</a:t>
            </a: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A lambda function is a small anonymous function.</a:t>
            </a:r>
            <a:endParaRPr lang="en-US" sz="2400"/>
          </a:p>
          <a:p>
            <a:r>
              <a:rPr lang="en-US" sz="2400"/>
              <a:t>A lambda function can take any number of arguments, but can only have one expression.</a:t>
            </a:r>
            <a:endParaRPr lang="en-US" sz="2400"/>
          </a:p>
        </p:txBody>
      </p:sp>
      <p:pic>
        <p:nvPicPr>
          <p:cNvPr id="10" name="Picture 9" descr="Screen Shot 2022-02-01 at 07.54.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3440" y="2615565"/>
            <a:ext cx="4852670" cy="388239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Python </a:t>
            </a:r>
            <a:r>
              <a:rPr lang="en-US" sz="3000" b="1">
                <a:sym typeface="+mn-ea"/>
              </a:rPr>
              <a:t>Lambda</a:t>
            </a: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Lambda functions can take any number of arguments:</a:t>
            </a:r>
            <a:endParaRPr lang="en-US" sz="2400"/>
          </a:p>
        </p:txBody>
      </p:sp>
      <p:pic>
        <p:nvPicPr>
          <p:cNvPr id="2" name="Picture 1" descr="Screen Shot 2022-02-01 at 07.55.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5445" y="2066290"/>
            <a:ext cx="6096000" cy="1993900"/>
          </a:xfrm>
          <a:prstGeom prst="rect">
            <a:avLst/>
          </a:prstGeom>
        </p:spPr>
      </p:pic>
      <p:pic>
        <p:nvPicPr>
          <p:cNvPr id="3" name="Picture 2" descr="Screen Shot 2022-02-01 at 07.56.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445" y="4252595"/>
            <a:ext cx="5765800" cy="19304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Why Use Lambda Functions?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1722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The power of lambda is better shown when you use them as an anonymous function inside another function.</a:t>
            </a:r>
            <a:endParaRPr lang="en-US" sz="2400"/>
          </a:p>
          <a:p>
            <a:endParaRPr lang="en-US" sz="1000"/>
          </a:p>
          <a:p>
            <a:r>
              <a:rPr lang="en-US" sz="2400"/>
              <a:t>Say you have a function definition that takes one argument, and that argument will be multiplied with an unknown number:</a:t>
            </a:r>
            <a:endParaRPr lang="en-US" sz="2400"/>
          </a:p>
        </p:txBody>
      </p:sp>
      <p:pic>
        <p:nvPicPr>
          <p:cNvPr id="4" name="Picture 3" descr="Screen Shot 2022-02-01 at 08.05.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7020" y="3396615"/>
            <a:ext cx="3530600" cy="981710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267335" y="4890770"/>
            <a:ext cx="487553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Use that function definition to make a function that always doubles the number you send in:</a:t>
            </a:r>
            <a:endParaRPr lang="en-US" sz="2400"/>
          </a:p>
        </p:txBody>
      </p:sp>
      <p:pic>
        <p:nvPicPr>
          <p:cNvPr id="8" name="Picture 7" descr="Screen Shot 2022-02-01 at 08.06.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2215" y="3345815"/>
            <a:ext cx="3710305" cy="294513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Why Use Lambda Functions?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13180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Or, use the same function definition to make a function that always triples the number you send in:</a:t>
            </a:r>
            <a:endParaRPr lang="en-US" sz="2400"/>
          </a:p>
        </p:txBody>
      </p:sp>
      <p:pic>
        <p:nvPicPr>
          <p:cNvPr id="3" name="Picture 2" descr="Screen Shot 2022-02-01 at 08.07.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7020" y="2332990"/>
            <a:ext cx="3074035" cy="244729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267335" y="5059045"/>
            <a:ext cx="455612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Or, use the same function definition to make both functions, in the same program:</a:t>
            </a:r>
            <a:endParaRPr lang="en-US" sz="2400"/>
          </a:p>
        </p:txBody>
      </p:sp>
      <p:pic>
        <p:nvPicPr>
          <p:cNvPr id="7" name="Picture 6" descr="Screen Shot 2022-02-01 at 08.10.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3645" y="2761615"/>
            <a:ext cx="3672205" cy="361442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Python Casting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48926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Casting in python is therefore done using constructor functions:</a:t>
            </a:r>
            <a:endParaRPr lang="en-US" sz="2400"/>
          </a:p>
          <a:p>
            <a:endParaRPr lang="en-US" sz="2400"/>
          </a:p>
          <a:p>
            <a:pPr marL="342900" indent="-342900">
              <a:buFont typeface="Arial" panose="020B0704020202020204" pitchFamily="34" charset="0"/>
              <a:buChar char="•"/>
            </a:pPr>
            <a:r>
              <a:rPr lang="en-US" sz="2400">
                <a:solidFill>
                  <a:schemeClr val="accent6">
                    <a:lumMod val="75000"/>
                  </a:schemeClr>
                </a:solidFill>
              </a:rPr>
              <a:t>int()</a:t>
            </a:r>
            <a:r>
              <a:rPr lang="en-US" sz="2400"/>
              <a:t> - constructs an integer number from an integer literal, a float literal (by removing all decimals), or a string literal (providing the string represents a whole number)</a:t>
            </a:r>
            <a:endParaRPr lang="en-US" sz="2400"/>
          </a:p>
          <a:p>
            <a:pPr marL="342900" indent="-342900">
              <a:buFont typeface="Arial" panose="020B0704020202020204" pitchFamily="34" charset="0"/>
              <a:buChar char="•"/>
            </a:pPr>
            <a:r>
              <a:rPr lang="en-US" sz="2400">
                <a:solidFill>
                  <a:schemeClr val="accent6">
                    <a:lumMod val="75000"/>
                  </a:schemeClr>
                </a:solidFill>
                <a:sym typeface="+mn-ea"/>
              </a:rPr>
              <a:t>float()</a:t>
            </a:r>
            <a:r>
              <a:rPr lang="en-US" sz="2400">
                <a:sym typeface="+mn-ea"/>
              </a:rPr>
              <a:t> - constructs a float number from an integer literal, a float literal or a string literal (providing the string represents a float or an integer)</a:t>
            </a:r>
            <a:endParaRPr lang="en-US" sz="2400">
              <a:sym typeface="+mn-ea"/>
            </a:endParaRPr>
          </a:p>
          <a:p>
            <a:pPr marL="342900" indent="-342900">
              <a:buFont typeface="Arial" panose="020B0704020202020204" pitchFamily="34" charset="0"/>
              <a:buChar char="•"/>
            </a:pPr>
            <a:r>
              <a:rPr lang="en-US" sz="2400">
                <a:solidFill>
                  <a:schemeClr val="accent6">
                    <a:lumMod val="75000"/>
                  </a:schemeClr>
                </a:solidFill>
                <a:sym typeface="+mn-ea"/>
              </a:rPr>
              <a:t>str()</a:t>
            </a:r>
            <a:r>
              <a:rPr lang="en-US" sz="2400">
                <a:sym typeface="+mn-ea"/>
              </a:rPr>
              <a:t> - constructs a string from a wide variety of data types, including strings, integer literals and float literals</a:t>
            </a:r>
            <a:endParaRPr lang="en-US" sz="2400"/>
          </a:p>
          <a:p>
            <a:pPr marL="342900" indent="-342900">
              <a:buFont typeface="Arial" panose="020B0704020202020204" pitchFamily="34" charset="0"/>
              <a:buChar char="•"/>
            </a:pPr>
            <a:endParaRPr lang="en-US" sz="2400"/>
          </a:p>
          <a:p>
            <a:endParaRPr lang="en-US" sz="2400"/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Python Casting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Screen Shot 2022-02-01 at 08.00.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8605" y="1498600"/>
            <a:ext cx="3352800" cy="2235200"/>
          </a:xfrm>
          <a:prstGeom prst="rect">
            <a:avLst/>
          </a:prstGeom>
        </p:spPr>
      </p:pic>
      <p:pic>
        <p:nvPicPr>
          <p:cNvPr id="3" name="Picture 2" descr="Screen Shot 2022-02-01 at 08.01.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6880" y="1416685"/>
            <a:ext cx="4038600" cy="2527300"/>
          </a:xfrm>
          <a:prstGeom prst="rect">
            <a:avLst/>
          </a:prstGeom>
        </p:spPr>
      </p:pic>
      <p:pic>
        <p:nvPicPr>
          <p:cNvPr id="4" name="Picture 3" descr="Screen Shot 2022-02-01 at 08.01.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7725" y="4103370"/>
            <a:ext cx="3873500" cy="22352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714375"/>
            <a:ext cx="8608695" cy="233108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400" dirty="0"/>
              <a:t> </a:t>
            </a:r>
            <a:endParaRPr lang="en-US" sz="1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How can I add some sort of help to my custom module?</a:t>
            </a:r>
            <a:endParaRPr lang="en-US" sz="2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The Raspberry Pi can use different operating systems. Which one is recommended for those who are new to the Raspberry Pi? </a:t>
            </a:r>
            <a:r>
              <a:rPr lang="en-US" sz="2400" dirty="0">
                <a:sym typeface="+mn-ea"/>
              </a:rPr>
              <a:t>Explained</a:t>
            </a:r>
            <a:endParaRPr lang="en-US" sz="24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hape 81"/>
          <p:cNvSpPr>
            <a:spLocks noGrp="1"/>
          </p:cNvSpPr>
          <p:nvPr/>
        </p:nvSpPr>
        <p:spPr>
          <a:xfrm>
            <a:off x="268605" y="4033520"/>
            <a:ext cx="8608695" cy="18999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000" dirty="0"/>
              <a:t>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ym typeface="+mn-ea"/>
              </a:rPr>
              <a:t>Lakukan perakitan komponen pada gambar di Modul Jobsheet 11 dan gunakan script program Python untuk menghidupkan LED dengan Ketentuan LED akan hidup jika sensor tidak terkena cahaya.</a:t>
            </a:r>
            <a:endParaRPr lang="en-US" sz="2400" dirty="0"/>
          </a:p>
        </p:txBody>
      </p:sp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2293</Words>
  <Application>WPS Writer</Application>
  <PresentationFormat>On-screen Show (4:3)</PresentationFormat>
  <Paragraphs>109</Paragraphs>
  <Slides>10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6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SimSun</vt:lpstr>
      <vt:lpstr>宋体-简</vt:lpstr>
      <vt:lpstr>Arial Black</vt:lpstr>
      <vt:lpstr>微软雅黑</vt:lpstr>
      <vt:lpstr>汉仪旗黑</vt:lpstr>
      <vt:lpstr>Arial Unicode MS</vt:lpstr>
      <vt:lpstr>Office Theme</vt:lpstr>
      <vt:lpstr>PowerPoint 演示文稿</vt:lpstr>
      <vt:lpstr>Tables of Content</vt:lpstr>
      <vt:lpstr>Chapter 11</vt:lpstr>
      <vt:lpstr>Chapter 11</vt:lpstr>
      <vt:lpstr>Chapter 11</vt:lpstr>
      <vt:lpstr>Chapter 11</vt:lpstr>
      <vt:lpstr>Chapter 11</vt:lpstr>
      <vt:lpstr>Chapter 11</vt:lpstr>
      <vt:lpstr>Chapter 11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360</cp:revision>
  <dcterms:created xsi:type="dcterms:W3CDTF">2023-12-27T03:50:36Z</dcterms:created>
  <dcterms:modified xsi:type="dcterms:W3CDTF">2023-12-27T03:50:36Z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