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79" r:id="rId5"/>
    <p:sldId id="317" r:id="rId6"/>
    <p:sldId id="332" r:id="rId7"/>
    <p:sldId id="334" r:id="rId8"/>
    <p:sldId id="336" r:id="rId9"/>
    <p:sldId id="301" r:id="rId10"/>
    <p:sldId id="333" r:id="rId11"/>
    <p:sldId id="289" r:id="rId12"/>
    <p:sldId id="275" r:id="rId13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74224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20416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210" y="407670"/>
            <a:ext cx="2380615" cy="98044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709420"/>
            <a:ext cx="8608695" cy="384429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Lambda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Lambda </a:t>
            </a:r>
            <a:r>
              <a:rPr lang="en-US" sz="3000" dirty="0">
                <a:sym typeface="+mn-ea"/>
              </a:rPr>
              <a:t>Functions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Why Use Lambda Functions?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Python Casting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Specify a Variable Type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Python Casting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Python </a:t>
            </a:r>
            <a:r>
              <a:rPr lang="en-US" sz="3000" b="1">
                <a:sym typeface="+mn-ea"/>
              </a:rPr>
              <a:t>Lambda</a:t>
            </a: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A lambda function is a small anonymous function.</a:t>
            </a:r>
            <a:endParaRPr lang="en-US" sz="2400"/>
          </a:p>
          <a:p>
            <a:r>
              <a:rPr lang="en-US" sz="2400"/>
              <a:t>A lambda function can take any number of arguments, but can only have one expression.</a:t>
            </a:r>
            <a:endParaRPr lang="en-US" sz="2400"/>
          </a:p>
        </p:txBody>
      </p:sp>
      <p:pic>
        <p:nvPicPr>
          <p:cNvPr id="10" name="Picture 9" descr="Screen Shot 2022-02-01 at 07.54.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2615565"/>
            <a:ext cx="4852670" cy="38823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Python </a:t>
            </a:r>
            <a:r>
              <a:rPr lang="en-US" sz="3000" b="1">
                <a:sym typeface="+mn-ea"/>
              </a:rPr>
              <a:t>Lambda</a:t>
            </a: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Lambda functions can take any number of arguments:</a:t>
            </a:r>
            <a:endParaRPr lang="en-US" sz="2400"/>
          </a:p>
        </p:txBody>
      </p:sp>
      <p:pic>
        <p:nvPicPr>
          <p:cNvPr id="2" name="Picture 1" descr="Screen Shot 2022-02-01 at 07.55.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2066290"/>
            <a:ext cx="6096000" cy="1993900"/>
          </a:xfrm>
          <a:prstGeom prst="rect">
            <a:avLst/>
          </a:prstGeom>
        </p:spPr>
      </p:pic>
      <p:pic>
        <p:nvPicPr>
          <p:cNvPr id="3" name="Picture 2" descr="Screen Shot 2022-02-01 at 07.56.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5" y="4252595"/>
            <a:ext cx="5765800" cy="1930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Why Use Lambda Functions?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1722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power of lambda is better shown when you use them as an anonymous function inside another function.</a:t>
            </a:r>
            <a:endParaRPr lang="en-US" sz="2400"/>
          </a:p>
          <a:p>
            <a:endParaRPr lang="en-US" sz="1000"/>
          </a:p>
          <a:p>
            <a:r>
              <a:rPr lang="en-US" sz="2400"/>
              <a:t>Say you have a function definition that takes one argument, and that argument will be multiplied with an unknown number:</a:t>
            </a:r>
            <a:endParaRPr lang="en-US" sz="2400"/>
          </a:p>
        </p:txBody>
      </p:sp>
      <p:pic>
        <p:nvPicPr>
          <p:cNvPr id="4" name="Picture 3" descr="Screen Shot 2022-02-01 at 08.05.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3396615"/>
            <a:ext cx="3530600" cy="9817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67335" y="4890770"/>
            <a:ext cx="48755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Use that function definition to make a function that always doubles the number you send in:</a:t>
            </a:r>
            <a:endParaRPr lang="en-US" sz="2400"/>
          </a:p>
        </p:txBody>
      </p:sp>
      <p:pic>
        <p:nvPicPr>
          <p:cNvPr id="8" name="Picture 7" descr="Screen Shot 2022-02-01 at 08.06.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215" y="3345815"/>
            <a:ext cx="3710305" cy="294513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Why Use Lambda Functions?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1318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Or, use the same function definition to make a function that always triples the number you send in:</a:t>
            </a:r>
            <a:endParaRPr lang="en-US" sz="2400"/>
          </a:p>
        </p:txBody>
      </p:sp>
      <p:pic>
        <p:nvPicPr>
          <p:cNvPr id="3" name="Picture 2" descr="Screen Shot 2022-02-01 at 08.07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2332990"/>
            <a:ext cx="3074035" cy="244729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67335" y="5059045"/>
            <a:ext cx="45561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Or, use the same function definition to make both functions, in the same program:</a:t>
            </a:r>
            <a:endParaRPr lang="en-US" sz="2400"/>
          </a:p>
        </p:txBody>
      </p:sp>
      <p:pic>
        <p:nvPicPr>
          <p:cNvPr id="7" name="Picture 6" descr="Screen Shot 2022-02-01 at 08.10.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645" y="2761615"/>
            <a:ext cx="3672205" cy="36144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Python Casting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Casting in python is therefore done using constructor functions:</a:t>
            </a:r>
            <a:endParaRPr lang="en-US" sz="2400"/>
          </a:p>
          <a:p>
            <a:endParaRPr lang="en-US" sz="2400"/>
          </a:p>
          <a:p>
            <a:pPr marL="342900" indent="-342900">
              <a:buFont typeface="Arial" panose="020B0704020202020204" pitchFamily="34" charset="0"/>
              <a:buChar char="•"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int()</a:t>
            </a:r>
            <a:r>
              <a:rPr lang="en-US" sz="2400"/>
              <a:t> - constructs an integer number from an integer literal, a float literal (by removing all decimals), or a string literal (providing the string represents a whole number)</a:t>
            </a:r>
            <a:endParaRPr lang="en-US" sz="2400"/>
          </a:p>
          <a:p>
            <a:pPr marL="342900" indent="-342900">
              <a:buFont typeface="Arial" panose="020B0704020202020204" pitchFamily="34" charset="0"/>
              <a:buChar char="•"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sym typeface="+mn-ea"/>
              </a:rPr>
              <a:t>float()</a:t>
            </a:r>
            <a:r>
              <a:rPr lang="en-US" sz="2400">
                <a:sym typeface="+mn-ea"/>
              </a:rPr>
              <a:t> - constructs a float number from an integer literal, a float literal or a string literal (providing the string represents a float or an integer)</a:t>
            </a:r>
            <a:endParaRPr lang="en-US" sz="2400">
              <a:sym typeface="+mn-ea"/>
            </a:endParaRPr>
          </a:p>
          <a:p>
            <a:pPr marL="342900" indent="-342900">
              <a:buFont typeface="Arial" panose="020B0704020202020204" pitchFamily="34" charset="0"/>
              <a:buChar char="•"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sym typeface="+mn-ea"/>
              </a:rPr>
              <a:t>str()</a:t>
            </a:r>
            <a:r>
              <a:rPr lang="en-US" sz="2400">
                <a:sym typeface="+mn-ea"/>
              </a:rPr>
              <a:t> - constructs a string from a wide variety of data types, including strings, integer literals and float literals</a:t>
            </a:r>
            <a:endParaRPr lang="en-US" sz="2400"/>
          </a:p>
          <a:p>
            <a:pPr marL="342900" indent="-342900">
              <a:buFont typeface="Arial" panose="020B0704020202020204" pitchFamily="34" charset="0"/>
              <a:buChar char="•"/>
            </a:pPr>
            <a:endParaRPr lang="en-US" sz="2400"/>
          </a:p>
          <a:p>
            <a:endParaRPr lang="en-US" sz="24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Python Casting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2-01 at 08.00.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" y="1498600"/>
            <a:ext cx="3352800" cy="2235200"/>
          </a:xfrm>
          <a:prstGeom prst="rect">
            <a:avLst/>
          </a:prstGeom>
        </p:spPr>
      </p:pic>
      <p:pic>
        <p:nvPicPr>
          <p:cNvPr id="3" name="Picture 2" descr="Screen Shot 2022-02-01 at 08.01.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880" y="1416685"/>
            <a:ext cx="4038600" cy="2527300"/>
          </a:xfrm>
          <a:prstGeom prst="rect">
            <a:avLst/>
          </a:prstGeom>
        </p:spPr>
      </p:pic>
      <p:pic>
        <p:nvPicPr>
          <p:cNvPr id="4" name="Picture 3" descr="Screen Shot 2022-02-01 at 08.01.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25" y="4103370"/>
            <a:ext cx="3873500" cy="2235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11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233108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How can I add some sort of help to my custom module?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The Raspberry Pi can use different operating systems. Which one is recommended for those who are new to the Raspberry Pi? </a:t>
            </a:r>
            <a:r>
              <a:rPr lang="en-US" sz="2400" dirty="0">
                <a:sym typeface="+mn-ea"/>
              </a:rPr>
              <a:t>Explained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033520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ym typeface="+mn-ea"/>
              </a:rPr>
              <a:t>Lakukan perakitan komponen pada gambar di Modul Jobsheet 11 dan gunakan script program Python untuk menghidupkan LED dengan Ketentuan LED akan hidup jika sensor tidak terkena cahaya.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2293</Words>
  <Application>WPS Writer</Application>
  <PresentationFormat>On-screen Show (4:3)</PresentationFormat>
  <Paragraphs>109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11</vt:lpstr>
      <vt:lpstr>Chapter 11</vt:lpstr>
      <vt:lpstr>Chapter 11</vt:lpstr>
      <vt:lpstr>Chapter 11</vt:lpstr>
      <vt:lpstr>Chapter 11</vt:lpstr>
      <vt:lpstr>Chapter 11</vt:lpstr>
      <vt:lpstr>Chapter 11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360</cp:revision>
  <dcterms:created xsi:type="dcterms:W3CDTF">2023-12-27T03:50:36Z</dcterms:created>
  <dcterms:modified xsi:type="dcterms:W3CDTF">2023-12-27T03:50:36Z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