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0AAFDD9-0498-4E3E-8DDA-C74CAD3EB090}">
          <p14:sldIdLst>
            <p14:sldId id="256"/>
            <p14:sldId id="258"/>
            <p14:sldId id="259"/>
            <p14:sldId id="257"/>
            <p14:sldId id="260"/>
          </p14:sldIdLst>
        </p14:section>
        <p14:section name="Untitled Section" id="{3A6FF21F-42B1-4A96-A325-5A747ACB1E7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DB6CA-1462-439E-A488-00100C5E1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52ED6-2BEC-4782-9FD9-E743B07AE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E8267-5A39-4DBC-9224-1E53F0AF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3B0DE-A06D-464F-A12D-9524F55C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407D9-5580-47C8-A590-4803DAF8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52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B8E66-CDBC-4072-826F-2D19FD766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E0407-E266-47EB-9415-5414B0F91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97884-0BE2-449D-91D4-CCD60341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9AFA2-0426-4850-AA20-EB5E29D3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D031-2E5C-44C9-91C3-6A9BF5C92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782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7DACAE-4DD1-4BB0-AB58-A5EF43397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AFDE2-EF46-4BA6-9DE7-A229F7070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8CAC9-507A-47C8-BC18-FBB2F87D3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0D2CE-4B20-4FA1-A554-529E7E9FC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1ABA5-E12A-490F-A8DF-B82D0E28E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554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FB00-D3DA-4E2A-8BC9-B1CF26299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0C900-A40D-49D9-AF56-8EA18E53F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90EFE-42A6-46FA-8E02-59AA82697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A2D06-C037-4E02-91F2-BA7869B0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F8D42-6B0B-4A81-8E7B-B5DC451CA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42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5FCFB-657F-43FB-AD70-A204D9E96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1BF00-327E-4EFB-9837-1AB24FF2A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F8D76-DD87-4033-BB68-2FBBE5007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BBABA-EEF2-4439-8D17-DDC4FF43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F2553-C8FD-47B2-91CC-D3A60277A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91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A4C5-37A4-42D7-9971-C4B1A647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F01-35C9-4BC4-BF25-9FD51C32E2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021A08-C0A8-40B7-B62A-EF115BF6E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B10FE5-CB1F-47A2-B03D-FA460AB2B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BF6D8-1CC1-42CF-832D-1B21002FA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DF40F-86B8-4251-BD48-0D37DB1CF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40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81C2-0C89-4088-A85C-124622FE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DA4D0-DCD2-443D-805F-EA26D6AE7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0573C-DD8C-4DDB-9C54-2E05BA46B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8903C3-40FB-4F4F-BF1C-9257936B7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FCBA03-4BCB-486A-8E22-C3BFB62B6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960750-F83E-4D86-8984-46468A2D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A025A6-8B73-4D01-BF1B-D401FFDC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0901A-CAE9-48F9-847A-D81AC5347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677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AC68C-D712-405E-B4A3-BDA4110B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687615-BB2B-43A4-8E1B-E2DF0E06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CF13E-2A9A-4DF9-ABBC-A9E78FA1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D90A1-B42C-4E8B-BD0B-96E292BD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061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1FC11-EB08-491F-8E96-A6C7940D0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CE3C4-6491-46F7-994B-E7AB412F9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9233C-70AC-4209-97DC-E0F1C4BBD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530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6DFF1-DE30-47A8-A206-C7E0DC66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FDC1E-5E7A-4854-8548-51C76E19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26D6A-1544-4070-A51C-E919B684D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6BB59-853C-4EBA-A130-D5E2ABA89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0E75E-EDC1-4079-8477-9EF3A064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34976-EC85-4394-B992-8AD37BFB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902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5AB8-B52E-4B97-A9B6-E6AC85B9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E1ADD0-93CD-49C2-833C-15E094C4D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F0CFB-DEA2-4C4F-A6E9-4478D6B47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A439B-D7DE-4C89-BAB1-D6B90A6C7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07BF0-7659-44C3-B87F-FCDAC20B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DDAA2-5ACA-42FD-8A7E-F1D35FC3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832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C2FA4-5A4B-461D-8A34-CDA33764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D75B8-D41C-48CB-9A43-D5982F58D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4329A-95AD-4A4E-A18C-A830471C1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A748D-F103-448E-B4A3-90DA3B128443}" type="datetimeFigureOut">
              <a:rPr lang="id-ID" smtClean="0"/>
              <a:t>07/06/2018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D0523-8FE6-4AFD-B815-1C57BE547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0976F-8D5D-45D9-A272-94D7940684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AD7B-37E4-458C-A457-0D3AA87FAB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583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3BFAA-6139-4E2B-890F-E4C30227C0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DATA MINING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6C19F-1483-4F69-BD9D-5E01B20142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MELDA AGARINA, S.KOM., M.T.I</a:t>
            </a:r>
          </a:p>
        </p:txBody>
      </p:sp>
    </p:spTree>
    <p:extLst>
      <p:ext uri="{BB962C8B-B14F-4D97-AF65-F5344CB8AC3E}">
        <p14:creationId xmlns:p14="http://schemas.microsoft.com/office/powerpoint/2010/main" val="259712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FB9CC-872A-4FC0-964C-21AE4886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BAYESIAN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AB4F7-7FB8-462E-BBFD-AB80092CB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Adalah Pengklasifikasian statistik yang dapat digunakan untuk memprediksi probabilitas kanggotaan suatu class. Bayesian Classifikasi terbukti memiliki akurasi dan kecepatan yang tinggi saat diaplikasikan kedalam database dengan data yang besar</a:t>
            </a:r>
          </a:p>
        </p:txBody>
      </p:sp>
    </p:spTree>
    <p:extLst>
      <p:ext uri="{BB962C8B-B14F-4D97-AF65-F5344CB8AC3E}">
        <p14:creationId xmlns:p14="http://schemas.microsoft.com/office/powerpoint/2010/main" val="234911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93393-4779-4022-A920-8CB719227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TEOREMA BAYESIAN CLASSIFICATION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AD8C2-70DB-411B-B9A7-9ED5F5778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69487" cy="4351338"/>
          </a:xfrm>
        </p:spPr>
        <p:txBody>
          <a:bodyPr>
            <a:normAutofit lnSpcReduction="10000"/>
          </a:bodyPr>
          <a:lstStyle/>
          <a:p>
            <a:r>
              <a:rPr lang="id-ID" dirty="0"/>
              <a:t>P (H|X) = P(X|H) P (H) </a:t>
            </a:r>
          </a:p>
          <a:p>
            <a:pPr marL="0" indent="0">
              <a:buNone/>
            </a:pPr>
            <a:r>
              <a:rPr lang="id-ID" dirty="0"/>
              <a:t>		P(X)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X 		: DATA ADENGAN KELAS YANG BELUM DI KETAHUI</a:t>
            </a:r>
          </a:p>
          <a:p>
            <a:pPr marL="0" indent="0">
              <a:buNone/>
            </a:pPr>
            <a:r>
              <a:rPr lang="id-ID" dirty="0"/>
              <a:t>H 		: HIPOTESIS DATA</a:t>
            </a:r>
          </a:p>
          <a:p>
            <a:pPr marL="0" indent="0">
              <a:buNone/>
            </a:pPr>
            <a:r>
              <a:rPr lang="id-ID" dirty="0"/>
              <a:t>P (H|X)	: PROBABILITAS HIPOTESIS H BERDASARKAN X</a:t>
            </a:r>
          </a:p>
          <a:p>
            <a:pPr marL="0" indent="0">
              <a:buNone/>
            </a:pPr>
            <a:r>
              <a:rPr lang="id-ID" dirty="0"/>
              <a:t>P(H)		: PROBABILITAS HIPOTESIS H</a:t>
            </a:r>
          </a:p>
          <a:p>
            <a:pPr marL="0" indent="0">
              <a:buNone/>
            </a:pPr>
            <a:r>
              <a:rPr lang="id-ID" dirty="0"/>
              <a:t>P(X|H)	: PROBABILITAS X BERDASARKAN KONDISI PADA HIPOTESA H</a:t>
            </a:r>
          </a:p>
          <a:p>
            <a:pPr marL="0" indent="0">
              <a:buNone/>
            </a:pPr>
            <a:r>
              <a:rPr lang="id-ID" dirty="0"/>
              <a:t>P(X)		: PROBABILITAS DARI X</a:t>
            </a:r>
          </a:p>
          <a:p>
            <a:pPr marL="0" indent="0">
              <a:buNone/>
            </a:pPr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AA9F1C-8954-4EDE-985B-92B1607ABD8F}"/>
              </a:ext>
            </a:extLst>
          </p:cNvPr>
          <p:cNvCxnSpPr/>
          <p:nvPr/>
        </p:nvCxnSpPr>
        <p:spPr>
          <a:xfrm>
            <a:off x="2570922" y="2266122"/>
            <a:ext cx="173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20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C2402-D556-4035-A462-BE822E8B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KASUS </a:t>
            </a:r>
            <a:br>
              <a:rPr lang="id-ID" dirty="0"/>
            </a:br>
            <a:r>
              <a:rPr lang="id-ID" dirty="0"/>
              <a:t>(KONSUMEN PEMBELIAN ELEKTRONIK)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2F12920-3123-43BC-8857-1D43F77C7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330723"/>
              </p:ext>
            </p:extLst>
          </p:nvPr>
        </p:nvGraphicFramePr>
        <p:xfrm>
          <a:off x="838200" y="1915975"/>
          <a:ext cx="10515600" cy="435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3" imgW="4324438" imgH="4457652" progId="Excel.Sheet.8">
                  <p:embed/>
                </p:oleObj>
              </mc:Choice>
              <mc:Fallback>
                <p:oleObj name="Worksheet" r:id="rId3" imgW="4324438" imgH="4457652" progId="Excel.Shee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CC848007-B111-4A71-82F5-0E9BE23AE75F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15975"/>
                        <a:ext cx="10515600" cy="435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849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99BED-5EE9-40BA-A3EC-64D01D729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SELESAIKAN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28E71-A128-4D08-8D62-6CF911368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/>
              <a:t>X= (AGE = “&lt;=30”,INCOME =“MEDIUM”, STUDENT = “YES”, CREDIT_RATING=“FAIR”)</a:t>
            </a:r>
          </a:p>
        </p:txBody>
      </p:sp>
    </p:spTree>
    <p:extLst>
      <p:ext uri="{BB962C8B-B14F-4D97-AF65-F5344CB8AC3E}">
        <p14:creationId xmlns:p14="http://schemas.microsoft.com/office/powerpoint/2010/main" val="3793126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Worksheet</vt:lpstr>
      <vt:lpstr>DATA MINING</vt:lpstr>
      <vt:lpstr>BAYESIAN CLASSIFICATION</vt:lpstr>
      <vt:lpstr>TEOREMA BAYESIAN CLASSIFICATION </vt:lpstr>
      <vt:lpstr>CONTOH KASUS  (KONSUMEN PEMBELIAN ELEKTRONIK)</vt:lpstr>
      <vt:lpstr>SELESAIKAN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</dc:title>
  <dc:creator>user</dc:creator>
  <cp:lastModifiedBy>user</cp:lastModifiedBy>
  <cp:revision>5</cp:revision>
  <dcterms:created xsi:type="dcterms:W3CDTF">2018-06-07T00:04:32Z</dcterms:created>
  <dcterms:modified xsi:type="dcterms:W3CDTF">2018-06-07T00:32:49Z</dcterms:modified>
</cp:coreProperties>
</file>