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35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288029" y="2208916"/>
            <a:ext cx="3017879" cy="635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000"/>
              </a:lnSpc>
              <a:spcBef>
                <a:spcPts val="250"/>
              </a:spcBef>
            </a:pPr>
            <a:r>
              <a:rPr sz="7200" baseline="2403" dirty="0">
                <a:solidFill>
                  <a:srgbClr val="0D0D0D"/>
                </a:solidFill>
                <a:latin typeface="Sitka Display"/>
                <a:cs typeface="Sitka Display"/>
              </a:rPr>
              <a:t>ASA</a:t>
            </a:r>
            <a:r>
              <a:rPr sz="7200" spc="4" baseline="2403" dirty="0">
                <a:solidFill>
                  <a:srgbClr val="0D0D0D"/>
                </a:solidFill>
                <a:latin typeface="Sitka Display"/>
                <a:cs typeface="Sitka Display"/>
              </a:rPr>
              <a:t>S-</a:t>
            </a:r>
            <a:r>
              <a:rPr sz="7200" spc="0" baseline="2403" dirty="0">
                <a:solidFill>
                  <a:srgbClr val="0D0D0D"/>
                </a:solidFill>
                <a:latin typeface="Sitka Display"/>
                <a:cs typeface="Sitka Display"/>
              </a:rPr>
              <a:t>ASAS</a:t>
            </a:r>
            <a:endParaRPr sz="4800">
              <a:latin typeface="Sitka Display"/>
              <a:cs typeface="Sitka Displa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01105" y="2208916"/>
            <a:ext cx="2733501" cy="635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000"/>
              </a:lnSpc>
              <a:spcBef>
                <a:spcPts val="250"/>
              </a:spcBef>
            </a:pPr>
            <a:r>
              <a:rPr sz="7200" baseline="2403" dirty="0">
                <a:solidFill>
                  <a:srgbClr val="0D0D0D"/>
                </a:solidFill>
                <a:latin typeface="Sitka Display"/>
                <a:cs typeface="Sitka Display"/>
              </a:rPr>
              <a:t>N</a:t>
            </a:r>
            <a:r>
              <a:rPr sz="7200" spc="-259" baseline="2403" dirty="0">
                <a:solidFill>
                  <a:srgbClr val="0D0D0D"/>
                </a:solidFill>
                <a:latin typeface="Sitka Display"/>
                <a:cs typeface="Sitka Display"/>
              </a:rPr>
              <a:t>I</a:t>
            </a:r>
            <a:r>
              <a:rPr sz="7200" spc="-275" baseline="2403" dirty="0">
                <a:solidFill>
                  <a:srgbClr val="0D0D0D"/>
                </a:solidFill>
                <a:latin typeface="Sitka Display"/>
                <a:cs typeface="Sitka Display"/>
              </a:rPr>
              <a:t>R</a:t>
            </a:r>
            <a:r>
              <a:rPr sz="7200" spc="0" baseline="2403" dirty="0">
                <a:solidFill>
                  <a:srgbClr val="0D0D0D"/>
                </a:solidFill>
                <a:latin typeface="Sitka Display"/>
                <a:cs typeface="Sitka Display"/>
              </a:rPr>
              <a:t>MANA</a:t>
            </a:r>
            <a:endParaRPr sz="4800">
              <a:latin typeface="Sitka Display"/>
              <a:cs typeface="Sitka Displa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66031" y="2925450"/>
            <a:ext cx="3194420" cy="635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000"/>
              </a:lnSpc>
              <a:spcBef>
                <a:spcPts val="250"/>
              </a:spcBef>
            </a:pPr>
            <a:r>
              <a:rPr sz="7200" baseline="2403" dirty="0">
                <a:solidFill>
                  <a:srgbClr val="0D0D0D"/>
                </a:solidFill>
                <a:latin typeface="Sitka Display"/>
                <a:cs typeface="Sitka Display"/>
              </a:rPr>
              <a:t>DWIMAT</a:t>
            </a:r>
            <a:r>
              <a:rPr sz="7200" spc="9" baseline="2403" dirty="0">
                <a:solidFill>
                  <a:srgbClr val="0D0D0D"/>
                </a:solidFill>
                <a:latin typeface="Sitka Display"/>
                <a:cs typeface="Sitka Display"/>
              </a:rPr>
              <a:t>R</a:t>
            </a:r>
            <a:r>
              <a:rPr sz="7200" spc="0" baseline="2403" dirty="0">
                <a:solidFill>
                  <a:srgbClr val="0D0D0D"/>
                </a:solidFill>
                <a:latin typeface="Sitka Display"/>
                <a:cs typeface="Sitka Display"/>
              </a:rPr>
              <a:t>A</a:t>
            </a:r>
            <a:endParaRPr sz="4800">
              <a:latin typeface="Sitka Display"/>
              <a:cs typeface="Sitka Display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514600" y="5334000"/>
            <a:ext cx="8022593" cy="8793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42596" marR="660744" algn="ctr">
              <a:lnSpc>
                <a:spcPts val="2635"/>
              </a:lnSpc>
              <a:spcBef>
                <a:spcPts val="131"/>
              </a:spcBef>
            </a:pPr>
            <a:r>
              <a:rPr lang="en-US" sz="3600" spc="-159" baseline="3846" dirty="0">
                <a:solidFill>
                  <a:srgbClr val="0D0D0D"/>
                </a:solidFill>
                <a:latin typeface="Sitka Display"/>
                <a:cs typeface="Sitka Display"/>
              </a:rPr>
              <a:t>FAKULTAS DESAIN, HUKUM DAN BISNIS</a:t>
            </a:r>
          </a:p>
          <a:p>
            <a:pPr marL="642596" marR="660744" algn="ctr">
              <a:lnSpc>
                <a:spcPts val="2635"/>
              </a:lnSpc>
              <a:spcBef>
                <a:spcPts val="131"/>
              </a:spcBef>
            </a:pPr>
            <a:r>
              <a:rPr lang="en-US" sz="3600" spc="-159" baseline="3846" dirty="0">
                <a:solidFill>
                  <a:srgbClr val="0D0D0D"/>
                </a:solidFill>
                <a:latin typeface="Sitka Display"/>
                <a:cs typeface="Sitka Display"/>
              </a:rPr>
              <a:t>INSTITUT INFORMATIKA DAN BISNIS DARMAJAYA</a:t>
            </a:r>
            <a:endParaRPr sz="2400" dirty="0">
              <a:latin typeface="Sitka Display"/>
              <a:cs typeface="Sitka Displ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0" y="1054040"/>
            <a:ext cx="6910070" cy="0"/>
          </a:xfrm>
          <a:custGeom>
            <a:avLst/>
            <a:gdLst/>
            <a:ahLst/>
            <a:cxnLst/>
            <a:rect l="l" t="t" r="r" b="b"/>
            <a:pathLst>
              <a:path w="6910070">
                <a:moveTo>
                  <a:pt x="0" y="0"/>
                </a:moveTo>
                <a:lnTo>
                  <a:pt x="6910070" y="0"/>
                </a:lnTo>
              </a:path>
            </a:pathLst>
          </a:custGeom>
          <a:ln w="6214">
            <a:solidFill>
              <a:srgbClr val="B4C6E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  <a:lnTo>
                  <a:pt x="528193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081270" y="2065360"/>
            <a:ext cx="6271713" cy="7319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0527">
              <a:lnSpc>
                <a:spcPts val="2585"/>
              </a:lnSpc>
              <a:spcBef>
                <a:spcPts val="129"/>
              </a:spcBef>
            </a:pPr>
            <a:r>
              <a:rPr sz="2400" b="1" spc="4" dirty="0">
                <a:solidFill>
                  <a:srgbClr val="1F4E79"/>
                </a:solidFill>
                <a:latin typeface="Tahoma"/>
                <a:cs typeface="Tahoma"/>
              </a:rPr>
              <a:t>K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ese</a:t>
            </a:r>
            <a:r>
              <a:rPr sz="2400" b="1" spc="-9" dirty="0">
                <a:solidFill>
                  <a:srgbClr val="1F4E79"/>
                </a:solidFill>
                <a:latin typeface="Tahoma"/>
                <a:cs typeface="Tahoma"/>
              </a:rPr>
              <a:t>im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ba</a:t>
            </a:r>
            <a:r>
              <a:rPr sz="2400" b="1" spc="-9" dirty="0">
                <a:solidFill>
                  <a:srgbClr val="1F4E79"/>
                </a:solidFill>
                <a:latin typeface="Tahoma"/>
                <a:cs typeface="Tahoma"/>
              </a:rPr>
              <a:t>ng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an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585"/>
              </a:lnSpc>
              <a:spcBef>
                <a:spcPts val="1074"/>
              </a:spcBef>
            </a:pPr>
            <a:r>
              <a:rPr sz="1600" spc="-3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ese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-4" dirty="0">
                <a:latin typeface="Tahoma"/>
                <a:cs typeface="Tahoma"/>
              </a:rPr>
              <a:t>mb</a:t>
            </a:r>
            <a:r>
              <a:rPr sz="1600" spc="0" dirty="0">
                <a:latin typeface="Tahoma"/>
                <a:cs typeface="Tahoma"/>
              </a:rPr>
              <a:t>angan</a:t>
            </a:r>
            <a:r>
              <a:rPr sz="1600" spc="369" dirty="0">
                <a:latin typeface="Tahoma"/>
                <a:cs typeface="Tahoma"/>
              </a:rPr>
              <a:t> </a:t>
            </a:r>
            <a:r>
              <a:rPr sz="1600" spc="-39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tu</a:t>
            </a:r>
            <a:r>
              <a:rPr sz="1600" spc="34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b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h</a:t>
            </a:r>
            <a:r>
              <a:rPr sz="1600" spc="354" dirty="0">
                <a:latin typeface="Tahoma"/>
                <a:cs typeface="Tahoma"/>
              </a:rPr>
              <a:t> </a:t>
            </a:r>
            <a:r>
              <a:rPr sz="1600" spc="-1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esan</a:t>
            </a:r>
            <a:r>
              <a:rPr sz="1600" spc="369" dirty="0">
                <a:latin typeface="Tahoma"/>
                <a:cs typeface="Tahoma"/>
              </a:rPr>
              <a:t> </a:t>
            </a:r>
            <a:r>
              <a:rPr sz="1600" spc="-39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ang</a:t>
            </a:r>
            <a:r>
              <a:rPr sz="1600" spc="364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d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at</a:t>
            </a:r>
            <a:r>
              <a:rPr sz="1600" spc="364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dili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at</a:t>
            </a:r>
            <a:r>
              <a:rPr sz="1600" spc="34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rk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081270" y="2812895"/>
            <a:ext cx="854358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tu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p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53531" y="2812895"/>
            <a:ext cx="448384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u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21551" y="2812895"/>
            <a:ext cx="57967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,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19365" y="2812895"/>
            <a:ext cx="38151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ada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18805" y="2812895"/>
            <a:ext cx="88951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apa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326626" y="2812895"/>
            <a:ext cx="468637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9" dirty="0">
                <a:latin typeface="Tahoma"/>
                <a:cs typeface="Tahoma"/>
              </a:rPr>
              <a:t>j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14839" y="2812895"/>
            <a:ext cx="1321495" cy="4724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789" algn="ctr">
              <a:lnSpc>
                <a:spcPts val="1755"/>
              </a:lnSpc>
              <a:spcBef>
                <a:spcPts val="87"/>
              </a:spcBef>
            </a:pPr>
            <a:r>
              <a:rPr sz="1600" spc="-14" dirty="0">
                <a:latin typeface="Tahoma"/>
                <a:cs typeface="Tahoma"/>
              </a:rPr>
              <a:t>k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-25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  <a:p>
            <a:pPr marL="104266" algn="ctr">
              <a:lnSpc>
                <a:spcPts val="1920"/>
              </a:lnSpc>
              <a:spcBef>
                <a:spcPts val="8"/>
              </a:spcBef>
            </a:pPr>
            <a:r>
              <a:rPr sz="2400" spc="-14" baseline="-1725" dirty="0">
                <a:latin typeface="Tahoma"/>
                <a:cs typeface="Tahoma"/>
              </a:rPr>
              <a:t>t</a:t>
            </a:r>
            <a:r>
              <a:rPr sz="2400" spc="0" baseline="-1725" dirty="0">
                <a:latin typeface="Tahoma"/>
                <a:cs typeface="Tahoma"/>
              </a:rPr>
              <a:t>er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0" baseline="-1725" dirty="0">
                <a:latin typeface="Tahoma"/>
                <a:cs typeface="Tahoma"/>
              </a:rPr>
              <a:t>em</a:t>
            </a:r>
            <a:r>
              <a:rPr sz="2400" spc="-9" baseline="-1725" dirty="0">
                <a:latin typeface="Tahoma"/>
                <a:cs typeface="Tahoma"/>
              </a:rPr>
              <a:t>b</a:t>
            </a:r>
            <a:r>
              <a:rPr sz="2400" spc="4" baseline="-1725" dirty="0">
                <a:latin typeface="Tahoma"/>
                <a:cs typeface="Tahoma"/>
              </a:rPr>
              <a:t>u</a:t>
            </a:r>
            <a:r>
              <a:rPr sz="2400" spc="-9" baseline="-1725" dirty="0">
                <a:latin typeface="Tahoma"/>
                <a:cs typeface="Tahoma"/>
              </a:rPr>
              <a:t>n</a:t>
            </a:r>
            <a:r>
              <a:rPr sz="2400" spc="0" baseline="-1725" dirty="0">
                <a:latin typeface="Tahoma"/>
                <a:cs typeface="Tahoma"/>
              </a:rPr>
              <a:t>yi,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81270" y="3056735"/>
            <a:ext cx="1161748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34" dirty="0">
                <a:latin typeface="Tahoma"/>
                <a:cs typeface="Tahoma"/>
              </a:rPr>
              <a:t>r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a: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41491" y="3056735"/>
            <a:ext cx="1340561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14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ese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81925" y="3056735"/>
            <a:ext cx="810136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ris,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93785" y="3056735"/>
            <a:ext cx="1342797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14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mba</a:t>
            </a:r>
            <a:r>
              <a:rPr sz="1600" spc="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81270" y="3300312"/>
            <a:ext cx="4698175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-1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ese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-4" dirty="0">
                <a:latin typeface="Tahoma"/>
                <a:cs typeface="Tahoma"/>
              </a:rPr>
              <a:t>mb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n</a:t>
            </a:r>
            <a:r>
              <a:rPr sz="1600" spc="-4" dirty="0">
                <a:latin typeface="Tahoma"/>
                <a:cs typeface="Tahoma"/>
              </a:rPr>
              <a:t>g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-69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an</a:t>
            </a:r>
            <a:r>
              <a:rPr sz="1600" spc="4" dirty="0">
                <a:latin typeface="Tahoma"/>
                <a:cs typeface="Tahoma"/>
              </a:rPr>
              <a:t>c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219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,</a:t>
            </a:r>
            <a:r>
              <a:rPr sz="1600" spc="139" dirty="0">
                <a:latin typeface="Tahoma"/>
                <a:cs typeface="Tahoma"/>
              </a:rPr>
              <a:t> </a:t>
            </a:r>
            <a:r>
              <a:rPr sz="1600" spc="-1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ese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-4" dirty="0">
                <a:latin typeface="Tahoma"/>
                <a:cs typeface="Tahoma"/>
              </a:rPr>
              <a:t>mb</a:t>
            </a:r>
            <a:r>
              <a:rPr sz="1600" spc="0" dirty="0">
                <a:latin typeface="Tahoma"/>
                <a:cs typeface="Tahoma"/>
              </a:rPr>
              <a:t>angan</a:t>
            </a:r>
            <a:r>
              <a:rPr sz="1600" spc="150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d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19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9" dirty="0">
                <a:latin typeface="Tahoma"/>
                <a:cs typeface="Tahoma"/>
              </a:rPr>
              <a:t>j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.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81270" y="4107892"/>
            <a:ext cx="6269377" cy="7325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0479">
              <a:lnSpc>
                <a:spcPts val="2585"/>
              </a:lnSpc>
              <a:spcBef>
                <a:spcPts val="129"/>
              </a:spcBef>
            </a:pPr>
            <a:r>
              <a:rPr sz="2400" b="1" spc="4" dirty="0">
                <a:solidFill>
                  <a:srgbClr val="1F4E79"/>
                </a:solidFill>
                <a:latin typeface="Tahoma"/>
                <a:cs typeface="Tahoma"/>
              </a:rPr>
              <a:t>K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esatu</a:t>
            </a:r>
            <a:r>
              <a:rPr sz="2400" b="1" spc="-14" dirty="0">
                <a:solidFill>
                  <a:srgbClr val="1F4E79"/>
                </a:solidFill>
                <a:latin typeface="Tahoma"/>
                <a:cs typeface="Tahoma"/>
              </a:rPr>
              <a:t>a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585"/>
              </a:lnSpc>
              <a:spcBef>
                <a:spcPts val="1077"/>
              </a:spcBef>
            </a:pPr>
            <a:r>
              <a:rPr sz="1600" spc="-3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esa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an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ada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h</a:t>
            </a:r>
            <a:r>
              <a:rPr sz="1600" spc="429" dirty="0">
                <a:latin typeface="Tahoma"/>
                <a:cs typeface="Tahoma"/>
              </a:rPr>
              <a:t> </a:t>
            </a:r>
            <a:r>
              <a:rPr sz="1600" spc="25" dirty="0">
                <a:latin typeface="Tahoma"/>
                <a:cs typeface="Tahoma"/>
              </a:rPr>
              <a:t>h</a:t>
            </a:r>
            <a:r>
              <a:rPr sz="1600" spc="44" dirty="0">
                <a:latin typeface="Tahoma"/>
                <a:cs typeface="Tahoma"/>
              </a:rPr>
              <a:t>u</a:t>
            </a:r>
            <a:r>
              <a:rPr sz="1600" spc="14" dirty="0">
                <a:latin typeface="Tahoma"/>
                <a:cs typeface="Tahoma"/>
              </a:rPr>
              <a:t>b</a:t>
            </a:r>
            <a:r>
              <a:rPr sz="1600" spc="25" dirty="0">
                <a:latin typeface="Tahoma"/>
                <a:cs typeface="Tahoma"/>
              </a:rPr>
              <a:t>u</a:t>
            </a:r>
            <a:r>
              <a:rPr sz="1600" spc="44" dirty="0">
                <a:latin typeface="Tahoma"/>
                <a:cs typeface="Tahoma"/>
              </a:rPr>
              <a:t>n</a:t>
            </a:r>
            <a:r>
              <a:rPr sz="1600" spc="34" dirty="0">
                <a:latin typeface="Tahoma"/>
                <a:cs typeface="Tahoma"/>
              </a:rPr>
              <a:t>g</a:t>
            </a:r>
            <a:r>
              <a:rPr sz="1600" spc="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48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04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en</a:t>
            </a:r>
            <a:r>
              <a:rPr sz="1600" spc="424" dirty="0">
                <a:latin typeface="Tahoma"/>
                <a:cs typeface="Tahoma"/>
              </a:rPr>
              <a:t> </a:t>
            </a:r>
            <a:r>
              <a:rPr sz="1600" spc="34" dirty="0">
                <a:latin typeface="Tahoma"/>
                <a:cs typeface="Tahoma"/>
              </a:rPr>
              <a:t>d</a:t>
            </a:r>
            <a:r>
              <a:rPr sz="1600" spc="14" dirty="0">
                <a:latin typeface="Tahoma"/>
                <a:cs typeface="Tahoma"/>
              </a:rPr>
              <a:t>e</a:t>
            </a:r>
            <a:r>
              <a:rPr sz="1600" spc="25" dirty="0">
                <a:latin typeface="Tahoma"/>
                <a:cs typeface="Tahoma"/>
              </a:rPr>
              <a:t>n</a:t>
            </a:r>
            <a:r>
              <a:rPr sz="1600" spc="34" dirty="0">
                <a:latin typeface="Tahoma"/>
                <a:cs typeface="Tahoma"/>
              </a:rPr>
              <a:t>g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47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en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81270" y="4855690"/>
            <a:ext cx="1029156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25" dirty="0">
                <a:latin typeface="Tahoma"/>
                <a:cs typeface="Tahoma"/>
              </a:rPr>
              <a:t>l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25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n </a:t>
            </a:r>
            <a:r>
              <a:rPr sz="1600" spc="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da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am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13551" y="4855690"/>
            <a:ext cx="699519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ah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18045" y="4855690"/>
            <a:ext cx="540898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ka</a:t>
            </a:r>
            <a:r>
              <a:rPr sz="1600" spc="4" dirty="0">
                <a:latin typeface="Tahoma"/>
                <a:cs typeface="Tahoma"/>
              </a:rPr>
              <a:t>r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62265" y="4855690"/>
            <a:ext cx="254396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34" dirty="0">
                <a:latin typeface="Tahoma"/>
                <a:cs typeface="Tahoma"/>
              </a:rPr>
              <a:t>ya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24545" y="4855690"/>
            <a:ext cx="485594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13266" y="4855690"/>
            <a:ext cx="571547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li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87966" y="4855690"/>
            <a:ext cx="1462782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9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gar</a:t>
            </a:r>
            <a:r>
              <a:rPr sz="1600" spc="4" dirty="0">
                <a:latin typeface="Tahoma"/>
                <a:cs typeface="Tahoma"/>
              </a:rPr>
              <a:t>uh</a:t>
            </a:r>
            <a:r>
              <a:rPr sz="1600" spc="-25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,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81270" y="5099267"/>
            <a:ext cx="6189409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ehi</a:t>
            </a:r>
            <a:r>
              <a:rPr sz="1600" spc="-14" dirty="0">
                <a:latin typeface="Tahoma"/>
                <a:cs typeface="Tahoma"/>
              </a:rPr>
              <a:t>n</a:t>
            </a:r>
            <a:r>
              <a:rPr sz="1600" spc="-4" dirty="0">
                <a:latin typeface="Tahoma"/>
                <a:cs typeface="Tahoma"/>
              </a:rPr>
              <a:t>gg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7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terc</a:t>
            </a:r>
            <a:r>
              <a:rPr sz="1600" spc="-4" dirty="0">
                <a:latin typeface="Tahoma"/>
                <a:cs typeface="Tahoma"/>
              </a:rPr>
              <a:t>ip</a:t>
            </a:r>
            <a:r>
              <a:rPr sz="1600" spc="0" dirty="0">
                <a:latin typeface="Tahoma"/>
                <a:cs typeface="Tahoma"/>
              </a:rPr>
              <a:t>ta</a:t>
            </a:r>
            <a:r>
              <a:rPr sz="1600" spc="4" dirty="0">
                <a:latin typeface="Tahoma"/>
                <a:cs typeface="Tahoma"/>
              </a:rPr>
              <a:t> su</a:t>
            </a:r>
            <a:r>
              <a:rPr sz="1600" spc="0" dirty="0">
                <a:latin typeface="Tahoma"/>
                <a:cs typeface="Tahoma"/>
              </a:rPr>
              <a:t>atu</a:t>
            </a:r>
            <a:r>
              <a:rPr sz="1600" spc="-25" dirty="0">
                <a:latin typeface="Tahoma"/>
                <a:cs typeface="Tahoma"/>
              </a:rPr>
              <a:t> </a:t>
            </a:r>
            <a:r>
              <a:rPr sz="1600" spc="-1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esa</a:t>
            </a:r>
            <a:r>
              <a:rPr sz="1600" spc="4" dirty="0">
                <a:latin typeface="Tahoma"/>
                <a:cs typeface="Tahoma"/>
              </a:rPr>
              <a:t>tu</a:t>
            </a:r>
            <a:r>
              <a:rPr sz="1600" spc="0" dirty="0">
                <a:latin typeface="Tahoma"/>
                <a:cs typeface="Tahoma"/>
              </a:rPr>
              <a:t>an</a:t>
            </a:r>
            <a:r>
              <a:rPr sz="1600" spc="-9" dirty="0">
                <a:latin typeface="Tahoma"/>
                <a:cs typeface="Tahoma"/>
              </a:rPr>
              <a:t> </a:t>
            </a:r>
            <a:r>
              <a:rPr sz="1600" spc="-39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ang</a:t>
            </a:r>
            <a:r>
              <a:rPr sz="1600" spc="1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tam</a:t>
            </a:r>
            <a:r>
              <a:rPr sz="1600" spc="-4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ak</a:t>
            </a:r>
            <a:r>
              <a:rPr sz="1600" spc="1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9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as</a:t>
            </a:r>
            <a:r>
              <a:rPr sz="1600" spc="-14" dirty="0">
                <a:latin typeface="Tahoma"/>
                <a:cs typeface="Tahoma"/>
              </a:rPr>
              <a:t> </a:t>
            </a:r>
            <a:r>
              <a:rPr sz="1600" spc="29" dirty="0">
                <a:latin typeface="Tahoma"/>
                <a:cs typeface="Tahoma"/>
              </a:rPr>
              <a:t>d</a:t>
            </a:r>
            <a:r>
              <a:rPr sz="1600" spc="34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75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arm</a:t>
            </a:r>
            <a:r>
              <a:rPr sz="1600" spc="-14" dirty="0">
                <a:latin typeface="Tahoma"/>
                <a:cs typeface="Tahoma"/>
              </a:rPr>
              <a:t>o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692150"/>
            <a:ext cx="6910070" cy="3618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910070" y="692150"/>
            <a:ext cx="5281930" cy="723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84"/>
              </a:spcBef>
            </a:pPr>
            <a:endParaRPr sz="1000"/>
          </a:p>
          <a:p>
            <a:pPr marL="754379">
              <a:lnSpc>
                <a:spcPct val="95621"/>
              </a:lnSpc>
            </a:pPr>
            <a:r>
              <a:rPr sz="3200" b="1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41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3200" b="1" spc="-42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5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3200" b="1" spc="-38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0" y="1054040"/>
            <a:ext cx="6910070" cy="362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pic>
        <p:nvPicPr>
          <p:cNvPr id="1026" name="Picture 2" descr="Nirmana Titik / Pola Titik | Informasi Seputar Kuliah Desain Interior">
            <a:extLst>
              <a:ext uri="{FF2B5EF4-FFF2-40B4-BE49-F238E27FC236}">
                <a16:creationId xmlns:a16="http://schemas.microsoft.com/office/drawing/2014/main" id="{F6A49697-6A52-CB26-C8C1-1069CEF1F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11" y="2065360"/>
            <a:ext cx="3901902" cy="326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32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054040"/>
            <a:ext cx="6910070" cy="0"/>
          </a:xfrm>
          <a:custGeom>
            <a:avLst/>
            <a:gdLst/>
            <a:ahLst/>
            <a:cxnLst/>
            <a:rect l="l" t="t" r="r" b="b"/>
            <a:pathLst>
              <a:path w="6910070">
                <a:moveTo>
                  <a:pt x="0" y="0"/>
                </a:moveTo>
                <a:lnTo>
                  <a:pt x="6910070" y="0"/>
                </a:lnTo>
              </a:path>
            </a:pathLst>
          </a:custGeom>
          <a:ln w="6214">
            <a:solidFill>
              <a:srgbClr val="B4C6E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  <a:lnTo>
                  <a:pt x="528193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081270" y="2219665"/>
            <a:ext cx="254619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85"/>
              </a:lnSpc>
              <a:spcBef>
                <a:spcPts val="129"/>
              </a:spcBef>
            </a:pPr>
            <a:r>
              <a:rPr sz="2400" b="1" spc="-119" dirty="0">
                <a:solidFill>
                  <a:srgbClr val="1F4E79"/>
                </a:solidFill>
                <a:latin typeface="Tahoma"/>
                <a:cs typeface="Tahoma"/>
              </a:rPr>
              <a:t>Ira</a:t>
            </a:r>
            <a:r>
              <a:rPr sz="2400" b="1" spc="-129" dirty="0">
                <a:solidFill>
                  <a:srgbClr val="1F4E79"/>
                </a:solidFill>
                <a:latin typeface="Tahoma"/>
                <a:cs typeface="Tahoma"/>
              </a:rPr>
              <a:t>m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a</a:t>
            </a:r>
            <a:r>
              <a:rPr sz="2400" b="1" spc="-194" dirty="0">
                <a:solidFill>
                  <a:srgbClr val="1F4E79"/>
                </a:solidFill>
                <a:latin typeface="Tahoma"/>
                <a:cs typeface="Tahoma"/>
              </a:rPr>
              <a:t> </a:t>
            </a:r>
            <a:r>
              <a:rPr sz="2400" b="1" spc="-59" dirty="0">
                <a:solidFill>
                  <a:srgbClr val="1F4E79"/>
                </a:solidFill>
                <a:latin typeface="Tahoma"/>
                <a:cs typeface="Tahoma"/>
              </a:rPr>
              <a:t>ata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u</a:t>
            </a:r>
            <a:r>
              <a:rPr sz="2400" b="1" spc="-214" dirty="0">
                <a:solidFill>
                  <a:srgbClr val="1F4E79"/>
                </a:solidFill>
                <a:latin typeface="Tahoma"/>
                <a:cs typeface="Tahoma"/>
              </a:rPr>
              <a:t> </a:t>
            </a:r>
            <a:r>
              <a:rPr sz="2400" b="1" spc="-19" dirty="0">
                <a:solidFill>
                  <a:srgbClr val="1F4E79"/>
                </a:solidFill>
                <a:latin typeface="Tahoma"/>
                <a:cs typeface="Tahoma"/>
              </a:rPr>
              <a:t>r</a:t>
            </a:r>
            <a:r>
              <a:rPr sz="2400" b="1" spc="-25" dirty="0">
                <a:solidFill>
                  <a:srgbClr val="1F4E79"/>
                </a:solidFill>
                <a:latin typeface="Tahoma"/>
                <a:cs typeface="Tahoma"/>
              </a:rPr>
              <a:t>i</a:t>
            </a:r>
            <a:r>
              <a:rPr sz="2400" b="1" spc="-19" dirty="0">
                <a:solidFill>
                  <a:srgbClr val="1F4E79"/>
                </a:solidFill>
                <a:latin typeface="Tahoma"/>
                <a:cs typeface="Tahoma"/>
              </a:rPr>
              <a:t>t</a:t>
            </a:r>
            <a:r>
              <a:rPr sz="2400" b="1" spc="-29" dirty="0">
                <a:solidFill>
                  <a:srgbClr val="1F4E79"/>
                </a:solidFill>
                <a:latin typeface="Tahoma"/>
                <a:cs typeface="Tahoma"/>
              </a:rPr>
              <a:t>m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e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81270" y="2722979"/>
            <a:ext cx="589016" cy="4724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839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I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ama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920"/>
              </a:lnSpc>
              <a:spcBef>
                <a:spcPts val="8"/>
              </a:spcBef>
            </a:pPr>
            <a:r>
              <a:rPr sz="2400" spc="-4" baseline="-1725" dirty="0">
                <a:latin typeface="Tahoma"/>
                <a:cs typeface="Tahoma"/>
              </a:rPr>
              <a:t>dil</a:t>
            </a:r>
            <a:r>
              <a:rPr sz="2400" spc="-25" baseline="-1725" dirty="0">
                <a:latin typeface="Tahoma"/>
                <a:cs typeface="Tahoma"/>
              </a:rPr>
              <a:t>i</a:t>
            </a:r>
            <a:r>
              <a:rPr sz="2400" spc="-14" baseline="-1725" dirty="0">
                <a:latin typeface="Tahoma"/>
                <a:cs typeface="Tahoma"/>
              </a:rPr>
              <a:t>h</a:t>
            </a:r>
            <a:r>
              <a:rPr sz="2400" spc="0" baseline="-1725" dirty="0">
                <a:latin typeface="Tahoma"/>
                <a:cs typeface="Tahoma"/>
              </a:rPr>
              <a:t>at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72404" y="2722979"/>
            <a:ext cx="687829" cy="4724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987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(</a:t>
            </a:r>
            <a:r>
              <a:rPr sz="1600" spc="0" dirty="0">
                <a:latin typeface="Tahoma"/>
                <a:cs typeface="Tahoma"/>
              </a:rPr>
              <a:t>ritme)</a:t>
            </a:r>
            <a:endParaRPr sz="1600">
              <a:latin typeface="Tahoma"/>
              <a:cs typeface="Tahoma"/>
            </a:endParaRPr>
          </a:p>
          <a:p>
            <a:pPr marL="12700" marR="30479">
              <a:lnSpc>
                <a:spcPts val="1920"/>
              </a:lnSpc>
              <a:spcBef>
                <a:spcPts val="8"/>
              </a:spcBef>
            </a:pP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-25" baseline="-1725" dirty="0">
                <a:latin typeface="Tahoma"/>
                <a:cs typeface="Tahoma"/>
              </a:rPr>
              <a:t>e</a:t>
            </a:r>
            <a:r>
              <a:rPr sz="2400" spc="0" baseline="-1725" dirty="0">
                <a:latin typeface="Tahoma"/>
                <a:cs typeface="Tahoma"/>
              </a:rPr>
              <a:t>ca</a:t>
            </a:r>
            <a:r>
              <a:rPr sz="2400" spc="-19" baseline="-1725" dirty="0">
                <a:latin typeface="Tahoma"/>
                <a:cs typeface="Tahoma"/>
              </a:rPr>
              <a:t>r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77583" y="2722979"/>
            <a:ext cx="1306980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ada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h </a:t>
            </a:r>
            <a:r>
              <a:rPr sz="1600" spc="34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su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02905" y="2722979"/>
            <a:ext cx="2057148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p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-9" dirty="0">
                <a:latin typeface="Tahoma"/>
                <a:cs typeface="Tahoma"/>
              </a:rPr>
              <a:t>g</a:t>
            </a:r>
            <a:r>
              <a:rPr sz="1600" spc="0" dirty="0">
                <a:latin typeface="Tahoma"/>
                <a:cs typeface="Tahoma"/>
              </a:rPr>
              <a:t>am</a:t>
            </a:r>
            <a:r>
              <a:rPr sz="1600" spc="-9" dirty="0">
                <a:latin typeface="Tahoma"/>
                <a:cs typeface="Tahoma"/>
              </a:rPr>
              <a:t>b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an </a:t>
            </a:r>
            <a:r>
              <a:rPr sz="1600" spc="374" dirty="0">
                <a:latin typeface="Tahoma"/>
                <a:cs typeface="Tahoma"/>
              </a:rPr>
              <a:t> 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0" dirty="0">
                <a:latin typeface="Tahoma"/>
                <a:cs typeface="Tahoma"/>
              </a:rPr>
              <a:t>bjek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74859" y="2722979"/>
            <a:ext cx="486610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680700" y="2722979"/>
            <a:ext cx="645419" cy="4724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1279" marR="3434" algn="ctr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da</a:t>
            </a:r>
            <a:r>
              <a:rPr sz="1600" spc="-9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at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ts val="1920"/>
              </a:lnSpc>
              <a:spcBef>
                <a:spcPts val="8"/>
              </a:spcBef>
            </a:pP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0" baseline="-1725" dirty="0">
                <a:latin typeface="Tahoma"/>
                <a:cs typeface="Tahoma"/>
              </a:rPr>
              <a:t>e</a:t>
            </a:r>
            <a:r>
              <a:rPr sz="2400" spc="-9" baseline="-1725" dirty="0">
                <a:latin typeface="Tahoma"/>
                <a:cs typeface="Tahoma"/>
              </a:rPr>
              <a:t>p</a:t>
            </a:r>
            <a:r>
              <a:rPr sz="2400" spc="0" baseline="-1725" dirty="0">
                <a:latin typeface="Tahoma"/>
                <a:cs typeface="Tahoma"/>
              </a:rPr>
              <a:t>erti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04051" y="2966556"/>
            <a:ext cx="660039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0" dirty="0">
                <a:latin typeface="Tahoma"/>
                <a:cs typeface="Tahoma"/>
              </a:rPr>
              <a:t>t</a:t>
            </a:r>
            <a:r>
              <a:rPr sz="1600" spc="-19" dirty="0">
                <a:latin typeface="Tahoma"/>
                <a:cs typeface="Tahoma"/>
              </a:rPr>
              <a:t>er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66305" y="2966556"/>
            <a:ext cx="786477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0" dirty="0">
                <a:latin typeface="Tahoma"/>
                <a:cs typeface="Tahoma"/>
              </a:rPr>
              <a:t>at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u</a:t>
            </a:r>
            <a:r>
              <a:rPr sz="1600" spc="-4" dirty="0">
                <a:latin typeface="Tahoma"/>
                <a:cs typeface="Tahoma"/>
              </a:rPr>
              <a:t>p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55305" y="2966556"/>
            <a:ext cx="1341427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-19" dirty="0">
                <a:latin typeface="Tahoma"/>
                <a:cs typeface="Tahoma"/>
              </a:rPr>
              <a:t>r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-19" dirty="0">
                <a:latin typeface="Tahoma"/>
                <a:cs typeface="Tahoma"/>
              </a:rPr>
              <a:t>r</a:t>
            </a:r>
            <a:r>
              <a:rPr sz="1600" spc="-14" dirty="0">
                <a:latin typeface="Tahoma"/>
                <a:cs typeface="Tahoma"/>
              </a:rPr>
              <a:t>u</a:t>
            </a:r>
            <a:r>
              <a:rPr sz="1600" spc="-29" dirty="0">
                <a:latin typeface="Tahoma"/>
                <a:cs typeface="Tahoma"/>
              </a:rPr>
              <a:t>t</a:t>
            </a:r>
            <a:r>
              <a:rPr sz="1600" spc="-4" dirty="0">
                <a:latin typeface="Tahoma"/>
                <a:cs typeface="Tahoma"/>
              </a:rPr>
              <a:t>-</a:t>
            </a:r>
            <a:r>
              <a:rPr sz="1600" spc="0" dirty="0">
                <a:latin typeface="Tahoma"/>
                <a:cs typeface="Tahoma"/>
              </a:rPr>
              <a:t>t</a:t>
            </a:r>
            <a:r>
              <a:rPr sz="1600" spc="-9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r</a:t>
            </a:r>
            <a:r>
              <a:rPr sz="1600" spc="9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t,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598406" y="2966556"/>
            <a:ext cx="977842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0" dirty="0">
                <a:latin typeface="Tahoma"/>
                <a:cs typeface="Tahoma"/>
              </a:rPr>
              <a:t>c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t</a:t>
            </a:r>
            <a:r>
              <a:rPr sz="1600" spc="-4" dirty="0">
                <a:latin typeface="Tahoma"/>
                <a:cs typeface="Tahoma"/>
              </a:rPr>
              <a:t>o</a:t>
            </a:r>
            <a:r>
              <a:rPr sz="1600" spc="-14" dirty="0">
                <a:latin typeface="Tahoma"/>
                <a:cs typeface="Tahoma"/>
              </a:rPr>
              <a:t>hn</a:t>
            </a:r>
            <a:r>
              <a:rPr sz="1600" spc="-39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81270" y="3211040"/>
            <a:ext cx="1414738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r</a:t>
            </a:r>
            <a:r>
              <a:rPr sz="1600" spc="244" dirty="0">
                <a:latin typeface="Tahoma"/>
                <a:cs typeface="Tahoma"/>
              </a:rPr>
              <a:t> </a:t>
            </a:r>
            <a:r>
              <a:rPr sz="1600" spc="-25" dirty="0">
                <a:latin typeface="Tahoma"/>
                <a:cs typeface="Tahoma"/>
              </a:rPr>
              <a:t>p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25" dirty="0">
                <a:latin typeface="Tahoma"/>
                <a:cs typeface="Tahoma"/>
              </a:rPr>
              <a:t>d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bat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k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11544" y="3211040"/>
            <a:ext cx="3079670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59" dirty="0">
                <a:latin typeface="Tahoma"/>
                <a:cs typeface="Tahoma"/>
              </a:rPr>
              <a:t>ca</a:t>
            </a:r>
            <a:r>
              <a:rPr sz="1600" spc="0" dirty="0">
                <a:latin typeface="Tahoma"/>
                <a:cs typeface="Tahoma"/>
              </a:rPr>
              <a:t>p</a:t>
            </a:r>
            <a:r>
              <a:rPr sz="1600" spc="100" dirty="0">
                <a:latin typeface="Tahoma"/>
                <a:cs typeface="Tahoma"/>
              </a:rPr>
              <a:t> 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5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g-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3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-4" dirty="0">
                <a:latin typeface="Tahoma"/>
                <a:cs typeface="Tahoma"/>
              </a:rPr>
              <a:t>if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-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81270" y="4018747"/>
            <a:ext cx="135377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85"/>
              </a:lnSpc>
              <a:spcBef>
                <a:spcPts val="129"/>
              </a:spcBef>
            </a:pP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Pro</a:t>
            </a:r>
            <a:r>
              <a:rPr sz="2400" b="1" spc="9" dirty="0">
                <a:solidFill>
                  <a:srgbClr val="1F4E79"/>
                </a:solidFill>
                <a:latin typeface="Tahoma"/>
                <a:cs typeface="Tahoma"/>
              </a:rPr>
              <a:t>p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orsi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81270" y="4521934"/>
            <a:ext cx="785472" cy="9605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Pr</a:t>
            </a:r>
            <a:r>
              <a:rPr sz="1600" spc="-4" dirty="0">
                <a:latin typeface="Tahoma"/>
                <a:cs typeface="Tahoma"/>
              </a:rPr>
              <a:t>o</a:t>
            </a:r>
            <a:r>
              <a:rPr sz="1600" spc="14" dirty="0">
                <a:latin typeface="Tahoma"/>
                <a:cs typeface="Tahoma"/>
              </a:rPr>
              <a:t>p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0" dirty="0">
                <a:latin typeface="Tahoma"/>
                <a:cs typeface="Tahoma"/>
              </a:rPr>
              <a:t>r</a:t>
            </a:r>
            <a:r>
              <a:rPr sz="1600" spc="9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i</a:t>
            </a:r>
            <a:endParaRPr sz="1600">
              <a:latin typeface="Tahoma"/>
              <a:cs typeface="Tahoma"/>
            </a:endParaRPr>
          </a:p>
          <a:p>
            <a:pPr marL="12700" marR="30479">
              <a:lnSpc>
                <a:spcPts val="1920"/>
              </a:lnSpc>
              <a:spcBef>
                <a:spcPts val="8"/>
              </a:spcBef>
            </a:pPr>
            <a:r>
              <a:rPr sz="2400" spc="29" baseline="-1725" dirty="0">
                <a:latin typeface="Tahoma"/>
                <a:cs typeface="Tahoma"/>
              </a:rPr>
              <a:t>d</a:t>
            </a:r>
            <a:r>
              <a:rPr sz="2400" spc="34" baseline="-1725" dirty="0">
                <a:latin typeface="Tahoma"/>
                <a:cs typeface="Tahoma"/>
              </a:rPr>
              <a:t>e</a:t>
            </a:r>
            <a:r>
              <a:rPr sz="2400" spc="44" baseline="-1725" dirty="0">
                <a:latin typeface="Tahoma"/>
                <a:cs typeface="Tahoma"/>
              </a:rPr>
              <a:t>n</a:t>
            </a:r>
            <a:r>
              <a:rPr sz="2400" spc="29" baseline="-1725" dirty="0">
                <a:latin typeface="Tahoma"/>
                <a:cs typeface="Tahoma"/>
              </a:rPr>
              <a:t>g</a:t>
            </a:r>
            <a:r>
              <a:rPr sz="2400" spc="19" baseline="-1725" dirty="0">
                <a:latin typeface="Tahoma"/>
                <a:cs typeface="Tahoma"/>
              </a:rPr>
              <a:t>a</a:t>
            </a:r>
            <a:r>
              <a:rPr sz="2400" spc="0" baseline="-1725" dirty="0"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  <a:p>
            <a:pPr marL="12700" marR="49650">
              <a:lnSpc>
                <a:spcPts val="1920"/>
              </a:lnSpc>
              <a:spcBef>
                <a:spcPts val="55"/>
              </a:spcBef>
            </a:pPr>
            <a:r>
              <a:rPr sz="1600" spc="34" dirty="0">
                <a:latin typeface="Tahoma"/>
                <a:cs typeface="Tahoma"/>
              </a:rPr>
              <a:t>de</a:t>
            </a:r>
            <a:r>
              <a:rPr sz="1600" spc="44" dirty="0">
                <a:latin typeface="Tahoma"/>
                <a:cs typeface="Tahoma"/>
              </a:rPr>
              <a:t>n</a:t>
            </a:r>
            <a:r>
              <a:rPr sz="1600" spc="34" dirty="0">
                <a:latin typeface="Tahoma"/>
                <a:cs typeface="Tahoma"/>
              </a:rPr>
              <a:t>g</a:t>
            </a:r>
            <a:r>
              <a:rPr sz="1600" spc="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 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25" dirty="0">
                <a:latin typeface="Tahoma"/>
                <a:cs typeface="Tahoma"/>
              </a:rPr>
              <a:t>m</a:t>
            </a:r>
            <a:r>
              <a:rPr sz="1600" spc="-9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11291" y="4521934"/>
            <a:ext cx="106074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r</a:t>
            </a:r>
            <a:r>
              <a:rPr sz="1600" spc="9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pakan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5505" y="4521934"/>
            <a:ext cx="2745694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  </a:t>
            </a:r>
            <a:r>
              <a:rPr sz="1600" spc="9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p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rba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-25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  </a:t>
            </a:r>
            <a:r>
              <a:rPr sz="1600" spc="94" dirty="0">
                <a:latin typeface="Tahoma"/>
                <a:cs typeface="Tahoma"/>
              </a:rPr>
              <a:t> 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nt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3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03739" y="4521934"/>
            <a:ext cx="547139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97540" y="4521934"/>
            <a:ext cx="542927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0" dirty="0">
                <a:latin typeface="Tahoma"/>
                <a:cs typeface="Tahoma"/>
              </a:rPr>
              <a:t>bjek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89371" y="4765511"/>
            <a:ext cx="5448983" cy="4730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7779" marR="1058">
              <a:lnSpc>
                <a:spcPts val="1760"/>
              </a:lnSpc>
              <a:spcBef>
                <a:spcPts val="88"/>
              </a:spcBef>
            </a:pP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4" dirty="0">
                <a:latin typeface="Tahoma"/>
                <a:cs typeface="Tahoma"/>
              </a:rPr>
              <a:t>j</a:t>
            </a:r>
            <a:r>
              <a:rPr sz="1600" spc="0" dirty="0">
                <a:latin typeface="Tahoma"/>
                <a:cs typeface="Tahoma"/>
              </a:rPr>
              <a:t>ek</a:t>
            </a:r>
            <a:r>
              <a:rPr sz="1600" spc="479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-14" dirty="0">
                <a:latin typeface="Tahoma"/>
                <a:cs typeface="Tahoma"/>
              </a:rPr>
              <a:t>n</a:t>
            </a:r>
            <a:r>
              <a:rPr sz="1600" spc="-39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a.</a:t>
            </a:r>
            <a:r>
              <a:rPr sz="1600" spc="47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Su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tu</a:t>
            </a:r>
            <a:r>
              <a:rPr sz="1600" spc="494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r</a:t>
            </a:r>
            <a:r>
              <a:rPr sz="1600" spc="-4" dirty="0">
                <a:latin typeface="Tahoma"/>
                <a:cs typeface="Tahoma"/>
              </a:rPr>
              <a:t>o</a:t>
            </a:r>
            <a:r>
              <a:rPr sz="1600" spc="14" dirty="0">
                <a:latin typeface="Tahoma"/>
                <a:cs typeface="Tahoma"/>
              </a:rPr>
              <a:t>p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0" dirty="0">
                <a:latin typeface="Tahoma"/>
                <a:cs typeface="Tahoma"/>
              </a:rPr>
              <a:t>r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i</a:t>
            </a:r>
            <a:r>
              <a:rPr sz="1600" spc="499" dirty="0">
                <a:latin typeface="Tahoma"/>
                <a:cs typeface="Tahoma"/>
              </a:rPr>
              <a:t> </a:t>
            </a:r>
            <a:r>
              <a:rPr sz="1600" spc="-39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ang</a:t>
            </a:r>
            <a:r>
              <a:rPr sz="1600" spc="47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14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0" dirty="0">
                <a:latin typeface="Tahoma"/>
                <a:cs typeface="Tahoma"/>
              </a:rPr>
              <a:t>ang </a:t>
            </a:r>
            <a:r>
              <a:rPr sz="1600" spc="4" dirty="0">
                <a:latin typeface="Tahoma"/>
                <a:cs typeface="Tahoma"/>
              </a:rPr>
              <a:t> </a:t>
            </a:r>
            <a:r>
              <a:rPr sz="1600" spc="29" dirty="0">
                <a:latin typeface="Tahoma"/>
                <a:cs typeface="Tahoma"/>
              </a:rPr>
              <a:t>d</a:t>
            </a:r>
            <a:r>
              <a:rPr sz="1600" spc="34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 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mi</a:t>
            </a:r>
            <a:r>
              <a:rPr sz="1600" spc="0" dirty="0">
                <a:latin typeface="Tahoma"/>
                <a:cs typeface="Tahoma"/>
              </a:rPr>
              <a:t>rip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925"/>
              </a:lnSpc>
              <a:spcBef>
                <a:spcPts val="8"/>
              </a:spcBef>
            </a:pPr>
            <a:r>
              <a:rPr sz="2400" spc="0" baseline="-1725" dirty="0">
                <a:latin typeface="Tahoma"/>
                <a:cs typeface="Tahoma"/>
              </a:rPr>
              <a:t>a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-4" baseline="-1725" dirty="0">
                <a:latin typeface="Tahoma"/>
                <a:cs typeface="Tahoma"/>
              </a:rPr>
              <a:t>li</a:t>
            </a:r>
            <a:r>
              <a:rPr sz="2400" spc="-9" baseline="-1725" dirty="0">
                <a:latin typeface="Tahoma"/>
                <a:cs typeface="Tahoma"/>
              </a:rPr>
              <a:t>n</a:t>
            </a:r>
            <a:r>
              <a:rPr sz="2400" spc="-34" baseline="-1725" dirty="0">
                <a:latin typeface="Tahoma"/>
                <a:cs typeface="Tahoma"/>
              </a:rPr>
              <a:t>y</a:t>
            </a:r>
            <a:r>
              <a:rPr sz="2400" spc="0" baseline="-1725" dirty="0">
                <a:latin typeface="Tahoma"/>
                <a:cs typeface="Tahoma"/>
              </a:rPr>
              <a:t>a </a:t>
            </a:r>
            <a:r>
              <a:rPr sz="2400" spc="39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akan </a:t>
            </a:r>
            <a:r>
              <a:rPr sz="2400" spc="54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m</a:t>
            </a:r>
            <a:r>
              <a:rPr sz="2400" spc="-4" baseline="-1725" dirty="0">
                <a:latin typeface="Tahoma"/>
                <a:cs typeface="Tahoma"/>
              </a:rPr>
              <a:t>e</a:t>
            </a:r>
            <a:r>
              <a:rPr sz="2400" spc="0" baseline="-1725" dirty="0">
                <a:latin typeface="Tahoma"/>
                <a:cs typeface="Tahoma"/>
              </a:rPr>
              <a:t>m</a:t>
            </a:r>
            <a:r>
              <a:rPr sz="2400" spc="-4" baseline="-1725" dirty="0">
                <a:latin typeface="Tahoma"/>
                <a:cs typeface="Tahoma"/>
              </a:rPr>
              <a:t>b</a:t>
            </a:r>
            <a:r>
              <a:rPr sz="2400" spc="4" baseline="-1725" dirty="0">
                <a:latin typeface="Tahoma"/>
                <a:cs typeface="Tahoma"/>
              </a:rPr>
              <a:t>u</a:t>
            </a:r>
            <a:r>
              <a:rPr sz="2400" spc="0" baseline="-1725" dirty="0">
                <a:latin typeface="Tahoma"/>
                <a:cs typeface="Tahoma"/>
              </a:rPr>
              <a:t>at </a:t>
            </a:r>
            <a:r>
              <a:rPr sz="2400" spc="44" baseline="-1725" dirty="0">
                <a:latin typeface="Tahoma"/>
                <a:cs typeface="Tahoma"/>
              </a:rPr>
              <a:t> </a:t>
            </a:r>
            <a:r>
              <a:rPr sz="2400" spc="4" baseline="-1725" dirty="0">
                <a:latin typeface="Tahoma"/>
                <a:cs typeface="Tahoma"/>
              </a:rPr>
              <a:t>su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r>
              <a:rPr sz="2400" spc="-14" baseline="-1725" dirty="0">
                <a:latin typeface="Tahoma"/>
                <a:cs typeface="Tahoma"/>
              </a:rPr>
              <a:t>t</a:t>
            </a:r>
            <a:r>
              <a:rPr sz="2400" spc="0" baseline="-1725" dirty="0">
                <a:latin typeface="Tahoma"/>
                <a:cs typeface="Tahoma"/>
              </a:rPr>
              <a:t>u </a:t>
            </a:r>
            <a:r>
              <a:rPr sz="2400" spc="54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ka</a:t>
            </a:r>
            <a:r>
              <a:rPr sz="2400" spc="4" baseline="-1725" dirty="0">
                <a:latin typeface="Tahoma"/>
                <a:cs typeface="Tahoma"/>
              </a:rPr>
              <a:t>r</a:t>
            </a:r>
            <a:r>
              <a:rPr sz="2400" spc="-34" baseline="-1725" dirty="0">
                <a:latin typeface="Tahoma"/>
                <a:cs typeface="Tahoma"/>
              </a:rPr>
              <a:t>y</a:t>
            </a:r>
            <a:r>
              <a:rPr sz="2400" spc="0" baseline="-1725" dirty="0">
                <a:latin typeface="Tahoma"/>
                <a:cs typeface="Tahoma"/>
              </a:rPr>
              <a:t>a </a:t>
            </a:r>
            <a:r>
              <a:rPr sz="2400" spc="39" baseline="-1725" dirty="0">
                <a:latin typeface="Tahoma"/>
                <a:cs typeface="Tahoma"/>
              </a:rPr>
              <a:t> </a:t>
            </a:r>
            <a:r>
              <a:rPr sz="2400" spc="4" baseline="-1725" dirty="0">
                <a:latin typeface="Tahoma"/>
                <a:cs typeface="Tahoma"/>
              </a:rPr>
              <a:t>t</a:t>
            </a:r>
            <a:r>
              <a:rPr sz="2400" spc="0" baseline="-1725" dirty="0">
                <a:latin typeface="Tahoma"/>
                <a:cs typeface="Tahoma"/>
              </a:rPr>
              <a:t>erl</a:t>
            </a:r>
            <a:r>
              <a:rPr sz="2400" spc="-9" baseline="-1725" dirty="0">
                <a:latin typeface="Tahoma"/>
                <a:cs typeface="Tahoma"/>
              </a:rPr>
              <a:t>i</a:t>
            </a:r>
            <a:r>
              <a:rPr sz="2400" spc="4" baseline="-1725" dirty="0">
                <a:latin typeface="Tahoma"/>
                <a:cs typeface="Tahoma"/>
              </a:rPr>
              <a:t>h</a:t>
            </a:r>
            <a:r>
              <a:rPr sz="2400" spc="0" baseline="-1725" dirty="0">
                <a:latin typeface="Tahoma"/>
                <a:cs typeface="Tahoma"/>
              </a:rPr>
              <a:t>at </a:t>
            </a:r>
            <a:r>
              <a:rPr sz="2400" spc="50" baseline="-1725" dirty="0">
                <a:latin typeface="Tahoma"/>
                <a:cs typeface="Tahoma"/>
              </a:rPr>
              <a:t> </a:t>
            </a:r>
            <a:r>
              <a:rPr sz="2400" spc="-4" baseline="-1725" dirty="0">
                <a:latin typeface="Tahoma"/>
                <a:cs typeface="Tahoma"/>
              </a:rPr>
              <a:t>l</a:t>
            </a:r>
            <a:r>
              <a:rPr sz="2400" spc="0" baseline="-1725" dirty="0">
                <a:latin typeface="Tahoma"/>
                <a:cs typeface="Tahoma"/>
              </a:rPr>
              <a:t>eb</a:t>
            </a:r>
            <a:r>
              <a:rPr sz="2400" spc="-4" baseline="-1725" dirty="0">
                <a:latin typeface="Tahoma"/>
                <a:cs typeface="Tahoma"/>
              </a:rPr>
              <a:t>i</a:t>
            </a:r>
            <a:r>
              <a:rPr sz="2400" spc="0" baseline="-1725" dirty="0">
                <a:latin typeface="Tahoma"/>
                <a:cs typeface="Tahoma"/>
              </a:rPr>
              <a:t>h </a:t>
            </a:r>
            <a:r>
              <a:rPr sz="2400" spc="50" baseline="-1725" dirty="0">
                <a:latin typeface="Tahoma"/>
                <a:cs typeface="Tahoma"/>
              </a:rPr>
              <a:t> </a:t>
            </a:r>
            <a:r>
              <a:rPr sz="2400" spc="-4" baseline="-1725" dirty="0">
                <a:latin typeface="Tahoma"/>
                <a:cs typeface="Tahoma"/>
              </a:rPr>
              <a:t>i</a:t>
            </a:r>
            <a:r>
              <a:rPr sz="2400" spc="4" baseline="-1725" dirty="0">
                <a:latin typeface="Tahoma"/>
                <a:cs typeface="Tahoma"/>
              </a:rPr>
              <a:t>n</a:t>
            </a:r>
            <a:r>
              <a:rPr sz="2400" spc="0" baseline="-1725" dirty="0">
                <a:latin typeface="Tahoma"/>
                <a:cs typeface="Tahoma"/>
              </a:rPr>
              <a:t>dah,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63844" y="5253835"/>
            <a:ext cx="954986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erkad</a:t>
            </a:r>
            <a:r>
              <a:rPr sz="1600" spc="-25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33183" y="5253835"/>
            <a:ext cx="1576007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el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bi</a:t>
            </a:r>
            <a:r>
              <a:rPr sz="1600" spc="9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-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bi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kan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25205" y="5253835"/>
            <a:ext cx="54876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9" dirty="0">
                <a:latin typeface="Tahoma"/>
                <a:cs typeface="Tahoma"/>
              </a:rPr>
              <a:t>s</a:t>
            </a:r>
            <a:r>
              <a:rPr sz="1600" spc="-9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9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88526" y="5253835"/>
            <a:ext cx="78059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25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ro</a:t>
            </a:r>
            <a:r>
              <a:rPr sz="1600" spc="-9" dirty="0">
                <a:latin typeface="Tahoma"/>
                <a:cs typeface="Tahoma"/>
              </a:rPr>
              <a:t>po</a:t>
            </a:r>
            <a:r>
              <a:rPr sz="1600" spc="0" dirty="0">
                <a:latin typeface="Tahoma"/>
                <a:cs typeface="Tahoma"/>
              </a:rPr>
              <a:t>r</a:t>
            </a:r>
            <a:r>
              <a:rPr sz="1600" spc="9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i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85019" y="5253835"/>
            <a:ext cx="493831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pada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92460" y="5253835"/>
            <a:ext cx="547139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81270" y="5497412"/>
            <a:ext cx="6257794" cy="4730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gi</a:t>
            </a:r>
            <a:r>
              <a:rPr sz="1600" spc="0" dirty="0">
                <a:latin typeface="Tahoma"/>
                <a:cs typeface="Tahoma"/>
              </a:rPr>
              <a:t>an</a:t>
            </a:r>
            <a:r>
              <a:rPr sz="1600" spc="249" dirty="0">
                <a:latin typeface="Tahoma"/>
                <a:cs typeface="Tahoma"/>
              </a:rPr>
              <a:t> 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-9" dirty="0">
                <a:latin typeface="Tahoma"/>
                <a:cs typeface="Tahoma"/>
              </a:rPr>
              <a:t>j</a:t>
            </a:r>
            <a:r>
              <a:rPr sz="1600" spc="0" dirty="0">
                <a:latin typeface="Tahoma"/>
                <a:cs typeface="Tahoma"/>
              </a:rPr>
              <a:t>ek</a:t>
            </a:r>
            <a:r>
              <a:rPr sz="1600" spc="239" dirty="0">
                <a:latin typeface="Tahoma"/>
                <a:cs typeface="Tahoma"/>
              </a:rPr>
              <a:t> </a:t>
            </a:r>
            <a:r>
              <a:rPr sz="1600" spc="29" dirty="0">
                <a:latin typeface="Tahoma"/>
                <a:cs typeface="Tahoma"/>
              </a:rPr>
              <a:t>d</a:t>
            </a:r>
            <a:r>
              <a:rPr sz="1600" spc="34" dirty="0">
                <a:latin typeface="Tahoma"/>
                <a:cs typeface="Tahoma"/>
              </a:rPr>
              <a:t>e</a:t>
            </a:r>
            <a:r>
              <a:rPr sz="1600" spc="44" dirty="0">
                <a:latin typeface="Tahoma"/>
                <a:cs typeface="Tahoma"/>
              </a:rPr>
              <a:t>n</a:t>
            </a:r>
            <a:r>
              <a:rPr sz="1600" spc="29" dirty="0">
                <a:latin typeface="Tahoma"/>
                <a:cs typeface="Tahoma"/>
              </a:rPr>
              <a:t>g</a:t>
            </a:r>
            <a:r>
              <a:rPr sz="1600" spc="34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274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9" dirty="0">
                <a:latin typeface="Tahoma"/>
                <a:cs typeface="Tahoma"/>
              </a:rPr>
              <a:t>j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22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ak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244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eng</a:t>
            </a:r>
            <a:r>
              <a:rPr sz="1600" spc="-14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asi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kan</a:t>
            </a:r>
            <a:r>
              <a:rPr sz="1600" spc="229" dirty="0">
                <a:latin typeface="Tahoma"/>
                <a:cs typeface="Tahoma"/>
              </a:rPr>
              <a:t> </a:t>
            </a:r>
            <a:r>
              <a:rPr sz="1600" spc="-14" dirty="0">
                <a:latin typeface="Tahoma"/>
                <a:cs typeface="Tahoma"/>
              </a:rPr>
              <a:t>s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r>
              <a:rPr sz="1600" spc="22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kar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23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i</a:t>
            </a:r>
            <a:endParaRPr sz="1600">
              <a:latin typeface="Tahoma"/>
              <a:cs typeface="Tahoma"/>
            </a:endParaRPr>
          </a:p>
          <a:p>
            <a:pPr marL="12700" marR="30527">
              <a:lnSpc>
                <a:spcPts val="1920"/>
              </a:lnSpc>
              <a:spcBef>
                <a:spcPts val="7"/>
              </a:spcBef>
            </a:pPr>
            <a:r>
              <a:rPr sz="2400" spc="-34" baseline="-1725" dirty="0">
                <a:latin typeface="Tahoma"/>
                <a:cs typeface="Tahoma"/>
              </a:rPr>
              <a:t>y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r>
              <a:rPr sz="2400" spc="4" baseline="-1725" dirty="0">
                <a:latin typeface="Tahoma"/>
                <a:cs typeface="Tahoma"/>
              </a:rPr>
              <a:t>n</a:t>
            </a:r>
            <a:r>
              <a:rPr sz="2400" spc="0" baseline="-1725" dirty="0">
                <a:latin typeface="Tahoma"/>
                <a:cs typeface="Tahoma"/>
              </a:rPr>
              <a:t>g</a:t>
            </a:r>
            <a:r>
              <a:rPr sz="2400" spc="34" baseline="-1725" dirty="0">
                <a:latin typeface="Tahoma"/>
                <a:cs typeface="Tahoma"/>
              </a:rPr>
              <a:t> </a:t>
            </a:r>
            <a:r>
              <a:rPr sz="2400" spc="9" baseline="-1725" dirty="0">
                <a:latin typeface="Tahoma"/>
                <a:cs typeface="Tahoma"/>
              </a:rPr>
              <a:t>un</a:t>
            </a:r>
            <a:r>
              <a:rPr sz="2400" spc="-4" baseline="-1725" dirty="0">
                <a:latin typeface="Tahoma"/>
                <a:cs typeface="Tahoma"/>
              </a:rPr>
              <a:t>i</a:t>
            </a:r>
            <a:r>
              <a:rPr sz="2400" spc="4" baseline="-1725" dirty="0">
                <a:latin typeface="Tahoma"/>
                <a:cs typeface="Tahoma"/>
              </a:rPr>
              <a:t>k</a:t>
            </a:r>
            <a:r>
              <a:rPr sz="2400" spc="0" baseline="-1725" dirty="0"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692150"/>
            <a:ext cx="6910070" cy="3618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910070" y="692150"/>
            <a:ext cx="5281930" cy="723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84"/>
              </a:spcBef>
            </a:pPr>
            <a:endParaRPr sz="1000"/>
          </a:p>
          <a:p>
            <a:pPr marL="754379">
              <a:lnSpc>
                <a:spcPct val="95621"/>
              </a:lnSpc>
            </a:pPr>
            <a:r>
              <a:rPr sz="3200" b="1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41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3200" b="1" spc="-42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5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3200" b="1" spc="-38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0" y="1054040"/>
            <a:ext cx="6910070" cy="362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pic>
        <p:nvPicPr>
          <p:cNvPr id="2050" name="Picture 2" descr="7 ide Nirmana titik | desain, sketsa, titik">
            <a:extLst>
              <a:ext uri="{FF2B5EF4-FFF2-40B4-BE49-F238E27FC236}">
                <a16:creationId xmlns:a16="http://schemas.microsoft.com/office/drawing/2014/main" id="{4A19F20C-EBA5-5BB1-431B-22C595123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27" y="1712059"/>
            <a:ext cx="3423761" cy="445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1054040"/>
            <a:ext cx="6910070" cy="0"/>
          </a:xfrm>
          <a:custGeom>
            <a:avLst/>
            <a:gdLst/>
            <a:ahLst/>
            <a:cxnLst/>
            <a:rect l="l" t="t" r="r" b="b"/>
            <a:pathLst>
              <a:path w="6910070">
                <a:moveTo>
                  <a:pt x="0" y="0"/>
                </a:moveTo>
                <a:lnTo>
                  <a:pt x="6910070" y="0"/>
                </a:lnTo>
              </a:path>
            </a:pathLst>
          </a:custGeom>
          <a:ln w="6214">
            <a:solidFill>
              <a:srgbClr val="B4C6E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  <a:lnTo>
                  <a:pt x="528193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853686" y="1892758"/>
            <a:ext cx="1266534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85"/>
              </a:lnSpc>
              <a:spcBef>
                <a:spcPts val="129"/>
              </a:spcBef>
            </a:pPr>
            <a:r>
              <a:rPr sz="2400" b="1" spc="4" dirty="0">
                <a:solidFill>
                  <a:srgbClr val="1F4E79"/>
                </a:solidFill>
                <a:latin typeface="Tahoma"/>
                <a:cs typeface="Tahoma"/>
              </a:rPr>
              <a:t>K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ontras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53686" y="2396716"/>
            <a:ext cx="730339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39" dirty="0">
                <a:latin typeface="Tahoma"/>
                <a:cs typeface="Tahoma"/>
              </a:rPr>
              <a:t>K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4" dirty="0">
                <a:latin typeface="Tahoma"/>
                <a:cs typeface="Tahoma"/>
              </a:rPr>
              <a:t>nt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04459" y="2396716"/>
            <a:ext cx="1058103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pakan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83400" y="2396716"/>
            <a:ext cx="1133961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p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-14" dirty="0">
                <a:latin typeface="Tahoma"/>
                <a:cs typeface="Tahoma"/>
              </a:rPr>
              <a:t>y</a:t>
            </a:r>
            <a:r>
              <a:rPr sz="1600" spc="-9" dirty="0">
                <a:latin typeface="Tahoma"/>
                <a:cs typeface="Tahoma"/>
              </a:rPr>
              <a:t>u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-9" dirty="0">
                <a:latin typeface="Tahoma"/>
                <a:cs typeface="Tahoma"/>
              </a:rPr>
              <a:t>u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38541" y="2396716"/>
            <a:ext cx="88951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apa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46794" y="2396716"/>
            <a:ext cx="1308935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en </a:t>
            </a:r>
            <a:r>
              <a:rPr sz="1600" spc="369" dirty="0">
                <a:latin typeface="Tahoma"/>
                <a:cs typeface="Tahoma"/>
              </a:rPr>
              <a:t> 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577195" y="2396716"/>
            <a:ext cx="771966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k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53686" y="2640429"/>
            <a:ext cx="6505705" cy="71666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782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4" dirty="0">
                <a:latin typeface="Tahoma"/>
                <a:cs typeface="Tahoma"/>
              </a:rPr>
              <a:t>el</a:t>
            </a:r>
            <a:r>
              <a:rPr sz="1600" spc="0" dirty="0">
                <a:latin typeface="Tahoma"/>
                <a:cs typeface="Tahoma"/>
              </a:rPr>
              <a:t>aka</a:t>
            </a:r>
            <a:r>
              <a:rPr sz="1600" spc="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35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au</a:t>
            </a:r>
            <a:r>
              <a:rPr sz="1600" spc="34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9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mpa</a:t>
            </a:r>
            <a:r>
              <a:rPr sz="1600" spc="9" dirty="0">
                <a:latin typeface="Tahoma"/>
                <a:cs typeface="Tahoma"/>
              </a:rPr>
              <a:t>n</a:t>
            </a:r>
            <a:r>
              <a:rPr sz="1600" spc="-9" dirty="0">
                <a:latin typeface="Tahoma"/>
                <a:cs typeface="Tahoma"/>
              </a:rPr>
              <a:t>g</a:t>
            </a:r>
            <a:r>
              <a:rPr sz="1600" spc="0" dirty="0">
                <a:latin typeface="Tahoma"/>
                <a:cs typeface="Tahoma"/>
              </a:rPr>
              <a:t>-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,</a:t>
            </a:r>
            <a:r>
              <a:rPr sz="1600" spc="35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9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al</a:t>
            </a:r>
            <a:r>
              <a:rPr sz="1600" spc="-14" dirty="0">
                <a:latin typeface="Tahoma"/>
                <a:cs typeface="Tahoma"/>
              </a:rPr>
              <a:t>n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354" dirty="0">
                <a:latin typeface="Tahoma"/>
                <a:cs typeface="Tahoma"/>
              </a:rPr>
              <a:t> </a:t>
            </a:r>
            <a:r>
              <a:rPr sz="1600" spc="-29" dirty="0">
                <a:latin typeface="Tahoma"/>
                <a:cs typeface="Tahoma"/>
              </a:rPr>
              <a:t>w</a:t>
            </a:r>
            <a:r>
              <a:rPr sz="1600" spc="0" dirty="0">
                <a:latin typeface="Tahoma"/>
                <a:cs typeface="Tahoma"/>
              </a:rPr>
              <a:t>ar</a:t>
            </a:r>
            <a:r>
              <a:rPr sz="1600" spc="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35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ge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ap</a:t>
            </a:r>
            <a:r>
              <a:rPr sz="1600" spc="354" dirty="0">
                <a:latin typeface="Tahoma"/>
                <a:cs typeface="Tahoma"/>
              </a:rPr>
              <a:t> </a:t>
            </a:r>
            <a:r>
              <a:rPr sz="1600" spc="34" dirty="0">
                <a:latin typeface="Tahoma"/>
                <a:cs typeface="Tahoma"/>
              </a:rPr>
              <a:t>de</a:t>
            </a:r>
            <a:r>
              <a:rPr sz="1600" spc="44" dirty="0">
                <a:latin typeface="Tahoma"/>
                <a:cs typeface="Tahoma"/>
              </a:rPr>
              <a:t>n</a:t>
            </a:r>
            <a:r>
              <a:rPr sz="1600" spc="34" dirty="0">
                <a:latin typeface="Tahoma"/>
                <a:cs typeface="Tahoma"/>
              </a:rPr>
              <a:t>g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419" dirty="0">
                <a:latin typeface="Tahoma"/>
                <a:cs typeface="Tahoma"/>
              </a:rPr>
              <a:t> </a:t>
            </a:r>
            <a:r>
              <a:rPr sz="1600" spc="-29" dirty="0">
                <a:latin typeface="Tahoma"/>
                <a:cs typeface="Tahoma"/>
              </a:rPr>
              <a:t>w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920"/>
              </a:lnSpc>
              <a:spcBef>
                <a:spcPts val="8"/>
              </a:spcBef>
            </a:pPr>
            <a:r>
              <a:rPr sz="2400" spc="0" baseline="-1725" dirty="0">
                <a:latin typeface="Tahoma"/>
                <a:cs typeface="Tahoma"/>
              </a:rPr>
              <a:t>te</a:t>
            </a:r>
            <a:r>
              <a:rPr sz="2400" spc="-14" baseline="-1725" dirty="0">
                <a:latin typeface="Tahoma"/>
                <a:cs typeface="Tahoma"/>
              </a:rPr>
              <a:t>r</a:t>
            </a:r>
            <a:r>
              <a:rPr sz="2400" spc="-19" baseline="-1725" dirty="0">
                <a:latin typeface="Tahoma"/>
                <a:cs typeface="Tahoma"/>
              </a:rPr>
              <a:t>a</a:t>
            </a:r>
            <a:r>
              <a:rPr sz="2400" spc="4" baseline="-1725" dirty="0">
                <a:latin typeface="Tahoma"/>
                <a:cs typeface="Tahoma"/>
              </a:rPr>
              <a:t>n</a:t>
            </a:r>
            <a:r>
              <a:rPr sz="2400" spc="0" baseline="-1725" dirty="0">
                <a:latin typeface="Tahoma"/>
                <a:cs typeface="Tahoma"/>
              </a:rPr>
              <a:t>g</a:t>
            </a:r>
            <a:r>
              <a:rPr sz="2400" spc="334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atau</a:t>
            </a:r>
            <a:r>
              <a:rPr sz="2400" spc="349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te</a:t>
            </a:r>
            <a:r>
              <a:rPr sz="2400" spc="-14" baseline="-1725" dirty="0">
                <a:latin typeface="Tahoma"/>
                <a:cs typeface="Tahoma"/>
              </a:rPr>
              <a:t>k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0" baseline="-1725" dirty="0">
                <a:latin typeface="Tahoma"/>
                <a:cs typeface="Tahoma"/>
              </a:rPr>
              <a:t>t</a:t>
            </a:r>
            <a:r>
              <a:rPr sz="2400" spc="-9" baseline="-1725" dirty="0">
                <a:latin typeface="Tahoma"/>
                <a:cs typeface="Tahoma"/>
              </a:rPr>
              <a:t>u</a:t>
            </a:r>
            <a:r>
              <a:rPr sz="2400" spc="0" baseline="-1725" dirty="0">
                <a:latin typeface="Tahoma"/>
                <a:cs typeface="Tahoma"/>
              </a:rPr>
              <a:t>r</a:t>
            </a:r>
            <a:r>
              <a:rPr sz="2400" spc="349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ka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0" baseline="-1725" dirty="0">
                <a:latin typeface="Tahoma"/>
                <a:cs typeface="Tahoma"/>
              </a:rPr>
              <a:t>ar</a:t>
            </a:r>
            <a:r>
              <a:rPr sz="2400" spc="324" baseline="-1725" dirty="0">
                <a:latin typeface="Tahoma"/>
                <a:cs typeface="Tahoma"/>
              </a:rPr>
              <a:t> </a:t>
            </a:r>
            <a:r>
              <a:rPr sz="2400" spc="29" baseline="-1725" dirty="0">
                <a:latin typeface="Tahoma"/>
                <a:cs typeface="Tahoma"/>
              </a:rPr>
              <a:t>d</a:t>
            </a:r>
            <a:r>
              <a:rPr sz="2400" spc="34" baseline="-1725" dirty="0">
                <a:latin typeface="Tahoma"/>
                <a:cs typeface="Tahoma"/>
              </a:rPr>
              <a:t>e</a:t>
            </a:r>
            <a:r>
              <a:rPr sz="2400" spc="44" baseline="-1725" dirty="0">
                <a:latin typeface="Tahoma"/>
                <a:cs typeface="Tahoma"/>
              </a:rPr>
              <a:t>n</a:t>
            </a:r>
            <a:r>
              <a:rPr sz="2400" spc="29" baseline="-1725" dirty="0">
                <a:latin typeface="Tahoma"/>
                <a:cs typeface="Tahoma"/>
              </a:rPr>
              <a:t>g</a:t>
            </a:r>
            <a:r>
              <a:rPr sz="2400" spc="34" baseline="-1725" dirty="0">
                <a:latin typeface="Tahoma"/>
                <a:cs typeface="Tahoma"/>
              </a:rPr>
              <a:t>a</a:t>
            </a:r>
            <a:r>
              <a:rPr sz="2400" spc="0" baseline="-1725" dirty="0">
                <a:latin typeface="Tahoma"/>
                <a:cs typeface="Tahoma"/>
              </a:rPr>
              <a:t>n</a:t>
            </a:r>
            <a:r>
              <a:rPr sz="2400" spc="399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tek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0" baseline="-1725" dirty="0">
                <a:latin typeface="Tahoma"/>
                <a:cs typeface="Tahoma"/>
              </a:rPr>
              <a:t>t</a:t>
            </a:r>
            <a:r>
              <a:rPr sz="2400" spc="9" baseline="-1725" dirty="0">
                <a:latin typeface="Tahoma"/>
                <a:cs typeface="Tahoma"/>
              </a:rPr>
              <a:t>u</a:t>
            </a:r>
            <a:r>
              <a:rPr sz="2400" spc="0" baseline="-1725" dirty="0">
                <a:latin typeface="Tahoma"/>
                <a:cs typeface="Tahoma"/>
              </a:rPr>
              <a:t>r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-39" baseline="-1725" dirty="0">
                <a:latin typeface="Tahoma"/>
                <a:cs typeface="Tahoma"/>
              </a:rPr>
              <a:t>y</a:t>
            </a:r>
            <a:r>
              <a:rPr sz="2400" spc="0" baseline="-1725" dirty="0">
                <a:latin typeface="Tahoma"/>
                <a:cs typeface="Tahoma"/>
              </a:rPr>
              <a:t>ang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-4" baseline="-1725" dirty="0">
                <a:latin typeface="Tahoma"/>
                <a:cs typeface="Tahoma"/>
              </a:rPr>
              <a:t>l</a:t>
            </a:r>
            <a:r>
              <a:rPr sz="2400" spc="0" baseline="-1725" dirty="0">
                <a:latin typeface="Tahoma"/>
                <a:cs typeface="Tahoma"/>
              </a:rPr>
              <a:t>e</a:t>
            </a:r>
            <a:r>
              <a:rPr sz="2400" spc="-9" baseline="-1725" dirty="0">
                <a:latin typeface="Tahoma"/>
                <a:cs typeface="Tahoma"/>
              </a:rPr>
              <a:t>m</a:t>
            </a:r>
            <a:r>
              <a:rPr sz="2400" spc="-4" baseline="-1725" dirty="0">
                <a:latin typeface="Tahoma"/>
                <a:cs typeface="Tahoma"/>
              </a:rPr>
              <a:t>b</a:t>
            </a:r>
            <a:r>
              <a:rPr sz="2400" spc="4" baseline="-1725" dirty="0">
                <a:latin typeface="Tahoma"/>
                <a:cs typeface="Tahoma"/>
              </a:rPr>
              <a:t>ut</a:t>
            </a:r>
            <a:r>
              <a:rPr sz="2400" spc="0" baseline="-1725" dirty="0">
                <a:latin typeface="Tahoma"/>
                <a:cs typeface="Tahoma"/>
              </a:rPr>
              <a:t>.</a:t>
            </a:r>
            <a:r>
              <a:rPr sz="2400" spc="334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Hal</a:t>
            </a:r>
            <a:r>
              <a:rPr sz="2400" spc="354" baseline="-1725" dirty="0">
                <a:latin typeface="Tahoma"/>
                <a:cs typeface="Tahoma"/>
              </a:rPr>
              <a:t> </a:t>
            </a:r>
            <a:r>
              <a:rPr sz="2400" spc="-25" baseline="-1725" dirty="0">
                <a:latin typeface="Tahoma"/>
                <a:cs typeface="Tahoma"/>
              </a:rPr>
              <a:t>i</a:t>
            </a:r>
            <a:r>
              <a:rPr sz="2400" spc="4" baseline="-1725" dirty="0">
                <a:latin typeface="Tahoma"/>
                <a:cs typeface="Tahoma"/>
              </a:rPr>
              <a:t>n</a:t>
            </a:r>
            <a:r>
              <a:rPr sz="2400" spc="0" baseline="-1725" dirty="0">
                <a:latin typeface="Tahoma"/>
                <a:cs typeface="Tahoma"/>
              </a:rPr>
              <a:t>i</a:t>
            </a:r>
            <a:r>
              <a:rPr sz="2400" spc="334" baseline="-1725" dirty="0">
                <a:latin typeface="Tahoma"/>
                <a:cs typeface="Tahoma"/>
              </a:rPr>
              <a:t> </a:t>
            </a:r>
            <a:r>
              <a:rPr sz="2400" spc="-29" baseline="-1725" dirty="0">
                <a:latin typeface="Tahoma"/>
                <a:cs typeface="Tahoma"/>
              </a:rPr>
              <a:t>j</a:t>
            </a:r>
            <a:r>
              <a:rPr sz="2400" spc="-9" baseline="-1725" dirty="0">
                <a:latin typeface="Tahoma"/>
                <a:cs typeface="Tahoma"/>
              </a:rPr>
              <a:t>u</a:t>
            </a:r>
            <a:r>
              <a:rPr sz="2400" spc="-25" baseline="-1725" dirty="0">
                <a:latin typeface="Tahoma"/>
                <a:cs typeface="Tahoma"/>
              </a:rPr>
              <a:t>g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  <a:p>
            <a:pPr marL="12700" marR="36790">
              <a:lnSpc>
                <a:spcPts val="1925"/>
              </a:lnSpc>
              <a:spcBef>
                <a:spcPts val="0"/>
              </a:spcBef>
            </a:pPr>
            <a:r>
              <a:rPr sz="2400" spc="0" baseline="-1725" dirty="0">
                <a:latin typeface="Tahoma"/>
                <a:cs typeface="Tahoma"/>
              </a:rPr>
              <a:t>akan</a:t>
            </a:r>
            <a:r>
              <a:rPr sz="2400" spc="-9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m</a:t>
            </a:r>
            <a:r>
              <a:rPr sz="2400" spc="-4" baseline="-1725" dirty="0">
                <a:latin typeface="Tahoma"/>
                <a:cs typeface="Tahoma"/>
              </a:rPr>
              <a:t>e</a:t>
            </a:r>
            <a:r>
              <a:rPr sz="2400" spc="0" baseline="-1725" dirty="0">
                <a:latin typeface="Tahoma"/>
                <a:cs typeface="Tahoma"/>
              </a:rPr>
              <a:t>m</a:t>
            </a:r>
            <a:r>
              <a:rPr sz="2400" spc="-4" baseline="-1725" dirty="0">
                <a:latin typeface="Tahoma"/>
                <a:cs typeface="Tahoma"/>
              </a:rPr>
              <a:t>b</a:t>
            </a:r>
            <a:r>
              <a:rPr sz="2400" spc="4" baseline="-1725" dirty="0">
                <a:latin typeface="Tahoma"/>
                <a:cs typeface="Tahoma"/>
              </a:rPr>
              <a:t>u</a:t>
            </a:r>
            <a:r>
              <a:rPr sz="2400" spc="0" baseline="-1725" dirty="0">
                <a:latin typeface="Tahoma"/>
                <a:cs typeface="Tahoma"/>
              </a:rPr>
              <a:t>at</a:t>
            </a:r>
            <a:r>
              <a:rPr sz="2400" spc="9" baseline="-1725" dirty="0">
                <a:latin typeface="Tahoma"/>
                <a:cs typeface="Tahoma"/>
              </a:rPr>
              <a:t> su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r>
              <a:rPr sz="2400" spc="9" baseline="-1725" dirty="0">
                <a:latin typeface="Tahoma"/>
                <a:cs typeface="Tahoma"/>
              </a:rPr>
              <a:t>t</a:t>
            </a:r>
            <a:r>
              <a:rPr sz="2400" spc="0" baseline="-1725" dirty="0">
                <a:latin typeface="Tahoma"/>
                <a:cs typeface="Tahoma"/>
              </a:rPr>
              <a:t>u</a:t>
            </a:r>
            <a:r>
              <a:rPr sz="2400" spc="-34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ka</a:t>
            </a:r>
            <a:r>
              <a:rPr sz="2400" spc="4" baseline="-1725" dirty="0">
                <a:latin typeface="Tahoma"/>
                <a:cs typeface="Tahoma"/>
              </a:rPr>
              <a:t>r</a:t>
            </a:r>
            <a:r>
              <a:rPr sz="2400" spc="-34" baseline="-1725" dirty="0">
                <a:latin typeface="Tahoma"/>
                <a:cs typeface="Tahoma"/>
              </a:rPr>
              <a:t>y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r>
              <a:rPr sz="2400" spc="-19" baseline="-1725" dirty="0">
                <a:latin typeface="Tahoma"/>
                <a:cs typeface="Tahoma"/>
              </a:rPr>
              <a:t> </a:t>
            </a:r>
            <a:r>
              <a:rPr sz="2400" spc="4" baseline="-1725" dirty="0">
                <a:latin typeface="Tahoma"/>
                <a:cs typeface="Tahoma"/>
              </a:rPr>
              <a:t>t</a:t>
            </a:r>
            <a:r>
              <a:rPr sz="2400" spc="0" baseline="-1725" dirty="0">
                <a:latin typeface="Tahoma"/>
                <a:cs typeface="Tahoma"/>
              </a:rPr>
              <a:t>erl</a:t>
            </a:r>
            <a:r>
              <a:rPr sz="2400" spc="-9" baseline="-1725" dirty="0">
                <a:latin typeface="Tahoma"/>
                <a:cs typeface="Tahoma"/>
              </a:rPr>
              <a:t>i</a:t>
            </a:r>
            <a:r>
              <a:rPr sz="2400" spc="4" baseline="-1725" dirty="0">
                <a:latin typeface="Tahoma"/>
                <a:cs typeface="Tahoma"/>
              </a:rPr>
              <a:t>h</a:t>
            </a:r>
            <a:r>
              <a:rPr sz="2400" spc="0" baseline="-1725" dirty="0">
                <a:latin typeface="Tahoma"/>
                <a:cs typeface="Tahoma"/>
              </a:rPr>
              <a:t>at</a:t>
            </a:r>
            <a:r>
              <a:rPr sz="2400" spc="-4" baseline="-1725" dirty="0">
                <a:latin typeface="Tahoma"/>
                <a:cs typeface="Tahoma"/>
              </a:rPr>
              <a:t> l</a:t>
            </a:r>
            <a:r>
              <a:rPr sz="2400" spc="0" baseline="-1725" dirty="0">
                <a:latin typeface="Tahoma"/>
                <a:cs typeface="Tahoma"/>
              </a:rPr>
              <a:t>e</a:t>
            </a:r>
            <a:r>
              <a:rPr sz="2400" spc="-4" baseline="-1725" dirty="0">
                <a:latin typeface="Tahoma"/>
                <a:cs typeface="Tahoma"/>
              </a:rPr>
              <a:t>bi</a:t>
            </a:r>
            <a:r>
              <a:rPr sz="2400" spc="0" baseline="-1725" dirty="0">
                <a:latin typeface="Tahoma"/>
                <a:cs typeface="Tahoma"/>
              </a:rPr>
              <a:t>h</a:t>
            </a:r>
            <a:r>
              <a:rPr sz="2400" spc="-9" baseline="-1725" dirty="0">
                <a:latin typeface="Tahoma"/>
                <a:cs typeface="Tahoma"/>
              </a:rPr>
              <a:t> </a:t>
            </a:r>
            <a:r>
              <a:rPr sz="2400" spc="-34" baseline="-1725" dirty="0">
                <a:latin typeface="Tahoma"/>
                <a:cs typeface="Tahoma"/>
              </a:rPr>
              <a:t>v</a:t>
            </a:r>
            <a:r>
              <a:rPr sz="2400" spc="0" baseline="-1725" dirty="0">
                <a:latin typeface="Tahoma"/>
                <a:cs typeface="Tahoma"/>
              </a:rPr>
              <a:t>ariasi </a:t>
            </a:r>
            <a:r>
              <a:rPr sz="2400" spc="34" baseline="-1725" dirty="0">
                <a:latin typeface="Tahoma"/>
                <a:cs typeface="Tahoma"/>
              </a:rPr>
              <a:t>d</a:t>
            </a:r>
            <a:r>
              <a:rPr sz="2400" spc="39" baseline="-1725" dirty="0">
                <a:latin typeface="Tahoma"/>
                <a:cs typeface="Tahoma"/>
              </a:rPr>
              <a:t>a</a:t>
            </a:r>
            <a:r>
              <a:rPr sz="2400" spc="0" baseline="-1725" dirty="0">
                <a:latin typeface="Tahoma"/>
                <a:cs typeface="Tahoma"/>
              </a:rPr>
              <a:t>n</a:t>
            </a:r>
            <a:r>
              <a:rPr sz="2400" spc="54" baseline="-1725" dirty="0">
                <a:latin typeface="Tahoma"/>
                <a:cs typeface="Tahoma"/>
              </a:rPr>
              <a:t> </a:t>
            </a:r>
            <a:r>
              <a:rPr sz="2400" spc="4" baseline="-1725" dirty="0">
                <a:latin typeface="Tahoma"/>
                <a:cs typeface="Tahoma"/>
              </a:rPr>
              <a:t>t</a:t>
            </a:r>
            <a:r>
              <a:rPr sz="2400" spc="-4" baseline="-1725" dirty="0">
                <a:latin typeface="Tahoma"/>
                <a:cs typeface="Tahoma"/>
              </a:rPr>
              <a:t>i</a:t>
            </a:r>
            <a:r>
              <a:rPr sz="2400" spc="0" baseline="-1725" dirty="0">
                <a:latin typeface="Tahoma"/>
                <a:cs typeface="Tahoma"/>
              </a:rPr>
              <a:t>dak m</a:t>
            </a:r>
            <a:r>
              <a:rPr sz="2400" spc="-14" baseline="-1725" dirty="0">
                <a:latin typeface="Tahoma"/>
                <a:cs typeface="Tahoma"/>
              </a:rPr>
              <a:t>o</a:t>
            </a:r>
            <a:r>
              <a:rPr sz="2400" spc="4" baseline="-1725" dirty="0">
                <a:latin typeface="Tahoma"/>
                <a:cs typeface="Tahoma"/>
              </a:rPr>
              <a:t>n</a:t>
            </a:r>
            <a:r>
              <a:rPr sz="2400" spc="-9" baseline="-1725" dirty="0">
                <a:latin typeface="Tahoma"/>
                <a:cs typeface="Tahoma"/>
              </a:rPr>
              <a:t>o</a:t>
            </a:r>
            <a:r>
              <a:rPr sz="2400" spc="4" baseline="-1725" dirty="0">
                <a:latin typeface="Tahoma"/>
                <a:cs typeface="Tahoma"/>
              </a:rPr>
              <a:t>t</a:t>
            </a:r>
            <a:r>
              <a:rPr sz="2400" spc="-9" baseline="-1725" dirty="0">
                <a:latin typeface="Tahoma"/>
                <a:cs typeface="Tahoma"/>
              </a:rPr>
              <a:t>o</a:t>
            </a:r>
            <a:r>
              <a:rPr sz="2400" spc="9" baseline="-1725" dirty="0">
                <a:latin typeface="Tahoma"/>
                <a:cs typeface="Tahoma"/>
              </a:rPr>
              <a:t>n</a:t>
            </a:r>
            <a:r>
              <a:rPr sz="2400" spc="0" baseline="-1725" dirty="0"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53686" y="3915877"/>
            <a:ext cx="6499690" cy="9732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6065">
              <a:lnSpc>
                <a:spcPts val="2585"/>
              </a:lnSpc>
              <a:spcBef>
                <a:spcPts val="129"/>
              </a:spcBef>
            </a:pPr>
            <a:r>
              <a:rPr sz="2400" b="1" spc="4" dirty="0">
                <a:solidFill>
                  <a:srgbClr val="1F4E79"/>
                </a:solidFill>
                <a:latin typeface="Tahoma"/>
                <a:cs typeface="Tahoma"/>
              </a:rPr>
              <a:t>K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eseder</a:t>
            </a:r>
            <a:r>
              <a:rPr sz="2400" b="1" spc="-14" dirty="0">
                <a:solidFill>
                  <a:srgbClr val="1F4E79"/>
                </a:solidFill>
                <a:latin typeface="Tahoma"/>
                <a:cs typeface="Tahoma"/>
              </a:rPr>
              <a:t>h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a</a:t>
            </a:r>
            <a:r>
              <a:rPr sz="2400" b="1" spc="-14" dirty="0">
                <a:solidFill>
                  <a:srgbClr val="1F4E79"/>
                </a:solidFill>
                <a:latin typeface="Tahoma"/>
                <a:cs typeface="Tahoma"/>
              </a:rPr>
              <a:t>na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an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585"/>
              </a:lnSpc>
              <a:spcBef>
                <a:spcPts val="1053"/>
              </a:spcBef>
            </a:pPr>
            <a:r>
              <a:rPr sz="1600" spc="9" dirty="0">
                <a:latin typeface="Tahoma"/>
                <a:cs typeface="Tahoma"/>
              </a:rPr>
              <a:t>S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r>
              <a:rPr sz="1600" spc="44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25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449" dirty="0">
                <a:latin typeface="Tahoma"/>
                <a:cs typeface="Tahoma"/>
              </a:rPr>
              <a:t> 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439" dirty="0">
                <a:latin typeface="Tahoma"/>
                <a:cs typeface="Tahoma"/>
              </a:rPr>
              <a:t> 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am</a:t>
            </a:r>
            <a:r>
              <a:rPr sz="1600" spc="-9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ak</a:t>
            </a:r>
            <a:r>
              <a:rPr sz="1600" spc="444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el</a:t>
            </a:r>
            <a:r>
              <a:rPr sz="1600" spc="43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au</a:t>
            </a:r>
            <a:r>
              <a:rPr sz="1600" spc="44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d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19" dirty="0">
                <a:latin typeface="Tahoma"/>
                <a:cs typeface="Tahoma"/>
              </a:rPr>
              <a:t>r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2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an</a:t>
            </a:r>
            <a:r>
              <a:rPr sz="1600" spc="449" dirty="0">
                <a:latin typeface="Tahoma"/>
                <a:cs typeface="Tahoma"/>
              </a:rPr>
              <a:t> </a:t>
            </a:r>
            <a:r>
              <a:rPr sz="1600" spc="-19" dirty="0">
                <a:latin typeface="Tahoma"/>
                <a:cs typeface="Tahoma"/>
              </a:rPr>
              <a:t>c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-25" dirty="0">
                <a:latin typeface="Tahoma"/>
                <a:cs typeface="Tahoma"/>
              </a:rPr>
              <a:t>d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19" dirty="0">
                <a:latin typeface="Tahoma"/>
                <a:cs typeface="Tahoma"/>
              </a:rPr>
              <a:t>r</a:t>
            </a:r>
            <a:r>
              <a:rPr sz="1600" spc="-9" dirty="0">
                <a:latin typeface="Tahoma"/>
                <a:cs typeface="Tahoma"/>
              </a:rPr>
              <a:t>un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  <a:p>
            <a:pPr marL="12700" marR="5537">
              <a:lnSpc>
                <a:spcPts val="1920"/>
              </a:lnSpc>
              <a:spcBef>
                <a:spcPts val="96"/>
              </a:spcBef>
            </a:pPr>
            <a:r>
              <a:rPr sz="2400" spc="-4" baseline="-1725" dirty="0">
                <a:latin typeface="Tahoma"/>
                <a:cs typeface="Tahoma"/>
              </a:rPr>
              <a:t>m</a:t>
            </a:r>
            <a:r>
              <a:rPr sz="2400" spc="0" baseline="-1725" dirty="0">
                <a:latin typeface="Tahoma"/>
                <a:cs typeface="Tahoma"/>
              </a:rPr>
              <a:t>e</a:t>
            </a:r>
            <a:r>
              <a:rPr sz="2400" spc="-9" baseline="-1725" dirty="0">
                <a:latin typeface="Tahoma"/>
                <a:cs typeface="Tahoma"/>
              </a:rPr>
              <a:t>m</a:t>
            </a:r>
            <a:r>
              <a:rPr sz="2400" spc="-4" baseline="-1725" dirty="0">
                <a:latin typeface="Tahoma"/>
                <a:cs typeface="Tahoma"/>
              </a:rPr>
              <a:t>ili</a:t>
            </a:r>
            <a:r>
              <a:rPr sz="2400" spc="19" baseline="-1725" dirty="0">
                <a:latin typeface="Tahoma"/>
                <a:cs typeface="Tahoma"/>
              </a:rPr>
              <a:t>k</a:t>
            </a:r>
            <a:r>
              <a:rPr sz="2400" spc="0" baseline="-1725" dirty="0">
                <a:latin typeface="Tahoma"/>
                <a:cs typeface="Tahoma"/>
              </a:rPr>
              <a:t>i</a:t>
            </a:r>
            <a:r>
              <a:rPr sz="2400" spc="334" baseline="-1725" dirty="0">
                <a:latin typeface="Tahoma"/>
                <a:cs typeface="Tahoma"/>
              </a:rPr>
              <a:t> </a:t>
            </a:r>
            <a:r>
              <a:rPr sz="2400" spc="-19" baseline="-1725" dirty="0">
                <a:latin typeface="Tahoma"/>
                <a:cs typeface="Tahoma"/>
              </a:rPr>
              <a:t>k</a:t>
            </a:r>
            <a:r>
              <a:rPr sz="2400" spc="0" baseline="-1725" dirty="0">
                <a:latin typeface="Tahoma"/>
                <a:cs typeface="Tahoma"/>
              </a:rPr>
              <a:t>esan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0" baseline="-1725" dirty="0">
                <a:latin typeface="Tahoma"/>
                <a:cs typeface="Tahoma"/>
              </a:rPr>
              <a:t>mudah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-4" baseline="-1725" dirty="0">
                <a:latin typeface="Tahoma"/>
                <a:cs typeface="Tahoma"/>
              </a:rPr>
              <a:t>dii</a:t>
            </a:r>
            <a:r>
              <a:rPr sz="2400" spc="-14" baseline="-1725" dirty="0">
                <a:latin typeface="Tahoma"/>
                <a:cs typeface="Tahoma"/>
              </a:rPr>
              <a:t>n</a:t>
            </a:r>
            <a:r>
              <a:rPr sz="2400" spc="-4" baseline="-1725" dirty="0">
                <a:latin typeface="Tahoma"/>
                <a:cs typeface="Tahoma"/>
              </a:rPr>
              <a:t>g</a:t>
            </a:r>
            <a:r>
              <a:rPr sz="2400" spc="0" baseline="-1725" dirty="0">
                <a:latin typeface="Tahoma"/>
                <a:cs typeface="Tahoma"/>
              </a:rPr>
              <a:t>at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-9" baseline="-1725" dirty="0">
                <a:latin typeface="Tahoma"/>
                <a:cs typeface="Tahoma"/>
              </a:rPr>
              <a:t>o</a:t>
            </a:r>
            <a:r>
              <a:rPr sz="2400" spc="-4" baseline="-1725" dirty="0">
                <a:latin typeface="Tahoma"/>
                <a:cs typeface="Tahoma"/>
              </a:rPr>
              <a:t>l</a:t>
            </a:r>
            <a:r>
              <a:rPr sz="2400" spc="0" baseline="-1725" dirty="0">
                <a:latin typeface="Tahoma"/>
                <a:cs typeface="Tahoma"/>
              </a:rPr>
              <a:t>eh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0" baseline="-1725" dirty="0">
                <a:latin typeface="Tahoma"/>
                <a:cs typeface="Tahoma"/>
              </a:rPr>
              <a:t>ese</a:t>
            </a:r>
            <a:r>
              <a:rPr sz="2400" spc="-14" baseline="-1725" dirty="0">
                <a:latin typeface="Tahoma"/>
                <a:cs typeface="Tahoma"/>
              </a:rPr>
              <a:t>o</a:t>
            </a:r>
            <a:r>
              <a:rPr sz="2400" spc="-19" baseline="-1725" dirty="0">
                <a:latin typeface="Tahoma"/>
                <a:cs typeface="Tahoma"/>
              </a:rPr>
              <a:t>r</a:t>
            </a:r>
            <a:r>
              <a:rPr sz="2400" spc="0" baseline="-1725" dirty="0">
                <a:latin typeface="Tahoma"/>
                <a:cs typeface="Tahoma"/>
              </a:rPr>
              <a:t>ang,</a:t>
            </a:r>
            <a:r>
              <a:rPr sz="2400" spc="339" baseline="-1725" dirty="0">
                <a:latin typeface="Tahoma"/>
                <a:cs typeface="Tahoma"/>
              </a:rPr>
              <a:t> 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-25" baseline="-1725" dirty="0">
                <a:latin typeface="Tahoma"/>
                <a:cs typeface="Tahoma"/>
              </a:rPr>
              <a:t>e</a:t>
            </a:r>
            <a:r>
              <a:rPr sz="2400" spc="4" baseline="-1725" dirty="0">
                <a:latin typeface="Tahoma"/>
                <a:cs typeface="Tahoma"/>
              </a:rPr>
              <a:t>h</a:t>
            </a:r>
            <a:r>
              <a:rPr sz="2400" spc="-4" baseline="-1725" dirty="0">
                <a:latin typeface="Tahoma"/>
                <a:cs typeface="Tahoma"/>
              </a:rPr>
              <a:t>i</a:t>
            </a:r>
            <a:r>
              <a:rPr sz="2400" spc="4" baseline="-1725" dirty="0">
                <a:latin typeface="Tahoma"/>
                <a:cs typeface="Tahoma"/>
              </a:rPr>
              <a:t>n</a:t>
            </a:r>
            <a:r>
              <a:rPr sz="2400" spc="-25" baseline="-1725" dirty="0">
                <a:latin typeface="Tahoma"/>
                <a:cs typeface="Tahoma"/>
              </a:rPr>
              <a:t>g</a:t>
            </a:r>
            <a:r>
              <a:rPr sz="2400" spc="-4" baseline="-1725" dirty="0">
                <a:latin typeface="Tahoma"/>
                <a:cs typeface="Tahoma"/>
              </a:rPr>
              <a:t>g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-4" baseline="-1725" dirty="0">
                <a:latin typeface="Tahoma"/>
                <a:cs typeface="Tahoma"/>
              </a:rPr>
              <a:t>b</a:t>
            </a:r>
            <a:r>
              <a:rPr sz="2400" spc="0" baseline="-1725" dirty="0">
                <a:latin typeface="Tahoma"/>
                <a:cs typeface="Tahoma"/>
              </a:rPr>
              <a:t>a</a:t>
            </a:r>
            <a:r>
              <a:rPr sz="2400" spc="-14" baseline="-1725" dirty="0">
                <a:latin typeface="Tahoma"/>
                <a:cs typeface="Tahoma"/>
              </a:rPr>
              <a:t>n</a:t>
            </a:r>
            <a:r>
              <a:rPr sz="2400" spc="-39" baseline="-1725" dirty="0">
                <a:latin typeface="Tahoma"/>
                <a:cs typeface="Tahoma"/>
              </a:rPr>
              <a:t>y</a:t>
            </a:r>
            <a:r>
              <a:rPr sz="2400" spc="0" baseline="-1725" dirty="0">
                <a:latin typeface="Tahoma"/>
                <a:cs typeface="Tahoma"/>
              </a:rPr>
              <a:t>ak</a:t>
            </a:r>
            <a:r>
              <a:rPr sz="2400" spc="344" baseline="-1725" dirty="0">
                <a:latin typeface="Tahoma"/>
                <a:cs typeface="Tahoma"/>
              </a:rPr>
              <a:t> </a:t>
            </a:r>
            <a:r>
              <a:rPr sz="2400" spc="-25" baseline="-1725" dirty="0">
                <a:latin typeface="Tahoma"/>
                <a:cs typeface="Tahoma"/>
              </a:rPr>
              <a:t>d</a:t>
            </a:r>
            <a:r>
              <a:rPr sz="2400" spc="-19" baseline="-1725" dirty="0">
                <a:latin typeface="Tahoma"/>
                <a:cs typeface="Tahoma"/>
              </a:rPr>
              <a:t>a</a:t>
            </a:r>
            <a:r>
              <a:rPr sz="2400" spc="0" baseline="-1725" dirty="0">
                <a:latin typeface="Tahoma"/>
                <a:cs typeface="Tahoma"/>
              </a:rPr>
              <a:t>ri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53686" y="4904585"/>
            <a:ext cx="452100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pa</a:t>
            </a:r>
            <a:r>
              <a:rPr sz="1600" spc="-19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07279" y="4904585"/>
            <a:ext cx="809213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19139" y="4904585"/>
            <a:ext cx="479677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eb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h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01180" y="4904585"/>
            <a:ext cx="755623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9" dirty="0">
                <a:latin typeface="Tahoma"/>
                <a:cs typeface="Tahoma"/>
              </a:rPr>
              <a:t>l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h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9700" y="4904585"/>
            <a:ext cx="547139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su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0194" y="4904585"/>
            <a:ext cx="542927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0" dirty="0">
                <a:latin typeface="Tahoma"/>
                <a:cs typeface="Tahoma"/>
              </a:rPr>
              <a:t>bjek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55481" y="4904585"/>
            <a:ext cx="631264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89795" y="4904585"/>
            <a:ext cx="482952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73995" y="4904585"/>
            <a:ext cx="974933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25" dirty="0">
                <a:latin typeface="Tahoma"/>
                <a:cs typeface="Tahoma"/>
              </a:rPr>
              <a:t>de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3686" y="5148425"/>
            <a:ext cx="6495029" cy="4724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0" dirty="0">
                <a:latin typeface="Tahoma"/>
                <a:cs typeface="Tahoma"/>
              </a:rPr>
              <a:t>c</a:t>
            </a:r>
            <a:r>
              <a:rPr sz="1600" spc="-4" dirty="0">
                <a:latin typeface="Tahoma"/>
                <a:cs typeface="Tahoma"/>
              </a:rPr>
              <a:t>o</a:t>
            </a:r>
            <a:r>
              <a:rPr sz="1600" spc="4" dirty="0">
                <a:latin typeface="Tahoma"/>
                <a:cs typeface="Tahoma"/>
              </a:rPr>
              <a:t>nt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364" dirty="0">
                <a:latin typeface="Tahoma"/>
                <a:cs typeface="Tahoma"/>
              </a:rPr>
              <a:t> </a:t>
            </a:r>
            <a:r>
              <a:rPr sz="1600" spc="-14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etika</a:t>
            </a:r>
            <a:r>
              <a:rPr sz="1600" spc="36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at</a:t>
            </a:r>
            <a:r>
              <a:rPr sz="1600" spc="344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h</a:t>
            </a:r>
            <a:r>
              <a:rPr sz="1600" spc="354" dirty="0">
                <a:latin typeface="Tahoma"/>
                <a:cs typeface="Tahoma"/>
              </a:rPr>
              <a:t> </a:t>
            </a:r>
            <a:r>
              <a:rPr sz="1600" spc="34" dirty="0">
                <a:latin typeface="Tahoma"/>
                <a:cs typeface="Tahoma"/>
              </a:rPr>
              <a:t>l</a:t>
            </a:r>
            <a:r>
              <a:rPr sz="1600" spc="29" dirty="0">
                <a:latin typeface="Tahoma"/>
                <a:cs typeface="Tahoma"/>
              </a:rPr>
              <a:t>o</a:t>
            </a:r>
            <a:r>
              <a:rPr sz="1600" spc="54" dirty="0">
                <a:latin typeface="Tahoma"/>
                <a:cs typeface="Tahoma"/>
              </a:rPr>
              <a:t>g</a:t>
            </a:r>
            <a:r>
              <a:rPr sz="1600" spc="0" dirty="0">
                <a:latin typeface="Tahoma"/>
                <a:cs typeface="Tahoma"/>
              </a:rPr>
              <a:t>o</a:t>
            </a:r>
            <a:r>
              <a:rPr sz="1600" spc="39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au</a:t>
            </a:r>
            <a:r>
              <a:rPr sz="1600" spc="36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25" dirty="0">
                <a:latin typeface="Tahoma"/>
                <a:cs typeface="Tahoma"/>
              </a:rPr>
              <a:t>b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ah</a:t>
            </a:r>
            <a:r>
              <a:rPr sz="1600" spc="35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n</a:t>
            </a:r>
            <a:r>
              <a:rPr sz="1600" spc="349" dirty="0">
                <a:latin typeface="Tahoma"/>
                <a:cs typeface="Tahoma"/>
              </a:rPr>
              <a:t> </a:t>
            </a:r>
            <a:r>
              <a:rPr sz="1600" spc="-25" dirty="0">
                <a:latin typeface="Tahoma"/>
                <a:cs typeface="Tahoma"/>
              </a:rPr>
              <a:t>b</a:t>
            </a:r>
            <a:r>
              <a:rPr sz="1600" spc="-19" dirty="0">
                <a:latin typeface="Tahoma"/>
                <a:cs typeface="Tahoma"/>
              </a:rPr>
              <a:t>a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-25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r</a:t>
            </a:r>
            <a:endParaRPr sz="1600">
              <a:latin typeface="Tahoma"/>
              <a:cs typeface="Tahoma"/>
            </a:endParaRPr>
          </a:p>
          <a:p>
            <a:pPr marL="12700" marR="30479">
              <a:lnSpc>
                <a:spcPts val="1920"/>
              </a:lnSpc>
              <a:spcBef>
                <a:spcPts val="8"/>
              </a:spcBef>
            </a:pPr>
            <a:r>
              <a:rPr sz="2400" spc="-4" baseline="-1725" dirty="0">
                <a:latin typeface="Tahoma"/>
                <a:cs typeface="Tahoma"/>
              </a:rPr>
              <a:t>m</a:t>
            </a:r>
            <a:r>
              <a:rPr sz="2400" spc="0" baseline="-1725" dirty="0">
                <a:latin typeface="Tahoma"/>
                <a:cs typeface="Tahoma"/>
              </a:rPr>
              <a:t>aupun</a:t>
            </a:r>
            <a:r>
              <a:rPr sz="2400" spc="109" baseline="-1725" dirty="0">
                <a:latin typeface="Tahoma"/>
                <a:cs typeface="Tahoma"/>
              </a:rPr>
              <a:t> </a:t>
            </a:r>
            <a:r>
              <a:rPr sz="2400" spc="-4" baseline="-1725" dirty="0">
                <a:latin typeface="Tahoma"/>
                <a:cs typeface="Tahoma"/>
              </a:rPr>
              <a:t>p</a:t>
            </a:r>
            <a:r>
              <a:rPr sz="2400" spc="-9" baseline="-1725" dirty="0">
                <a:latin typeface="Tahoma"/>
                <a:cs typeface="Tahoma"/>
              </a:rPr>
              <a:t>o</a:t>
            </a:r>
            <a:r>
              <a:rPr sz="2400" spc="4" baseline="-1725" dirty="0">
                <a:latin typeface="Tahoma"/>
                <a:cs typeface="Tahoma"/>
              </a:rPr>
              <a:t>s</a:t>
            </a:r>
            <a:r>
              <a:rPr sz="2400" spc="0" baseline="-1725" dirty="0">
                <a:latin typeface="Tahoma"/>
                <a:cs typeface="Tahoma"/>
              </a:rPr>
              <a:t>te</a:t>
            </a:r>
            <a:r>
              <a:rPr sz="2400" spc="-209" baseline="-1725" dirty="0">
                <a:latin typeface="Tahoma"/>
                <a:cs typeface="Tahoma"/>
              </a:rPr>
              <a:t>r</a:t>
            </a:r>
            <a:r>
              <a:rPr sz="2400" spc="0" baseline="-1725" dirty="0"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692150"/>
            <a:ext cx="6910070" cy="3618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910070" y="692150"/>
            <a:ext cx="5281930" cy="723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84"/>
              </a:spcBef>
            </a:pPr>
            <a:endParaRPr sz="1000"/>
          </a:p>
          <a:p>
            <a:pPr marL="754379">
              <a:lnSpc>
                <a:spcPct val="95621"/>
              </a:lnSpc>
            </a:pPr>
            <a:r>
              <a:rPr sz="3200" b="1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41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3200" b="1" spc="-42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5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3200" b="1" spc="-38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0" y="1054040"/>
            <a:ext cx="6910070" cy="362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6CF279-975C-8637-3438-644362307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71" y="1892758"/>
            <a:ext cx="3815530" cy="381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1054040"/>
            <a:ext cx="6910070" cy="0"/>
          </a:xfrm>
          <a:custGeom>
            <a:avLst/>
            <a:gdLst/>
            <a:ahLst/>
            <a:cxnLst/>
            <a:rect l="l" t="t" r="r" b="b"/>
            <a:pathLst>
              <a:path w="6910070">
                <a:moveTo>
                  <a:pt x="0" y="0"/>
                </a:moveTo>
                <a:lnTo>
                  <a:pt x="6910070" y="0"/>
                </a:lnTo>
              </a:path>
            </a:pathLst>
          </a:custGeom>
          <a:ln w="6214">
            <a:solidFill>
              <a:srgbClr val="B4C6E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  <a:lnTo>
                  <a:pt x="528193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10070" y="692150"/>
            <a:ext cx="5283200" cy="723900"/>
          </a:xfrm>
          <a:custGeom>
            <a:avLst/>
            <a:gdLst/>
            <a:ahLst/>
            <a:cxnLst/>
            <a:rect l="l" t="t" r="r" b="b"/>
            <a:pathLst>
              <a:path w="5283200" h="723900">
                <a:moveTo>
                  <a:pt x="5281930" y="0"/>
                </a:moveTo>
                <a:lnTo>
                  <a:pt x="0" y="0"/>
                </a:lnTo>
                <a:lnTo>
                  <a:pt x="0" y="723900"/>
                </a:lnTo>
                <a:lnTo>
                  <a:pt x="5281930" y="723900"/>
                </a:lnTo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005959" y="1999447"/>
            <a:ext cx="2510828" cy="7598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0479">
              <a:lnSpc>
                <a:spcPts val="2585"/>
              </a:lnSpc>
              <a:spcBef>
                <a:spcPts val="129"/>
              </a:spcBef>
            </a:pPr>
            <a:r>
              <a:rPr sz="2400" b="1" spc="4" dirty="0">
                <a:solidFill>
                  <a:srgbClr val="1F4E79"/>
                </a:solidFill>
                <a:latin typeface="Tahoma"/>
                <a:cs typeface="Tahoma"/>
              </a:rPr>
              <a:t>K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eje</a:t>
            </a:r>
            <a:r>
              <a:rPr sz="2400" b="1" spc="-4" dirty="0">
                <a:solidFill>
                  <a:srgbClr val="1F4E79"/>
                </a:solidFill>
                <a:latin typeface="Tahoma"/>
                <a:cs typeface="Tahoma"/>
              </a:rPr>
              <a:t>l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as</a:t>
            </a:r>
            <a:r>
              <a:rPr sz="2400" b="1" spc="-9" dirty="0">
                <a:solidFill>
                  <a:srgbClr val="1F4E79"/>
                </a:solidFill>
                <a:latin typeface="Tahoma"/>
                <a:cs typeface="Tahoma"/>
              </a:rPr>
              <a:t>a</a:t>
            </a:r>
            <a:r>
              <a:rPr sz="2400" b="1" spc="0" dirty="0">
                <a:solidFill>
                  <a:srgbClr val="1F4E79"/>
                </a:solidFill>
                <a:latin typeface="Tahoma"/>
                <a:cs typeface="Tahoma"/>
              </a:rPr>
              <a:t>n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585"/>
              </a:lnSpc>
              <a:spcBef>
                <a:spcPts val="1294"/>
              </a:spcBef>
            </a:pPr>
            <a:r>
              <a:rPr sz="1600" spc="-3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4" dirty="0">
                <a:latin typeface="Tahoma"/>
                <a:cs typeface="Tahoma"/>
              </a:rPr>
              <a:t>j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an </a:t>
            </a:r>
            <a:r>
              <a:rPr sz="1600" spc="29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da</a:t>
            </a:r>
            <a:r>
              <a:rPr sz="1600" spc="-9" dirty="0">
                <a:latin typeface="Tahoma"/>
                <a:cs typeface="Tahoma"/>
              </a:rPr>
              <a:t>p</a:t>
            </a:r>
            <a:r>
              <a:rPr sz="1600" spc="0" dirty="0">
                <a:latin typeface="Tahoma"/>
                <a:cs typeface="Tahoma"/>
              </a:rPr>
              <a:t>at </a:t>
            </a:r>
            <a:r>
              <a:rPr sz="1600" spc="30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ar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kan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25333" y="2530701"/>
            <a:ext cx="742618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14" dirty="0">
                <a:latin typeface="Tahoma"/>
                <a:cs typeface="Tahoma"/>
              </a:rPr>
              <a:t>s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-1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78901" y="2530701"/>
            <a:ext cx="501443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" dirty="0">
                <a:latin typeface="Tahoma"/>
                <a:cs typeface="Tahoma"/>
              </a:rPr>
              <a:t>y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50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93835" y="2530701"/>
            <a:ext cx="1719278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54" dirty="0">
                <a:latin typeface="Tahoma"/>
                <a:cs typeface="Tahoma"/>
              </a:rPr>
              <a:t>m</a:t>
            </a:r>
            <a:r>
              <a:rPr sz="1600" spc="64" dirty="0">
                <a:latin typeface="Tahoma"/>
                <a:cs typeface="Tahoma"/>
              </a:rPr>
              <a:t>u</a:t>
            </a:r>
            <a:r>
              <a:rPr sz="1600" spc="34" dirty="0">
                <a:latin typeface="Tahoma"/>
                <a:cs typeface="Tahoma"/>
              </a:rPr>
              <a:t>d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h </a:t>
            </a:r>
            <a:r>
              <a:rPr sz="1600" spc="374" dirty="0">
                <a:latin typeface="Tahoma"/>
                <a:cs typeface="Tahoma"/>
              </a:rPr>
              <a:t> </a:t>
            </a:r>
            <a:r>
              <a:rPr sz="1600" spc="14" dirty="0">
                <a:latin typeface="Tahoma"/>
                <a:cs typeface="Tahoma"/>
              </a:rPr>
              <a:t>d</a:t>
            </a:r>
            <a:r>
              <a:rPr sz="1600" spc="34" dirty="0">
                <a:latin typeface="Tahoma"/>
                <a:cs typeface="Tahoma"/>
              </a:rPr>
              <a:t>ip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44" dirty="0">
                <a:latin typeface="Tahoma"/>
                <a:cs typeface="Tahoma"/>
              </a:rPr>
              <a:t>h</a:t>
            </a:r>
            <a:r>
              <a:rPr sz="1600" spc="59" dirty="0">
                <a:latin typeface="Tahoma"/>
                <a:cs typeface="Tahoma"/>
              </a:rPr>
              <a:t>a</a:t>
            </a:r>
            <a:r>
              <a:rPr sz="1600" spc="34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i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27969" y="2530701"/>
            <a:ext cx="404287" cy="5359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9344">
              <a:lnSpc>
                <a:spcPts val="1755"/>
              </a:lnSpc>
              <a:spcBef>
                <a:spcPts val="87"/>
              </a:spcBef>
            </a:pPr>
            <a:r>
              <a:rPr sz="1600" spc="34" dirty="0">
                <a:latin typeface="Tahoma"/>
                <a:cs typeface="Tahoma"/>
              </a:rPr>
              <a:t>d</a:t>
            </a:r>
            <a:r>
              <a:rPr sz="1600" spc="1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  <a:p>
            <a:pPr marL="56006">
              <a:lnSpc>
                <a:spcPct val="100585"/>
              </a:lnSpc>
              <a:spcBef>
                <a:spcPts val="397"/>
              </a:spcBef>
            </a:pPr>
            <a:r>
              <a:rPr sz="1600" spc="-9" dirty="0">
                <a:latin typeface="Tahoma"/>
                <a:cs typeface="Tahoma"/>
              </a:rPr>
              <a:t>j</a:t>
            </a:r>
            <a:r>
              <a:rPr sz="1600" spc="-25" dirty="0">
                <a:latin typeface="Tahoma"/>
                <a:cs typeface="Tahoma"/>
              </a:rPr>
              <a:t>i</a:t>
            </a:r>
            <a:r>
              <a:rPr sz="1600" spc="-19" dirty="0">
                <a:latin typeface="Tahoma"/>
                <a:cs typeface="Tahoma"/>
              </a:rPr>
              <a:t>k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05959" y="2837778"/>
            <a:ext cx="935262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-4" dirty="0">
                <a:latin typeface="Tahoma"/>
                <a:cs typeface="Tahoma"/>
              </a:rPr>
              <a:t>di</a:t>
            </a:r>
            <a:r>
              <a:rPr sz="1600" spc="0" dirty="0">
                <a:latin typeface="Tahoma"/>
                <a:cs typeface="Tahoma"/>
              </a:rPr>
              <a:t>ta</a:t>
            </a:r>
            <a:r>
              <a:rPr sz="1600" spc="9" dirty="0">
                <a:latin typeface="Tahoma"/>
                <a:cs typeface="Tahoma"/>
              </a:rPr>
              <a:t>n</a:t>
            </a:r>
            <a:r>
              <a:rPr sz="1600" spc="-4" dirty="0">
                <a:latin typeface="Tahoma"/>
                <a:cs typeface="Tahoma"/>
              </a:rPr>
              <a:t>g</a:t>
            </a:r>
            <a:r>
              <a:rPr sz="1600" spc="0" dirty="0">
                <a:latin typeface="Tahoma"/>
                <a:cs typeface="Tahoma"/>
              </a:rPr>
              <a:t>kap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64580" y="2837778"/>
            <a:ext cx="445789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29" dirty="0">
                <a:latin typeface="Tahoma"/>
                <a:cs typeface="Tahoma"/>
              </a:rPr>
              <a:t>o</a:t>
            </a:r>
            <a:r>
              <a:rPr sz="1600" spc="34" dirty="0">
                <a:latin typeface="Tahoma"/>
                <a:cs typeface="Tahoma"/>
              </a:rPr>
              <a:t>le</a:t>
            </a:r>
            <a:r>
              <a:rPr sz="1600" spc="0" dirty="0">
                <a:latin typeface="Tahoma"/>
                <a:cs typeface="Tahoma"/>
              </a:rPr>
              <a:t>h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40220" y="2837778"/>
            <a:ext cx="962951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ese</a:t>
            </a:r>
            <a:r>
              <a:rPr sz="1600" spc="-14" dirty="0">
                <a:latin typeface="Tahoma"/>
                <a:cs typeface="Tahoma"/>
              </a:rPr>
              <a:t>o</a:t>
            </a:r>
            <a:r>
              <a:rPr sz="1600" spc="-19" dirty="0">
                <a:latin typeface="Tahoma"/>
                <a:cs typeface="Tahoma"/>
              </a:rPr>
              <a:t>ra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26781" y="2837778"/>
            <a:ext cx="500762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0" dirty="0">
                <a:latin typeface="Tahoma"/>
                <a:cs typeface="Tahoma"/>
              </a:rPr>
              <a:t>y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4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56015" y="2837778"/>
            <a:ext cx="1090359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-4" dirty="0">
                <a:latin typeface="Tahoma"/>
                <a:cs typeface="Tahoma"/>
              </a:rPr>
              <a:t>m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9" dirty="0">
                <a:latin typeface="Tahoma"/>
                <a:cs typeface="Tahoma"/>
              </a:rPr>
              <a:t>l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4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at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-39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66655" y="2837778"/>
            <a:ext cx="682334" cy="228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0"/>
              </a:lnSpc>
              <a:spcBef>
                <a:spcPts val="88"/>
              </a:spcBef>
            </a:pP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rt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-9" dirty="0">
                <a:latin typeface="Tahoma"/>
                <a:cs typeface="Tahoma"/>
              </a:rPr>
              <a:t>n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05959" y="3145635"/>
            <a:ext cx="6323208" cy="5359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55"/>
              </a:lnSpc>
              <a:spcBef>
                <a:spcPts val="87"/>
              </a:spcBef>
            </a:pPr>
            <a:r>
              <a:rPr sz="1600" spc="44" dirty="0">
                <a:latin typeface="Tahoma"/>
                <a:cs typeface="Tahoma"/>
              </a:rPr>
              <a:t>s</a:t>
            </a:r>
            <a:r>
              <a:rPr sz="1600" spc="34" dirty="0">
                <a:latin typeface="Tahoma"/>
                <a:cs typeface="Tahoma"/>
              </a:rPr>
              <a:t>eb</a:t>
            </a:r>
            <a:r>
              <a:rPr sz="1600" spc="44" dirty="0">
                <a:latin typeface="Tahoma"/>
                <a:cs typeface="Tahoma"/>
              </a:rPr>
              <a:t>u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0" dirty="0">
                <a:latin typeface="Tahoma"/>
                <a:cs typeface="Tahoma"/>
              </a:rPr>
              <a:t>h</a:t>
            </a:r>
            <a:r>
              <a:rPr sz="1600" spc="25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ka</a:t>
            </a:r>
            <a:r>
              <a:rPr sz="1600" spc="4" dirty="0">
                <a:latin typeface="Tahoma"/>
                <a:cs typeface="Tahoma"/>
              </a:rPr>
              <a:t>r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21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kal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an</a:t>
            </a:r>
            <a:r>
              <a:rPr sz="1600" spc="20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</a:t>
            </a:r>
            <a:r>
              <a:rPr sz="1600" spc="14" dirty="0">
                <a:latin typeface="Tahoma"/>
                <a:cs typeface="Tahoma"/>
              </a:rPr>
              <a:t>i</a:t>
            </a:r>
            <a:r>
              <a:rPr sz="1600" spc="-4" dirty="0">
                <a:latin typeface="Tahoma"/>
                <a:cs typeface="Tahoma"/>
              </a:rPr>
              <a:t>li</a:t>
            </a:r>
            <a:r>
              <a:rPr sz="1600" spc="9" dirty="0">
                <a:latin typeface="Tahoma"/>
                <a:cs typeface="Tahoma"/>
              </a:rPr>
              <a:t>h</a:t>
            </a:r>
            <a:r>
              <a:rPr sz="1600" spc="0" dirty="0">
                <a:latin typeface="Tahoma"/>
                <a:cs typeface="Tahoma"/>
              </a:rPr>
              <a:t>at</a:t>
            </a:r>
            <a:r>
              <a:rPr sz="1600" spc="224" dirty="0">
                <a:latin typeface="Tahoma"/>
                <a:cs typeface="Tahoma"/>
              </a:rPr>
              <a:t> </a:t>
            </a:r>
            <a:r>
              <a:rPr sz="1600" spc="29" dirty="0">
                <a:latin typeface="Tahoma"/>
                <a:cs typeface="Tahoma"/>
              </a:rPr>
              <a:t>o</a:t>
            </a:r>
            <a:r>
              <a:rPr sz="1600" spc="50" dirty="0">
                <a:latin typeface="Tahoma"/>
                <a:cs typeface="Tahoma"/>
              </a:rPr>
              <a:t>l</a:t>
            </a:r>
            <a:r>
              <a:rPr sz="1600" spc="3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h</a:t>
            </a:r>
            <a:r>
              <a:rPr sz="1600" spc="254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ese</a:t>
            </a:r>
            <a:r>
              <a:rPr sz="1600" spc="-9" dirty="0">
                <a:latin typeface="Tahoma"/>
                <a:cs typeface="Tahoma"/>
              </a:rPr>
              <a:t>o</a:t>
            </a:r>
            <a:r>
              <a:rPr sz="1600" spc="-14" dirty="0">
                <a:latin typeface="Tahoma"/>
                <a:cs typeface="Tahoma"/>
              </a:rPr>
              <a:t>r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20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maka</a:t>
            </a:r>
            <a:r>
              <a:rPr sz="1600" spc="219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-4" dirty="0">
                <a:latin typeface="Tahoma"/>
                <a:cs typeface="Tahoma"/>
              </a:rPr>
              <a:t>i</a:t>
            </a:r>
            <a:r>
              <a:rPr sz="1600" spc="0" dirty="0">
                <a:latin typeface="Tahoma"/>
                <a:cs typeface="Tahoma"/>
              </a:rPr>
              <a:t>dak</a:t>
            </a:r>
            <a:r>
              <a:rPr sz="1600" spc="244" dirty="0">
                <a:latin typeface="Tahoma"/>
                <a:cs typeface="Tahoma"/>
              </a:rPr>
              <a:t> </a:t>
            </a:r>
            <a:r>
              <a:rPr sz="1600" spc="54" dirty="0">
                <a:latin typeface="Tahoma"/>
                <a:cs typeface="Tahoma"/>
              </a:rPr>
              <a:t>b</a:t>
            </a:r>
            <a:r>
              <a:rPr sz="1600" spc="29" dirty="0">
                <a:latin typeface="Tahoma"/>
                <a:cs typeface="Tahoma"/>
              </a:rPr>
              <a:t>o</a:t>
            </a:r>
            <a:r>
              <a:rPr sz="1600" spc="34" dirty="0">
                <a:latin typeface="Tahoma"/>
                <a:cs typeface="Tahoma"/>
              </a:rPr>
              <a:t>le</a:t>
            </a:r>
            <a:r>
              <a:rPr sz="1600" spc="0" dirty="0">
                <a:latin typeface="Tahoma"/>
                <a:cs typeface="Tahoma"/>
              </a:rPr>
              <a:t>h</a:t>
            </a:r>
            <a:r>
              <a:rPr sz="1600" spc="27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ka</a:t>
            </a:r>
            <a:r>
              <a:rPr sz="1600" spc="4" dirty="0">
                <a:latin typeface="Tahoma"/>
                <a:cs typeface="Tahoma"/>
              </a:rPr>
              <a:t>r</a:t>
            </a:r>
            <a:r>
              <a:rPr sz="1600" spc="-34" dirty="0">
                <a:latin typeface="Tahoma"/>
                <a:cs typeface="Tahoma"/>
              </a:rPr>
              <a:t>y</a:t>
            </a:r>
            <a:r>
              <a:rPr sz="1600" spc="0" dirty="0"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  <a:p>
            <a:pPr marL="12700" marR="30479">
              <a:lnSpc>
                <a:spcPct val="100585"/>
              </a:lnSpc>
              <a:spcBef>
                <a:spcPts val="397"/>
              </a:spcBef>
            </a:pP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er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b</a:t>
            </a:r>
            <a:r>
              <a:rPr sz="1600" spc="4" dirty="0">
                <a:latin typeface="Tahoma"/>
                <a:cs typeface="Tahoma"/>
              </a:rPr>
              <a:t>u</a:t>
            </a:r>
            <a:r>
              <a:rPr sz="1600" spc="0" dirty="0">
                <a:latin typeface="Tahoma"/>
                <a:cs typeface="Tahoma"/>
              </a:rPr>
              <a:t>t</a:t>
            </a:r>
            <a:r>
              <a:rPr sz="1600" spc="1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m</a:t>
            </a:r>
            <a:r>
              <a:rPr sz="1600" spc="-9" dirty="0">
                <a:latin typeface="Tahoma"/>
                <a:cs typeface="Tahoma"/>
              </a:rPr>
              <a:t>i</a:t>
            </a:r>
            <a:r>
              <a:rPr sz="1600" spc="-4" dirty="0">
                <a:latin typeface="Tahoma"/>
                <a:cs typeface="Tahoma"/>
              </a:rPr>
              <a:t>li</a:t>
            </a:r>
            <a:r>
              <a:rPr sz="1600" spc="0" dirty="0">
                <a:latin typeface="Tahoma"/>
                <a:cs typeface="Tahoma"/>
              </a:rPr>
              <a:t>ki</a:t>
            </a:r>
            <a:r>
              <a:rPr sz="1600" spc="79" dirty="0">
                <a:latin typeface="Tahoma"/>
                <a:cs typeface="Tahoma"/>
              </a:rPr>
              <a:t> </a:t>
            </a:r>
            <a:r>
              <a:rPr sz="1600" spc="-4" dirty="0">
                <a:latin typeface="Tahoma"/>
                <a:cs typeface="Tahoma"/>
              </a:rPr>
              <a:t>l</a:t>
            </a:r>
            <a:r>
              <a:rPr sz="1600" spc="0" dirty="0">
                <a:latin typeface="Tahoma"/>
                <a:cs typeface="Tahoma"/>
              </a:rPr>
              <a:t>e</a:t>
            </a:r>
            <a:r>
              <a:rPr sz="1600" spc="-4" dirty="0">
                <a:latin typeface="Tahoma"/>
                <a:cs typeface="Tahoma"/>
              </a:rPr>
              <a:t>bi</a:t>
            </a:r>
            <a:r>
              <a:rPr sz="1600" spc="0" dirty="0">
                <a:latin typeface="Tahoma"/>
                <a:cs typeface="Tahoma"/>
              </a:rPr>
              <a:t>h</a:t>
            </a:r>
            <a:r>
              <a:rPr sz="1600" spc="2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dari</a:t>
            </a:r>
            <a:r>
              <a:rPr sz="1600" spc="34" dirty="0">
                <a:latin typeface="Tahoma"/>
                <a:cs typeface="Tahoma"/>
              </a:rPr>
              <a:t> </a:t>
            </a:r>
            <a:r>
              <a:rPr sz="1600" spc="4" dirty="0">
                <a:latin typeface="Tahoma"/>
                <a:cs typeface="Tahoma"/>
              </a:rPr>
              <a:t>s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" dirty="0">
                <a:latin typeface="Tahoma"/>
                <a:cs typeface="Tahoma"/>
              </a:rPr>
              <a:t>t</a:t>
            </a:r>
            <a:r>
              <a:rPr sz="1600" spc="0" dirty="0">
                <a:latin typeface="Tahoma"/>
                <a:cs typeface="Tahoma"/>
              </a:rPr>
              <a:t>u</a:t>
            </a:r>
            <a:r>
              <a:rPr sz="1600" spc="1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mak</a:t>
            </a:r>
            <a:r>
              <a:rPr sz="1600" spc="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a</a:t>
            </a:r>
            <a:r>
              <a:rPr sz="1600" spc="44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y</a:t>
            </a:r>
            <a:r>
              <a:rPr sz="1600" spc="39" dirty="0">
                <a:latin typeface="Tahoma"/>
                <a:cs typeface="Tahoma"/>
              </a:rPr>
              <a:t>a</a:t>
            </a:r>
            <a:r>
              <a:rPr sz="1600" spc="44" dirty="0">
                <a:latin typeface="Tahoma"/>
                <a:cs typeface="Tahoma"/>
              </a:rPr>
              <a:t>n</a:t>
            </a:r>
            <a:r>
              <a:rPr sz="1600" spc="0" dirty="0">
                <a:latin typeface="Tahoma"/>
                <a:cs typeface="Tahoma"/>
              </a:rPr>
              <a:t>g</a:t>
            </a:r>
            <a:r>
              <a:rPr sz="1600" spc="79" dirty="0">
                <a:latin typeface="Tahoma"/>
                <a:cs typeface="Tahoma"/>
              </a:rPr>
              <a:t> </a:t>
            </a:r>
            <a:r>
              <a:rPr sz="1600" spc="0" dirty="0">
                <a:latin typeface="Tahoma"/>
                <a:cs typeface="Tahoma"/>
              </a:rPr>
              <a:t>b</a:t>
            </a:r>
            <a:r>
              <a:rPr sz="1600" spc="-4" dirty="0">
                <a:latin typeface="Tahoma"/>
                <a:cs typeface="Tahoma"/>
              </a:rPr>
              <a:t>e</a:t>
            </a:r>
            <a:r>
              <a:rPr sz="1600" spc="0" dirty="0">
                <a:latin typeface="Tahoma"/>
                <a:cs typeface="Tahoma"/>
              </a:rPr>
              <a:t>rbe</a:t>
            </a:r>
            <a:r>
              <a:rPr sz="1600" spc="-9" dirty="0">
                <a:latin typeface="Tahoma"/>
                <a:cs typeface="Tahoma"/>
              </a:rPr>
              <a:t>d</a:t>
            </a:r>
            <a:r>
              <a:rPr sz="1600" spc="0" dirty="0">
                <a:latin typeface="Tahoma"/>
                <a:cs typeface="Tahoma"/>
              </a:rPr>
              <a:t>a.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692150"/>
            <a:ext cx="6910070" cy="3618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6910070" y="692150"/>
            <a:ext cx="5281930" cy="723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84"/>
              </a:spcBef>
            </a:pPr>
            <a:endParaRPr sz="1000"/>
          </a:p>
          <a:p>
            <a:pPr marL="754379">
              <a:lnSpc>
                <a:spcPct val="95621"/>
              </a:lnSpc>
            </a:pPr>
            <a:r>
              <a:rPr sz="3200" b="1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41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43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3200" b="1" spc="-42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3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p</a:t>
            </a:r>
            <a:r>
              <a:rPr sz="3200" b="1" spc="-5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320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3200" b="1" spc="-38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320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320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0" y="1054040"/>
            <a:ext cx="6910070" cy="362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2B44BDC-CBDA-CA0E-27CF-0C9690E70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82" y="1999447"/>
            <a:ext cx="3938690" cy="39562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78600" y="0"/>
            <a:ext cx="5613400" cy="723900"/>
          </a:xfrm>
          <a:custGeom>
            <a:avLst/>
            <a:gdLst/>
            <a:ahLst/>
            <a:cxnLst/>
            <a:rect l="l" t="t" r="r" b="b"/>
            <a:pathLst>
              <a:path w="5613400" h="723900">
                <a:moveTo>
                  <a:pt x="0" y="723900"/>
                </a:moveTo>
                <a:lnTo>
                  <a:pt x="5613400" y="723900"/>
                </a:lnTo>
                <a:lnTo>
                  <a:pt x="56134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67610" y="306197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67610" y="306197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51989" y="306197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79"/>
                </a:moveTo>
                <a:lnTo>
                  <a:pt x="515619" y="589279"/>
                </a:lnTo>
                <a:lnTo>
                  <a:pt x="515619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51989" y="306197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79"/>
                </a:moveTo>
                <a:lnTo>
                  <a:pt x="515619" y="589279"/>
                </a:lnTo>
                <a:lnTo>
                  <a:pt x="515619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467610" y="38747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467610" y="38747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51989" y="3874770"/>
            <a:ext cx="515619" cy="589280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79"/>
                </a:moveTo>
                <a:lnTo>
                  <a:pt x="515619" y="589279"/>
                </a:lnTo>
                <a:lnTo>
                  <a:pt x="515619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951989" y="3874770"/>
            <a:ext cx="515619" cy="589280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79"/>
                </a:moveTo>
                <a:lnTo>
                  <a:pt x="515619" y="589279"/>
                </a:lnTo>
                <a:lnTo>
                  <a:pt x="515619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70150" y="47282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70150" y="47282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954530" y="472821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79"/>
                </a:moveTo>
                <a:lnTo>
                  <a:pt x="515619" y="589279"/>
                </a:lnTo>
                <a:lnTo>
                  <a:pt x="515619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954530" y="472821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79"/>
                </a:moveTo>
                <a:lnTo>
                  <a:pt x="515619" y="589279"/>
                </a:lnTo>
                <a:lnTo>
                  <a:pt x="515619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811009" y="47510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811009" y="47510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95390" y="474853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80"/>
                </a:moveTo>
                <a:lnTo>
                  <a:pt x="515619" y="589280"/>
                </a:lnTo>
                <a:lnTo>
                  <a:pt x="515619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295390" y="474853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80"/>
                </a:moveTo>
                <a:lnTo>
                  <a:pt x="515619" y="589280"/>
                </a:lnTo>
                <a:lnTo>
                  <a:pt x="515619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811009" y="38747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811009" y="38747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95390" y="3877309"/>
            <a:ext cx="513080" cy="589280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80"/>
                </a:moveTo>
                <a:lnTo>
                  <a:pt x="513080" y="589280"/>
                </a:lnTo>
                <a:lnTo>
                  <a:pt x="51308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295390" y="3877309"/>
            <a:ext cx="513080" cy="589280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80"/>
                </a:moveTo>
                <a:lnTo>
                  <a:pt x="513080" y="589280"/>
                </a:lnTo>
                <a:lnTo>
                  <a:pt x="51308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811009" y="30391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811009" y="30391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95390" y="3039110"/>
            <a:ext cx="513080" cy="589279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79"/>
                </a:moveTo>
                <a:lnTo>
                  <a:pt x="513080" y="589279"/>
                </a:lnTo>
                <a:lnTo>
                  <a:pt x="51308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295390" y="3039110"/>
            <a:ext cx="513080" cy="589279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79"/>
                </a:moveTo>
                <a:lnTo>
                  <a:pt x="513080" y="589279"/>
                </a:lnTo>
                <a:lnTo>
                  <a:pt x="51308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467610" y="55791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467610" y="55791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951989" y="557403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80"/>
                </a:moveTo>
                <a:lnTo>
                  <a:pt x="515619" y="589280"/>
                </a:lnTo>
                <a:lnTo>
                  <a:pt x="515619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51989" y="5574030"/>
            <a:ext cx="515619" cy="589279"/>
          </a:xfrm>
          <a:custGeom>
            <a:avLst/>
            <a:gdLst/>
            <a:ahLst/>
            <a:cxnLst/>
            <a:rect l="l" t="t" r="r" b="b"/>
            <a:pathLst>
              <a:path w="515619" h="589279">
                <a:moveTo>
                  <a:pt x="0" y="589280"/>
                </a:moveTo>
                <a:lnTo>
                  <a:pt x="515619" y="589280"/>
                </a:lnTo>
                <a:lnTo>
                  <a:pt x="515619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11009" y="562229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11009" y="562229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295390" y="5622290"/>
            <a:ext cx="513080" cy="589280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80"/>
                </a:moveTo>
                <a:lnTo>
                  <a:pt x="513080" y="589280"/>
                </a:lnTo>
                <a:lnTo>
                  <a:pt x="51308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95390" y="5622290"/>
            <a:ext cx="513080" cy="589280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80"/>
                </a:moveTo>
                <a:lnTo>
                  <a:pt x="513080" y="589280"/>
                </a:lnTo>
                <a:lnTo>
                  <a:pt x="51308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946646" y="153880"/>
            <a:ext cx="4944689" cy="401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35"/>
              </a:lnSpc>
              <a:spcBef>
                <a:spcPts val="156"/>
              </a:spcBef>
            </a:pPr>
            <a:r>
              <a:rPr sz="2950" b="1" spc="104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84" dirty="0">
                <a:solidFill>
                  <a:srgbClr val="1F3863"/>
                </a:solidFill>
                <a:latin typeface="Arial Narrow"/>
                <a:cs typeface="Arial Narrow"/>
              </a:rPr>
              <a:t>sa</a:t>
            </a:r>
            <a:r>
              <a:rPr sz="2950" b="1" spc="104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2950" b="1" spc="89" dirty="0">
                <a:solidFill>
                  <a:srgbClr val="1F3863"/>
                </a:solidFill>
                <a:latin typeface="Arial Narrow"/>
                <a:cs typeface="Arial Narrow"/>
              </a:rPr>
              <a:t>-</a:t>
            </a:r>
            <a:r>
              <a:rPr sz="2950" b="1" spc="94" dirty="0">
                <a:solidFill>
                  <a:srgbClr val="1F3863"/>
                </a:solidFill>
                <a:latin typeface="Arial Narrow"/>
                <a:cs typeface="Arial Narrow"/>
              </a:rPr>
              <a:t>asa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2950" b="1" spc="-4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2950" b="1" spc="-400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295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295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1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D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w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295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t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2950" b="1" spc="-400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endParaRPr sz="2950"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9437" y="757417"/>
            <a:ext cx="5276532" cy="381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5"/>
              </a:lnSpc>
              <a:spcBef>
                <a:spcPts val="146"/>
              </a:spcBef>
            </a:pPr>
            <a:r>
              <a:rPr sz="4200" b="1" i="1" spc="4" baseline="2925" dirty="0">
                <a:solidFill>
                  <a:srgbClr val="1F3863"/>
                </a:solidFill>
                <a:latin typeface="Corbel"/>
                <a:cs typeface="Corbel"/>
              </a:rPr>
              <a:t>R</a:t>
            </a:r>
            <a:r>
              <a:rPr sz="4200" b="1" i="1" spc="0" baseline="2925" dirty="0">
                <a:solidFill>
                  <a:srgbClr val="1F3863"/>
                </a:solidFill>
                <a:latin typeface="Corbel"/>
                <a:cs typeface="Corbel"/>
              </a:rPr>
              <a:t>e</a:t>
            </a:r>
            <a:r>
              <a:rPr sz="4200" b="1" i="1" spc="9" baseline="2925" dirty="0">
                <a:solidFill>
                  <a:srgbClr val="1F3863"/>
                </a:solidFill>
                <a:latin typeface="Corbel"/>
                <a:cs typeface="Corbel"/>
              </a:rPr>
              <a:t>p</a:t>
            </a:r>
            <a:r>
              <a:rPr sz="4200" b="1" i="1" spc="0" baseline="2925" dirty="0">
                <a:solidFill>
                  <a:srgbClr val="1F3863"/>
                </a:solidFill>
                <a:latin typeface="Corbel"/>
                <a:cs typeface="Corbel"/>
              </a:rPr>
              <a:t>et</a:t>
            </a:r>
            <a:r>
              <a:rPr sz="4200" b="1" i="1" spc="-4" baseline="2925" dirty="0">
                <a:solidFill>
                  <a:srgbClr val="1F3863"/>
                </a:solidFill>
                <a:latin typeface="Corbel"/>
                <a:cs typeface="Corbel"/>
              </a:rPr>
              <a:t>i</a:t>
            </a:r>
            <a:r>
              <a:rPr sz="4200" b="1" i="1" spc="0" baseline="2925" dirty="0">
                <a:solidFill>
                  <a:srgbClr val="1F3863"/>
                </a:solidFill>
                <a:latin typeface="Corbel"/>
                <a:cs typeface="Corbel"/>
              </a:rPr>
              <a:t>t</a:t>
            </a:r>
            <a:r>
              <a:rPr sz="4200" b="1" i="1" spc="-14" baseline="2925" dirty="0">
                <a:solidFill>
                  <a:srgbClr val="1F3863"/>
                </a:solidFill>
                <a:latin typeface="Corbel"/>
                <a:cs typeface="Corbel"/>
              </a:rPr>
              <a:t>i</a:t>
            </a:r>
            <a:r>
              <a:rPr sz="4200" b="1" i="1" spc="0" baseline="2925" dirty="0">
                <a:solidFill>
                  <a:srgbClr val="1F3863"/>
                </a:solidFill>
                <a:latin typeface="Corbel"/>
                <a:cs typeface="Corbel"/>
              </a:rPr>
              <a:t>on</a:t>
            </a:r>
            <a:r>
              <a:rPr sz="4200" b="1" i="1" spc="19" baseline="2925" dirty="0">
                <a:solidFill>
                  <a:srgbClr val="1F3863"/>
                </a:solidFill>
                <a:latin typeface="Corbel"/>
                <a:cs typeface="Corbel"/>
              </a:rPr>
              <a:t> </a:t>
            </a:r>
            <a:r>
              <a:rPr sz="4200" b="1" spc="4" baseline="2925" dirty="0">
                <a:solidFill>
                  <a:srgbClr val="1F3863"/>
                </a:solidFill>
                <a:latin typeface="Corbel"/>
                <a:cs typeface="Corbel"/>
              </a:rPr>
              <a:t>(</a:t>
            </a:r>
            <a:r>
              <a:rPr sz="4200" b="1" spc="-59" baseline="2925" dirty="0">
                <a:solidFill>
                  <a:srgbClr val="1F3863"/>
                </a:solidFill>
                <a:latin typeface="Corbel"/>
                <a:cs typeface="Corbel"/>
              </a:rPr>
              <a:t>R</a:t>
            </a:r>
            <a:r>
              <a:rPr sz="4200" b="1" spc="0" baseline="2925" dirty="0">
                <a:solidFill>
                  <a:srgbClr val="1F3863"/>
                </a:solidFill>
                <a:latin typeface="Corbel"/>
                <a:cs typeface="Corbel"/>
              </a:rPr>
              <a:t>epetisi</a:t>
            </a:r>
            <a:r>
              <a:rPr sz="4200" b="1" spc="-4" baseline="2925" dirty="0">
                <a:solidFill>
                  <a:srgbClr val="1F3863"/>
                </a:solidFill>
                <a:latin typeface="Corbel"/>
                <a:cs typeface="Corbel"/>
              </a:rPr>
              <a:t>/</a:t>
            </a:r>
            <a:r>
              <a:rPr sz="4200" b="1" spc="-119" baseline="2925" dirty="0">
                <a:solidFill>
                  <a:srgbClr val="1F3863"/>
                </a:solidFill>
                <a:latin typeface="Corbel"/>
                <a:cs typeface="Corbel"/>
              </a:rPr>
              <a:t>P</a:t>
            </a:r>
            <a:r>
              <a:rPr sz="4200" b="1" spc="0" baseline="2925" dirty="0">
                <a:solidFill>
                  <a:srgbClr val="1F3863"/>
                </a:solidFill>
                <a:latin typeface="Corbel"/>
                <a:cs typeface="Corbel"/>
              </a:rPr>
              <a:t>e</a:t>
            </a:r>
            <a:r>
              <a:rPr sz="4200" b="1" spc="9" baseline="2925" dirty="0">
                <a:solidFill>
                  <a:srgbClr val="1F3863"/>
                </a:solidFill>
                <a:latin typeface="Corbel"/>
                <a:cs typeface="Corbel"/>
              </a:rPr>
              <a:t>n</a:t>
            </a:r>
            <a:r>
              <a:rPr sz="4200" b="1" spc="0" baseline="2925" dirty="0">
                <a:solidFill>
                  <a:srgbClr val="1F3863"/>
                </a:solidFill>
                <a:latin typeface="Corbel"/>
                <a:cs typeface="Corbel"/>
              </a:rPr>
              <a:t>gu</a:t>
            </a:r>
            <a:r>
              <a:rPr sz="4200" b="1" spc="-9" baseline="2925" dirty="0">
                <a:solidFill>
                  <a:srgbClr val="1F3863"/>
                </a:solidFill>
                <a:latin typeface="Corbel"/>
                <a:cs typeface="Corbel"/>
              </a:rPr>
              <a:t>l</a:t>
            </a:r>
            <a:r>
              <a:rPr sz="4200" b="1" spc="0" baseline="2925" dirty="0">
                <a:solidFill>
                  <a:srgbClr val="1F3863"/>
                </a:solidFill>
                <a:latin typeface="Corbel"/>
                <a:cs typeface="Corbel"/>
              </a:rPr>
              <a:t>anga</a:t>
            </a:r>
            <a:r>
              <a:rPr sz="4200" b="1" spc="-54" baseline="2925" dirty="0">
                <a:solidFill>
                  <a:srgbClr val="1F3863"/>
                </a:solidFill>
                <a:latin typeface="Corbel"/>
                <a:cs typeface="Corbel"/>
              </a:rPr>
              <a:t>n</a:t>
            </a:r>
            <a:r>
              <a:rPr sz="4200" b="1" spc="0" baseline="2925" dirty="0">
                <a:solidFill>
                  <a:srgbClr val="1F3863"/>
                </a:solidFill>
                <a:latin typeface="Corbel"/>
                <a:cs typeface="Corbel"/>
              </a:rPr>
              <a:t>)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79437" y="1595462"/>
            <a:ext cx="1066955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39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epe</a:t>
            </a:r>
            <a:r>
              <a:rPr sz="3000" spc="9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i </a:t>
            </a:r>
            <a:r>
              <a:rPr sz="3000" spc="240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alah </a:t>
            </a:r>
            <a:r>
              <a:rPr sz="3000" spc="220" baseline="2730" dirty="0">
                <a:latin typeface="Corbel"/>
                <a:cs typeface="Corbel"/>
              </a:rPr>
              <a:t> 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alah </a:t>
            </a:r>
            <a:r>
              <a:rPr sz="3000" spc="215" baseline="2730" dirty="0">
                <a:latin typeface="Corbel"/>
                <a:cs typeface="Corbel"/>
              </a:rPr>
              <a:t> </a:t>
            </a:r>
            <a:r>
              <a:rPr sz="3000" spc="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4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u </a:t>
            </a:r>
            <a:r>
              <a:rPr sz="3000" spc="230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m</a:t>
            </a:r>
            <a:r>
              <a:rPr sz="3000" spc="9" baseline="2730" dirty="0">
                <a:latin typeface="Corbel"/>
                <a:cs typeface="Corbel"/>
              </a:rPr>
              <a:t>e</a:t>
            </a:r>
            <a:r>
              <a:rPr sz="3000" spc="0" baseline="2730" dirty="0">
                <a:latin typeface="Corbel"/>
                <a:cs typeface="Corbel"/>
              </a:rPr>
              <a:t>to</a:t>
            </a: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e </a:t>
            </a:r>
            <a:r>
              <a:rPr sz="3000" spc="230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ya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g </a:t>
            </a:r>
            <a:r>
              <a:rPr sz="3000" spc="220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pali</a:t>
            </a:r>
            <a:r>
              <a:rPr sz="3000" spc="-9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g </a:t>
            </a:r>
            <a:r>
              <a:rPr sz="3000" spc="210" baseline="2730" dirty="0">
                <a:latin typeface="Corbel"/>
                <a:cs typeface="Corbel"/>
              </a:rPr>
              <a:t> 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9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1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han</a:t>
            </a:r>
            <a:r>
              <a:rPr sz="3000" spc="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. </a:t>
            </a:r>
            <a:r>
              <a:rPr sz="3000" spc="210" baseline="2730" dirty="0">
                <a:latin typeface="Corbel"/>
                <a:cs typeface="Corbel"/>
              </a:rPr>
              <a:t> </a:t>
            </a:r>
            <a:r>
              <a:rPr sz="3000" spc="-4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epe</a:t>
            </a:r>
            <a:r>
              <a:rPr sz="3000" spc="9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i </a:t>
            </a:r>
            <a:r>
              <a:rPr sz="3000" spc="240" baseline="2730" dirty="0">
                <a:latin typeface="Corbel"/>
                <a:cs typeface="Corbel"/>
              </a:rPr>
              <a:t> </a:t>
            </a:r>
            <a:r>
              <a:rPr sz="3000" spc="4" baseline="2730" dirty="0">
                <a:latin typeface="Corbel"/>
                <a:cs typeface="Corbel"/>
              </a:rPr>
              <a:t>b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yak </a:t>
            </a:r>
            <a:r>
              <a:rPr sz="3000" spc="215" baseline="2730" dirty="0">
                <a:latin typeface="Corbel"/>
                <a:cs typeface="Corbel"/>
              </a:rPr>
              <a:t> </a:t>
            </a: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iguna</a:t>
            </a:r>
            <a:r>
              <a:rPr sz="3000" spc="-9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an    </a:t>
            </a:r>
            <a:r>
              <a:rPr sz="3000" spc="50" baseline="2730" dirty="0">
                <a:latin typeface="Corbel"/>
                <a:cs typeface="Corbel"/>
              </a:rPr>
              <a:t> </a:t>
            </a: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-25" baseline="2730" dirty="0">
                <a:latin typeface="Corbel"/>
                <a:cs typeface="Corbel"/>
              </a:rPr>
              <a:t>l</a:t>
            </a:r>
            <a:r>
              <a:rPr sz="3000" spc="0" baseline="2730" dirty="0">
                <a:latin typeface="Corbel"/>
                <a:cs typeface="Corbel"/>
              </a:rPr>
              <a:t>am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9437" y="1953983"/>
            <a:ext cx="124805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69" baseline="2730" dirty="0">
                <a:latin typeface="Corbel"/>
                <a:cs typeface="Corbel"/>
              </a:rPr>
              <a:t>b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69" baseline="2730" dirty="0">
                <a:latin typeface="Corbel"/>
                <a:cs typeface="Corbel"/>
              </a:rPr>
              <a:t>r</a:t>
            </a:r>
            <a:r>
              <a:rPr sz="3000" spc="64" baseline="2730" dirty="0">
                <a:latin typeface="Corbel"/>
                <a:cs typeface="Corbel"/>
              </a:rPr>
              <a:t>m</a:t>
            </a:r>
            <a:r>
              <a:rPr sz="3000" spc="59" baseline="2730" dirty="0">
                <a:latin typeface="Corbel"/>
                <a:cs typeface="Corbel"/>
              </a:rPr>
              <a:t>aca</a:t>
            </a:r>
            <a:r>
              <a:rPr sz="3000" spc="0" baseline="2730" dirty="0">
                <a:latin typeface="Corbel"/>
                <a:cs typeface="Corbel"/>
              </a:rPr>
              <a:t>m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03755" y="1953983"/>
            <a:ext cx="44847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ha</a:t>
            </a:r>
            <a:r>
              <a:rPr sz="3000" spc="-4" baseline="2730" dirty="0">
                <a:latin typeface="Corbel"/>
                <a:cs typeface="Corbel"/>
              </a:rPr>
              <a:t>l</a:t>
            </a:r>
            <a:r>
              <a:rPr sz="3000" spc="0" baseline="2730" dirty="0">
                <a:latin typeface="Corbel"/>
                <a:cs typeface="Corbel"/>
              </a:rPr>
              <a:t>.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17876" y="1953983"/>
            <a:ext cx="63169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M</a:t>
            </a:r>
            <a:r>
              <a:rPr sz="3000" spc="-29" baseline="2730" dirty="0">
                <a:latin typeface="Corbel"/>
                <a:cs typeface="Corbel"/>
              </a:rPr>
              <a:t>o</a:t>
            </a:r>
            <a:r>
              <a:rPr sz="3000" spc="0" baseline="2730" dirty="0">
                <a:latin typeface="Corbel"/>
                <a:cs typeface="Corbel"/>
              </a:rPr>
              <a:t>tif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16909" y="1953983"/>
            <a:ext cx="58489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pa</a:t>
            </a:r>
            <a:r>
              <a:rPr sz="3000" spc="1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68190" y="1953983"/>
            <a:ext cx="50199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-25" baseline="2730" dirty="0">
                <a:latin typeface="Corbel"/>
                <a:cs typeface="Corbel"/>
              </a:rPr>
              <a:t>i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38191" y="1953983"/>
            <a:ext cx="70866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9" baseline="2730" dirty="0">
                <a:latin typeface="Corbel"/>
                <a:cs typeface="Corbel"/>
              </a:rPr>
              <a:t>e</a:t>
            </a:r>
            <a:r>
              <a:rPr sz="3000" spc="-14" baseline="2730" dirty="0">
                <a:latin typeface="Corbel"/>
                <a:cs typeface="Corbel"/>
              </a:rPr>
              <a:t>k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til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13551" y="1953983"/>
            <a:ext cx="70587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1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ing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89165" y="1953983"/>
            <a:ext cx="298849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14" baseline="2730" dirty="0">
                <a:latin typeface="Corbel"/>
                <a:cs typeface="Corbel"/>
              </a:rPr>
              <a:t>m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-19" baseline="2730" dirty="0">
                <a:latin typeface="Corbel"/>
                <a:cs typeface="Corbel"/>
              </a:rPr>
              <a:t>la</a:t>
            </a:r>
            <a:r>
              <a:rPr sz="3000" spc="4" baseline="2730" dirty="0">
                <a:latin typeface="Corbel"/>
                <a:cs typeface="Corbel"/>
              </a:rPr>
              <a:t>k</a:t>
            </a:r>
            <a:r>
              <a:rPr sz="3000" spc="-14" baseline="2730" dirty="0">
                <a:latin typeface="Corbel"/>
                <a:cs typeface="Corbel"/>
              </a:rPr>
              <a:t>u</a:t>
            </a:r>
            <a:r>
              <a:rPr sz="3000" spc="4" baseline="2730" dirty="0">
                <a:latin typeface="Corbel"/>
                <a:cs typeface="Corbel"/>
              </a:rPr>
              <a:t>k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  </a:t>
            </a:r>
            <a:r>
              <a:rPr sz="3000" spc="69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m</a:t>
            </a:r>
            <a:r>
              <a:rPr sz="3000" spc="4" baseline="2730" dirty="0">
                <a:latin typeface="Corbel"/>
                <a:cs typeface="Corbel"/>
              </a:rPr>
              <a:t>en</a:t>
            </a:r>
            <a:r>
              <a:rPr sz="3000" spc="0" baseline="2730" dirty="0">
                <a:latin typeface="Corbel"/>
                <a:cs typeface="Corbel"/>
              </a:rPr>
              <a:t>ja</a:t>
            </a: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ika</a:t>
            </a:r>
            <a:r>
              <a:rPr sz="3000" spc="4" baseline="2730" dirty="0">
                <a:latin typeface="Corbel"/>
                <a:cs typeface="Corbel"/>
              </a:rPr>
              <a:t>nn</a:t>
            </a:r>
            <a:r>
              <a:rPr sz="3000" spc="0" baseline="2730" dirty="0">
                <a:latin typeface="Corbel"/>
                <a:cs typeface="Corbel"/>
              </a:rPr>
              <a:t>ya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380980" y="1953983"/>
            <a:ext cx="86764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-14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mpak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9437" y="2309583"/>
            <a:ext cx="9858479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0" baseline="2730" dirty="0">
                <a:latin typeface="Corbel"/>
                <a:cs typeface="Corbel"/>
              </a:rPr>
              <a:t>s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69" baseline="2730" dirty="0">
                <a:latin typeface="Corbel"/>
                <a:cs typeface="Corbel"/>
              </a:rPr>
              <a:t>d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69" baseline="2730" dirty="0">
                <a:latin typeface="Corbel"/>
                <a:cs typeface="Corbel"/>
              </a:rPr>
              <a:t>r</a:t>
            </a:r>
            <a:r>
              <a:rPr sz="3000" spc="54" baseline="2730" dirty="0">
                <a:latin typeface="Corbel"/>
                <a:cs typeface="Corbel"/>
              </a:rPr>
              <a:t>h</a:t>
            </a:r>
            <a:r>
              <a:rPr sz="3000" spc="59" baseline="2730" dirty="0">
                <a:latin typeface="Corbel"/>
                <a:cs typeface="Corbel"/>
              </a:rPr>
              <a:t>a</a:t>
            </a:r>
            <a:r>
              <a:rPr sz="3000" spc="44" baseline="2730" dirty="0">
                <a:latin typeface="Corbel"/>
                <a:cs typeface="Corbel"/>
              </a:rPr>
              <a:t>n</a:t>
            </a:r>
            <a:r>
              <a:rPr sz="3000" spc="3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r>
              <a:rPr sz="3000" spc="144" baseline="2730" dirty="0">
                <a:latin typeface="Corbel"/>
                <a:cs typeface="Corbel"/>
              </a:rPr>
              <a:t> 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am</a:t>
            </a:r>
            <a:r>
              <a:rPr sz="3000" spc="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r>
              <a:rPr sz="3000" spc="129" baseline="2730" dirty="0">
                <a:latin typeface="Corbel"/>
                <a:cs typeface="Corbel"/>
              </a:rPr>
              <a:t> </a:t>
            </a:r>
            <a:r>
              <a:rPr sz="3000" spc="9" baseline="2730" dirty="0">
                <a:latin typeface="Corbel"/>
                <a:cs typeface="Corbel"/>
              </a:rPr>
              <a:t>“</a:t>
            </a:r>
            <a:r>
              <a:rPr sz="3000" spc="4" baseline="2730" dirty="0">
                <a:latin typeface="Corbel"/>
                <a:cs typeface="Corbel"/>
              </a:rPr>
              <a:t>b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1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wa</a:t>
            </a:r>
            <a:r>
              <a:rPr sz="3000" spc="4" baseline="2730" dirty="0">
                <a:latin typeface="Corbel"/>
                <a:cs typeface="Corbel"/>
              </a:rPr>
              <a:t>rn</a:t>
            </a:r>
            <a:r>
              <a:rPr sz="3000" spc="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”</a:t>
            </a:r>
            <a:r>
              <a:rPr sz="3000" spc="89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m</a:t>
            </a:r>
            <a:r>
              <a:rPr sz="3000" spc="4" baseline="2730" dirty="0">
                <a:latin typeface="Corbel"/>
                <a:cs typeface="Corbel"/>
              </a:rPr>
              <a:t>e</a:t>
            </a:r>
            <a:r>
              <a:rPr sz="3000" spc="0" baseline="2730" dirty="0">
                <a:latin typeface="Corbel"/>
                <a:cs typeface="Corbel"/>
              </a:rPr>
              <a:t>la</a:t>
            </a:r>
            <a:r>
              <a:rPr sz="3000" spc="-4" baseline="2730" dirty="0">
                <a:latin typeface="Corbel"/>
                <a:cs typeface="Corbel"/>
              </a:rPr>
              <a:t>l</a:t>
            </a:r>
            <a:r>
              <a:rPr sz="3000" spc="0" baseline="2730" dirty="0">
                <a:latin typeface="Corbel"/>
                <a:cs typeface="Corbel"/>
              </a:rPr>
              <a:t>ui</a:t>
            </a:r>
            <a:r>
              <a:rPr sz="3000" spc="144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pe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gulangan</a:t>
            </a:r>
            <a:r>
              <a:rPr sz="3000" spc="134" baseline="2730" dirty="0">
                <a:latin typeface="Corbel"/>
                <a:cs typeface="Corbel"/>
              </a:rPr>
              <a:t> </a:t>
            </a:r>
            <a:r>
              <a:rPr sz="3000" spc="-14" baseline="2730" dirty="0">
                <a:latin typeface="Corbel"/>
                <a:cs typeface="Corbel"/>
              </a:rPr>
              <a:t>m</a:t>
            </a:r>
            <a:r>
              <a:rPr sz="3000" spc="-25" baseline="2730" dirty="0">
                <a:latin typeface="Corbel"/>
                <a:cs typeface="Corbel"/>
              </a:rPr>
              <a:t>o</a:t>
            </a:r>
            <a:r>
              <a:rPr sz="3000" spc="-14" baseline="2730" dirty="0">
                <a:latin typeface="Corbel"/>
                <a:cs typeface="Corbel"/>
              </a:rPr>
              <a:t>t</a:t>
            </a:r>
            <a:r>
              <a:rPr sz="3000" spc="-25" baseline="2730" dirty="0">
                <a:latin typeface="Corbel"/>
                <a:cs typeface="Corbel"/>
              </a:rPr>
              <a:t>i</a:t>
            </a:r>
            <a:r>
              <a:rPr sz="3000" spc="-14" baseline="2730" dirty="0">
                <a:latin typeface="Corbel"/>
                <a:cs typeface="Corbel"/>
              </a:rPr>
              <a:t>fn</a:t>
            </a:r>
            <a:r>
              <a:rPr sz="3000" spc="-19" baseline="2730" dirty="0">
                <a:latin typeface="Corbel"/>
                <a:cs typeface="Corbel"/>
              </a:rPr>
              <a:t>y</a:t>
            </a:r>
            <a:r>
              <a:rPr sz="3000" spc="-14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.</a:t>
            </a:r>
            <a:r>
              <a:rPr sz="3000" spc="9" baseline="2730" dirty="0">
                <a:latin typeface="Corbel"/>
                <a:cs typeface="Corbel"/>
              </a:rPr>
              <a:t> </a:t>
            </a:r>
            <a:r>
              <a:rPr sz="3000" spc="50" baseline="2730" dirty="0">
                <a:latin typeface="Corbel"/>
                <a:cs typeface="Corbel"/>
              </a:rPr>
              <a:t>J</a:t>
            </a:r>
            <a:r>
              <a:rPr sz="3000" spc="64" baseline="2730" dirty="0">
                <a:latin typeface="Corbel"/>
                <a:cs typeface="Corbel"/>
              </a:rPr>
              <a:t>en</a:t>
            </a:r>
            <a:r>
              <a:rPr sz="3000" spc="54" baseline="2730" dirty="0">
                <a:latin typeface="Corbel"/>
                <a:cs typeface="Corbel"/>
              </a:rPr>
              <a:t>i</a:t>
            </a:r>
            <a:r>
              <a:rPr sz="3000" spc="59" baseline="2730" dirty="0">
                <a:latin typeface="Corbel"/>
                <a:cs typeface="Corbel"/>
              </a:rPr>
              <a:t>s</a:t>
            </a:r>
            <a:r>
              <a:rPr sz="3000" spc="54" baseline="2730" dirty="0">
                <a:latin typeface="Corbel"/>
                <a:cs typeface="Corbel"/>
              </a:rPr>
              <a:t>-j</a:t>
            </a:r>
            <a:r>
              <a:rPr sz="3000" spc="64" baseline="2730" dirty="0">
                <a:latin typeface="Corbel"/>
                <a:cs typeface="Corbel"/>
              </a:rPr>
              <a:t>en</a:t>
            </a:r>
            <a:r>
              <a:rPr sz="3000" spc="54" baseline="2730" dirty="0">
                <a:latin typeface="Corbel"/>
                <a:cs typeface="Corbel"/>
              </a:rPr>
              <a:t>i</a:t>
            </a:r>
            <a:r>
              <a:rPr sz="3000" spc="0" baseline="2730" dirty="0">
                <a:latin typeface="Corbel"/>
                <a:cs typeface="Corbel"/>
              </a:rPr>
              <a:t>s</a:t>
            </a:r>
            <a:r>
              <a:rPr sz="3000" spc="240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r>
              <a:rPr sz="3000" spc="-229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epe</a:t>
            </a:r>
            <a:r>
              <a:rPr sz="3000" spc="9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159" baseline="2730" dirty="0">
                <a:latin typeface="Corbel"/>
                <a:cs typeface="Corbel"/>
              </a:rPr>
              <a:t> </a:t>
            </a:r>
            <a:r>
              <a:rPr sz="3000" spc="-14" baseline="2730" dirty="0">
                <a:latin typeface="Corbel"/>
                <a:cs typeface="Corbel"/>
              </a:rPr>
              <a:t>me</a:t>
            </a:r>
            <a:r>
              <a:rPr sz="3000" spc="-25" baseline="2730" dirty="0">
                <a:latin typeface="Corbel"/>
                <a:cs typeface="Corbel"/>
              </a:rPr>
              <a:t>li</a:t>
            </a:r>
            <a:r>
              <a:rPr sz="3000" spc="-19" baseline="2730" dirty="0">
                <a:latin typeface="Corbel"/>
                <a:cs typeface="Corbel"/>
              </a:rPr>
              <a:t>p</a:t>
            </a:r>
            <a:r>
              <a:rPr sz="3000" spc="-14" baseline="2730" dirty="0">
                <a:latin typeface="Corbel"/>
                <a:cs typeface="Corbel"/>
              </a:rPr>
              <a:t>ut</a:t>
            </a:r>
            <a:r>
              <a:rPr sz="3000" spc="0" baseline="2730" dirty="0">
                <a:latin typeface="Corbel"/>
                <a:cs typeface="Corbel"/>
              </a:rPr>
              <a:t>i: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95390" y="5622290"/>
            <a:ext cx="51435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6045">
              <a:lnSpc>
                <a:spcPct val="117513"/>
              </a:lnSpc>
              <a:spcBef>
                <a:spcPts val="475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8.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09740" y="5622290"/>
            <a:ext cx="3404869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3"/>
              </a:spcBef>
            </a:pPr>
            <a:endParaRPr sz="1000"/>
          </a:p>
          <a:p>
            <a:pPr marL="735964">
              <a:lnSpc>
                <a:spcPct val="101725"/>
              </a:lnSpc>
            </a:pPr>
            <a:r>
              <a:rPr sz="2000" b="1" spc="-34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tisi</a:t>
            </a:r>
            <a:r>
              <a:rPr sz="2000" b="1" spc="34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orbel"/>
                <a:cs typeface="Corbel"/>
              </a:rPr>
              <a:t>G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v</a:t>
            </a:r>
            <a:r>
              <a:rPr sz="2000" b="1" spc="-14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51989" y="557911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7061">
              <a:lnSpc>
                <a:spcPct val="117513"/>
              </a:lnSpc>
              <a:spcBef>
                <a:spcPts val="440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4.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67610" y="557911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3"/>
              </a:spcBef>
            </a:pPr>
            <a:endParaRPr sz="1000"/>
          </a:p>
          <a:p>
            <a:pPr marL="859154">
              <a:lnSpc>
                <a:spcPct val="101725"/>
              </a:lnSpc>
            </a:pPr>
            <a:r>
              <a:rPr sz="2000" b="1" spc="-3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i </a:t>
            </a:r>
            <a:r>
              <a:rPr sz="2000" b="1" spc="1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3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an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g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95390" y="4751070"/>
            <a:ext cx="515619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7061">
              <a:lnSpc>
                <a:spcPct val="117513"/>
              </a:lnSpc>
              <a:spcBef>
                <a:spcPts val="459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7.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11009" y="4751070"/>
            <a:ext cx="340360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5"/>
              </a:spcBef>
            </a:pPr>
            <a:endParaRPr sz="1000"/>
          </a:p>
          <a:p>
            <a:pPr marL="901954">
              <a:lnSpc>
                <a:spcPct val="101725"/>
              </a:lnSpc>
            </a:pPr>
            <a:r>
              <a:rPr sz="2000" b="1" spc="-34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tisi </a:t>
            </a:r>
            <a:r>
              <a:rPr sz="2000" b="1" spc="1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25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-14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54530" y="4728210"/>
            <a:ext cx="515619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5409">
              <a:lnSpc>
                <a:spcPct val="117513"/>
              </a:lnSpc>
              <a:spcBef>
                <a:spcPts val="484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3.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70150" y="472821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5"/>
              </a:spcBef>
            </a:pPr>
            <a:endParaRPr sz="1100"/>
          </a:p>
          <a:p>
            <a:pPr marL="859789">
              <a:lnSpc>
                <a:spcPct val="101725"/>
              </a:lnSpc>
            </a:pPr>
            <a:r>
              <a:rPr sz="2000" b="1" spc="-34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tisi</a:t>
            </a:r>
            <a:r>
              <a:rPr sz="2000" b="1" spc="30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W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95390" y="3874770"/>
            <a:ext cx="51435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5"/>
              </a:spcBef>
            </a:pPr>
            <a:endParaRPr sz="500"/>
          </a:p>
          <a:p>
            <a:pPr marL="106045">
              <a:lnSpc>
                <a:spcPct val="117513"/>
              </a:lnSpc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6.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09740" y="3874770"/>
            <a:ext cx="3404869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5"/>
              </a:spcBef>
            </a:pPr>
            <a:endParaRPr sz="1000"/>
          </a:p>
          <a:p>
            <a:pPr marL="954404">
              <a:lnSpc>
                <a:spcPct val="101725"/>
              </a:lnSpc>
            </a:pPr>
            <a:r>
              <a:rPr sz="2000" b="1" spc="-34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tisi</a:t>
            </a:r>
            <a:r>
              <a:rPr sz="2000" b="1" spc="32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h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1989" y="3874770"/>
            <a:ext cx="51562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7061">
              <a:lnSpc>
                <a:spcPct val="117513"/>
              </a:lnSpc>
              <a:spcBef>
                <a:spcPts val="475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2.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67610" y="3874770"/>
            <a:ext cx="340360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5"/>
              </a:spcBef>
            </a:pPr>
            <a:endParaRPr sz="1000"/>
          </a:p>
          <a:p>
            <a:pPr marL="813435">
              <a:lnSpc>
                <a:spcPct val="101725"/>
              </a:lnSpc>
            </a:pPr>
            <a:r>
              <a:rPr sz="2000" b="1" spc="-34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tisi</a:t>
            </a:r>
            <a:r>
              <a:rPr sz="2000" b="1" spc="36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ku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5390" y="3039110"/>
            <a:ext cx="51435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6045">
              <a:lnSpc>
                <a:spcPct val="117513"/>
              </a:lnSpc>
              <a:spcBef>
                <a:spcPts val="480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5.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09740" y="3039110"/>
            <a:ext cx="3404869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0"/>
              </a:spcBef>
            </a:pPr>
            <a:endParaRPr sz="1100"/>
          </a:p>
          <a:p>
            <a:pPr marL="786764">
              <a:lnSpc>
                <a:spcPct val="101725"/>
              </a:lnSpc>
            </a:pPr>
            <a:r>
              <a:rPr sz="2000" b="1" spc="-34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tisi</a:t>
            </a:r>
            <a:r>
              <a:rPr sz="2000" b="1" spc="28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7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3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2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3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989" y="306197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7061">
              <a:lnSpc>
                <a:spcPct val="117513"/>
              </a:lnSpc>
              <a:spcBef>
                <a:spcPts val="484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1.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467610" y="306197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3"/>
              </a:spcBef>
            </a:pPr>
            <a:endParaRPr sz="1100"/>
          </a:p>
          <a:p>
            <a:pPr marL="815975">
              <a:lnSpc>
                <a:spcPct val="101725"/>
              </a:lnSpc>
            </a:pPr>
            <a:r>
              <a:rPr sz="2000" b="1" spc="-34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tisi </a:t>
            </a:r>
            <a:r>
              <a:rPr sz="2000" b="1" spc="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orbel"/>
                <a:cs typeface="Corbel"/>
              </a:rPr>
              <a:t>Be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67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578600" y="0"/>
            <a:ext cx="5613400" cy="723900"/>
          </a:xfrm>
          <a:custGeom>
            <a:avLst/>
            <a:gdLst/>
            <a:ahLst/>
            <a:cxnLst/>
            <a:rect l="l" t="t" r="r" b="b"/>
            <a:pathLst>
              <a:path w="5613400" h="723900">
                <a:moveTo>
                  <a:pt x="0" y="723900"/>
                </a:moveTo>
                <a:lnTo>
                  <a:pt x="5613400" y="723900"/>
                </a:lnTo>
                <a:lnTo>
                  <a:pt x="56134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16890" y="12738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16890" y="12738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270" y="127381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270" y="127381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6890" y="199263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16890" y="199263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270" y="199263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270" y="199263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6890" y="271145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16890" y="271145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270" y="271145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270" y="271145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16890" y="565785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16890" y="565785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270" y="565785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270" y="565785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16890" y="489585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16890" y="489585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270" y="489839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80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270" y="489839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80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19430" y="41414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19430" y="414147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270" y="414147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270" y="414147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16890" y="341757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16890" y="341757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270" y="341249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80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270" y="341249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80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6946646" y="153880"/>
            <a:ext cx="4944689" cy="401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35"/>
              </a:lnSpc>
              <a:spcBef>
                <a:spcPts val="156"/>
              </a:spcBef>
            </a:pPr>
            <a:r>
              <a:rPr sz="2950" b="1" spc="104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84" dirty="0">
                <a:solidFill>
                  <a:srgbClr val="1F3863"/>
                </a:solidFill>
                <a:latin typeface="Arial Narrow"/>
                <a:cs typeface="Arial Narrow"/>
              </a:rPr>
              <a:t>sa</a:t>
            </a:r>
            <a:r>
              <a:rPr sz="2950" b="1" spc="104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2950" b="1" spc="89" dirty="0">
                <a:solidFill>
                  <a:srgbClr val="1F3863"/>
                </a:solidFill>
                <a:latin typeface="Arial Narrow"/>
                <a:cs typeface="Arial Narrow"/>
              </a:rPr>
              <a:t>-</a:t>
            </a:r>
            <a:r>
              <a:rPr sz="2950" b="1" spc="94" dirty="0">
                <a:solidFill>
                  <a:srgbClr val="1F3863"/>
                </a:solidFill>
                <a:latin typeface="Arial Narrow"/>
                <a:cs typeface="Arial Narrow"/>
              </a:rPr>
              <a:t>asa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s</a:t>
            </a:r>
            <a:r>
              <a:rPr sz="2950" b="1" spc="-4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2950" b="1" spc="-400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295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n</a:t>
            </a:r>
            <a:r>
              <a:rPr sz="295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1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D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w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i</a:t>
            </a:r>
            <a:r>
              <a:rPr sz="2950" b="1" spc="-389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m</a:t>
            </a:r>
            <a:r>
              <a:rPr sz="2950" b="1" spc="-39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t</a:t>
            </a:r>
            <a:r>
              <a:rPr sz="2950" b="1" spc="-404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r</a:t>
            </a:r>
            <a:r>
              <a:rPr sz="2950" b="1" spc="-400" dirty="0">
                <a:solidFill>
                  <a:srgbClr val="1F3863"/>
                </a:solidFill>
                <a:latin typeface="Arial Narrow"/>
                <a:cs typeface="Arial Narrow"/>
              </a:rPr>
              <a:t> </a:t>
            </a:r>
            <a:r>
              <a:rPr sz="2950" b="1" spc="0" dirty="0">
                <a:solidFill>
                  <a:srgbClr val="1F3863"/>
                </a:solidFill>
                <a:latin typeface="Arial Narrow"/>
                <a:cs typeface="Arial Narrow"/>
              </a:rPr>
              <a:t>a</a:t>
            </a:r>
            <a:endParaRPr sz="2950">
              <a:latin typeface="Arial Narrow"/>
              <a:cs typeface="Arial Narrow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602480" y="1221475"/>
            <a:ext cx="3132073" cy="381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5"/>
              </a:lnSpc>
              <a:spcBef>
                <a:spcPts val="146"/>
              </a:spcBef>
            </a:pPr>
            <a:r>
              <a:rPr sz="4200" b="1" i="1" spc="19" baseline="2925" dirty="0">
                <a:solidFill>
                  <a:srgbClr val="1F3863"/>
                </a:solidFill>
                <a:latin typeface="Corbel"/>
                <a:cs typeface="Corbel"/>
              </a:rPr>
              <a:t>S</a:t>
            </a:r>
            <a:r>
              <a:rPr sz="4200" b="1" i="1" spc="50" baseline="2925" dirty="0">
                <a:solidFill>
                  <a:srgbClr val="1F3863"/>
                </a:solidFill>
                <a:latin typeface="Corbel"/>
                <a:cs typeface="Corbel"/>
              </a:rPr>
              <a:t>tr</a:t>
            </a:r>
            <a:r>
              <a:rPr sz="4200" b="1" i="1" spc="44" baseline="2925" dirty="0">
                <a:solidFill>
                  <a:srgbClr val="1F3863"/>
                </a:solidFill>
                <a:latin typeface="Corbel"/>
                <a:cs typeface="Corbel"/>
              </a:rPr>
              <a:t>u</a:t>
            </a:r>
            <a:r>
              <a:rPr sz="4200" b="1" i="1" spc="59" baseline="2925" dirty="0">
                <a:solidFill>
                  <a:srgbClr val="1F3863"/>
                </a:solidFill>
                <a:latin typeface="Corbel"/>
                <a:cs typeface="Corbel"/>
              </a:rPr>
              <a:t>c</a:t>
            </a:r>
            <a:r>
              <a:rPr sz="4200" b="1" i="1" spc="50" baseline="2925" dirty="0">
                <a:solidFill>
                  <a:srgbClr val="1F3863"/>
                </a:solidFill>
                <a:latin typeface="Corbel"/>
                <a:cs typeface="Corbel"/>
              </a:rPr>
              <a:t>t</a:t>
            </a:r>
            <a:r>
              <a:rPr sz="4200" b="1" i="1" spc="44" baseline="2925" dirty="0">
                <a:solidFill>
                  <a:srgbClr val="1F3863"/>
                </a:solidFill>
                <a:latin typeface="Corbel"/>
                <a:cs typeface="Corbel"/>
              </a:rPr>
              <a:t>u</a:t>
            </a:r>
            <a:r>
              <a:rPr sz="4200" b="1" i="1" spc="50" baseline="2925" dirty="0">
                <a:solidFill>
                  <a:srgbClr val="1F3863"/>
                </a:solidFill>
                <a:latin typeface="Corbel"/>
                <a:cs typeface="Corbel"/>
              </a:rPr>
              <a:t>r</a:t>
            </a:r>
            <a:r>
              <a:rPr sz="4200" b="1" i="1" spc="0" baseline="2925" dirty="0">
                <a:solidFill>
                  <a:srgbClr val="1F3863"/>
                </a:solidFill>
                <a:latin typeface="Corbel"/>
                <a:cs typeface="Corbel"/>
              </a:rPr>
              <a:t>e</a:t>
            </a:r>
            <a:r>
              <a:rPr sz="4200" b="1" i="1" spc="169" baseline="2925" dirty="0">
                <a:solidFill>
                  <a:srgbClr val="1F3863"/>
                </a:solidFill>
                <a:latin typeface="Corbel"/>
                <a:cs typeface="Corbel"/>
              </a:rPr>
              <a:t> </a:t>
            </a:r>
            <a:r>
              <a:rPr sz="4200" b="1" i="1" spc="-19" baseline="2925" dirty="0">
                <a:solidFill>
                  <a:srgbClr val="1F3863"/>
                </a:solidFill>
                <a:latin typeface="Corbel"/>
                <a:cs typeface="Corbel"/>
              </a:rPr>
              <a:t>(</a:t>
            </a:r>
            <a:r>
              <a:rPr sz="4200" b="1" spc="-14" baseline="2925" dirty="0">
                <a:solidFill>
                  <a:srgbClr val="1F3863"/>
                </a:solidFill>
                <a:latin typeface="Corbel"/>
                <a:cs typeface="Corbel"/>
              </a:rPr>
              <a:t>S</a:t>
            </a:r>
            <a:r>
              <a:rPr sz="4200" b="1" spc="-25" baseline="2925" dirty="0">
                <a:solidFill>
                  <a:srgbClr val="1F3863"/>
                </a:solidFill>
                <a:latin typeface="Corbel"/>
                <a:cs typeface="Corbel"/>
              </a:rPr>
              <a:t>t</a:t>
            </a:r>
            <a:r>
              <a:rPr sz="4200" b="1" spc="-19" baseline="2925" dirty="0">
                <a:solidFill>
                  <a:srgbClr val="1F3863"/>
                </a:solidFill>
                <a:latin typeface="Corbel"/>
                <a:cs typeface="Corbel"/>
              </a:rPr>
              <a:t>r</a:t>
            </a:r>
            <a:r>
              <a:rPr sz="4200" b="1" spc="-29" baseline="2925" dirty="0">
                <a:solidFill>
                  <a:srgbClr val="1F3863"/>
                </a:solidFill>
                <a:latin typeface="Corbel"/>
                <a:cs typeface="Corbel"/>
              </a:rPr>
              <a:t>u</a:t>
            </a:r>
            <a:r>
              <a:rPr sz="4200" b="1" spc="-25" baseline="2925" dirty="0">
                <a:solidFill>
                  <a:srgbClr val="1F3863"/>
                </a:solidFill>
                <a:latin typeface="Corbel"/>
                <a:cs typeface="Corbel"/>
              </a:rPr>
              <a:t>kt</a:t>
            </a:r>
            <a:r>
              <a:rPr sz="4200" b="1" spc="-29" baseline="2925" dirty="0">
                <a:solidFill>
                  <a:srgbClr val="1F3863"/>
                </a:solidFill>
                <a:latin typeface="Corbel"/>
                <a:cs typeface="Corbel"/>
              </a:rPr>
              <a:t>u</a:t>
            </a:r>
            <a:r>
              <a:rPr sz="4200" b="1" spc="-14" baseline="2925" dirty="0">
                <a:solidFill>
                  <a:srgbClr val="1F3863"/>
                </a:solidFill>
                <a:latin typeface="Corbel"/>
                <a:cs typeface="Corbel"/>
              </a:rPr>
              <a:t>r</a:t>
            </a:r>
            <a:r>
              <a:rPr sz="4200" b="1" i="1" spc="0" baseline="2925" dirty="0">
                <a:solidFill>
                  <a:srgbClr val="1F3863"/>
                </a:solidFill>
                <a:latin typeface="Corbel"/>
                <a:cs typeface="Corbel"/>
              </a:rPr>
              <a:t>)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602480" y="1978131"/>
            <a:ext cx="982641" cy="6380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4" baseline="2730" dirty="0">
                <a:latin typeface="Corbel"/>
                <a:cs typeface="Corbel"/>
              </a:rPr>
              <a:t>S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69" baseline="2730" dirty="0">
                <a:latin typeface="Corbel"/>
                <a:cs typeface="Corbel"/>
              </a:rPr>
              <a:t>r</a:t>
            </a:r>
            <a:r>
              <a:rPr sz="3000" spc="39" baseline="2730" dirty="0">
                <a:latin typeface="Corbel"/>
                <a:cs typeface="Corbel"/>
              </a:rPr>
              <a:t>uk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39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  <a:p>
            <a:pPr marL="12700" marR="38147">
              <a:lnSpc>
                <a:spcPct val="101725"/>
              </a:lnSpc>
              <a:spcBef>
                <a:spcPts val="273"/>
              </a:spcBef>
            </a:pPr>
            <a:r>
              <a:rPr sz="2000" spc="4" dirty="0">
                <a:latin typeface="Corbel"/>
                <a:cs typeface="Corbel"/>
              </a:rPr>
              <a:t>d</a:t>
            </a:r>
            <a:r>
              <a:rPr sz="2000" spc="0" dirty="0">
                <a:latin typeface="Corbel"/>
                <a:cs typeface="Corbel"/>
              </a:rPr>
              <a:t>esa</a:t>
            </a:r>
            <a:r>
              <a:rPr sz="2000" spc="-4" dirty="0">
                <a:latin typeface="Corbel"/>
                <a:cs typeface="Corbel"/>
              </a:rPr>
              <a:t>i</a:t>
            </a:r>
            <a:r>
              <a:rPr sz="2000" spc="4" dirty="0">
                <a:latin typeface="Corbel"/>
                <a:cs typeface="Corbel"/>
              </a:rPr>
              <a:t>n</a:t>
            </a:r>
            <a:r>
              <a:rPr sz="2000" spc="0" dirty="0">
                <a:latin typeface="Corbel"/>
                <a:cs typeface="Corbel"/>
              </a:rPr>
              <a:t>.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712460" y="1978131"/>
            <a:ext cx="1167308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9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igu</a:t>
            </a:r>
            <a:r>
              <a:rPr sz="3000" spc="9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-9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an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995541" y="1978131"/>
            <a:ext cx="671721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1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r>
              <a:rPr sz="3000" spc="4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uk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785734" y="1978131"/>
            <a:ext cx="1452208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9" baseline="2730" dirty="0">
                <a:latin typeface="Corbel"/>
                <a:cs typeface="Corbel"/>
              </a:rPr>
              <a:t>m</a:t>
            </a:r>
            <a:r>
              <a:rPr sz="3000" spc="39" baseline="2730" dirty="0">
                <a:latin typeface="Corbel"/>
                <a:cs typeface="Corbel"/>
              </a:rPr>
              <a:t>ene</a:t>
            </a:r>
            <a:r>
              <a:rPr sz="3000" spc="59" baseline="2730" dirty="0">
                <a:latin typeface="Corbel"/>
                <a:cs typeface="Corbel"/>
              </a:rPr>
              <a:t>n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59" baseline="2730" dirty="0">
                <a:latin typeface="Corbel"/>
                <a:cs typeface="Corbel"/>
              </a:rPr>
              <a:t>u</a:t>
            </a:r>
            <a:r>
              <a:rPr sz="3000" spc="39" baseline="2730" dirty="0">
                <a:latin typeface="Corbel"/>
                <a:cs typeface="Corbel"/>
              </a:rPr>
              <a:t>k</a:t>
            </a:r>
            <a:r>
              <a:rPr sz="3000" spc="34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365996" y="1978131"/>
            <a:ext cx="655836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p</a:t>
            </a:r>
            <a:r>
              <a:rPr sz="3000" spc="-9" baseline="2730" dirty="0">
                <a:latin typeface="Corbel"/>
                <a:cs typeface="Corbel"/>
              </a:rPr>
              <a:t>os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4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140696" y="1978131"/>
            <a:ext cx="705426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wujud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925810" y="1978131"/>
            <a:ext cx="621955" cy="9936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08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pada</a:t>
            </a:r>
            <a:endParaRPr sz="2000">
              <a:latin typeface="Corbel"/>
              <a:cs typeface="Corbel"/>
            </a:endParaRPr>
          </a:p>
          <a:p>
            <a:pPr marL="12700" marR="1467" indent="45720">
              <a:lnSpc>
                <a:spcPct val="116666"/>
              </a:lnSpc>
              <a:spcBef>
                <a:spcPts val="404"/>
              </a:spcBef>
            </a:pPr>
            <a:r>
              <a:rPr sz="2000" spc="0" dirty="0">
                <a:latin typeface="Corbel"/>
                <a:cs typeface="Corbel"/>
              </a:rPr>
              <a:t>ya</a:t>
            </a:r>
            <a:r>
              <a:rPr sz="2000" spc="4" dirty="0">
                <a:latin typeface="Corbel"/>
                <a:cs typeface="Corbel"/>
              </a:rPr>
              <a:t>n</a:t>
            </a:r>
            <a:r>
              <a:rPr sz="2000" spc="0" dirty="0">
                <a:latin typeface="Corbel"/>
                <a:cs typeface="Corbel"/>
              </a:rPr>
              <a:t>g </a:t>
            </a:r>
            <a:r>
              <a:rPr sz="2000" spc="-9" dirty="0">
                <a:latin typeface="Corbel"/>
                <a:cs typeface="Corbel"/>
              </a:rPr>
              <a:t>s</a:t>
            </a:r>
            <a:r>
              <a:rPr sz="2000" spc="0" dirty="0">
                <a:latin typeface="Corbel"/>
                <a:cs typeface="Corbel"/>
              </a:rPr>
              <a:t>ama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534660" y="2336761"/>
            <a:ext cx="105097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Mengapa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703441" y="2336761"/>
            <a:ext cx="215389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64" baseline="2730" dirty="0">
                <a:latin typeface="Corbel"/>
                <a:cs typeface="Corbel"/>
              </a:rPr>
              <a:t>b</a:t>
            </a:r>
            <a:r>
              <a:rPr sz="3000" spc="44" baseline="2730" dirty="0">
                <a:latin typeface="Corbel"/>
                <a:cs typeface="Corbel"/>
              </a:rPr>
              <a:t>eb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59" baseline="2730" dirty="0">
                <a:latin typeface="Corbel"/>
                <a:cs typeface="Corbel"/>
              </a:rPr>
              <a:t>a</a:t>
            </a:r>
            <a:r>
              <a:rPr sz="3000" spc="34" baseline="2730" dirty="0">
                <a:latin typeface="Corbel"/>
                <a:cs typeface="Corbel"/>
              </a:rPr>
              <a:t>p</a:t>
            </a:r>
            <a:r>
              <a:rPr sz="3000" spc="0" baseline="2730" dirty="0">
                <a:latin typeface="Corbel"/>
                <a:cs typeface="Corbel"/>
              </a:rPr>
              <a:t>a  </a:t>
            </a:r>
            <a:r>
              <a:rPr sz="3000" spc="315" baseline="2730" dirty="0">
                <a:latin typeface="Corbel"/>
                <a:cs typeface="Corbel"/>
              </a:rPr>
              <a:t> </a:t>
            </a:r>
            <a:r>
              <a:rPr sz="3000" spc="64" baseline="2730" dirty="0">
                <a:latin typeface="Corbel"/>
                <a:cs typeface="Corbel"/>
              </a:rPr>
              <a:t>bentuk</a:t>
            </a:r>
            <a:r>
              <a:rPr sz="3000" spc="0" baseline="2730" dirty="0">
                <a:latin typeface="Corbel"/>
                <a:cs typeface="Corbel"/>
              </a:rPr>
              <a:t>/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984869" y="2336761"/>
            <a:ext cx="49364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9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aut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597009" y="2336761"/>
            <a:ext cx="125520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pada  </a:t>
            </a:r>
            <a:r>
              <a:rPr sz="3000" spc="250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g</a:t>
            </a:r>
            <a:r>
              <a:rPr sz="3000" spc="9" baseline="2730" dirty="0">
                <a:latin typeface="Corbel"/>
                <a:cs typeface="Corbel"/>
              </a:rPr>
              <a:t>r</a:t>
            </a:r>
            <a:r>
              <a:rPr sz="3000" spc="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p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602480" y="2692361"/>
            <a:ext cx="62435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ama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318760" y="2692361"/>
            <a:ext cx="141556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it</a:t>
            </a:r>
            <a:r>
              <a:rPr sz="3000" spc="4" baseline="2730" dirty="0">
                <a:latin typeface="Corbel"/>
                <a:cs typeface="Corbel"/>
              </a:rPr>
              <a:t>e</a:t>
            </a:r>
            <a:r>
              <a:rPr sz="3000" spc="0" baseline="2730" dirty="0">
                <a:latin typeface="Corbel"/>
                <a:cs typeface="Corbel"/>
              </a:rPr>
              <a:t>mpa</a:t>
            </a:r>
            <a:r>
              <a:rPr sz="3000" spc="4" baseline="2730" dirty="0">
                <a:latin typeface="Corbel"/>
                <a:cs typeface="Corbel"/>
              </a:rPr>
              <a:t>tk</a:t>
            </a:r>
            <a:r>
              <a:rPr sz="3000" spc="0" baseline="2730" dirty="0">
                <a:latin typeface="Corbel"/>
                <a:cs typeface="Corbel"/>
              </a:rPr>
              <a:t>an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827901" y="2692361"/>
            <a:ext cx="104398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84" baseline="2730" dirty="0">
                <a:latin typeface="Corbel"/>
                <a:cs typeface="Corbel"/>
              </a:rPr>
              <a:t>b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89" baseline="2730" dirty="0">
                <a:latin typeface="Corbel"/>
                <a:cs typeface="Corbel"/>
              </a:rPr>
              <a:t>r</a:t>
            </a:r>
            <a:r>
              <a:rPr sz="3000" spc="84" baseline="2730" dirty="0">
                <a:latin typeface="Corbel"/>
                <a:cs typeface="Corbel"/>
              </a:rPr>
              <a:t>d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89" baseline="2730" dirty="0">
                <a:latin typeface="Corbel"/>
                <a:cs typeface="Corbel"/>
              </a:rPr>
              <a:t>r</a:t>
            </a:r>
            <a:r>
              <a:rPr sz="3000" spc="84" baseline="2730" dirty="0">
                <a:latin typeface="Corbel"/>
                <a:cs typeface="Corbel"/>
              </a:rPr>
              <a:t>e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976234" y="2692361"/>
            <a:ext cx="45627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524875" y="2692361"/>
            <a:ext cx="970263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m</a:t>
            </a:r>
            <a:r>
              <a:rPr sz="3000" spc="4" baseline="2730" dirty="0">
                <a:latin typeface="Corbel"/>
                <a:cs typeface="Corbel"/>
              </a:rPr>
              <a:t>e</a:t>
            </a:r>
            <a:r>
              <a:rPr sz="3000" spc="0" baseline="2730" dirty="0">
                <a:latin typeface="Corbel"/>
                <a:cs typeface="Corbel"/>
              </a:rPr>
              <a:t>mil</a:t>
            </a:r>
            <a:r>
              <a:rPr sz="3000" spc="-9" baseline="2730" dirty="0">
                <a:latin typeface="Corbel"/>
                <a:cs typeface="Corbel"/>
              </a:rPr>
              <a:t>i</a:t>
            </a:r>
            <a:r>
              <a:rPr sz="3000" spc="4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586976" y="2692361"/>
            <a:ext cx="58535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14" baseline="2730" dirty="0">
                <a:latin typeface="Corbel"/>
                <a:cs typeface="Corbel"/>
              </a:rPr>
              <a:t>j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9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ak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265029" y="2692361"/>
            <a:ext cx="571693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19" baseline="2730" dirty="0">
                <a:latin typeface="Corbel"/>
                <a:cs typeface="Corbel"/>
              </a:rPr>
              <a:t>ya</a:t>
            </a:r>
            <a:r>
              <a:rPr sz="3000" spc="-1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g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602480" y="3050882"/>
            <a:ext cx="173895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0" baseline="2730" dirty="0">
                <a:latin typeface="Corbel"/>
                <a:cs typeface="Corbel"/>
              </a:rPr>
              <a:t>s</a:t>
            </a:r>
            <a:r>
              <a:rPr sz="3000" spc="59" baseline="2730" dirty="0">
                <a:latin typeface="Corbel"/>
                <a:cs typeface="Corbel"/>
              </a:rPr>
              <a:t>a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u</a:t>
            </a:r>
            <a:r>
              <a:rPr sz="3000" spc="250" baseline="2730" dirty="0">
                <a:latin typeface="Corbel"/>
                <a:cs typeface="Corbel"/>
              </a:rPr>
              <a:t> 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ama</a:t>
            </a:r>
            <a:r>
              <a:rPr sz="3000" spc="225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la</a:t>
            </a:r>
            <a:r>
              <a:rPr sz="3000" spc="-4" baseline="2730" dirty="0">
                <a:latin typeface="Corbel"/>
                <a:cs typeface="Corbel"/>
              </a:rPr>
              <a:t>i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?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602480" y="3482682"/>
            <a:ext cx="982462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4" baseline="2730" dirty="0">
                <a:latin typeface="Corbel"/>
                <a:cs typeface="Corbel"/>
              </a:rPr>
              <a:t>S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69" baseline="2730" dirty="0">
                <a:latin typeface="Corbel"/>
                <a:cs typeface="Corbel"/>
              </a:rPr>
              <a:t>r</a:t>
            </a:r>
            <a:r>
              <a:rPr sz="3000" spc="44" baseline="2730" dirty="0">
                <a:latin typeface="Corbel"/>
                <a:cs typeface="Corbel"/>
              </a:rPr>
              <a:t>uk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4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689600" y="3482682"/>
            <a:ext cx="766229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-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alah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548501" y="3482682"/>
            <a:ext cx="780375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39" baseline="2730" dirty="0">
                <a:latin typeface="Corbel"/>
                <a:cs typeface="Corbel"/>
              </a:rPr>
              <a:t>a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64" baseline="2730" dirty="0">
                <a:latin typeface="Corbel"/>
                <a:cs typeface="Corbel"/>
              </a:rPr>
              <a:t>u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3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432675" y="3482682"/>
            <a:ext cx="635941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ar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64195" y="3482682"/>
            <a:ext cx="576519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19" baseline="2730" dirty="0">
                <a:latin typeface="Corbel"/>
                <a:cs typeface="Corbel"/>
              </a:rPr>
              <a:t>y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g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834755" y="3482682"/>
            <a:ext cx="459929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4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386189" y="3482682"/>
            <a:ext cx="542522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b</a:t>
            </a:r>
            <a:r>
              <a:rPr sz="3000" spc="-1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at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023856" y="3482682"/>
            <a:ext cx="756903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29" baseline="2730" dirty="0">
                <a:latin typeface="Corbel"/>
                <a:cs typeface="Corbel"/>
              </a:rPr>
              <a:t>s</a:t>
            </a:r>
            <a:r>
              <a:rPr sz="3000" spc="-14" baseline="2730" dirty="0">
                <a:latin typeface="Corbel"/>
                <a:cs typeface="Corbel"/>
              </a:rPr>
              <a:t>e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-9" baseline="2730" dirty="0">
                <a:latin typeface="Corbel"/>
                <a:cs typeface="Corbel"/>
              </a:rPr>
              <a:t>d</a:t>
            </a:r>
            <a:r>
              <a:rPr sz="3000" spc="-25" baseline="2730" dirty="0">
                <a:latin typeface="Corbel"/>
                <a:cs typeface="Corbel"/>
              </a:rPr>
              <a:t>i</a:t>
            </a:r>
            <a:r>
              <a:rPr sz="3000" spc="9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778490" y="3482682"/>
            <a:ext cx="754274" cy="6350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4929" marR="5020" algn="ctr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u</a:t>
            </a:r>
            <a:r>
              <a:rPr sz="3000" spc="9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9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k</a:t>
            </a:r>
            <a:endParaRPr sz="2000">
              <a:latin typeface="Corbel"/>
              <a:cs typeface="Corbel"/>
            </a:endParaRPr>
          </a:p>
          <a:p>
            <a:pPr algn="ctr">
              <a:lnSpc>
                <a:spcPct val="101725"/>
              </a:lnSpc>
              <a:spcBef>
                <a:spcPts val="248"/>
              </a:spcBef>
            </a:pPr>
            <a:r>
              <a:rPr sz="2000" spc="0" dirty="0">
                <a:latin typeface="Corbel"/>
                <a:cs typeface="Corbel"/>
              </a:rPr>
              <a:t>wuju</a:t>
            </a:r>
            <a:r>
              <a:rPr sz="2000" spc="4" dirty="0">
                <a:latin typeface="Corbel"/>
                <a:cs typeface="Corbel"/>
              </a:rPr>
              <a:t>d</a:t>
            </a:r>
            <a:r>
              <a:rPr sz="2000" spc="0" dirty="0">
                <a:latin typeface="Corbel"/>
                <a:cs typeface="Corbel"/>
              </a:rPr>
              <a:t>.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602480" y="3838046"/>
            <a:ext cx="1452208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9" baseline="2730" dirty="0">
                <a:latin typeface="Corbel"/>
                <a:cs typeface="Corbel"/>
              </a:rPr>
              <a:t>m</a:t>
            </a:r>
            <a:r>
              <a:rPr sz="3000" spc="39" baseline="2730" dirty="0">
                <a:latin typeface="Corbel"/>
                <a:cs typeface="Corbel"/>
              </a:rPr>
              <a:t>e</a:t>
            </a:r>
            <a:r>
              <a:rPr sz="3000" spc="59" baseline="2730" dirty="0">
                <a:latin typeface="Corbel"/>
                <a:cs typeface="Corbel"/>
              </a:rPr>
              <a:t>n</a:t>
            </a:r>
            <a:r>
              <a:rPr sz="3000" spc="39" baseline="2730" dirty="0">
                <a:latin typeface="Corbel"/>
                <a:cs typeface="Corbel"/>
              </a:rPr>
              <a:t>en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39" baseline="2730" dirty="0">
                <a:latin typeface="Corbel"/>
                <a:cs typeface="Corbel"/>
              </a:rPr>
              <a:t>uk</a:t>
            </a:r>
            <a:r>
              <a:rPr sz="3000" spc="34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84341" y="3838046"/>
            <a:ext cx="758430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u</a:t>
            </a:r>
            <a:r>
              <a:rPr sz="3000" spc="9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u</a:t>
            </a:r>
            <a:r>
              <a:rPr sz="3000" spc="4" baseline="2730" dirty="0">
                <a:latin typeface="Corbel"/>
                <a:cs typeface="Corbel"/>
              </a:rPr>
              <a:t>t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259701" y="3838046"/>
            <a:ext cx="459542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9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940675" y="3838046"/>
            <a:ext cx="2609217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k</a:t>
            </a:r>
            <a:r>
              <a:rPr sz="3000" spc="44" baseline="2730" dirty="0">
                <a:latin typeface="Corbel"/>
                <a:cs typeface="Corbel"/>
              </a:rPr>
              <a:t>et</a:t>
            </a:r>
            <a:r>
              <a:rPr sz="3000" spc="39" baseline="2730" dirty="0">
                <a:latin typeface="Corbel"/>
                <a:cs typeface="Corbel"/>
              </a:rPr>
              <a:t>e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29" baseline="2730" dirty="0">
                <a:latin typeface="Corbel"/>
                <a:cs typeface="Corbel"/>
              </a:rPr>
              <a:t>h</a:t>
            </a:r>
            <a:r>
              <a:rPr sz="3000" spc="39" baseline="2730" dirty="0">
                <a:latin typeface="Corbel"/>
                <a:cs typeface="Corbel"/>
              </a:rPr>
              <a:t>u</a:t>
            </a:r>
            <a:r>
              <a:rPr sz="3000" spc="44" baseline="2730" dirty="0">
                <a:latin typeface="Corbel"/>
                <a:cs typeface="Corbel"/>
              </a:rPr>
              <a:t>b</a:t>
            </a:r>
            <a:r>
              <a:rPr sz="3000" spc="39" baseline="2730" dirty="0">
                <a:latin typeface="Corbel"/>
                <a:cs typeface="Corbel"/>
              </a:rPr>
              <a:t>un</a:t>
            </a:r>
            <a:r>
              <a:rPr sz="3000" spc="34" baseline="2730" dirty="0">
                <a:latin typeface="Corbel"/>
                <a:cs typeface="Corbel"/>
              </a:rPr>
              <a:t>ga</a:t>
            </a:r>
            <a:r>
              <a:rPr sz="3000" spc="0" baseline="2730" dirty="0">
                <a:latin typeface="Corbel"/>
                <a:cs typeface="Corbel"/>
              </a:rPr>
              <a:t>n    </a:t>
            </a:r>
            <a:r>
              <a:rPr sz="3000" spc="310" baseline="2730" dirty="0">
                <a:latin typeface="Corbel"/>
                <a:cs typeface="Corbel"/>
              </a:rPr>
              <a:t> </a:t>
            </a:r>
            <a:r>
              <a:rPr sz="3000" spc="34" baseline="2730" dirty="0">
                <a:latin typeface="Corbel"/>
                <a:cs typeface="Corbel"/>
              </a:rPr>
              <a:t>a</a:t>
            </a:r>
            <a:r>
              <a:rPr sz="3000" spc="59" baseline="2730" dirty="0">
                <a:latin typeface="Corbel"/>
                <a:cs typeface="Corbel"/>
              </a:rPr>
              <a:t>n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54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02480" y="4196803"/>
            <a:ext cx="694755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69" baseline="2730" dirty="0">
                <a:latin typeface="Corbel"/>
                <a:cs typeface="Corbel"/>
              </a:rPr>
              <a:t>T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44" baseline="2730" dirty="0">
                <a:latin typeface="Corbel"/>
                <a:cs typeface="Corbel"/>
              </a:rPr>
              <a:t>d</a:t>
            </a:r>
            <a:r>
              <a:rPr sz="3000" spc="59" baseline="2730" dirty="0">
                <a:latin typeface="Corbel"/>
                <a:cs typeface="Corbel"/>
              </a:rPr>
              <a:t>a</a:t>
            </a:r>
            <a:r>
              <a:rPr sz="3000" spc="34" baseline="2730" dirty="0">
                <a:latin typeface="Corbel"/>
                <a:cs typeface="Corbel"/>
              </a:rPr>
              <a:t>p</a:t>
            </a:r>
            <a:r>
              <a:rPr sz="3000" spc="3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300" baseline="2730" dirty="0">
                <a:latin typeface="Corbel"/>
                <a:cs typeface="Corbel"/>
              </a:rPr>
              <a:t> </a:t>
            </a:r>
            <a:r>
              <a:rPr sz="3000" spc="69" baseline="2730" dirty="0">
                <a:latin typeface="Corbel"/>
                <a:cs typeface="Corbel"/>
              </a:rPr>
              <a:t>b</a:t>
            </a:r>
            <a:r>
              <a:rPr sz="3000" spc="64" baseline="2730" dirty="0">
                <a:latin typeface="Corbel"/>
                <a:cs typeface="Corbel"/>
              </a:rPr>
              <a:t>e</a:t>
            </a:r>
            <a:r>
              <a:rPr sz="3000" spc="69" baseline="2730" dirty="0">
                <a:latin typeface="Corbel"/>
                <a:cs typeface="Corbel"/>
              </a:rPr>
              <a:t>b</a:t>
            </a:r>
            <a:r>
              <a:rPr sz="3000" spc="44" baseline="2730" dirty="0">
                <a:latin typeface="Corbel"/>
                <a:cs typeface="Corbel"/>
              </a:rPr>
              <a:t>e</a:t>
            </a:r>
            <a:r>
              <a:rPr sz="3000" spc="69" baseline="2730" dirty="0">
                <a:latin typeface="Corbel"/>
                <a:cs typeface="Corbel"/>
              </a:rPr>
              <a:t>r</a:t>
            </a:r>
            <a:r>
              <a:rPr sz="3000" spc="59" baseline="2730" dirty="0">
                <a:latin typeface="Corbel"/>
                <a:cs typeface="Corbel"/>
              </a:rPr>
              <a:t>ap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285" baseline="2730" dirty="0">
                <a:latin typeface="Corbel"/>
                <a:cs typeface="Corbel"/>
              </a:rPr>
              <a:t> </a:t>
            </a:r>
            <a:r>
              <a:rPr sz="3000" spc="-19" baseline="2730" dirty="0">
                <a:latin typeface="Corbel"/>
                <a:cs typeface="Corbel"/>
              </a:rPr>
              <a:t>j</a:t>
            </a:r>
            <a:r>
              <a:rPr sz="3000" spc="-14" baseline="2730" dirty="0">
                <a:latin typeface="Corbel"/>
                <a:cs typeface="Corbel"/>
              </a:rPr>
              <a:t>en</a:t>
            </a:r>
            <a:r>
              <a:rPr sz="3000" spc="0" baseline="2730" dirty="0">
                <a:latin typeface="Corbel"/>
                <a:cs typeface="Corbel"/>
              </a:rPr>
              <a:t>is</a:t>
            </a:r>
            <a:r>
              <a:rPr sz="3000" spc="169" baseline="2730" dirty="0">
                <a:latin typeface="Corbel"/>
                <a:cs typeface="Corbel"/>
              </a:rPr>
              <a:t> 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1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u</a:t>
            </a:r>
            <a:r>
              <a:rPr sz="3000" spc="9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9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 </a:t>
            </a:r>
            <a:r>
              <a:rPr sz="3000" spc="375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ya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g </a:t>
            </a:r>
            <a:r>
              <a:rPr sz="3000" spc="365" baseline="2730" dirty="0">
                <a:latin typeface="Corbel"/>
                <a:cs typeface="Corbel"/>
              </a:rPr>
              <a:t> </a:t>
            </a:r>
            <a:r>
              <a:rPr sz="3000" spc="4" baseline="2730" dirty="0">
                <a:latin typeface="Corbel"/>
                <a:cs typeface="Corbel"/>
              </a:rPr>
              <a:t>b</a:t>
            </a:r>
            <a:r>
              <a:rPr sz="3000" spc="0" baseline="2730" dirty="0">
                <a:latin typeface="Corbel"/>
                <a:cs typeface="Corbel"/>
              </a:rPr>
              <a:t>ia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a </a:t>
            </a:r>
            <a:r>
              <a:rPr sz="3000" spc="365" baseline="2730" dirty="0">
                <a:latin typeface="Corbel"/>
                <a:cs typeface="Corbel"/>
              </a:rPr>
              <a:t> </a:t>
            </a: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iguna</a:t>
            </a:r>
            <a:r>
              <a:rPr sz="3000" spc="9" baseline="2730" dirty="0">
                <a:latin typeface="Corbel"/>
                <a:cs typeface="Corbel"/>
              </a:rPr>
              <a:t>k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, </a:t>
            </a:r>
            <a:r>
              <a:rPr sz="3000" spc="360" baseline="2730" dirty="0">
                <a:latin typeface="Corbel"/>
                <a:cs typeface="Corbel"/>
              </a:rPr>
              <a:t> 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-14" baseline="2730" dirty="0">
                <a:latin typeface="Corbel"/>
                <a:cs typeface="Corbel"/>
              </a:rPr>
              <a:t>t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u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02480" y="4552167"/>
            <a:ext cx="843027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mu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cul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70220" y="4552167"/>
            <a:ext cx="855454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0" baseline="2730" dirty="0">
                <a:latin typeface="Corbel"/>
                <a:cs typeface="Corbel"/>
              </a:rPr>
              <a:t>gan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51041" y="4552167"/>
            <a:ext cx="1145291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4" baseline="2730" dirty="0">
                <a:latin typeface="Corbel"/>
                <a:cs typeface="Corbel"/>
              </a:rPr>
              <a:t>nd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-1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inya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823834" y="4552167"/>
            <a:ext cx="668022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-14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npa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16315" y="4552167"/>
            <a:ext cx="2932983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14" baseline="2730" dirty="0">
                <a:latin typeface="Corbel"/>
                <a:cs typeface="Corbel"/>
              </a:rPr>
              <a:t>d</a:t>
            </a:r>
            <a:r>
              <a:rPr sz="3000" spc="-25" baseline="2730" dirty="0">
                <a:latin typeface="Corbel"/>
                <a:cs typeface="Corbel"/>
              </a:rPr>
              <a:t>i</a:t>
            </a:r>
            <a:r>
              <a:rPr sz="3000" spc="-9" baseline="2730" dirty="0">
                <a:latin typeface="Corbel"/>
                <a:cs typeface="Corbel"/>
              </a:rPr>
              <a:t>r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</a:t>
            </a:r>
            <a:r>
              <a:rPr sz="3000" spc="-14" baseline="2730" dirty="0">
                <a:latin typeface="Corbel"/>
                <a:cs typeface="Corbel"/>
              </a:rPr>
              <a:t>c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0" baseline="2730" dirty="0">
                <a:latin typeface="Corbel"/>
                <a:cs typeface="Corbel"/>
              </a:rPr>
              <a:t>ng</a:t>
            </a:r>
            <a:r>
              <a:rPr sz="3000" spc="345" baseline="2730" dirty="0">
                <a:latin typeface="Corbel"/>
                <a:cs typeface="Corbel"/>
              </a:rPr>
              <a:t> 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59" baseline="2730" dirty="0">
                <a:latin typeface="Corbel"/>
                <a:cs typeface="Corbel"/>
              </a:rPr>
              <a:t>e</a:t>
            </a:r>
            <a:r>
              <a:rPr sz="3000" spc="69" baseline="2730" dirty="0">
                <a:latin typeface="Corbel"/>
                <a:cs typeface="Corbel"/>
              </a:rPr>
              <a:t>r</a:t>
            </a:r>
            <a:r>
              <a:rPr sz="3000" spc="54" baseline="2730" dirty="0">
                <a:latin typeface="Corbel"/>
                <a:cs typeface="Corbel"/>
              </a:rPr>
              <a:t>l</a:t>
            </a:r>
            <a:r>
              <a:rPr sz="3000" spc="39" baseline="2730" dirty="0">
                <a:latin typeface="Corbel"/>
                <a:cs typeface="Corbel"/>
              </a:rPr>
              <a:t>e</a:t>
            </a:r>
            <a:r>
              <a:rPr sz="3000" spc="64" baseline="2730" dirty="0">
                <a:latin typeface="Corbel"/>
                <a:cs typeface="Corbel"/>
              </a:rPr>
              <a:t>b</a:t>
            </a:r>
            <a:r>
              <a:rPr sz="3000" spc="54" baseline="2730" dirty="0">
                <a:latin typeface="Corbel"/>
                <a:cs typeface="Corbel"/>
              </a:rPr>
              <a:t>i</a:t>
            </a:r>
            <a:r>
              <a:rPr sz="3000" spc="0" baseline="2730" dirty="0">
                <a:latin typeface="Corbel"/>
                <a:cs typeface="Corbel"/>
              </a:rPr>
              <a:t>h </a:t>
            </a:r>
            <a:r>
              <a:rPr sz="3000" spc="9" baseline="2730" dirty="0">
                <a:latin typeface="Corbel"/>
                <a:cs typeface="Corbel"/>
              </a:rPr>
              <a:t> </a:t>
            </a:r>
            <a:r>
              <a:rPr sz="3000" spc="-14" baseline="2730" dirty="0">
                <a:latin typeface="Corbel"/>
                <a:cs typeface="Corbel"/>
              </a:rPr>
              <a:t>d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-25" baseline="2730" dirty="0">
                <a:latin typeface="Corbel"/>
                <a:cs typeface="Corbel"/>
              </a:rPr>
              <a:t>h</a:t>
            </a:r>
            <a:r>
              <a:rPr sz="3000" spc="-1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l</a:t>
            </a:r>
            <a:r>
              <a:rPr sz="3000" spc="-19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.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02480" y="4910797"/>
            <a:ext cx="5912906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0" baseline="2730" dirty="0">
                <a:latin typeface="Corbel"/>
                <a:cs typeface="Corbel"/>
              </a:rPr>
              <a:t>J</a:t>
            </a:r>
            <a:r>
              <a:rPr sz="3000" spc="64" baseline="2730" dirty="0">
                <a:latin typeface="Corbel"/>
                <a:cs typeface="Corbel"/>
              </a:rPr>
              <a:t>en</a:t>
            </a:r>
            <a:r>
              <a:rPr sz="3000" spc="75" baseline="2730" dirty="0">
                <a:latin typeface="Corbel"/>
                <a:cs typeface="Corbel"/>
              </a:rPr>
              <a:t>i</a:t>
            </a:r>
            <a:r>
              <a:rPr sz="3000" spc="59" baseline="2730" dirty="0">
                <a:latin typeface="Corbel"/>
                <a:cs typeface="Corbel"/>
              </a:rPr>
              <a:t>s</a:t>
            </a:r>
            <a:r>
              <a:rPr sz="3000" spc="75" baseline="2730" dirty="0">
                <a:latin typeface="Corbel"/>
                <a:cs typeface="Corbel"/>
              </a:rPr>
              <a:t>-</a:t>
            </a:r>
            <a:r>
              <a:rPr sz="3000" spc="54" baseline="2730" dirty="0">
                <a:latin typeface="Corbel"/>
                <a:cs typeface="Corbel"/>
              </a:rPr>
              <a:t>j</a:t>
            </a:r>
            <a:r>
              <a:rPr sz="3000" spc="64" baseline="2730" dirty="0">
                <a:latin typeface="Corbel"/>
                <a:cs typeface="Corbel"/>
              </a:rPr>
              <a:t>en</a:t>
            </a:r>
            <a:r>
              <a:rPr sz="3000" spc="75" baseline="2730" dirty="0">
                <a:latin typeface="Corbel"/>
                <a:cs typeface="Corbel"/>
              </a:rPr>
              <a:t>i</a:t>
            </a:r>
            <a:r>
              <a:rPr sz="3000" spc="0" baseline="2730" dirty="0">
                <a:latin typeface="Corbel"/>
                <a:cs typeface="Corbel"/>
              </a:rPr>
              <a:t>s </a:t>
            </a:r>
            <a:r>
              <a:rPr sz="3000" spc="119" baseline="2730" dirty="0">
                <a:latin typeface="Corbel"/>
                <a:cs typeface="Corbel"/>
              </a:rPr>
              <a:t> 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1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u</a:t>
            </a:r>
            <a:r>
              <a:rPr sz="3000" spc="9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9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 </a:t>
            </a:r>
            <a:r>
              <a:rPr sz="3000" spc="54" baseline="2730" dirty="0">
                <a:latin typeface="Corbel"/>
                <a:cs typeface="Corbel"/>
              </a:rPr>
              <a:t> </a:t>
            </a:r>
            <a:r>
              <a:rPr sz="3000" spc="84" baseline="2730" dirty="0">
                <a:latin typeface="Corbel"/>
                <a:cs typeface="Corbel"/>
              </a:rPr>
              <a:t>te</a:t>
            </a:r>
            <a:r>
              <a:rPr sz="3000" spc="69" baseline="2730" dirty="0">
                <a:latin typeface="Corbel"/>
                <a:cs typeface="Corbel"/>
              </a:rPr>
              <a:t>rs</a:t>
            </a:r>
            <a:r>
              <a:rPr sz="3000" spc="84" baseline="2730" dirty="0">
                <a:latin typeface="Corbel"/>
                <a:cs typeface="Corbel"/>
              </a:rPr>
              <a:t>ebu</a:t>
            </a:r>
            <a:r>
              <a:rPr sz="3000" spc="0" baseline="2730" dirty="0">
                <a:latin typeface="Corbel"/>
                <a:cs typeface="Corbel"/>
              </a:rPr>
              <a:t>t </a:t>
            </a:r>
            <a:r>
              <a:rPr sz="3000" spc="139" baseline="2730" dirty="0">
                <a:latin typeface="Corbel"/>
                <a:cs typeface="Corbel"/>
              </a:rPr>
              <a:t> 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</a:t>
            </a:r>
            <a:r>
              <a:rPr sz="3000" spc="-25" baseline="2730" dirty="0">
                <a:latin typeface="Corbel"/>
                <a:cs typeface="Corbel"/>
              </a:rPr>
              <a:t>l</a:t>
            </a:r>
            <a:r>
              <a:rPr sz="3000" spc="0" baseline="2730" dirty="0">
                <a:latin typeface="Corbel"/>
                <a:cs typeface="Corbel"/>
              </a:rPr>
              <a:t>ah </a:t>
            </a:r>
            <a:r>
              <a:rPr sz="3000" spc="59" baseline="2730" dirty="0">
                <a:latin typeface="Corbel"/>
                <a:cs typeface="Corbel"/>
              </a:rPr>
              <a:t> </a:t>
            </a:r>
            <a:r>
              <a:rPr sz="3000" spc="-9" baseline="2730" dirty="0">
                <a:latin typeface="Corbel"/>
                <a:cs typeface="Corbel"/>
              </a:rPr>
              <a:t>s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9" baseline="2730" dirty="0">
                <a:latin typeface="Corbel"/>
                <a:cs typeface="Corbel"/>
              </a:rPr>
              <a:t>b</a:t>
            </a:r>
            <a:r>
              <a:rPr sz="3000" spc="0" baseline="2730" dirty="0">
                <a:latin typeface="Corbel"/>
                <a:cs typeface="Corbel"/>
              </a:rPr>
              <a:t>agai </a:t>
            </a:r>
            <a:r>
              <a:rPr sz="3000" spc="19" baseline="2730" dirty="0">
                <a:latin typeface="Corbel"/>
                <a:cs typeface="Corbel"/>
              </a:rPr>
              <a:t> </a:t>
            </a:r>
            <a:r>
              <a:rPr sz="3000" spc="4" baseline="2730" dirty="0">
                <a:latin typeface="Corbel"/>
                <a:cs typeface="Corbel"/>
              </a:rPr>
              <a:t>b</a:t>
            </a:r>
            <a:r>
              <a:rPr sz="3000" spc="0" baseline="2730" dirty="0">
                <a:latin typeface="Corbel"/>
                <a:cs typeface="Corbel"/>
              </a:rPr>
              <a:t>e</a:t>
            </a:r>
            <a:r>
              <a:rPr sz="3000" spc="14" baseline="2730" dirty="0">
                <a:latin typeface="Corbel"/>
                <a:cs typeface="Corbel"/>
              </a:rPr>
              <a:t>r</a:t>
            </a:r>
            <a:r>
              <a:rPr sz="3000" spc="0" baseline="2730" dirty="0">
                <a:latin typeface="Corbel"/>
                <a:cs typeface="Corbel"/>
              </a:rPr>
              <a:t>ik</a:t>
            </a:r>
            <a:r>
              <a:rPr sz="3000" spc="4" baseline="2730" dirty="0">
                <a:latin typeface="Corbel"/>
                <a:cs typeface="Corbel"/>
              </a:rPr>
              <a:t>u</a:t>
            </a:r>
            <a:r>
              <a:rPr sz="3000" spc="14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: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557510" y="4910797"/>
            <a:ext cx="990870" cy="990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8408">
              <a:lnSpc>
                <a:spcPts val="2125"/>
              </a:lnSpc>
              <a:spcBef>
                <a:spcPts val="106"/>
              </a:spcBef>
            </a:pPr>
            <a:r>
              <a:rPr sz="3000" spc="54" baseline="2730" dirty="0">
                <a:latin typeface="Corbel"/>
                <a:cs typeface="Corbel"/>
              </a:rPr>
              <a:t>S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64" baseline="2730" dirty="0">
                <a:latin typeface="Corbel"/>
                <a:cs typeface="Corbel"/>
              </a:rPr>
              <a:t>u</a:t>
            </a:r>
            <a:r>
              <a:rPr sz="3000" spc="44" baseline="2730" dirty="0">
                <a:latin typeface="Corbel"/>
                <a:cs typeface="Corbel"/>
              </a:rPr>
              <a:t>k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4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  <a:p>
            <a:pPr marL="12700">
              <a:lnSpc>
                <a:spcPct val="101725"/>
              </a:lnSpc>
              <a:spcBef>
                <a:spcPts val="248"/>
              </a:spcBef>
            </a:pPr>
            <a:r>
              <a:rPr sz="2000" spc="54" dirty="0">
                <a:latin typeface="Corbel"/>
                <a:cs typeface="Corbel"/>
              </a:rPr>
              <a:t>S</a:t>
            </a:r>
            <a:r>
              <a:rPr sz="2000" spc="44" dirty="0">
                <a:latin typeface="Corbel"/>
                <a:cs typeface="Corbel"/>
              </a:rPr>
              <a:t>t</a:t>
            </a:r>
            <a:r>
              <a:rPr sz="2000" spc="69" dirty="0">
                <a:latin typeface="Corbel"/>
                <a:cs typeface="Corbel"/>
              </a:rPr>
              <a:t>r</a:t>
            </a:r>
            <a:r>
              <a:rPr sz="2000" spc="44" dirty="0">
                <a:latin typeface="Corbel"/>
                <a:cs typeface="Corbel"/>
              </a:rPr>
              <a:t>u</a:t>
            </a:r>
            <a:r>
              <a:rPr sz="2000" spc="64" dirty="0">
                <a:latin typeface="Corbel"/>
                <a:cs typeface="Corbel"/>
              </a:rPr>
              <a:t>k</a:t>
            </a:r>
            <a:r>
              <a:rPr sz="2000" spc="44" dirty="0">
                <a:latin typeface="Corbel"/>
                <a:cs typeface="Corbel"/>
              </a:rPr>
              <a:t>tu</a:t>
            </a:r>
            <a:r>
              <a:rPr sz="2000" spc="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  <a:p>
            <a:pPr marL="12700" marR="8408">
              <a:lnSpc>
                <a:spcPct val="101725"/>
              </a:lnSpc>
              <a:spcBef>
                <a:spcPts val="360"/>
              </a:spcBef>
            </a:pPr>
            <a:r>
              <a:rPr sz="2000" spc="54" dirty="0">
                <a:latin typeface="Corbel"/>
                <a:cs typeface="Corbel"/>
              </a:rPr>
              <a:t>S</a:t>
            </a:r>
            <a:r>
              <a:rPr sz="2000" spc="64" dirty="0">
                <a:latin typeface="Corbel"/>
                <a:cs typeface="Corbel"/>
              </a:rPr>
              <a:t>t</a:t>
            </a:r>
            <a:r>
              <a:rPr sz="2000" spc="69" dirty="0">
                <a:latin typeface="Corbel"/>
                <a:cs typeface="Corbel"/>
              </a:rPr>
              <a:t>r</a:t>
            </a:r>
            <a:r>
              <a:rPr sz="2000" spc="44" dirty="0">
                <a:latin typeface="Corbel"/>
                <a:cs typeface="Corbel"/>
              </a:rPr>
              <a:t>uktu</a:t>
            </a:r>
            <a:r>
              <a:rPr sz="2000" spc="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02480" y="5266397"/>
            <a:ext cx="872325" cy="635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9" baseline="2730" dirty="0">
                <a:latin typeface="Corbel"/>
                <a:cs typeface="Corbel"/>
              </a:rPr>
              <a:t>F</a:t>
            </a:r>
            <a:r>
              <a:rPr sz="3000" spc="0" baseline="2730" dirty="0">
                <a:latin typeface="Corbel"/>
                <a:cs typeface="Corbel"/>
              </a:rPr>
              <a:t>or</a:t>
            </a:r>
            <a:r>
              <a:rPr sz="3000" spc="4" baseline="2730" dirty="0">
                <a:latin typeface="Corbel"/>
                <a:cs typeface="Corbel"/>
              </a:rPr>
              <a:t>m</a:t>
            </a:r>
            <a:r>
              <a:rPr sz="3000" spc="0" baseline="2730" dirty="0">
                <a:latin typeface="Corbel"/>
                <a:cs typeface="Corbel"/>
              </a:rPr>
              <a:t>al,</a:t>
            </a:r>
            <a:endParaRPr sz="2000">
              <a:latin typeface="Corbel"/>
              <a:cs typeface="Corbel"/>
            </a:endParaRPr>
          </a:p>
          <a:p>
            <a:pPr marL="12700" marR="38100">
              <a:lnSpc>
                <a:spcPct val="101725"/>
              </a:lnSpc>
              <a:spcBef>
                <a:spcPts val="253"/>
              </a:spcBef>
            </a:pPr>
            <a:r>
              <a:rPr sz="2000" spc="0" dirty="0">
                <a:latin typeface="Corbel"/>
                <a:cs typeface="Corbel"/>
              </a:rPr>
              <a:t>Pa</a:t>
            </a:r>
            <a:r>
              <a:rPr sz="2000" spc="-9" dirty="0">
                <a:latin typeface="Corbel"/>
                <a:cs typeface="Corbel"/>
              </a:rPr>
              <a:t>s</a:t>
            </a:r>
            <a:r>
              <a:rPr sz="2000" spc="0" dirty="0">
                <a:latin typeface="Corbel"/>
                <a:cs typeface="Corbel"/>
              </a:rPr>
              <a:t>i</a:t>
            </a:r>
            <a:r>
              <a:rPr sz="2000" spc="-39" dirty="0">
                <a:latin typeface="Corbel"/>
                <a:cs typeface="Corbel"/>
              </a:rPr>
              <a:t>f</a:t>
            </a:r>
            <a:r>
              <a:rPr sz="2000" spc="0" dirty="0">
                <a:latin typeface="Corbel"/>
                <a:cs typeface="Corbel"/>
              </a:rPr>
              <a:t>,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82920" y="5266397"/>
            <a:ext cx="264080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4" baseline="2730" dirty="0">
                <a:latin typeface="Corbel"/>
                <a:cs typeface="Corbel"/>
              </a:rPr>
              <a:t>S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64" baseline="2730" dirty="0">
                <a:latin typeface="Corbel"/>
                <a:cs typeface="Corbel"/>
              </a:rPr>
              <a:t>u</a:t>
            </a:r>
            <a:r>
              <a:rPr sz="3000" spc="44" baseline="2730" dirty="0">
                <a:latin typeface="Corbel"/>
                <a:cs typeface="Corbel"/>
              </a:rPr>
              <a:t>k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4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  </a:t>
            </a:r>
            <a:r>
              <a:rPr sz="3000" spc="225" baseline="2730" dirty="0">
                <a:latin typeface="Corbel"/>
                <a:cs typeface="Corbel"/>
              </a:rPr>
              <a:t> </a:t>
            </a:r>
            <a:r>
              <a:rPr sz="3000" spc="75" baseline="2730" dirty="0">
                <a:latin typeface="Corbel"/>
                <a:cs typeface="Corbel"/>
              </a:rPr>
              <a:t>S</a:t>
            </a:r>
            <a:r>
              <a:rPr sz="3000" spc="84" baseline="2730" dirty="0">
                <a:latin typeface="Corbel"/>
                <a:cs typeface="Corbel"/>
              </a:rPr>
              <a:t>e</a:t>
            </a:r>
            <a:r>
              <a:rPr sz="3000" spc="59" baseline="2730" dirty="0">
                <a:latin typeface="Corbel"/>
                <a:cs typeface="Corbel"/>
              </a:rPr>
              <a:t>m</a:t>
            </a:r>
            <a:r>
              <a:rPr sz="3000" spc="79" baseline="2730" dirty="0">
                <a:latin typeface="Corbel"/>
                <a:cs typeface="Corbel"/>
              </a:rPr>
              <a:t>i-</a:t>
            </a:r>
            <a:r>
              <a:rPr sz="3000" spc="-9" baseline="2730" dirty="0">
                <a:latin typeface="Corbel"/>
                <a:cs typeface="Corbel"/>
              </a:rPr>
              <a:t>F</a:t>
            </a:r>
            <a:r>
              <a:rPr sz="3000" spc="0" baseline="2730" dirty="0">
                <a:latin typeface="Corbel"/>
                <a:cs typeface="Corbel"/>
              </a:rPr>
              <a:t>or</a:t>
            </a:r>
            <a:r>
              <a:rPr sz="3000" spc="4" baseline="2730" dirty="0">
                <a:latin typeface="Corbel"/>
                <a:cs typeface="Corbel"/>
              </a:rPr>
              <a:t>m</a:t>
            </a:r>
            <a:r>
              <a:rPr sz="3000" spc="0" baseline="2730" dirty="0">
                <a:latin typeface="Corbel"/>
                <a:cs typeface="Corbel"/>
              </a:rPr>
              <a:t>al,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29295" y="5266397"/>
            <a:ext cx="98500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4" baseline="2730" dirty="0">
                <a:latin typeface="Corbel"/>
                <a:cs typeface="Corbel"/>
              </a:rPr>
              <a:t>S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69" baseline="2730" dirty="0">
                <a:latin typeface="Corbel"/>
                <a:cs typeface="Corbel"/>
              </a:rPr>
              <a:t>r</a:t>
            </a:r>
            <a:r>
              <a:rPr sz="3000" spc="44" baseline="2730" dirty="0">
                <a:latin typeface="Corbel"/>
                <a:cs typeface="Corbel"/>
              </a:rPr>
              <a:t>uk</a:t>
            </a:r>
            <a:r>
              <a:rPr sz="3000" spc="64" baseline="2730" dirty="0">
                <a:latin typeface="Corbel"/>
                <a:cs typeface="Corbel"/>
              </a:rPr>
              <a:t>t</a:t>
            </a:r>
            <a:r>
              <a:rPr sz="3000" spc="4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16669" y="5266397"/>
            <a:ext cx="1034712" cy="635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939">
              <a:lnSpc>
                <a:spcPts val="2125"/>
              </a:lnSpc>
              <a:spcBef>
                <a:spcPts val="106"/>
              </a:spcBef>
            </a:pPr>
            <a:r>
              <a:rPr sz="3000" spc="-9" baseline="2730" dirty="0">
                <a:latin typeface="Corbel"/>
                <a:cs typeface="Corbel"/>
              </a:rPr>
              <a:t>I</a:t>
            </a:r>
            <a:r>
              <a:rPr sz="3000" spc="4" baseline="2730" dirty="0">
                <a:latin typeface="Corbel"/>
                <a:cs typeface="Corbel"/>
              </a:rPr>
              <a:t>n</a:t>
            </a:r>
            <a:r>
              <a:rPr sz="3000" spc="-14" baseline="2730" dirty="0">
                <a:latin typeface="Corbel"/>
                <a:cs typeface="Corbel"/>
              </a:rPr>
              <a:t>f</a:t>
            </a:r>
            <a:r>
              <a:rPr sz="3000" spc="0" baseline="2730" dirty="0">
                <a:latin typeface="Corbel"/>
                <a:cs typeface="Corbel"/>
              </a:rPr>
              <a:t>or</a:t>
            </a:r>
            <a:r>
              <a:rPr sz="3000" spc="4" baseline="2730" dirty="0">
                <a:latin typeface="Corbel"/>
                <a:cs typeface="Corbel"/>
              </a:rPr>
              <a:t>m</a:t>
            </a:r>
            <a:r>
              <a:rPr sz="3000" spc="0" baseline="2730" dirty="0">
                <a:latin typeface="Corbel"/>
                <a:cs typeface="Corbel"/>
              </a:rPr>
              <a:t>al,</a:t>
            </a:r>
            <a:endParaRPr sz="2000">
              <a:latin typeface="Corbel"/>
              <a:cs typeface="Corbel"/>
            </a:endParaRPr>
          </a:p>
          <a:p>
            <a:pPr marL="12700" marR="38100">
              <a:lnSpc>
                <a:spcPct val="101725"/>
              </a:lnSpc>
              <a:spcBef>
                <a:spcPts val="253"/>
              </a:spcBef>
            </a:pPr>
            <a:r>
              <a:rPr sz="2000" spc="-150" dirty="0">
                <a:latin typeface="Corbel"/>
                <a:cs typeface="Corbel"/>
              </a:rPr>
              <a:t>T</a:t>
            </a:r>
            <a:r>
              <a:rPr sz="2000" spc="-19" dirty="0">
                <a:latin typeface="Corbel"/>
                <a:cs typeface="Corbel"/>
              </a:rPr>
              <a:t>a</a:t>
            </a:r>
            <a:r>
              <a:rPr sz="2000" spc="-14" dirty="0">
                <a:latin typeface="Corbel"/>
                <a:cs typeface="Corbel"/>
              </a:rPr>
              <a:t>m</a:t>
            </a:r>
            <a:r>
              <a:rPr sz="2000" spc="0" dirty="0">
                <a:latin typeface="Corbel"/>
                <a:cs typeface="Corbel"/>
              </a:rPr>
              <a:t>p</a:t>
            </a:r>
            <a:r>
              <a:rPr sz="2000" spc="-19" dirty="0">
                <a:latin typeface="Corbel"/>
                <a:cs typeface="Corbel"/>
              </a:rPr>
              <a:t>a</a:t>
            </a:r>
            <a:r>
              <a:rPr sz="2000" spc="4" dirty="0">
                <a:latin typeface="Corbel"/>
                <a:cs typeface="Corbel"/>
              </a:rPr>
              <a:t>k</a:t>
            </a:r>
            <a:r>
              <a:rPr sz="2000" spc="0" dirty="0">
                <a:latin typeface="Corbel"/>
                <a:cs typeface="Corbel"/>
              </a:rPr>
              <a:t>,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20360" y="5622314"/>
            <a:ext cx="98246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4" baseline="2730" dirty="0">
                <a:latin typeface="Corbel"/>
                <a:cs typeface="Corbel"/>
              </a:rPr>
              <a:t>S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64" baseline="2730" dirty="0">
                <a:latin typeface="Corbel"/>
                <a:cs typeface="Corbel"/>
              </a:rPr>
              <a:t>u</a:t>
            </a:r>
            <a:r>
              <a:rPr sz="3000" spc="44" baseline="2730" dirty="0">
                <a:latin typeface="Corbel"/>
                <a:cs typeface="Corbel"/>
              </a:rPr>
              <a:t>kt</a:t>
            </a:r>
            <a:r>
              <a:rPr sz="3000" spc="6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94094" y="5622314"/>
            <a:ext cx="63796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4" baseline="2730" dirty="0">
                <a:latin typeface="Corbel"/>
                <a:cs typeface="Corbel"/>
              </a:rPr>
              <a:t>Ak</a:t>
            </a:r>
            <a:r>
              <a:rPr sz="3000" spc="0" baseline="2730" dirty="0">
                <a:latin typeface="Corbel"/>
                <a:cs typeface="Corbel"/>
              </a:rPr>
              <a:t>t</a:t>
            </a:r>
            <a:r>
              <a:rPr sz="3000" spc="-19" baseline="2730" dirty="0">
                <a:latin typeface="Corbel"/>
                <a:cs typeface="Corbel"/>
              </a:rPr>
              <a:t>i</a:t>
            </a:r>
            <a:r>
              <a:rPr sz="3000" spc="-34" baseline="2730" dirty="0">
                <a:latin typeface="Corbel"/>
                <a:cs typeface="Corbel"/>
              </a:rPr>
              <a:t>f</a:t>
            </a:r>
            <a:r>
              <a:rPr sz="3000" spc="0" baseline="2730" dirty="0">
                <a:latin typeface="Corbel"/>
                <a:cs typeface="Corbel"/>
              </a:rPr>
              <a:t>,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14895" y="5622314"/>
            <a:ext cx="98246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54" baseline="2730" dirty="0">
                <a:latin typeface="Corbel"/>
                <a:cs typeface="Corbel"/>
              </a:rPr>
              <a:t>S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50" baseline="2730" dirty="0">
                <a:latin typeface="Corbel"/>
                <a:cs typeface="Corbel"/>
              </a:rPr>
              <a:t>r</a:t>
            </a:r>
            <a:r>
              <a:rPr sz="3000" spc="44" baseline="2730" dirty="0">
                <a:latin typeface="Corbel"/>
                <a:cs typeface="Corbel"/>
              </a:rPr>
              <a:t>u</a:t>
            </a:r>
            <a:r>
              <a:rPr sz="3000" spc="64" baseline="2730" dirty="0">
                <a:latin typeface="Corbel"/>
                <a:cs typeface="Corbel"/>
              </a:rPr>
              <a:t>k</a:t>
            </a:r>
            <a:r>
              <a:rPr sz="3000" spc="44" baseline="2730" dirty="0">
                <a:latin typeface="Corbel"/>
                <a:cs typeface="Corbel"/>
              </a:rPr>
              <a:t>t</a:t>
            </a:r>
            <a:r>
              <a:rPr sz="3000" spc="64" baseline="2730" dirty="0">
                <a:latin typeface="Corbel"/>
                <a:cs typeface="Corbel"/>
              </a:rPr>
              <a:t>u</a:t>
            </a:r>
            <a:r>
              <a:rPr sz="3000" spc="0" baseline="2730" dirty="0">
                <a:latin typeface="Corbel"/>
                <a:cs typeface="Corbel"/>
              </a:rPr>
              <a:t>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88375" y="5622314"/>
            <a:ext cx="64657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9" baseline="2730" dirty="0">
                <a:latin typeface="Corbel"/>
                <a:cs typeface="Corbel"/>
              </a:rPr>
              <a:t>T</a:t>
            </a:r>
            <a:r>
              <a:rPr sz="3000" spc="0" baseline="2730" dirty="0">
                <a:latin typeface="Corbel"/>
                <a:cs typeface="Corbel"/>
              </a:rPr>
              <a:t>i</a:t>
            </a:r>
            <a:r>
              <a:rPr sz="3000" spc="-14" baseline="2730" dirty="0">
                <a:latin typeface="Corbel"/>
                <a:cs typeface="Corbel"/>
              </a:rPr>
              <a:t>d</a:t>
            </a:r>
            <a:r>
              <a:rPr sz="3000" spc="0" baseline="2730" dirty="0">
                <a:latin typeface="Corbel"/>
                <a:cs typeface="Corbel"/>
              </a:rPr>
              <a:t>ak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02480" y="5980454"/>
            <a:ext cx="958636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25"/>
              </a:lnSpc>
              <a:spcBef>
                <a:spcPts val="106"/>
              </a:spcBef>
            </a:pPr>
            <a:r>
              <a:rPr sz="3000" spc="-150" baseline="2730" dirty="0">
                <a:latin typeface="Corbel"/>
                <a:cs typeface="Corbel"/>
              </a:rPr>
              <a:t>T</a:t>
            </a:r>
            <a:r>
              <a:rPr sz="3000" spc="-19" baseline="2730" dirty="0">
                <a:latin typeface="Corbel"/>
                <a:cs typeface="Corbel"/>
              </a:rPr>
              <a:t>a</a:t>
            </a:r>
            <a:r>
              <a:rPr sz="3000" spc="-14" baseline="2730" dirty="0">
                <a:latin typeface="Corbel"/>
                <a:cs typeface="Corbel"/>
              </a:rPr>
              <a:t>m</a:t>
            </a:r>
            <a:r>
              <a:rPr sz="3000" spc="-19" baseline="2730" dirty="0">
                <a:latin typeface="Corbel"/>
                <a:cs typeface="Corbel"/>
              </a:rPr>
              <a:t>pa</a:t>
            </a:r>
            <a:r>
              <a:rPr sz="3000" spc="-14" baseline="2730" dirty="0">
                <a:latin typeface="Corbel"/>
                <a:cs typeface="Corbel"/>
              </a:rPr>
              <a:t>k</a:t>
            </a:r>
            <a:r>
              <a:rPr sz="3000" spc="0" baseline="2730" dirty="0">
                <a:latin typeface="Corbel"/>
                <a:cs typeface="Corbel"/>
              </a:rPr>
              <a:t>.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0" y="5657850"/>
            <a:ext cx="51562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5727">
              <a:lnSpc>
                <a:spcPct val="117513"/>
              </a:lnSpc>
              <a:spcBef>
                <a:spcPts val="475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7.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6890" y="5657850"/>
            <a:ext cx="340360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10"/>
              </a:spcBef>
            </a:pPr>
            <a:endParaRPr sz="1100"/>
          </a:p>
          <a:p>
            <a:pPr marL="763523">
              <a:lnSpc>
                <a:spcPct val="101725"/>
              </a:lnSpc>
            </a:pP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1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70" y="4895850"/>
            <a:ext cx="51562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6"/>
              </a:spcBef>
            </a:pPr>
            <a:endParaRPr sz="500"/>
          </a:p>
          <a:p>
            <a:pPr marL="105727">
              <a:lnSpc>
                <a:spcPct val="117513"/>
              </a:lnSpc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6.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890" y="4895850"/>
            <a:ext cx="340360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5"/>
              </a:spcBef>
            </a:pPr>
            <a:endParaRPr sz="1000"/>
          </a:p>
          <a:p>
            <a:pPr marL="378459">
              <a:lnSpc>
                <a:spcPct val="101725"/>
              </a:lnSpc>
            </a:pP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38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Tid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371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1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" y="4141470"/>
            <a:ext cx="516889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6680">
              <a:lnSpc>
                <a:spcPct val="117513"/>
              </a:lnSpc>
              <a:spcBef>
                <a:spcPts val="470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5.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8159" y="4141470"/>
            <a:ext cx="3404869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0"/>
              </a:spcBef>
            </a:pPr>
            <a:endParaRPr sz="1000"/>
          </a:p>
          <a:p>
            <a:pPr marL="889000">
              <a:lnSpc>
                <a:spcPct val="101725"/>
              </a:lnSpc>
            </a:pP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 </a:t>
            </a:r>
            <a:r>
              <a:rPr sz="2000" b="1" spc="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9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" y="341757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6680">
              <a:lnSpc>
                <a:spcPct val="117513"/>
              </a:lnSpc>
              <a:spcBef>
                <a:spcPts val="440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4.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6890" y="341757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0"/>
              </a:spcBef>
            </a:pPr>
            <a:endParaRPr sz="1000"/>
          </a:p>
          <a:p>
            <a:pPr marL="886460">
              <a:lnSpc>
                <a:spcPct val="101725"/>
              </a:lnSpc>
            </a:pP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 </a:t>
            </a:r>
            <a:r>
              <a:rPr sz="2000" b="1" spc="8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as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if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0" y="271145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6680">
              <a:lnSpc>
                <a:spcPct val="117513"/>
              </a:lnSpc>
              <a:spcBef>
                <a:spcPts val="475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3.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890" y="271145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5"/>
              </a:spcBef>
            </a:pPr>
            <a:endParaRPr sz="1000"/>
          </a:p>
          <a:p>
            <a:pPr marL="688340">
              <a:lnSpc>
                <a:spcPct val="101725"/>
              </a:lnSpc>
            </a:pP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 </a:t>
            </a:r>
            <a:r>
              <a:rPr sz="2000" b="1" spc="10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for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0" y="199263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6680">
              <a:lnSpc>
                <a:spcPct val="117513"/>
              </a:lnSpc>
              <a:spcBef>
                <a:spcPts val="470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2.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6890" y="199263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0"/>
              </a:spcBef>
            </a:pPr>
            <a:endParaRPr sz="1000"/>
          </a:p>
          <a:p>
            <a:pPr marL="411479">
              <a:lnSpc>
                <a:spcPct val="101725"/>
              </a:lnSpc>
            </a:pP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22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8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75" dirty="0">
                <a:solidFill>
                  <a:srgbClr val="FFFFFF"/>
                </a:solidFill>
                <a:latin typeface="Corbel"/>
                <a:cs typeface="Corbel"/>
              </a:rPr>
              <a:t>em</a:t>
            </a:r>
            <a:r>
              <a:rPr sz="2000" b="1" spc="89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-</a:t>
            </a:r>
            <a:r>
              <a:rPr sz="2000" b="1" spc="16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rm</a:t>
            </a:r>
            <a:r>
              <a:rPr sz="2000" b="1" spc="-14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0" y="127381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6680">
              <a:lnSpc>
                <a:spcPct val="117513"/>
              </a:lnSpc>
              <a:spcBef>
                <a:spcPts val="465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1.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16890" y="127381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85"/>
              </a:spcBef>
            </a:pPr>
            <a:endParaRPr sz="1000"/>
          </a:p>
          <a:p>
            <a:pPr marL="828040">
              <a:lnSpc>
                <a:spcPct val="101725"/>
              </a:lnSpc>
            </a:pP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rm</a:t>
            </a:r>
            <a:r>
              <a:rPr sz="2000" b="1" spc="-14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6890" y="45339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6890" y="45339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70" y="45339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70" y="45339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6890" y="23152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6890" y="23152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70" y="231521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70" y="231521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16890" y="399415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6890" y="399415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70" y="399415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70" y="399415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0" y="1769109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54609">
            <a:solidFill>
              <a:srgbClr val="2D75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0" y="3420109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54609">
            <a:solidFill>
              <a:srgbClr val="2D75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0" y="5177790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54609">
            <a:solidFill>
              <a:srgbClr val="2D75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6890" y="576453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16890" y="576453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270" y="576199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270" y="576199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651756" y="477569"/>
            <a:ext cx="6644174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 </a:t>
            </a:r>
            <a:r>
              <a:rPr sz="1800" spc="22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f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l </a:t>
            </a:r>
            <a:r>
              <a:rPr sz="1800" spc="22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 </a:t>
            </a:r>
            <a:r>
              <a:rPr sz="1800" spc="24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da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 </a:t>
            </a:r>
            <a:r>
              <a:rPr sz="1800" spc="23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 </a:t>
            </a:r>
            <a:r>
              <a:rPr sz="1800" spc="22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y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 </a:t>
            </a:r>
            <a:r>
              <a:rPr sz="1800" spc="20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p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 </a:t>
            </a:r>
            <a:r>
              <a:rPr sz="1800" spc="23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da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 </a:t>
            </a:r>
            <a:r>
              <a:rPr sz="1800" spc="19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 </a:t>
            </a:r>
            <a:r>
              <a:rPr sz="1800" spc="21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51756" y="752402"/>
            <a:ext cx="73267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20690" y="752402"/>
            <a:ext cx="576544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en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7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pandua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37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kese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uha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36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de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2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n.</a:t>
            </a:r>
            <a:r>
              <a:rPr sz="1800" spc="34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Ja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37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bua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41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da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37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ba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51756" y="1019102"/>
            <a:ext cx="545712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pad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se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h</a:t>
            </a:r>
            <a:r>
              <a:rPr sz="1800" spc="9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yan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9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ada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,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seca</a:t>
            </a:r>
            <a:r>
              <a:rPr sz="1800" spc="25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se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im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ban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9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be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ma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64329" y="2295198"/>
            <a:ext cx="195636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-1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f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nya </a:t>
            </a:r>
            <a:r>
              <a:rPr sz="1800" spc="30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as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, </a:t>
            </a:r>
            <a:r>
              <a:rPr sz="1800" spc="31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14490" y="2295198"/>
            <a:ext cx="332799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 </a:t>
            </a:r>
            <a:r>
              <a:rPr sz="1800" spc="37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es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si </a:t>
            </a:r>
            <a:r>
              <a:rPr sz="1800" spc="31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na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 </a:t>
            </a:r>
            <a:r>
              <a:rPr sz="1800" spc="30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 </a:t>
            </a:r>
            <a:r>
              <a:rPr sz="1800" spc="37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136886" y="2295198"/>
            <a:ext cx="1122737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be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b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as </a:t>
            </a:r>
            <a:r>
              <a:rPr sz="1800" spc="30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64329" y="2569899"/>
            <a:ext cx="532745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St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uk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ur</a:t>
            </a:r>
            <a:r>
              <a:rPr sz="1800" spc="22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yan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-2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sangat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um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gunakan</a:t>
            </a:r>
            <a:r>
              <a:rPr sz="1800" spc="10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da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12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desa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ko</a:t>
            </a:r>
            <a:r>
              <a:rPr sz="1800" spc="-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-25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-2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64329" y="3742363"/>
            <a:ext cx="718744" cy="5283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St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uk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ur</a:t>
            </a:r>
            <a:endParaRPr sz="1800">
              <a:latin typeface="Arial Narrow"/>
              <a:cs typeface="Arial Narrow"/>
            </a:endParaRPr>
          </a:p>
          <a:p>
            <a:pPr marL="12700" marR="34289">
              <a:lnSpc>
                <a:spcPct val="95621"/>
              </a:lnSpc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v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si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76570" y="3742363"/>
            <a:ext cx="785524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f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64630" y="3742363"/>
            <a:ext cx="194484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ti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   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eng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unakan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01405" y="3742363"/>
            <a:ext cx="549363" cy="8028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240" marR="34290">
              <a:lnSpc>
                <a:spcPts val="1945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ga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endParaRPr sz="1800">
              <a:latin typeface="Arial Narrow"/>
              <a:cs typeface="Arial Narrow"/>
            </a:endParaRPr>
          </a:p>
          <a:p>
            <a:pPr marL="25400" marR="34290">
              <a:lnSpc>
                <a:spcPct val="95621"/>
              </a:lnSpc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pada</a:t>
            </a:r>
            <a:endParaRPr sz="1800">
              <a:latin typeface="Arial Narrow"/>
              <a:cs typeface="Arial Narrow"/>
            </a:endParaRPr>
          </a:p>
          <a:p>
            <a:pPr marL="12700">
              <a:lnSpc>
                <a:spcPct val="95621"/>
              </a:lnSpc>
              <a:spcBef>
                <a:spcPts val="95"/>
              </a:spcBef>
            </a:pP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anp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64345" y="3742363"/>
            <a:ext cx="54892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14026" y="3742363"/>
            <a:ext cx="124668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bag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-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ba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32476" y="4016424"/>
            <a:ext cx="3313784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un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 </a:t>
            </a:r>
            <a:r>
              <a:rPr sz="1800" spc="19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en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pat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an </a:t>
            </a:r>
            <a:r>
              <a:rPr sz="1800" spc="18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berbagai </a:t>
            </a:r>
            <a:r>
              <a:rPr sz="1800" spc="16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unsur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255125" y="4016424"/>
            <a:ext cx="2105215" cy="5288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ko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si. </a:t>
            </a:r>
            <a:r>
              <a:rPr sz="1800" spc="16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up </a:t>
            </a:r>
            <a:r>
              <a:rPr sz="1800" spc="17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w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ud</a:t>
            </a:r>
            <a:endParaRPr sz="1800">
              <a:latin typeface="Arial Narrow"/>
              <a:cs typeface="Arial Narrow"/>
            </a:endParaRPr>
          </a:p>
          <a:p>
            <a:pPr marL="60959" marR="635">
              <a:lnSpc>
                <a:spcPct val="95621"/>
              </a:lnSpc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pen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gan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sasian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ya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64329" y="4291257"/>
            <a:ext cx="3987022" cy="528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aup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 </a:t>
            </a:r>
            <a:r>
              <a:rPr sz="1800" spc="2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ben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uk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sa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uan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 </a:t>
            </a:r>
            <a:r>
              <a:rPr sz="1800" spc="7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seca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bebas</a:t>
            </a:r>
            <a:endParaRPr sz="1800">
              <a:latin typeface="Arial Narrow"/>
              <a:cs typeface="Arial Narrow"/>
            </a:endParaRPr>
          </a:p>
          <a:p>
            <a:pPr marL="12700" marR="34290">
              <a:lnSpc>
                <a:spcPct val="95621"/>
              </a:lnSpc>
            </a:pP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susu</a:t>
            </a:r>
            <a:r>
              <a:rPr sz="1800" spc="-14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1756" y="5832465"/>
            <a:ext cx="6739690" cy="5210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uk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10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pas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f</a:t>
            </a:r>
            <a:r>
              <a:rPr sz="1800" spc="8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be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9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ya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hany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7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25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p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ua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,</a:t>
            </a:r>
            <a:r>
              <a:rPr sz="1800" spc="7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da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 ti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9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be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ks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endParaRPr sz="1800">
              <a:latin typeface="Arial Narrow"/>
              <a:cs typeface="Arial Narrow"/>
            </a:endParaRPr>
          </a:p>
          <a:p>
            <a:pPr marL="12700" marR="34290">
              <a:lnSpc>
                <a:spcPct val="95621"/>
              </a:lnSpc>
            </a:pP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3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pe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sahny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" y="576453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5727">
              <a:lnSpc>
                <a:spcPct val="117513"/>
              </a:lnSpc>
              <a:spcBef>
                <a:spcPts val="459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4.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6890" y="576453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13"/>
              </a:spcBef>
            </a:pPr>
            <a:endParaRPr sz="1100"/>
          </a:p>
          <a:p>
            <a:pPr marL="885571">
              <a:lnSpc>
                <a:spcPct val="101725"/>
              </a:lnSpc>
            </a:pP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 </a:t>
            </a:r>
            <a:r>
              <a:rPr sz="2000" b="1" spc="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as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if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0" y="3994150"/>
            <a:ext cx="51562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5727">
              <a:lnSpc>
                <a:spcPct val="117513"/>
              </a:lnSpc>
              <a:spcBef>
                <a:spcPts val="480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3.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890" y="3994150"/>
            <a:ext cx="340360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7"/>
              </a:spcBef>
            </a:pPr>
            <a:endParaRPr sz="1000"/>
          </a:p>
          <a:p>
            <a:pPr marL="687387">
              <a:lnSpc>
                <a:spcPct val="101725"/>
              </a:lnSpc>
            </a:pP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 </a:t>
            </a:r>
            <a:r>
              <a:rPr sz="2000" b="1" spc="1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n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0" y="231521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5727">
              <a:lnSpc>
                <a:spcPct val="117513"/>
              </a:lnSpc>
              <a:spcBef>
                <a:spcPts val="470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2.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6890" y="231521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87"/>
              </a:spcBef>
            </a:pPr>
            <a:endParaRPr sz="1000"/>
          </a:p>
          <a:p>
            <a:pPr marL="410527">
              <a:lnSpc>
                <a:spcPct val="101725"/>
              </a:lnSpc>
            </a:pP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22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8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e</a:t>
            </a:r>
            <a:r>
              <a:rPr sz="2000" b="1" spc="7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84" dirty="0">
                <a:solidFill>
                  <a:srgbClr val="FFFFFF"/>
                </a:solidFill>
                <a:latin typeface="Corbel"/>
                <a:cs typeface="Corbel"/>
              </a:rPr>
              <a:t>i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-</a:t>
            </a:r>
            <a:r>
              <a:rPr sz="2000" b="1" spc="15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0" y="45339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5727">
              <a:lnSpc>
                <a:spcPct val="117513"/>
              </a:lnSpc>
              <a:spcBef>
                <a:spcPts val="465"/>
              </a:spcBef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1.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16890" y="45339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83"/>
              </a:spcBef>
            </a:pPr>
            <a:endParaRPr sz="1000"/>
          </a:p>
          <a:p>
            <a:pPr marL="827023">
              <a:lnSpc>
                <a:spcPct val="101725"/>
              </a:lnSpc>
            </a:pP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F</a:t>
            </a:r>
            <a:r>
              <a:rPr sz="2000" b="1" spc="-9" dirty="0">
                <a:solidFill>
                  <a:srgbClr val="FFFFFF"/>
                </a:solidFill>
                <a:latin typeface="Corbel"/>
                <a:cs typeface="Corbel"/>
              </a:rPr>
              <a:t>o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rm</a:t>
            </a:r>
            <a:r>
              <a:rPr sz="2000" b="1" spc="-14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l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/>
          <p:nvPr/>
        </p:nvSpPr>
        <p:spPr>
          <a:xfrm>
            <a:off x="0" y="-685736"/>
            <a:ext cx="12192000" cy="823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16890" y="29883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6890" y="298831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70" y="299339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70" y="2993390"/>
            <a:ext cx="515620" cy="589279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79"/>
                </a:moveTo>
                <a:lnTo>
                  <a:pt x="515620" y="589279"/>
                </a:lnTo>
                <a:lnTo>
                  <a:pt x="51562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0" y="4020820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52069">
            <a:solidFill>
              <a:srgbClr val="2D75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16890" y="458089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80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6890" y="4580890"/>
            <a:ext cx="3403600" cy="589280"/>
          </a:xfrm>
          <a:custGeom>
            <a:avLst/>
            <a:gdLst/>
            <a:ahLst/>
            <a:cxnLst/>
            <a:rect l="l" t="t" r="r" b="b"/>
            <a:pathLst>
              <a:path w="3403600" h="589280">
                <a:moveTo>
                  <a:pt x="0" y="589280"/>
                </a:moveTo>
                <a:lnTo>
                  <a:pt x="3403600" y="589280"/>
                </a:lnTo>
                <a:lnTo>
                  <a:pt x="340360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699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70" y="457835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70" y="4578350"/>
            <a:ext cx="515620" cy="589280"/>
          </a:xfrm>
          <a:custGeom>
            <a:avLst/>
            <a:gdLst/>
            <a:ahLst/>
            <a:cxnLst/>
            <a:rect l="l" t="t" r="r" b="b"/>
            <a:pathLst>
              <a:path w="515620" h="589279">
                <a:moveTo>
                  <a:pt x="0" y="589280"/>
                </a:moveTo>
                <a:lnTo>
                  <a:pt x="515620" y="589280"/>
                </a:lnTo>
                <a:lnTo>
                  <a:pt x="515620" y="0"/>
                </a:lnTo>
                <a:lnTo>
                  <a:pt x="0" y="0"/>
                </a:lnTo>
                <a:lnTo>
                  <a:pt x="0" y="58928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6890" y="135763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16890" y="1357630"/>
            <a:ext cx="3403600" cy="589279"/>
          </a:xfrm>
          <a:custGeom>
            <a:avLst/>
            <a:gdLst/>
            <a:ahLst/>
            <a:cxnLst/>
            <a:rect l="l" t="t" r="r" b="b"/>
            <a:pathLst>
              <a:path w="3403600" h="589279">
                <a:moveTo>
                  <a:pt x="0" y="589279"/>
                </a:moveTo>
                <a:lnTo>
                  <a:pt x="3403600" y="589279"/>
                </a:lnTo>
                <a:lnTo>
                  <a:pt x="340360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270" y="1357630"/>
            <a:ext cx="513080" cy="589279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79"/>
                </a:moveTo>
                <a:lnTo>
                  <a:pt x="513080" y="589279"/>
                </a:lnTo>
                <a:lnTo>
                  <a:pt x="51308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70" y="1357630"/>
            <a:ext cx="513080" cy="589279"/>
          </a:xfrm>
          <a:custGeom>
            <a:avLst/>
            <a:gdLst/>
            <a:ahLst/>
            <a:cxnLst/>
            <a:rect l="l" t="t" r="r" b="b"/>
            <a:pathLst>
              <a:path w="513080" h="589279">
                <a:moveTo>
                  <a:pt x="0" y="589279"/>
                </a:moveTo>
                <a:lnTo>
                  <a:pt x="513080" y="589279"/>
                </a:lnTo>
                <a:lnTo>
                  <a:pt x="513080" y="0"/>
                </a:lnTo>
                <a:lnTo>
                  <a:pt x="0" y="0"/>
                </a:lnTo>
                <a:lnTo>
                  <a:pt x="0" y="5892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0" y="2481579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52069">
            <a:solidFill>
              <a:srgbClr val="2D75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651756" y="1092630"/>
            <a:ext cx="6740435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Be</a:t>
            </a:r>
            <a:r>
              <a:rPr sz="1800" spc="25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bed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34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nga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33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7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pa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f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,</a:t>
            </a:r>
            <a:r>
              <a:rPr sz="1800" spc="33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9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79" dirty="0">
                <a:solidFill>
                  <a:srgbClr val="53371D"/>
                </a:solidFill>
                <a:latin typeface="Arial Narrow"/>
                <a:cs typeface="Arial Narrow"/>
              </a:rPr>
              <a:t>ak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f</a:t>
            </a:r>
            <a:r>
              <a:rPr sz="1800" spc="38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dapa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6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bu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</a:t>
            </a:r>
            <a:r>
              <a:rPr sz="1800" spc="35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w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651756" y="1367463"/>
            <a:ext cx="6113513" cy="520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ya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 </a:t>
            </a:r>
            <a:r>
              <a:rPr sz="1800" spc="13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8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 </a:t>
            </a:r>
            <a:r>
              <a:rPr sz="1800" spc="19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m </a:t>
            </a:r>
            <a:r>
              <a:rPr sz="1800" spc="17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as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g-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 </a:t>
            </a:r>
            <a:r>
              <a:rPr sz="1800" spc="14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pos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ny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 </a:t>
            </a:r>
            <a:r>
              <a:rPr sz="1800" spc="15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ak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f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, </a:t>
            </a:r>
            <a:r>
              <a:rPr sz="1800" spc="18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 </a:t>
            </a:r>
            <a:r>
              <a:rPr sz="1800" spc="17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endParaRPr sz="1800">
              <a:latin typeface="Arial Narrow"/>
              <a:cs typeface="Arial Narrow"/>
            </a:endParaRPr>
          </a:p>
          <a:p>
            <a:pPr marL="12700" marR="34290">
              <a:lnSpc>
                <a:spcPct val="95621"/>
              </a:lnSpc>
            </a:pP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be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-11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sa</a:t>
            </a:r>
            <a:r>
              <a:rPr sz="1800" spc="25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-8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sa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-12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-2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3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ga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-10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pe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mi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sahny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30306" y="1367463"/>
            <a:ext cx="56642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dapat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72254" y="2910259"/>
            <a:ext cx="6158414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ban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y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akan</a:t>
            </a:r>
            <a:r>
              <a:rPr sz="1800" spc="39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desa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39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ngg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akan</a:t>
            </a:r>
            <a:r>
              <a:rPr sz="1800" spc="39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ga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39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yang</a:t>
            </a:r>
            <a:r>
              <a:rPr sz="1800" spc="39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 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pa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73791" y="2910259"/>
            <a:ext cx="626678" cy="5715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945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Ar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nya</a:t>
            </a:r>
            <a:endParaRPr sz="1800">
              <a:latin typeface="Arial Narrow"/>
              <a:cs typeface="Arial Narrow"/>
            </a:endParaRPr>
          </a:p>
          <a:p>
            <a:pPr marL="51284" marR="4893" algn="ctr">
              <a:lnSpc>
                <a:spcPct val="95621"/>
              </a:lnSpc>
              <a:spcBef>
                <a:spcPts val="33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ha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ya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72254" y="3227500"/>
            <a:ext cx="1958822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-2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-1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 </a:t>
            </a:r>
            <a:r>
              <a:rPr sz="1800" spc="34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p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-1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sah </a:t>
            </a:r>
            <a:r>
              <a:rPr sz="1800" spc="37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un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32956" y="3227500"/>
            <a:ext cx="897564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en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31176" y="3227500"/>
            <a:ext cx="730225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64550" y="3227500"/>
            <a:ext cx="487849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53830" y="3227500"/>
            <a:ext cx="1220361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pe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h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75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77551" y="3227500"/>
            <a:ext cx="372195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0"/>
              </a:lnSpc>
              <a:spcBef>
                <a:spcPts val="97"/>
              </a:spcBef>
            </a:pP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dan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72254" y="3548053"/>
            <a:ext cx="4700073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en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ad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15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pe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andu</a:t>
            </a:r>
            <a:r>
              <a:rPr sz="1800" spc="16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pengorgan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sasian</a:t>
            </a:r>
            <a:r>
              <a:rPr sz="1800" spc="16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an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10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w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-9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ud</a:t>
            </a:r>
            <a:r>
              <a:rPr sz="1800" spc="12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sa</a:t>
            </a:r>
            <a:r>
              <a:rPr sz="1800" spc="-25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-1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59554" y="4279573"/>
            <a:ext cx="4683860" cy="5740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esa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24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dapa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26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enggunak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26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29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pa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28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da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endParaRPr sz="1800">
              <a:latin typeface="Arial Narrow"/>
              <a:cs typeface="Arial Narrow"/>
            </a:endParaRPr>
          </a:p>
          <a:p>
            <a:pPr marL="12700" marR="34290">
              <a:lnSpc>
                <a:spcPct val="95621"/>
              </a:lnSpc>
              <a:spcBef>
                <a:spcPts val="357"/>
              </a:spcBef>
            </a:pP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pe</a:t>
            </a:r>
            <a:r>
              <a:rPr sz="1800" spc="25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h </a:t>
            </a:r>
            <a:r>
              <a:rPr sz="1800" spc="16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dap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t </a:t>
            </a:r>
            <a:r>
              <a:rPr sz="1800" spc="21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c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 </a:t>
            </a:r>
            <a:r>
              <a:rPr sz="1800" spc="21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ji</a:t>
            </a:r>
            <a:r>
              <a:rPr sz="1800" spc="7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 </a:t>
            </a:r>
            <a:r>
              <a:rPr sz="1800" spc="22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 </a:t>
            </a:r>
            <a:r>
              <a:rPr sz="1800" spc="18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d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69730" y="4279573"/>
            <a:ext cx="2079152" cy="5740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ko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25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ek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245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en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r>
              <a:rPr sz="1800" spc="260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4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endParaRPr sz="1800">
              <a:latin typeface="Arial Narrow"/>
              <a:cs typeface="Arial Narrow"/>
            </a:endParaRPr>
          </a:p>
          <a:p>
            <a:pPr marL="22860" marR="1500">
              <a:lnSpc>
                <a:spcPct val="95621"/>
              </a:lnSpc>
              <a:spcBef>
                <a:spcPts val="357"/>
              </a:spcBef>
            </a:pP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c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c</a:t>
            </a:r>
            <a:r>
              <a:rPr sz="1800" spc="14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 </a:t>
            </a:r>
            <a:r>
              <a:rPr sz="1800" spc="16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da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 </a:t>
            </a:r>
            <a:r>
              <a:rPr sz="1800" spc="17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4" dirty="0">
                <a:solidFill>
                  <a:srgbClr val="53371D"/>
                </a:solidFill>
                <a:latin typeface="Arial Narrow"/>
                <a:cs typeface="Arial Narrow"/>
              </a:rPr>
              <a:t>ban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59554" y="4919907"/>
            <a:ext cx="116883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ke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li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ha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27395" y="4919907"/>
            <a:ext cx="89935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34" dirty="0">
                <a:solidFill>
                  <a:srgbClr val="53371D"/>
                </a:solidFill>
                <a:latin typeface="Arial Narrow"/>
                <a:cs typeface="Arial Narrow"/>
              </a:rPr>
              <a:t>B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b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e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p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23456" y="4919907"/>
            <a:ext cx="62525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desa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42276" y="4919907"/>
            <a:ext cx="104658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as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85530" y="4919907"/>
            <a:ext cx="56492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v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sua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l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48470" y="4919907"/>
            <a:ext cx="4304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j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77171" y="4919907"/>
            <a:ext cx="81019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ungk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86364" y="4919907"/>
            <a:ext cx="56150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coc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o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59554" y="5242614"/>
            <a:ext cx="367899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enggunaka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n</a:t>
            </a:r>
            <a:r>
              <a:rPr sz="1800" spc="-3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ga</a:t>
            </a:r>
            <a:r>
              <a:rPr sz="1800" spc="44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i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-99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s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tr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64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69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59" dirty="0">
                <a:solidFill>
                  <a:srgbClr val="53371D"/>
                </a:solidFill>
                <a:latin typeface="Arial Narrow"/>
                <a:cs typeface="Arial Narrow"/>
              </a:rPr>
              <a:t>u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r</a:t>
            </a:r>
            <a:r>
              <a:rPr sz="1800" spc="-14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19" dirty="0">
                <a:solidFill>
                  <a:srgbClr val="53371D"/>
                </a:solidFill>
                <a:latin typeface="Arial Narrow"/>
                <a:cs typeface="Arial Narrow"/>
              </a:rPr>
              <a:t>yan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g</a:t>
            </a:r>
            <a:r>
              <a:rPr sz="1800" spc="-64" dirty="0">
                <a:solidFill>
                  <a:srgbClr val="53371D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t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a</a:t>
            </a:r>
            <a:r>
              <a:rPr sz="1800" spc="29" dirty="0">
                <a:solidFill>
                  <a:srgbClr val="53371D"/>
                </a:solidFill>
                <a:latin typeface="Arial Narrow"/>
                <a:cs typeface="Arial Narrow"/>
              </a:rPr>
              <a:t>m</a:t>
            </a:r>
            <a:r>
              <a:rPr sz="1800" spc="39" dirty="0">
                <a:solidFill>
                  <a:srgbClr val="53371D"/>
                </a:solidFill>
                <a:latin typeface="Arial Narrow"/>
                <a:cs typeface="Arial Narrow"/>
              </a:rPr>
              <a:t>pa</a:t>
            </a:r>
            <a:r>
              <a:rPr sz="1800" spc="50" dirty="0">
                <a:solidFill>
                  <a:srgbClr val="53371D"/>
                </a:solidFill>
                <a:latin typeface="Arial Narrow"/>
                <a:cs typeface="Arial Narrow"/>
              </a:rPr>
              <a:t>k</a:t>
            </a:r>
            <a:r>
              <a:rPr sz="1800" spc="0" dirty="0">
                <a:solidFill>
                  <a:srgbClr val="53371D"/>
                </a:solidFill>
                <a:latin typeface="Arial Narrow"/>
                <a:cs typeface="Arial Narrow"/>
              </a:rPr>
              <a:t>.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0" y="4580890"/>
            <a:ext cx="51562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5727">
              <a:lnSpc>
                <a:spcPct val="117513"/>
              </a:lnSpc>
              <a:spcBef>
                <a:spcPts val="465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7.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890" y="4580890"/>
            <a:ext cx="3403600" cy="5892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7"/>
              </a:spcBef>
            </a:pPr>
            <a:endParaRPr sz="1000"/>
          </a:p>
          <a:p>
            <a:pPr marL="763523">
              <a:lnSpc>
                <a:spcPct val="101725"/>
              </a:lnSpc>
            </a:pP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-109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1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0" y="2988310"/>
            <a:ext cx="51562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11"/>
              </a:spcBef>
            </a:pPr>
            <a:endParaRPr sz="500"/>
          </a:p>
          <a:p>
            <a:pPr marL="105727">
              <a:lnSpc>
                <a:spcPct val="117513"/>
              </a:lnSpc>
            </a:pPr>
            <a:r>
              <a:rPr sz="2400" b="1" spc="-25" dirty="0">
                <a:solidFill>
                  <a:srgbClr val="1F4E79"/>
                </a:solidFill>
                <a:latin typeface="Arial Black"/>
                <a:cs typeface="Arial Black"/>
              </a:rPr>
              <a:t>6.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6890" y="2988310"/>
            <a:ext cx="340360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0"/>
              </a:spcBef>
            </a:pPr>
            <a:endParaRPr sz="1100"/>
          </a:p>
          <a:p>
            <a:pPr marL="378459">
              <a:lnSpc>
                <a:spcPct val="101725"/>
              </a:lnSpc>
            </a:pP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4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</a:t>
            </a:r>
            <a:r>
              <a:rPr sz="2000" b="1" spc="386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Tid</a:t>
            </a:r>
            <a:r>
              <a:rPr sz="2000" b="1" spc="-4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371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-1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-25" dirty="0">
                <a:solidFill>
                  <a:srgbClr val="FFFFFF"/>
                </a:solidFill>
                <a:latin typeface="Corbel"/>
                <a:cs typeface="Corbel"/>
              </a:rPr>
              <a:t>m</a:t>
            </a:r>
            <a:r>
              <a:rPr sz="2000" b="1" spc="-19" dirty="0">
                <a:solidFill>
                  <a:srgbClr val="FFFFFF"/>
                </a:solidFill>
                <a:latin typeface="Corbel"/>
                <a:cs typeface="Corbel"/>
              </a:rPr>
              <a:t>p</a:t>
            </a:r>
            <a:r>
              <a:rPr sz="2000" b="1" spc="-29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0" y="1357630"/>
            <a:ext cx="514350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4457">
              <a:lnSpc>
                <a:spcPct val="117513"/>
              </a:lnSpc>
              <a:spcBef>
                <a:spcPts val="470"/>
              </a:spcBef>
            </a:pPr>
            <a:r>
              <a:rPr sz="2400" b="1" spc="-19" dirty="0">
                <a:solidFill>
                  <a:srgbClr val="1F4E79"/>
                </a:solidFill>
                <a:latin typeface="Arial Black"/>
                <a:cs typeface="Arial Black"/>
              </a:rPr>
              <a:t>5.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15620" y="1357630"/>
            <a:ext cx="3404869" cy="589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0"/>
              </a:spcBef>
            </a:pPr>
            <a:endParaRPr sz="1000"/>
          </a:p>
          <a:p>
            <a:pPr marL="889254">
              <a:lnSpc>
                <a:spcPct val="101725"/>
              </a:lnSpc>
            </a:pPr>
            <a:r>
              <a:rPr sz="2000" b="1" spc="64" dirty="0">
                <a:solidFill>
                  <a:srgbClr val="FFFFFF"/>
                </a:solidFill>
                <a:latin typeface="Corbel"/>
                <a:cs typeface="Corbel"/>
              </a:rPr>
              <a:t>S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tr</a:t>
            </a:r>
            <a:r>
              <a:rPr sz="2000" b="1" spc="69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44" dirty="0">
                <a:solidFill>
                  <a:srgbClr val="FFFFFF"/>
                </a:solidFill>
                <a:latin typeface="Corbel"/>
                <a:cs typeface="Corbel"/>
              </a:rPr>
              <a:t>k</a:t>
            </a:r>
            <a:r>
              <a:rPr sz="2000" b="1" spc="59" dirty="0">
                <a:solidFill>
                  <a:srgbClr val="FFFFFF"/>
                </a:solidFill>
                <a:latin typeface="Corbel"/>
                <a:cs typeface="Corbel"/>
              </a:rPr>
              <a:t>t</a:t>
            </a:r>
            <a:r>
              <a:rPr sz="2000" b="1" spc="50" dirty="0">
                <a:solidFill>
                  <a:srgbClr val="FFFFFF"/>
                </a:solidFill>
                <a:latin typeface="Corbel"/>
                <a:cs typeface="Corbel"/>
              </a:rPr>
              <a:t>u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r </a:t>
            </a:r>
            <a:r>
              <a:rPr sz="2000" b="1" spc="14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000" b="1" spc="4" dirty="0">
                <a:solidFill>
                  <a:srgbClr val="FFFFFF"/>
                </a:solidFill>
                <a:latin typeface="Corbel"/>
                <a:cs typeface="Corbel"/>
              </a:rPr>
              <a:t>Ak</a:t>
            </a:r>
            <a:r>
              <a:rPr sz="2000" b="1" spc="0" dirty="0">
                <a:solidFill>
                  <a:srgbClr val="FFFFFF"/>
                </a:solidFill>
                <a:latin typeface="Corbel"/>
                <a:cs typeface="Corbel"/>
              </a:rPr>
              <a:t>tif</a:t>
            </a:r>
            <a:endParaRPr sz="20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769</Words>
  <Application>Microsoft Office PowerPoint</Application>
  <PresentationFormat>Widescreen</PresentationFormat>
  <Paragraphs>302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Corbel</vt:lpstr>
      <vt:lpstr>Sitka Display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modified xsi:type="dcterms:W3CDTF">2024-10-03T22:23:34Z</dcterms:modified>
</cp:coreProperties>
</file>